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92" r:id="rId2"/>
    <p:sldId id="257" r:id="rId3"/>
    <p:sldId id="295" r:id="rId4"/>
    <p:sldId id="299" r:id="rId5"/>
    <p:sldId id="325" r:id="rId6"/>
    <p:sldId id="342" r:id="rId7"/>
    <p:sldId id="343" r:id="rId8"/>
    <p:sldId id="344" r:id="rId9"/>
    <p:sldId id="326" r:id="rId10"/>
    <p:sldId id="327" r:id="rId11"/>
    <p:sldId id="328" r:id="rId12"/>
    <p:sldId id="345" r:id="rId13"/>
    <p:sldId id="346" r:id="rId14"/>
    <p:sldId id="347" r:id="rId15"/>
    <p:sldId id="348" r:id="rId16"/>
    <p:sldId id="349" r:id="rId17"/>
    <p:sldId id="350" r:id="rId18"/>
    <p:sldId id="351" r:id="rId19"/>
    <p:sldId id="352" r:id="rId20"/>
    <p:sldId id="353" r:id="rId21"/>
    <p:sldId id="354" r:id="rId22"/>
    <p:sldId id="355" r:id="rId23"/>
    <p:sldId id="356" r:id="rId24"/>
    <p:sldId id="357" r:id="rId25"/>
    <p:sldId id="358" r:id="rId26"/>
    <p:sldId id="360" r:id="rId27"/>
    <p:sldId id="359" r:id="rId2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D8A7105-F99F-C648-85FC-C0F1DF1DD8AE}" v="80" dt="2023-03-20T12:54:40.419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viewProps" Target="viewProps.xml"/><Relationship Id="rId8" Type="http://schemas.openxmlformats.org/officeDocument/2006/relationships/slide" Target="slides/slide7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y Brown (2106914)" userId="cb79b4a6-3426-4e35-9087-3f8aa139c696" providerId="ADAL" clId="{A932A791-1C6F-B04C-BE89-9185B86F4B45}"/>
    <pc:docChg chg="custSel addSld delSld modSld">
      <pc:chgData name="Jenny Brown (2106914)" userId="cb79b4a6-3426-4e35-9087-3f8aa139c696" providerId="ADAL" clId="{A932A791-1C6F-B04C-BE89-9185B86F4B45}" dt="2023-03-20T15:35:51.916" v="552" actId="21"/>
      <pc:docMkLst>
        <pc:docMk/>
      </pc:docMkLst>
      <pc:sldChg chg="modSp">
        <pc:chgData name="Jenny Brown (2106914)" userId="cb79b4a6-3426-4e35-9087-3f8aa139c696" providerId="ADAL" clId="{A932A791-1C6F-B04C-BE89-9185B86F4B45}" dt="2023-03-20T12:41:04.711" v="251" actId="27636"/>
        <pc:sldMkLst>
          <pc:docMk/>
          <pc:sldMk cId="213659382" sldId="257"/>
        </pc:sldMkLst>
        <pc:spChg chg="mod">
          <ac:chgData name="Jenny Brown (2106914)" userId="cb79b4a6-3426-4e35-9087-3f8aa139c696" providerId="ADAL" clId="{A932A791-1C6F-B04C-BE89-9185B86F4B45}" dt="2023-03-20T12:41:04.711" v="251" actId="27636"/>
          <ac:spMkLst>
            <pc:docMk/>
            <pc:sldMk cId="213659382" sldId="257"/>
            <ac:spMk id="3" creationId="{51FA301B-076E-9B4A-80C8-B5648AE5B101}"/>
          </ac:spMkLst>
        </pc:spChg>
      </pc:sldChg>
      <pc:sldChg chg="modSp">
        <pc:chgData name="Jenny Brown (2106914)" userId="cb79b4a6-3426-4e35-9087-3f8aa139c696" providerId="ADAL" clId="{A932A791-1C6F-B04C-BE89-9185B86F4B45}" dt="2023-03-20T15:34:44.313" v="530" actId="21"/>
        <pc:sldMkLst>
          <pc:docMk/>
          <pc:sldMk cId="2689681461" sldId="291"/>
        </pc:sldMkLst>
        <pc:spChg chg="mod">
          <ac:chgData name="Jenny Brown (2106914)" userId="cb79b4a6-3426-4e35-9087-3f8aa139c696" providerId="ADAL" clId="{A932A791-1C6F-B04C-BE89-9185B86F4B45}" dt="2023-03-20T15:34:44.313" v="530" actId="21"/>
          <ac:spMkLst>
            <pc:docMk/>
            <pc:sldMk cId="2689681461" sldId="291"/>
            <ac:spMk id="7" creationId="{58321793-E8B9-C0E9-B6D1-17839B4E79F6}"/>
          </ac:spMkLst>
        </pc:spChg>
      </pc:sldChg>
      <pc:sldChg chg="addSp delSp modSp">
        <pc:chgData name="Jenny Brown (2106914)" userId="cb79b4a6-3426-4e35-9087-3f8aa139c696" providerId="ADAL" clId="{A932A791-1C6F-B04C-BE89-9185B86F4B45}" dt="2023-03-20T12:41:23.406" v="254" actId="1076"/>
        <pc:sldMkLst>
          <pc:docMk/>
          <pc:sldMk cId="3198191214" sldId="292"/>
        </pc:sldMkLst>
        <pc:spChg chg="mod">
          <ac:chgData name="Jenny Brown (2106914)" userId="cb79b4a6-3426-4e35-9087-3f8aa139c696" providerId="ADAL" clId="{A932A791-1C6F-B04C-BE89-9185B86F4B45}" dt="2023-03-20T12:28:09.679" v="28" actId="20577"/>
          <ac:spMkLst>
            <pc:docMk/>
            <pc:sldMk cId="3198191214" sldId="292"/>
            <ac:spMk id="2" creationId="{EA621AA7-35F8-1663-F279-6E6723E33783}"/>
          </ac:spMkLst>
        </pc:spChg>
        <pc:spChg chg="add del mod">
          <ac:chgData name="Jenny Brown (2106914)" userId="cb79b4a6-3426-4e35-9087-3f8aa139c696" providerId="ADAL" clId="{A932A791-1C6F-B04C-BE89-9185B86F4B45}" dt="2023-03-20T12:31:34.380" v="30" actId="931"/>
          <ac:spMkLst>
            <pc:docMk/>
            <pc:sldMk cId="3198191214" sldId="292"/>
            <ac:spMk id="4" creationId="{C6DA8B97-690F-0DD5-3018-99F075D8E250}"/>
          </ac:spMkLst>
        </pc:spChg>
        <pc:picChg chg="del">
          <ac:chgData name="Jenny Brown (2106914)" userId="cb79b4a6-3426-4e35-9087-3f8aa139c696" providerId="ADAL" clId="{A932A791-1C6F-B04C-BE89-9185B86F4B45}" dt="2023-03-20T12:30:55.652" v="29" actId="21"/>
          <ac:picMkLst>
            <pc:docMk/>
            <pc:sldMk cId="3198191214" sldId="292"/>
            <ac:picMk id="5" creationId="{D26AFCB4-B578-CDF8-B762-E98EB6684640}"/>
          </ac:picMkLst>
        </pc:picChg>
        <pc:picChg chg="add mod ord">
          <ac:chgData name="Jenny Brown (2106914)" userId="cb79b4a6-3426-4e35-9087-3f8aa139c696" providerId="ADAL" clId="{A932A791-1C6F-B04C-BE89-9185B86F4B45}" dt="2023-03-20T12:41:23.406" v="254" actId="1076"/>
          <ac:picMkLst>
            <pc:docMk/>
            <pc:sldMk cId="3198191214" sldId="292"/>
            <ac:picMk id="6" creationId="{F0AF52FB-F401-A767-7498-6131357628C4}"/>
          </ac:picMkLst>
        </pc:picChg>
      </pc:sldChg>
      <pc:sldChg chg="modSp">
        <pc:chgData name="Jenny Brown (2106914)" userId="cb79b4a6-3426-4e35-9087-3f8aa139c696" providerId="ADAL" clId="{A932A791-1C6F-B04C-BE89-9185B86F4B45}" dt="2023-03-20T12:48:57.954" v="529" actId="25668"/>
        <pc:sldMkLst>
          <pc:docMk/>
          <pc:sldMk cId="116455737" sldId="295"/>
        </pc:sldMkLst>
        <pc:spChg chg="mod">
          <ac:chgData name="Jenny Brown (2106914)" userId="cb79b4a6-3426-4e35-9087-3f8aa139c696" providerId="ADAL" clId="{A932A791-1C6F-B04C-BE89-9185B86F4B45}" dt="2023-03-20T12:48:57.954" v="529" actId="25668"/>
          <ac:spMkLst>
            <pc:docMk/>
            <pc:sldMk cId="116455737" sldId="295"/>
            <ac:spMk id="2" creationId="{06E3E3E1-536F-98ED-9D3A-049BD974D15E}"/>
          </ac:spMkLst>
        </pc:spChg>
        <pc:spChg chg="mod">
          <ac:chgData name="Jenny Brown (2106914)" userId="cb79b4a6-3426-4e35-9087-3f8aa139c696" providerId="ADAL" clId="{A932A791-1C6F-B04C-BE89-9185B86F4B45}" dt="2023-03-20T12:48:34.252" v="508" actId="20577"/>
          <ac:spMkLst>
            <pc:docMk/>
            <pc:sldMk cId="116455737" sldId="295"/>
            <ac:spMk id="3" creationId="{501BB7B0-5671-5619-D3AC-DDBA34FFAB94}"/>
          </ac:spMkLst>
        </pc:spChg>
      </pc:sldChg>
      <pc:sldChg chg="del">
        <pc:chgData name="Jenny Brown (2106914)" userId="cb79b4a6-3426-4e35-9087-3f8aa139c696" providerId="ADAL" clId="{A932A791-1C6F-B04C-BE89-9185B86F4B45}" dt="2023-03-20T15:35:15.151" v="531" actId="2696"/>
        <pc:sldMkLst>
          <pc:docMk/>
          <pc:sldMk cId="2126975769" sldId="341"/>
        </pc:sldMkLst>
      </pc:sldChg>
      <pc:sldChg chg="modSp add">
        <pc:chgData name="Jenny Brown (2106914)" userId="cb79b4a6-3426-4e35-9087-3f8aa139c696" providerId="ADAL" clId="{A932A791-1C6F-B04C-BE89-9185B86F4B45}" dt="2023-03-20T15:35:51.916" v="552" actId="21"/>
        <pc:sldMkLst>
          <pc:docMk/>
          <pc:sldMk cId="4013602350" sldId="359"/>
        </pc:sldMkLst>
        <pc:spChg chg="mod">
          <ac:chgData name="Jenny Brown (2106914)" userId="cb79b4a6-3426-4e35-9087-3f8aa139c696" providerId="ADAL" clId="{A932A791-1C6F-B04C-BE89-9185B86F4B45}" dt="2023-03-20T15:35:39.498" v="550" actId="20577"/>
          <ac:spMkLst>
            <pc:docMk/>
            <pc:sldMk cId="4013602350" sldId="359"/>
            <ac:spMk id="2" creationId="{260D1679-F533-89DD-658E-14DEB7DBA40E}"/>
          </ac:spMkLst>
        </pc:spChg>
        <pc:spChg chg="mod">
          <ac:chgData name="Jenny Brown (2106914)" userId="cb79b4a6-3426-4e35-9087-3f8aa139c696" providerId="ADAL" clId="{A932A791-1C6F-B04C-BE89-9185B86F4B45}" dt="2023-03-20T15:35:51.916" v="552" actId="21"/>
          <ac:spMkLst>
            <pc:docMk/>
            <pc:sldMk cId="4013602350" sldId="359"/>
            <ac:spMk id="3" creationId="{9B10DEC8-17CC-F552-3D10-B53007CBFAD0}"/>
          </ac:spMkLst>
        </pc:spChg>
      </pc:sldChg>
    </pc:docChg>
  </pc:docChgLst>
  <pc:docChgLst>
    <pc:chgData name="Jenny Brown (2106914)" userId="cb79b4a6-3426-4e35-9087-3f8aa139c696" providerId="ADAL" clId="{BD8A7105-F99F-C648-85FC-C0F1DF1DD8AE}"/>
    <pc:docChg chg="undo custSel addSld delSld modSld">
      <pc:chgData name="Jenny Brown (2106914)" userId="cb79b4a6-3426-4e35-9087-3f8aa139c696" providerId="ADAL" clId="{BD8A7105-F99F-C648-85FC-C0F1DF1DD8AE}" dt="2023-03-20T14:09:13.694" v="833" actId="20577"/>
      <pc:docMkLst>
        <pc:docMk/>
      </pc:docMkLst>
      <pc:sldChg chg="del">
        <pc:chgData name="Jenny Brown (2106914)" userId="cb79b4a6-3426-4e35-9087-3f8aa139c696" providerId="ADAL" clId="{BD8A7105-F99F-C648-85FC-C0F1DF1DD8AE}" dt="2023-03-20T12:52:27.827" v="66" actId="2696"/>
        <pc:sldMkLst>
          <pc:docMk/>
          <pc:sldMk cId="1475277758" sldId="259"/>
        </pc:sldMkLst>
      </pc:sldChg>
      <pc:sldChg chg="modSp">
        <pc:chgData name="Jenny Brown (2106914)" userId="cb79b4a6-3426-4e35-9087-3f8aa139c696" providerId="ADAL" clId="{BD8A7105-F99F-C648-85FC-C0F1DF1DD8AE}" dt="2023-03-20T12:52:18.641" v="65" actId="255"/>
        <pc:sldMkLst>
          <pc:docMk/>
          <pc:sldMk cId="1671474903" sldId="299"/>
        </pc:sldMkLst>
        <pc:spChg chg="mod">
          <ac:chgData name="Jenny Brown (2106914)" userId="cb79b4a6-3426-4e35-9087-3f8aa139c696" providerId="ADAL" clId="{BD8A7105-F99F-C648-85FC-C0F1DF1DD8AE}" dt="2023-03-20T12:52:05.516" v="53" actId="20577"/>
          <ac:spMkLst>
            <pc:docMk/>
            <pc:sldMk cId="1671474903" sldId="299"/>
            <ac:spMk id="2" creationId="{7AE390DB-A8E7-A6EF-9FB0-1CB556E011AA}"/>
          </ac:spMkLst>
        </pc:spChg>
        <pc:spChg chg="mod">
          <ac:chgData name="Jenny Brown (2106914)" userId="cb79b4a6-3426-4e35-9087-3f8aa139c696" providerId="ADAL" clId="{BD8A7105-F99F-C648-85FC-C0F1DF1DD8AE}" dt="2023-03-20T12:52:18.641" v="65" actId="255"/>
          <ac:spMkLst>
            <pc:docMk/>
            <pc:sldMk cId="1671474903" sldId="299"/>
            <ac:spMk id="3" creationId="{50F300D6-3CE8-BE69-EF58-F51E4CAFDC36}"/>
          </ac:spMkLst>
        </pc:spChg>
      </pc:sldChg>
      <pc:sldChg chg="modSp">
        <pc:chgData name="Jenny Brown (2106914)" userId="cb79b4a6-3426-4e35-9087-3f8aa139c696" providerId="ADAL" clId="{BD8A7105-F99F-C648-85FC-C0F1DF1DD8AE}" dt="2023-03-20T12:54:40.420" v="79" actId="20577"/>
        <pc:sldMkLst>
          <pc:docMk/>
          <pc:sldMk cId="1212385169" sldId="325"/>
        </pc:sldMkLst>
        <pc:spChg chg="mod">
          <ac:chgData name="Jenny Brown (2106914)" userId="cb79b4a6-3426-4e35-9087-3f8aa139c696" providerId="ADAL" clId="{BD8A7105-F99F-C648-85FC-C0F1DF1DD8AE}" dt="2023-03-20T12:54:40.420" v="79" actId="20577"/>
          <ac:spMkLst>
            <pc:docMk/>
            <pc:sldMk cId="1212385169" sldId="325"/>
            <ac:spMk id="2" creationId="{7AE390DB-A8E7-A6EF-9FB0-1CB556E011AA}"/>
          </ac:spMkLst>
        </pc:spChg>
        <pc:spChg chg="mod">
          <ac:chgData name="Jenny Brown (2106914)" userId="cb79b4a6-3426-4e35-9087-3f8aa139c696" providerId="ADAL" clId="{BD8A7105-F99F-C648-85FC-C0F1DF1DD8AE}" dt="2023-03-20T12:54:01.717" v="75" actId="255"/>
          <ac:spMkLst>
            <pc:docMk/>
            <pc:sldMk cId="1212385169" sldId="325"/>
            <ac:spMk id="5" creationId="{6DFE578E-ADAA-B55E-1D27-43215285A90B}"/>
          </ac:spMkLst>
        </pc:spChg>
      </pc:sldChg>
      <pc:sldChg chg="addSp delSp modSp mod setBg setClrOvrMap">
        <pc:chgData name="Jenny Brown (2106914)" userId="cb79b4a6-3426-4e35-9087-3f8aa139c696" providerId="ADAL" clId="{BD8A7105-F99F-C648-85FC-C0F1DF1DD8AE}" dt="2023-03-20T13:34:52.557" v="375" actId="122"/>
        <pc:sldMkLst>
          <pc:docMk/>
          <pc:sldMk cId="1347997557" sldId="326"/>
        </pc:sldMkLst>
        <pc:spChg chg="mod">
          <ac:chgData name="Jenny Brown (2106914)" userId="cb79b4a6-3426-4e35-9087-3f8aa139c696" providerId="ADAL" clId="{BD8A7105-F99F-C648-85FC-C0F1DF1DD8AE}" dt="2023-03-20T13:34:52.557" v="375" actId="122"/>
          <ac:spMkLst>
            <pc:docMk/>
            <pc:sldMk cId="1347997557" sldId="326"/>
            <ac:spMk id="2" creationId="{7AE390DB-A8E7-A6EF-9FB0-1CB556E011AA}"/>
          </ac:spMkLst>
        </pc:spChg>
        <pc:spChg chg="mod">
          <ac:chgData name="Jenny Brown (2106914)" userId="cb79b4a6-3426-4e35-9087-3f8aa139c696" providerId="ADAL" clId="{BD8A7105-F99F-C648-85FC-C0F1DF1DD8AE}" dt="2023-03-20T13:34:35.314" v="373" actId="255"/>
          <ac:spMkLst>
            <pc:docMk/>
            <pc:sldMk cId="1347997557" sldId="326"/>
            <ac:spMk id="5" creationId="{6DFE578E-ADAA-B55E-1D27-43215285A90B}"/>
          </ac:spMkLst>
        </pc:spChg>
        <pc:spChg chg="add del">
          <ac:chgData name="Jenny Brown (2106914)" userId="cb79b4a6-3426-4e35-9087-3f8aa139c696" providerId="ADAL" clId="{BD8A7105-F99F-C648-85FC-C0F1DF1DD8AE}" dt="2023-03-20T13:33:54.235" v="356" actId="26606"/>
          <ac:spMkLst>
            <pc:docMk/>
            <pc:sldMk cId="1347997557" sldId="326"/>
            <ac:spMk id="10" creationId="{C6870151-9189-4C3A-8379-EF3D95827A0A}"/>
          </ac:spMkLst>
        </pc:spChg>
        <pc:spChg chg="add del">
          <ac:chgData name="Jenny Brown (2106914)" userId="cb79b4a6-3426-4e35-9087-3f8aa139c696" providerId="ADAL" clId="{BD8A7105-F99F-C648-85FC-C0F1DF1DD8AE}" dt="2023-03-20T13:33:54.235" v="356" actId="26606"/>
          <ac:spMkLst>
            <pc:docMk/>
            <pc:sldMk cId="1347997557" sldId="326"/>
            <ac:spMk id="12" creationId="{123EA69C-102A-4DD0-9547-05DCD271D159}"/>
          </ac:spMkLst>
        </pc:spChg>
        <pc:spChg chg="add del">
          <ac:chgData name="Jenny Brown (2106914)" userId="cb79b4a6-3426-4e35-9087-3f8aa139c696" providerId="ADAL" clId="{BD8A7105-F99F-C648-85FC-C0F1DF1DD8AE}" dt="2023-03-20T13:33:54.235" v="356" actId="26606"/>
          <ac:spMkLst>
            <pc:docMk/>
            <pc:sldMk cId="1347997557" sldId="326"/>
            <ac:spMk id="14" creationId="{6A862265-5CA3-4C40-8582-7534C3B03C2A}"/>
          </ac:spMkLst>
        </pc:spChg>
        <pc:spChg chg="add del">
          <ac:chgData name="Jenny Brown (2106914)" userId="cb79b4a6-3426-4e35-9087-3f8aa139c696" providerId="ADAL" clId="{BD8A7105-F99F-C648-85FC-C0F1DF1DD8AE}" dt="2023-03-20T13:33:54.235" v="356" actId="26606"/>
          <ac:spMkLst>
            <pc:docMk/>
            <pc:sldMk cId="1347997557" sldId="326"/>
            <ac:spMk id="16" creationId="{600EF80B-0391-4082-9AF5-F15B091B4CE9}"/>
          </ac:spMkLst>
        </pc:spChg>
        <pc:spChg chg="add del">
          <ac:chgData name="Jenny Brown (2106914)" userId="cb79b4a6-3426-4e35-9087-3f8aa139c696" providerId="ADAL" clId="{BD8A7105-F99F-C648-85FC-C0F1DF1DD8AE}" dt="2023-03-20T13:33:54.235" v="356" actId="26606"/>
          <ac:spMkLst>
            <pc:docMk/>
            <pc:sldMk cId="1347997557" sldId="326"/>
            <ac:spMk id="20" creationId="{3FBF03E8-C602-4192-9C52-F84B29FDCC88}"/>
          </ac:spMkLst>
        </pc:spChg>
        <pc:spChg chg="add del">
          <ac:chgData name="Jenny Brown (2106914)" userId="cb79b4a6-3426-4e35-9087-3f8aa139c696" providerId="ADAL" clId="{BD8A7105-F99F-C648-85FC-C0F1DF1DD8AE}" dt="2023-03-20T13:33:56.707" v="360" actId="26606"/>
          <ac:spMkLst>
            <pc:docMk/>
            <pc:sldMk cId="1347997557" sldId="326"/>
            <ac:spMk id="25" creationId="{368B8211-0B9F-4516-8771-3316E00DB965}"/>
          </ac:spMkLst>
        </pc:spChg>
        <pc:spChg chg="add">
          <ac:chgData name="Jenny Brown (2106914)" userId="cb79b4a6-3426-4e35-9087-3f8aa139c696" providerId="ADAL" clId="{BD8A7105-F99F-C648-85FC-C0F1DF1DD8AE}" dt="2023-03-20T13:33:56.736" v="361" actId="26606"/>
          <ac:spMkLst>
            <pc:docMk/>
            <pc:sldMk cId="1347997557" sldId="326"/>
            <ac:spMk id="28" creationId="{35C3D674-3D59-4E93-80CA-0C0A9095E816}"/>
          </ac:spMkLst>
        </pc:spChg>
        <pc:spChg chg="add">
          <ac:chgData name="Jenny Brown (2106914)" userId="cb79b4a6-3426-4e35-9087-3f8aa139c696" providerId="ADAL" clId="{BD8A7105-F99F-C648-85FC-C0F1DF1DD8AE}" dt="2023-03-20T13:33:56.736" v="361" actId="26606"/>
          <ac:spMkLst>
            <pc:docMk/>
            <pc:sldMk cId="1347997557" sldId="326"/>
            <ac:spMk id="30" creationId="{EF2A81E1-BCBE-426B-8C09-33274E69409D}"/>
          </ac:spMkLst>
        </pc:spChg>
        <pc:grpChg chg="add del">
          <ac:chgData name="Jenny Brown (2106914)" userId="cb79b4a6-3426-4e35-9087-3f8aa139c696" providerId="ADAL" clId="{BD8A7105-F99F-C648-85FC-C0F1DF1DD8AE}" dt="2023-03-20T13:33:55.858" v="358" actId="26606"/>
          <ac:grpSpMkLst>
            <pc:docMk/>
            <pc:sldMk cId="1347997557" sldId="326"/>
            <ac:grpSpMk id="22" creationId="{FEB7DF70-0A31-4A61-9C8B-3333776A15B8}"/>
          </ac:grpSpMkLst>
        </pc:grpChg>
        <pc:picChg chg="add mod ord">
          <ac:chgData name="Jenny Brown (2106914)" userId="cb79b4a6-3426-4e35-9087-3f8aa139c696" providerId="ADAL" clId="{BD8A7105-F99F-C648-85FC-C0F1DF1DD8AE}" dt="2023-03-20T13:34:07.474" v="364" actId="14100"/>
          <ac:picMkLst>
            <pc:docMk/>
            <pc:sldMk cId="1347997557" sldId="326"/>
            <ac:picMk id="3" creationId="{CB236FD4-FEB8-61BE-B0B6-85219C784063}"/>
          </ac:picMkLst>
        </pc:picChg>
        <pc:picChg chg="add">
          <ac:chgData name="Jenny Brown (2106914)" userId="cb79b4a6-3426-4e35-9087-3f8aa139c696" providerId="ADAL" clId="{BD8A7105-F99F-C648-85FC-C0F1DF1DD8AE}" dt="2023-03-20T13:33:56.736" v="361" actId="26606"/>
          <ac:picMkLst>
            <pc:docMk/>
            <pc:sldMk cId="1347997557" sldId="326"/>
            <ac:picMk id="31" creationId="{39D1DDD4-5BB3-45BA-B9B3-06B62299AD79}"/>
          </ac:picMkLst>
        </pc:picChg>
        <pc:cxnChg chg="add del">
          <ac:chgData name="Jenny Brown (2106914)" userId="cb79b4a6-3426-4e35-9087-3f8aa139c696" providerId="ADAL" clId="{BD8A7105-F99F-C648-85FC-C0F1DF1DD8AE}" dt="2023-03-20T13:33:54.235" v="356" actId="26606"/>
          <ac:cxnSpMkLst>
            <pc:docMk/>
            <pc:sldMk cId="1347997557" sldId="326"/>
            <ac:cxnSpMk id="18" creationId="{D33AC32D-5F44-45F7-A0BD-7C11A86BED57}"/>
          </ac:cxnSpMkLst>
        </pc:cxnChg>
        <pc:cxnChg chg="add del">
          <ac:chgData name="Jenny Brown (2106914)" userId="cb79b4a6-3426-4e35-9087-3f8aa139c696" providerId="ADAL" clId="{BD8A7105-F99F-C648-85FC-C0F1DF1DD8AE}" dt="2023-03-20T13:33:56.707" v="360" actId="26606"/>
          <ac:cxnSpMkLst>
            <pc:docMk/>
            <pc:sldMk cId="1347997557" sldId="326"/>
            <ac:cxnSpMk id="26" creationId="{B7582E73-8B46-4A0E-944E-58357C80883F}"/>
          </ac:cxnSpMkLst>
        </pc:cxnChg>
        <pc:cxnChg chg="add">
          <ac:chgData name="Jenny Brown (2106914)" userId="cb79b4a6-3426-4e35-9087-3f8aa139c696" providerId="ADAL" clId="{BD8A7105-F99F-C648-85FC-C0F1DF1DD8AE}" dt="2023-03-20T13:33:56.736" v="361" actId="26606"/>
          <ac:cxnSpMkLst>
            <pc:docMk/>
            <pc:sldMk cId="1347997557" sldId="326"/>
            <ac:cxnSpMk id="29" creationId="{C884B8F8-FDC9-498B-9960-5D7260AFCB03}"/>
          </ac:cxnSpMkLst>
        </pc:cxnChg>
        <pc:cxnChg chg="add">
          <ac:chgData name="Jenny Brown (2106914)" userId="cb79b4a6-3426-4e35-9087-3f8aa139c696" providerId="ADAL" clId="{BD8A7105-F99F-C648-85FC-C0F1DF1DD8AE}" dt="2023-03-20T13:33:56.736" v="361" actId="26606"/>
          <ac:cxnSpMkLst>
            <pc:docMk/>
            <pc:sldMk cId="1347997557" sldId="326"/>
            <ac:cxnSpMk id="32" creationId="{A24DAE64-2302-42EA-8239-F2F0775CA5AD}"/>
          </ac:cxnSpMkLst>
        </pc:cxnChg>
      </pc:sldChg>
      <pc:sldChg chg="addSp delSp modSp">
        <pc:chgData name="Jenny Brown (2106914)" userId="cb79b4a6-3426-4e35-9087-3f8aa139c696" providerId="ADAL" clId="{BD8A7105-F99F-C648-85FC-C0F1DF1DD8AE}" dt="2023-03-20T13:31:25.742" v="353" actId="14100"/>
        <pc:sldMkLst>
          <pc:docMk/>
          <pc:sldMk cId="1527117151" sldId="327"/>
        </pc:sldMkLst>
        <pc:spChg chg="del mod">
          <ac:chgData name="Jenny Brown (2106914)" userId="cb79b4a6-3426-4e35-9087-3f8aa139c696" providerId="ADAL" clId="{BD8A7105-F99F-C648-85FC-C0F1DF1DD8AE}" dt="2023-03-20T13:31:00.227" v="348" actId="931"/>
          <ac:spMkLst>
            <pc:docMk/>
            <pc:sldMk cId="1527117151" sldId="327"/>
            <ac:spMk id="5" creationId="{6DFE578E-ADAA-B55E-1D27-43215285A90B}"/>
          </ac:spMkLst>
        </pc:spChg>
        <pc:picChg chg="add mod ord">
          <ac:chgData name="Jenny Brown (2106914)" userId="cb79b4a6-3426-4e35-9087-3f8aa139c696" providerId="ADAL" clId="{BD8A7105-F99F-C648-85FC-C0F1DF1DD8AE}" dt="2023-03-20T13:31:25.742" v="353" actId="14100"/>
          <ac:picMkLst>
            <pc:docMk/>
            <pc:sldMk cId="1527117151" sldId="327"/>
            <ac:picMk id="3" creationId="{FC540C7E-6E16-45D0-4CA5-50687676DE6B}"/>
          </ac:picMkLst>
        </pc:picChg>
      </pc:sldChg>
      <pc:sldChg chg="modSp">
        <pc:chgData name="Jenny Brown (2106914)" userId="cb79b4a6-3426-4e35-9087-3f8aa139c696" providerId="ADAL" clId="{BD8A7105-F99F-C648-85FC-C0F1DF1DD8AE}" dt="2023-03-20T13:40:07.908" v="414" actId="255"/>
        <pc:sldMkLst>
          <pc:docMk/>
          <pc:sldMk cId="1640733909" sldId="328"/>
        </pc:sldMkLst>
        <pc:spChg chg="mod">
          <ac:chgData name="Jenny Brown (2106914)" userId="cb79b4a6-3426-4e35-9087-3f8aa139c696" providerId="ADAL" clId="{BD8A7105-F99F-C648-85FC-C0F1DF1DD8AE}" dt="2023-03-20T13:39:47.057" v="401" actId="20577"/>
          <ac:spMkLst>
            <pc:docMk/>
            <pc:sldMk cId="1640733909" sldId="328"/>
            <ac:spMk id="2" creationId="{7AE390DB-A8E7-A6EF-9FB0-1CB556E011AA}"/>
          </ac:spMkLst>
        </pc:spChg>
        <pc:spChg chg="mod">
          <ac:chgData name="Jenny Brown (2106914)" userId="cb79b4a6-3426-4e35-9087-3f8aa139c696" providerId="ADAL" clId="{BD8A7105-F99F-C648-85FC-C0F1DF1DD8AE}" dt="2023-03-20T13:40:07.908" v="414" actId="255"/>
          <ac:spMkLst>
            <pc:docMk/>
            <pc:sldMk cId="1640733909" sldId="328"/>
            <ac:spMk id="5" creationId="{6DFE578E-ADAA-B55E-1D27-43215285A90B}"/>
          </ac:spMkLst>
        </pc:spChg>
      </pc:sldChg>
      <pc:sldChg chg="del">
        <pc:chgData name="Jenny Brown (2106914)" userId="cb79b4a6-3426-4e35-9087-3f8aa139c696" providerId="ADAL" clId="{BD8A7105-F99F-C648-85FC-C0F1DF1DD8AE}" dt="2023-03-20T13:43:16.706" v="463" actId="2696"/>
        <pc:sldMkLst>
          <pc:docMk/>
          <pc:sldMk cId="3672817426" sldId="329"/>
        </pc:sldMkLst>
      </pc:sldChg>
      <pc:sldChg chg="del">
        <pc:chgData name="Jenny Brown (2106914)" userId="cb79b4a6-3426-4e35-9087-3f8aa139c696" providerId="ADAL" clId="{BD8A7105-F99F-C648-85FC-C0F1DF1DD8AE}" dt="2023-03-20T13:43:18.528" v="464" actId="2696"/>
        <pc:sldMkLst>
          <pc:docMk/>
          <pc:sldMk cId="463055032" sldId="330"/>
        </pc:sldMkLst>
      </pc:sldChg>
      <pc:sldChg chg="del">
        <pc:chgData name="Jenny Brown (2106914)" userId="cb79b4a6-3426-4e35-9087-3f8aa139c696" providerId="ADAL" clId="{BD8A7105-F99F-C648-85FC-C0F1DF1DD8AE}" dt="2023-03-20T13:43:24.319" v="466" actId="2696"/>
        <pc:sldMkLst>
          <pc:docMk/>
          <pc:sldMk cId="2930551125" sldId="331"/>
        </pc:sldMkLst>
      </pc:sldChg>
      <pc:sldChg chg="del">
        <pc:chgData name="Jenny Brown (2106914)" userId="cb79b4a6-3426-4e35-9087-3f8aa139c696" providerId="ADAL" clId="{BD8A7105-F99F-C648-85FC-C0F1DF1DD8AE}" dt="2023-03-20T13:43:26.294" v="467" actId="2696"/>
        <pc:sldMkLst>
          <pc:docMk/>
          <pc:sldMk cId="3562482870" sldId="332"/>
        </pc:sldMkLst>
      </pc:sldChg>
      <pc:sldChg chg="del">
        <pc:chgData name="Jenny Brown (2106914)" userId="cb79b4a6-3426-4e35-9087-3f8aa139c696" providerId="ADAL" clId="{BD8A7105-F99F-C648-85FC-C0F1DF1DD8AE}" dt="2023-03-20T13:43:27.903" v="468" actId="2696"/>
        <pc:sldMkLst>
          <pc:docMk/>
          <pc:sldMk cId="1159761257" sldId="333"/>
        </pc:sldMkLst>
      </pc:sldChg>
      <pc:sldChg chg="del">
        <pc:chgData name="Jenny Brown (2106914)" userId="cb79b4a6-3426-4e35-9087-3f8aa139c696" providerId="ADAL" clId="{BD8A7105-F99F-C648-85FC-C0F1DF1DD8AE}" dt="2023-03-20T13:43:22.578" v="465" actId="2696"/>
        <pc:sldMkLst>
          <pc:docMk/>
          <pc:sldMk cId="17717288" sldId="334"/>
        </pc:sldMkLst>
      </pc:sldChg>
      <pc:sldChg chg="del">
        <pc:chgData name="Jenny Brown (2106914)" userId="cb79b4a6-3426-4e35-9087-3f8aa139c696" providerId="ADAL" clId="{BD8A7105-F99F-C648-85FC-C0F1DF1DD8AE}" dt="2023-03-20T13:43:29.490" v="469" actId="2696"/>
        <pc:sldMkLst>
          <pc:docMk/>
          <pc:sldMk cId="2999630777" sldId="335"/>
        </pc:sldMkLst>
      </pc:sldChg>
      <pc:sldChg chg="del">
        <pc:chgData name="Jenny Brown (2106914)" userId="cb79b4a6-3426-4e35-9087-3f8aa139c696" providerId="ADAL" clId="{BD8A7105-F99F-C648-85FC-C0F1DF1DD8AE}" dt="2023-03-20T13:43:31.252" v="470" actId="2696"/>
        <pc:sldMkLst>
          <pc:docMk/>
          <pc:sldMk cId="1647271072" sldId="336"/>
        </pc:sldMkLst>
      </pc:sldChg>
      <pc:sldChg chg="del">
        <pc:chgData name="Jenny Brown (2106914)" userId="cb79b4a6-3426-4e35-9087-3f8aa139c696" providerId="ADAL" clId="{BD8A7105-F99F-C648-85FC-C0F1DF1DD8AE}" dt="2023-03-20T13:43:33.128" v="471" actId="2696"/>
        <pc:sldMkLst>
          <pc:docMk/>
          <pc:sldMk cId="1999601780" sldId="337"/>
        </pc:sldMkLst>
      </pc:sldChg>
      <pc:sldChg chg="del">
        <pc:chgData name="Jenny Brown (2106914)" userId="cb79b4a6-3426-4e35-9087-3f8aa139c696" providerId="ADAL" clId="{BD8A7105-F99F-C648-85FC-C0F1DF1DD8AE}" dt="2023-03-20T13:43:34.926" v="472" actId="2696"/>
        <pc:sldMkLst>
          <pc:docMk/>
          <pc:sldMk cId="731337597" sldId="338"/>
        </pc:sldMkLst>
      </pc:sldChg>
      <pc:sldChg chg="del">
        <pc:chgData name="Jenny Brown (2106914)" userId="cb79b4a6-3426-4e35-9087-3f8aa139c696" providerId="ADAL" clId="{BD8A7105-F99F-C648-85FC-C0F1DF1DD8AE}" dt="2023-03-20T13:43:36.621" v="473" actId="2696"/>
        <pc:sldMkLst>
          <pc:docMk/>
          <pc:sldMk cId="3692105320" sldId="339"/>
        </pc:sldMkLst>
      </pc:sldChg>
      <pc:sldChg chg="del">
        <pc:chgData name="Jenny Brown (2106914)" userId="cb79b4a6-3426-4e35-9087-3f8aa139c696" providerId="ADAL" clId="{BD8A7105-F99F-C648-85FC-C0F1DF1DD8AE}" dt="2023-03-20T13:43:38.260" v="474" actId="2696"/>
        <pc:sldMkLst>
          <pc:docMk/>
          <pc:sldMk cId="3703550194" sldId="340"/>
        </pc:sldMkLst>
      </pc:sldChg>
      <pc:sldChg chg="modSp add">
        <pc:chgData name="Jenny Brown (2106914)" userId="cb79b4a6-3426-4e35-9087-3f8aa139c696" providerId="ADAL" clId="{BD8A7105-F99F-C648-85FC-C0F1DF1DD8AE}" dt="2023-03-20T13:15:20.152" v="97" actId="255"/>
        <pc:sldMkLst>
          <pc:docMk/>
          <pc:sldMk cId="2140154756" sldId="342"/>
        </pc:sldMkLst>
        <pc:spChg chg="mod">
          <ac:chgData name="Jenny Brown (2106914)" userId="cb79b4a6-3426-4e35-9087-3f8aa139c696" providerId="ADAL" clId="{BD8A7105-F99F-C648-85FC-C0F1DF1DD8AE}" dt="2023-03-20T13:15:20.152" v="97" actId="255"/>
          <ac:spMkLst>
            <pc:docMk/>
            <pc:sldMk cId="2140154756" sldId="342"/>
            <ac:spMk id="5" creationId="{6DFE578E-ADAA-B55E-1D27-43215285A90B}"/>
          </ac:spMkLst>
        </pc:spChg>
      </pc:sldChg>
      <pc:sldChg chg="modSp add">
        <pc:chgData name="Jenny Brown (2106914)" userId="cb79b4a6-3426-4e35-9087-3f8aa139c696" providerId="ADAL" clId="{BD8A7105-F99F-C648-85FC-C0F1DF1DD8AE}" dt="2023-03-20T13:23:57.700" v="258" actId="20577"/>
        <pc:sldMkLst>
          <pc:docMk/>
          <pc:sldMk cId="654742847" sldId="343"/>
        </pc:sldMkLst>
        <pc:spChg chg="mod">
          <ac:chgData name="Jenny Brown (2106914)" userId="cb79b4a6-3426-4e35-9087-3f8aa139c696" providerId="ADAL" clId="{BD8A7105-F99F-C648-85FC-C0F1DF1DD8AE}" dt="2023-03-20T13:17:53.117" v="135" actId="20577"/>
          <ac:spMkLst>
            <pc:docMk/>
            <pc:sldMk cId="654742847" sldId="343"/>
            <ac:spMk id="2" creationId="{7AE390DB-A8E7-A6EF-9FB0-1CB556E011AA}"/>
          </ac:spMkLst>
        </pc:spChg>
        <pc:spChg chg="mod">
          <ac:chgData name="Jenny Brown (2106914)" userId="cb79b4a6-3426-4e35-9087-3f8aa139c696" providerId="ADAL" clId="{BD8A7105-F99F-C648-85FC-C0F1DF1DD8AE}" dt="2023-03-20T13:23:57.700" v="258" actId="20577"/>
          <ac:spMkLst>
            <pc:docMk/>
            <pc:sldMk cId="654742847" sldId="343"/>
            <ac:spMk id="5" creationId="{6DFE578E-ADAA-B55E-1D27-43215285A90B}"/>
          </ac:spMkLst>
        </pc:spChg>
      </pc:sldChg>
      <pc:sldChg chg="modSp add">
        <pc:chgData name="Jenny Brown (2106914)" userId="cb79b4a6-3426-4e35-9087-3f8aa139c696" providerId="ADAL" clId="{BD8A7105-F99F-C648-85FC-C0F1DF1DD8AE}" dt="2023-03-20T13:27:19.528" v="339" actId="27636"/>
        <pc:sldMkLst>
          <pc:docMk/>
          <pc:sldMk cId="4124817402" sldId="344"/>
        </pc:sldMkLst>
        <pc:spChg chg="mod">
          <ac:chgData name="Jenny Brown (2106914)" userId="cb79b4a6-3426-4e35-9087-3f8aa139c696" providerId="ADAL" clId="{BD8A7105-F99F-C648-85FC-C0F1DF1DD8AE}" dt="2023-03-20T13:25:01.951" v="316" actId="20577"/>
          <ac:spMkLst>
            <pc:docMk/>
            <pc:sldMk cId="4124817402" sldId="344"/>
            <ac:spMk id="2" creationId="{7AE390DB-A8E7-A6EF-9FB0-1CB556E011AA}"/>
          </ac:spMkLst>
        </pc:spChg>
        <pc:spChg chg="mod">
          <ac:chgData name="Jenny Brown (2106914)" userId="cb79b4a6-3426-4e35-9087-3f8aa139c696" providerId="ADAL" clId="{BD8A7105-F99F-C648-85FC-C0F1DF1DD8AE}" dt="2023-03-20T13:27:19.528" v="339" actId="27636"/>
          <ac:spMkLst>
            <pc:docMk/>
            <pc:sldMk cId="4124817402" sldId="344"/>
            <ac:spMk id="5" creationId="{6DFE578E-ADAA-B55E-1D27-43215285A90B}"/>
          </ac:spMkLst>
        </pc:spChg>
      </pc:sldChg>
      <pc:sldChg chg="modSp add">
        <pc:chgData name="Jenny Brown (2106914)" userId="cb79b4a6-3426-4e35-9087-3f8aa139c696" providerId="ADAL" clId="{BD8A7105-F99F-C648-85FC-C0F1DF1DD8AE}" dt="2023-03-20T13:43:05.237" v="462" actId="20577"/>
        <pc:sldMkLst>
          <pc:docMk/>
          <pc:sldMk cId="1750161475" sldId="345"/>
        </pc:sldMkLst>
        <pc:spChg chg="mod">
          <ac:chgData name="Jenny Brown (2106914)" userId="cb79b4a6-3426-4e35-9087-3f8aa139c696" providerId="ADAL" clId="{BD8A7105-F99F-C648-85FC-C0F1DF1DD8AE}" dt="2023-03-20T13:43:05.237" v="462" actId="20577"/>
          <ac:spMkLst>
            <pc:docMk/>
            <pc:sldMk cId="1750161475" sldId="345"/>
            <ac:spMk id="2" creationId="{7AE390DB-A8E7-A6EF-9FB0-1CB556E011AA}"/>
          </ac:spMkLst>
        </pc:spChg>
        <pc:spChg chg="mod">
          <ac:chgData name="Jenny Brown (2106914)" userId="cb79b4a6-3426-4e35-9087-3f8aa139c696" providerId="ADAL" clId="{BD8A7105-F99F-C648-85FC-C0F1DF1DD8AE}" dt="2023-03-20T13:42:33.781" v="428" actId="255"/>
          <ac:spMkLst>
            <pc:docMk/>
            <pc:sldMk cId="1750161475" sldId="345"/>
            <ac:spMk id="5" creationId="{6DFE578E-ADAA-B55E-1D27-43215285A90B}"/>
          </ac:spMkLst>
        </pc:spChg>
      </pc:sldChg>
      <pc:sldChg chg="modSp add">
        <pc:chgData name="Jenny Brown (2106914)" userId="cb79b4a6-3426-4e35-9087-3f8aa139c696" providerId="ADAL" clId="{BD8A7105-F99F-C648-85FC-C0F1DF1DD8AE}" dt="2023-03-20T13:44:45" v="487" actId="255"/>
        <pc:sldMkLst>
          <pc:docMk/>
          <pc:sldMk cId="1191508233" sldId="346"/>
        </pc:sldMkLst>
        <pc:spChg chg="mod">
          <ac:chgData name="Jenny Brown (2106914)" userId="cb79b4a6-3426-4e35-9087-3f8aa139c696" providerId="ADAL" clId="{BD8A7105-F99F-C648-85FC-C0F1DF1DD8AE}" dt="2023-03-20T13:44:45" v="487" actId="255"/>
          <ac:spMkLst>
            <pc:docMk/>
            <pc:sldMk cId="1191508233" sldId="346"/>
            <ac:spMk id="5" creationId="{6DFE578E-ADAA-B55E-1D27-43215285A90B}"/>
          </ac:spMkLst>
        </pc:spChg>
      </pc:sldChg>
      <pc:sldChg chg="modSp add">
        <pc:chgData name="Jenny Brown (2106914)" userId="cb79b4a6-3426-4e35-9087-3f8aa139c696" providerId="ADAL" clId="{BD8A7105-F99F-C648-85FC-C0F1DF1DD8AE}" dt="2023-03-20T13:46:01.965" v="501" actId="255"/>
        <pc:sldMkLst>
          <pc:docMk/>
          <pc:sldMk cId="4017078312" sldId="347"/>
        </pc:sldMkLst>
        <pc:spChg chg="mod">
          <ac:chgData name="Jenny Brown (2106914)" userId="cb79b4a6-3426-4e35-9087-3f8aa139c696" providerId="ADAL" clId="{BD8A7105-F99F-C648-85FC-C0F1DF1DD8AE}" dt="2023-03-20T13:46:01.965" v="501" actId="255"/>
          <ac:spMkLst>
            <pc:docMk/>
            <pc:sldMk cId="4017078312" sldId="347"/>
            <ac:spMk id="5" creationId="{6DFE578E-ADAA-B55E-1D27-43215285A90B}"/>
          </ac:spMkLst>
        </pc:spChg>
      </pc:sldChg>
      <pc:sldChg chg="modSp add">
        <pc:chgData name="Jenny Brown (2106914)" userId="cb79b4a6-3426-4e35-9087-3f8aa139c696" providerId="ADAL" clId="{BD8A7105-F99F-C648-85FC-C0F1DF1DD8AE}" dt="2023-03-20T13:47:16.198" v="517" actId="255"/>
        <pc:sldMkLst>
          <pc:docMk/>
          <pc:sldMk cId="1532810407" sldId="348"/>
        </pc:sldMkLst>
        <pc:spChg chg="mod">
          <ac:chgData name="Jenny Brown (2106914)" userId="cb79b4a6-3426-4e35-9087-3f8aa139c696" providerId="ADAL" clId="{BD8A7105-F99F-C648-85FC-C0F1DF1DD8AE}" dt="2023-03-20T13:47:16.198" v="517" actId="255"/>
          <ac:spMkLst>
            <pc:docMk/>
            <pc:sldMk cId="1532810407" sldId="348"/>
            <ac:spMk id="5" creationId="{6DFE578E-ADAA-B55E-1D27-43215285A90B}"/>
          </ac:spMkLst>
        </pc:spChg>
      </pc:sldChg>
      <pc:sldChg chg="modSp add">
        <pc:chgData name="Jenny Brown (2106914)" userId="cb79b4a6-3426-4e35-9087-3f8aa139c696" providerId="ADAL" clId="{BD8A7105-F99F-C648-85FC-C0F1DF1DD8AE}" dt="2023-03-20T13:48:29.752" v="569" actId="255"/>
        <pc:sldMkLst>
          <pc:docMk/>
          <pc:sldMk cId="825544729" sldId="349"/>
        </pc:sldMkLst>
        <pc:spChg chg="mod">
          <ac:chgData name="Jenny Brown (2106914)" userId="cb79b4a6-3426-4e35-9087-3f8aa139c696" providerId="ADAL" clId="{BD8A7105-F99F-C648-85FC-C0F1DF1DD8AE}" dt="2023-03-20T13:48:09.641" v="557" actId="20577"/>
          <ac:spMkLst>
            <pc:docMk/>
            <pc:sldMk cId="825544729" sldId="349"/>
            <ac:spMk id="2" creationId="{7AE390DB-A8E7-A6EF-9FB0-1CB556E011AA}"/>
          </ac:spMkLst>
        </pc:spChg>
        <pc:spChg chg="mod">
          <ac:chgData name="Jenny Brown (2106914)" userId="cb79b4a6-3426-4e35-9087-3f8aa139c696" providerId="ADAL" clId="{BD8A7105-F99F-C648-85FC-C0F1DF1DD8AE}" dt="2023-03-20T13:48:29.752" v="569" actId="255"/>
          <ac:spMkLst>
            <pc:docMk/>
            <pc:sldMk cId="825544729" sldId="349"/>
            <ac:spMk id="5" creationId="{6DFE578E-ADAA-B55E-1D27-43215285A90B}"/>
          </ac:spMkLst>
        </pc:spChg>
      </pc:sldChg>
      <pc:sldChg chg="modSp add">
        <pc:chgData name="Jenny Brown (2106914)" userId="cb79b4a6-3426-4e35-9087-3f8aa139c696" providerId="ADAL" clId="{BD8A7105-F99F-C648-85FC-C0F1DF1DD8AE}" dt="2023-03-20T13:50:27.094" v="583" actId="15"/>
        <pc:sldMkLst>
          <pc:docMk/>
          <pc:sldMk cId="158566649" sldId="350"/>
        </pc:sldMkLst>
        <pc:spChg chg="mod">
          <ac:chgData name="Jenny Brown (2106914)" userId="cb79b4a6-3426-4e35-9087-3f8aa139c696" providerId="ADAL" clId="{BD8A7105-F99F-C648-85FC-C0F1DF1DD8AE}" dt="2023-03-20T13:50:27.094" v="583" actId="15"/>
          <ac:spMkLst>
            <pc:docMk/>
            <pc:sldMk cId="158566649" sldId="350"/>
            <ac:spMk id="5" creationId="{6DFE578E-ADAA-B55E-1D27-43215285A90B}"/>
          </ac:spMkLst>
        </pc:spChg>
      </pc:sldChg>
      <pc:sldChg chg="modSp add">
        <pc:chgData name="Jenny Brown (2106914)" userId="cb79b4a6-3426-4e35-9087-3f8aa139c696" providerId="ADAL" clId="{BD8A7105-F99F-C648-85FC-C0F1DF1DD8AE}" dt="2023-03-20T13:52:02.625" v="594" actId="20577"/>
        <pc:sldMkLst>
          <pc:docMk/>
          <pc:sldMk cId="1779109955" sldId="351"/>
        </pc:sldMkLst>
        <pc:spChg chg="mod">
          <ac:chgData name="Jenny Brown (2106914)" userId="cb79b4a6-3426-4e35-9087-3f8aa139c696" providerId="ADAL" clId="{BD8A7105-F99F-C648-85FC-C0F1DF1DD8AE}" dt="2023-03-20T13:52:02.625" v="594" actId="20577"/>
          <ac:spMkLst>
            <pc:docMk/>
            <pc:sldMk cId="1779109955" sldId="351"/>
            <ac:spMk id="5" creationId="{6DFE578E-ADAA-B55E-1D27-43215285A90B}"/>
          </ac:spMkLst>
        </pc:spChg>
      </pc:sldChg>
      <pc:sldChg chg="modSp add">
        <pc:chgData name="Jenny Brown (2106914)" userId="cb79b4a6-3426-4e35-9087-3f8aa139c696" providerId="ADAL" clId="{BD8A7105-F99F-C648-85FC-C0F1DF1DD8AE}" dt="2023-03-20T13:53:13.061" v="644" actId="20577"/>
        <pc:sldMkLst>
          <pc:docMk/>
          <pc:sldMk cId="3888430750" sldId="352"/>
        </pc:sldMkLst>
        <pc:spChg chg="mod">
          <ac:chgData name="Jenny Brown (2106914)" userId="cb79b4a6-3426-4e35-9087-3f8aa139c696" providerId="ADAL" clId="{BD8A7105-F99F-C648-85FC-C0F1DF1DD8AE}" dt="2023-03-20T13:53:13.061" v="644" actId="20577"/>
          <ac:spMkLst>
            <pc:docMk/>
            <pc:sldMk cId="3888430750" sldId="352"/>
            <ac:spMk id="2" creationId="{7AE390DB-A8E7-A6EF-9FB0-1CB556E011AA}"/>
          </ac:spMkLst>
        </pc:spChg>
        <pc:spChg chg="mod">
          <ac:chgData name="Jenny Brown (2106914)" userId="cb79b4a6-3426-4e35-9087-3f8aa139c696" providerId="ADAL" clId="{BD8A7105-F99F-C648-85FC-C0F1DF1DD8AE}" dt="2023-03-20T13:52:59.571" v="599" actId="255"/>
          <ac:spMkLst>
            <pc:docMk/>
            <pc:sldMk cId="3888430750" sldId="352"/>
            <ac:spMk id="5" creationId="{6DFE578E-ADAA-B55E-1D27-43215285A90B}"/>
          </ac:spMkLst>
        </pc:spChg>
      </pc:sldChg>
      <pc:sldChg chg="modSp add">
        <pc:chgData name="Jenny Brown (2106914)" userId="cb79b4a6-3426-4e35-9087-3f8aa139c696" providerId="ADAL" clId="{BD8A7105-F99F-C648-85FC-C0F1DF1DD8AE}" dt="2023-03-20T13:58:37.282" v="735" actId="255"/>
        <pc:sldMkLst>
          <pc:docMk/>
          <pc:sldMk cId="3510901081" sldId="353"/>
        </pc:sldMkLst>
        <pc:spChg chg="mod">
          <ac:chgData name="Jenny Brown (2106914)" userId="cb79b4a6-3426-4e35-9087-3f8aa139c696" providerId="ADAL" clId="{BD8A7105-F99F-C648-85FC-C0F1DF1DD8AE}" dt="2023-03-20T13:54:45.831" v="694" actId="20577"/>
          <ac:spMkLst>
            <pc:docMk/>
            <pc:sldMk cId="3510901081" sldId="353"/>
            <ac:spMk id="2" creationId="{7AE390DB-A8E7-A6EF-9FB0-1CB556E011AA}"/>
          </ac:spMkLst>
        </pc:spChg>
        <pc:spChg chg="mod">
          <ac:chgData name="Jenny Brown (2106914)" userId="cb79b4a6-3426-4e35-9087-3f8aa139c696" providerId="ADAL" clId="{BD8A7105-F99F-C648-85FC-C0F1DF1DD8AE}" dt="2023-03-20T13:58:37.282" v="735" actId="255"/>
          <ac:spMkLst>
            <pc:docMk/>
            <pc:sldMk cId="3510901081" sldId="353"/>
            <ac:spMk id="5" creationId="{6DFE578E-ADAA-B55E-1D27-43215285A90B}"/>
          </ac:spMkLst>
        </pc:spChg>
      </pc:sldChg>
      <pc:sldChg chg="modSp add">
        <pc:chgData name="Jenny Brown (2106914)" userId="cb79b4a6-3426-4e35-9087-3f8aa139c696" providerId="ADAL" clId="{BD8A7105-F99F-C648-85FC-C0F1DF1DD8AE}" dt="2023-03-20T14:02:00.801" v="746" actId="255"/>
        <pc:sldMkLst>
          <pc:docMk/>
          <pc:sldMk cId="3660004720" sldId="354"/>
        </pc:sldMkLst>
        <pc:spChg chg="mod">
          <ac:chgData name="Jenny Brown (2106914)" userId="cb79b4a6-3426-4e35-9087-3f8aa139c696" providerId="ADAL" clId="{BD8A7105-F99F-C648-85FC-C0F1DF1DD8AE}" dt="2023-03-20T14:02:00.801" v="746" actId="255"/>
          <ac:spMkLst>
            <pc:docMk/>
            <pc:sldMk cId="3660004720" sldId="354"/>
            <ac:spMk id="5" creationId="{6DFE578E-ADAA-B55E-1D27-43215285A90B}"/>
          </ac:spMkLst>
        </pc:spChg>
      </pc:sldChg>
      <pc:sldChg chg="modSp add">
        <pc:chgData name="Jenny Brown (2106914)" userId="cb79b4a6-3426-4e35-9087-3f8aa139c696" providerId="ADAL" clId="{BD8A7105-F99F-C648-85FC-C0F1DF1DD8AE}" dt="2023-03-20T14:06:42.493" v="767" actId="113"/>
        <pc:sldMkLst>
          <pc:docMk/>
          <pc:sldMk cId="1067400720" sldId="355"/>
        </pc:sldMkLst>
        <pc:spChg chg="mod">
          <ac:chgData name="Jenny Brown (2106914)" userId="cb79b4a6-3426-4e35-9087-3f8aa139c696" providerId="ADAL" clId="{BD8A7105-F99F-C648-85FC-C0F1DF1DD8AE}" dt="2023-03-20T14:06:42.493" v="767" actId="113"/>
          <ac:spMkLst>
            <pc:docMk/>
            <pc:sldMk cId="1067400720" sldId="355"/>
            <ac:spMk id="5" creationId="{6DFE578E-ADAA-B55E-1D27-43215285A90B}"/>
          </ac:spMkLst>
        </pc:spChg>
      </pc:sldChg>
      <pc:sldChg chg="modSp add">
        <pc:chgData name="Jenny Brown (2106914)" userId="cb79b4a6-3426-4e35-9087-3f8aa139c696" providerId="ADAL" clId="{BD8A7105-F99F-C648-85FC-C0F1DF1DD8AE}" dt="2023-03-20T14:05:57.314" v="766" actId="113"/>
        <pc:sldMkLst>
          <pc:docMk/>
          <pc:sldMk cId="530846709" sldId="356"/>
        </pc:sldMkLst>
        <pc:spChg chg="mod">
          <ac:chgData name="Jenny Brown (2106914)" userId="cb79b4a6-3426-4e35-9087-3f8aa139c696" providerId="ADAL" clId="{BD8A7105-F99F-C648-85FC-C0F1DF1DD8AE}" dt="2023-03-20T14:05:57.314" v="766" actId="113"/>
          <ac:spMkLst>
            <pc:docMk/>
            <pc:sldMk cId="530846709" sldId="356"/>
            <ac:spMk id="5" creationId="{6DFE578E-ADAA-B55E-1D27-43215285A90B}"/>
          </ac:spMkLst>
        </pc:spChg>
      </pc:sldChg>
      <pc:sldChg chg="modSp add">
        <pc:chgData name="Jenny Brown (2106914)" userId="cb79b4a6-3426-4e35-9087-3f8aa139c696" providerId="ADAL" clId="{BD8A7105-F99F-C648-85FC-C0F1DF1DD8AE}" dt="2023-03-20T14:05:30.699" v="764" actId="113"/>
        <pc:sldMkLst>
          <pc:docMk/>
          <pc:sldMk cId="837132632" sldId="357"/>
        </pc:sldMkLst>
        <pc:spChg chg="mod">
          <ac:chgData name="Jenny Brown (2106914)" userId="cb79b4a6-3426-4e35-9087-3f8aa139c696" providerId="ADAL" clId="{BD8A7105-F99F-C648-85FC-C0F1DF1DD8AE}" dt="2023-03-20T14:05:30.699" v="764" actId="113"/>
          <ac:spMkLst>
            <pc:docMk/>
            <pc:sldMk cId="837132632" sldId="357"/>
            <ac:spMk id="5" creationId="{6DFE578E-ADAA-B55E-1D27-43215285A90B}"/>
          </ac:spMkLst>
        </pc:spChg>
      </pc:sldChg>
      <pc:sldChg chg="modSp new">
        <pc:chgData name="Jenny Brown (2106914)" userId="cb79b4a6-3426-4e35-9087-3f8aa139c696" providerId="ADAL" clId="{BD8A7105-F99F-C648-85FC-C0F1DF1DD8AE}" dt="2023-03-20T14:09:13.694" v="833" actId="20577"/>
        <pc:sldMkLst>
          <pc:docMk/>
          <pc:sldMk cId="1437885238" sldId="358"/>
        </pc:sldMkLst>
        <pc:spChg chg="mod">
          <ac:chgData name="Jenny Brown (2106914)" userId="cb79b4a6-3426-4e35-9087-3f8aa139c696" providerId="ADAL" clId="{BD8A7105-F99F-C648-85FC-C0F1DF1DD8AE}" dt="2023-03-20T14:09:13.694" v="833" actId="20577"/>
          <ac:spMkLst>
            <pc:docMk/>
            <pc:sldMk cId="1437885238" sldId="358"/>
            <ac:spMk id="2" creationId="{260D1679-F533-89DD-658E-14DEB7DBA40E}"/>
          </ac:spMkLst>
        </pc:spChg>
        <pc:spChg chg="mod">
          <ac:chgData name="Jenny Brown (2106914)" userId="cb79b4a6-3426-4e35-9087-3f8aa139c696" providerId="ADAL" clId="{BD8A7105-F99F-C648-85FC-C0F1DF1DD8AE}" dt="2023-03-20T14:08:57.852" v="797" actId="1576"/>
          <ac:spMkLst>
            <pc:docMk/>
            <pc:sldMk cId="1437885238" sldId="358"/>
            <ac:spMk id="3" creationId="{9B10DEC8-17CC-F552-3D10-B53007CBFAD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3/20/23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3/20/23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3/20/23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3/20/23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3/20/23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3/20/23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3/20/23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3/20/23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hyperlink" Target="https://archive.org/details/gamespeopleplayp00bern_0" TargetMode="Externa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hqwQ2uzkUFo&amp;embeds_euri=https%3A%2F%2Fwelldoing.org%2F&amp;feature=emb_logo" TargetMode="Externa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621AA7-35F8-1663-F279-6E6723E337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Transactional Analysis</a:t>
            </a:r>
            <a:endParaRPr lang="en-US" dirty="0"/>
          </a:p>
        </p:txBody>
      </p:sp>
      <p:pic>
        <p:nvPicPr>
          <p:cNvPr id="6" name="Picture 6">
            <a:extLst>
              <a:ext uri="{FF2B5EF4-FFF2-40B4-BE49-F238E27FC236}">
                <a16:creationId xmlns:a16="http://schemas.microsoft.com/office/drawing/2014/main" id="{F0AF52FB-F401-A767-7498-6131357628C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503084" y="1329136"/>
            <a:ext cx="4953001" cy="4579560"/>
          </a:xfrm>
        </p:spPr>
      </p:pic>
    </p:spTree>
    <p:extLst>
      <p:ext uri="{BB962C8B-B14F-4D97-AF65-F5344CB8AC3E}">
        <p14:creationId xmlns:p14="http://schemas.microsoft.com/office/powerpoint/2010/main" val="319819121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182425-84FE-E432-94C8-F738A29B7B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Agenda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FA301B-076E-9B4A-80C8-B5648AE5B10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sz="4100" dirty="0"/>
              <a:t>Definition of Transactional Analysis</a:t>
            </a:r>
          </a:p>
          <a:p>
            <a:r>
              <a:rPr lang="en-GB" sz="4100" dirty="0"/>
              <a:t>Assignment two review and demo</a:t>
            </a:r>
          </a:p>
          <a:p>
            <a:r>
              <a:rPr lang="en-GB" sz="4100" dirty="0"/>
              <a:t>Role-play – TA</a:t>
            </a:r>
          </a:p>
          <a:p>
            <a:r>
              <a:rPr lang="en-GB" sz="4100"/>
              <a:t>Drama Triangle</a:t>
            </a:r>
            <a:endParaRPr lang="en-GB" sz="4100" dirty="0"/>
          </a:p>
          <a:p>
            <a:r>
              <a:rPr lang="en-GB" sz="4100" dirty="0"/>
              <a:t>Anger management techniques</a:t>
            </a:r>
          </a:p>
        </p:txBody>
      </p:sp>
    </p:spTree>
    <p:extLst>
      <p:ext uri="{BB962C8B-B14F-4D97-AF65-F5344CB8AC3E}">
        <p14:creationId xmlns:p14="http://schemas.microsoft.com/office/powerpoint/2010/main" val="21365938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E3E3E1-536F-98ED-9D3A-049BD974D1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Transactional Analysis Definition: 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BB7B0-5671-5619-D3AC-DDBA34FFA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0412" y="1853755"/>
            <a:ext cx="9603275" cy="4078258"/>
          </a:xfrm>
        </p:spPr>
        <p:txBody>
          <a:bodyPr>
            <a:noAutofit/>
          </a:bodyPr>
          <a:lstStyle/>
          <a:p>
            <a:r>
              <a:rPr lang="en-US" sz="3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A system of popular psychology based on the idea that one's </a:t>
            </a:r>
            <a:r>
              <a:rPr lang="en-US" sz="30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behaviour</a:t>
            </a:r>
            <a:r>
              <a:rPr lang="en-US" sz="30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Arial" panose="020B0604020202020204" pitchFamily="34" charset="0"/>
              </a:rPr>
              <a:t> and social relationships reflect an interchange between parental (critical and nurturing), adult (rational), and childlike (intuitive and dependent) aspects of personality established early in life.</a:t>
            </a:r>
            <a:endParaRPr lang="en-GB" sz="30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645573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09245" y="955913"/>
            <a:ext cx="9603275" cy="1049235"/>
          </a:xfrm>
        </p:spPr>
        <p:txBody>
          <a:bodyPr/>
          <a:lstStyle/>
          <a:p>
            <a:pPr algn="ctr"/>
            <a:r>
              <a:rPr lang="en-GB" dirty="0"/>
              <a:t>What is transactional analysis (TA)?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F300D6-3CE8-BE69-EF58-F51E4CAFD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20750" y="2005148"/>
            <a:ext cx="9954187" cy="3450613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Transactional Analysis, commonly known as TA, was </a:t>
            </a:r>
            <a:r>
              <a:rPr lang="en-US" sz="29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founded by Eric Berne</a:t>
            </a:r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who sought to demystify psychotherapy and who developed concepts, language and methods understandable to all. It is an </a:t>
            </a:r>
            <a:r>
              <a:rPr lang="en-US" sz="29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integrative approach</a:t>
            </a:r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drawing upon </a:t>
            </a:r>
            <a:r>
              <a:rPr lang="en-US" sz="29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psychoanalytic, humanist and cognitive approaches. </a:t>
            </a:r>
            <a:endParaRPr lang="en-GB" sz="29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71474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8" y="709269"/>
            <a:ext cx="9603275" cy="1049235"/>
          </a:xfrm>
        </p:spPr>
        <p:txBody>
          <a:bodyPr/>
          <a:lstStyle/>
          <a:p>
            <a:pPr algn="ctr"/>
            <a:br>
              <a:rPr lang="en-GB" dirty="0"/>
            </a:br>
            <a:r>
              <a:rPr lang="en-GB" dirty="0"/>
              <a:t>What is transactional analysis (TA)?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 best-known TA concept is the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ego-state model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An ego-state is a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set of related </a:t>
            </a:r>
            <a:r>
              <a:rPr lang="en-US" sz="2500" b="1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behaviours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thoughts and feelings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If, for example, we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behave rationally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in response to a situation, we are said to be in the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adult ego-state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If, instead we behave in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 way that reminds of us our parents' </a:t>
            </a:r>
            <a:r>
              <a:rPr lang="en-US" sz="2500" b="1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we are said to be in our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parent ego-state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At times we might think, feel or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behave as we were as children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This indicates that we might be in our </a:t>
            </a:r>
            <a:r>
              <a:rPr lang="en-US" sz="25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child ego-state</a:t>
            </a:r>
            <a:r>
              <a:rPr lang="en-US" sz="25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  <a:endParaRPr lang="en-GB" sz="25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238516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8" y="709269"/>
            <a:ext cx="9603275" cy="1049235"/>
          </a:xfrm>
        </p:spPr>
        <p:txBody>
          <a:bodyPr/>
          <a:lstStyle/>
          <a:p>
            <a:pPr algn="ctr"/>
            <a:br>
              <a:rPr lang="en-GB" dirty="0"/>
            </a:br>
            <a:r>
              <a:rPr lang="en-GB" dirty="0"/>
              <a:t>What is transactional analysis (TA)?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These parts converse with one another in 'transactions' and, </a:t>
            </a:r>
            <a:r>
              <a:rPr lang="en-US" sz="32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within each social interaction, one self predominates. 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Therefore by </a:t>
            </a:r>
            <a:r>
              <a:rPr lang="en-US" sz="3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recognising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 these roles, the client can choose which part to adopt and so adjust their </a:t>
            </a:r>
            <a:r>
              <a:rPr lang="en-US" sz="3200" dirty="0" err="1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behaviour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 </a:t>
            </a:r>
            <a:endParaRPr lang="en-GB" sz="32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401547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8" y="709269"/>
            <a:ext cx="9603275" cy="104923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Learning to strengthen the Adult </a:t>
            </a:r>
            <a:br>
              <a:rPr lang="en-GB" dirty="0"/>
            </a:br>
            <a:r>
              <a:rPr lang="en-GB" dirty="0"/>
              <a:t>is the goal of TA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0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While a person is in the Adult ego state, he/she is directed towards an objective appraisal of reality</a:t>
            </a:r>
            <a:endParaRPr lang="en-GB" sz="30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3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The </a:t>
            </a:r>
            <a:r>
              <a:rPr lang="en-US" sz="30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adult-ego state</a:t>
            </a:r>
            <a:r>
              <a:rPr lang="en-US" sz="3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is an individual's response to a stimulus at the moment </a:t>
            </a:r>
            <a:r>
              <a:rPr lang="en-US" sz="30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based on themselves</a:t>
            </a:r>
            <a:r>
              <a:rPr lang="en-US" sz="3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. </a:t>
            </a:r>
            <a:endParaRPr lang="en-GB" sz="30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5474284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8" y="709269"/>
            <a:ext cx="9603275" cy="1049235"/>
          </a:xfrm>
        </p:spPr>
        <p:txBody>
          <a:bodyPr>
            <a:normAutofit/>
          </a:bodyPr>
          <a:lstStyle/>
          <a:p>
            <a:pPr algn="ctr"/>
            <a:br>
              <a:rPr lang="en-GB" dirty="0"/>
            </a:br>
            <a:r>
              <a:rPr lang="en-GB" dirty="0"/>
              <a:t>Parent and child ego states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sz="3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The </a:t>
            </a:r>
            <a:r>
              <a:rPr lang="en-US" sz="30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parent-ego state</a:t>
            </a:r>
            <a:r>
              <a:rPr lang="en-US" sz="3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is thoughts, behaviors, and feelings communicated by parents or parent figures and continued through the individual </a:t>
            </a:r>
            <a:r>
              <a:rPr lang="en-US" sz="30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based on learned experiences</a:t>
            </a:r>
            <a:r>
              <a:rPr lang="en-US" sz="30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. </a:t>
            </a:r>
            <a:endParaRPr lang="en-GB" sz="3000" dirty="0">
              <a:solidFill>
                <a:srgbClr val="000000"/>
              </a:solidFill>
              <a:effectLst/>
              <a:ea typeface="Calibri" panose="020F0502020204030204" pitchFamily="34" charset="0"/>
              <a:cs typeface="Helvetica" pitchFamily="2" charset="0"/>
            </a:endParaRPr>
          </a:p>
          <a:p>
            <a:r>
              <a:rPr lang="en-US" sz="29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The child-ego state</a:t>
            </a:r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is based on interactions that shape thoughts, feelings, and behaviors from the individual's childhood. </a:t>
            </a:r>
            <a:endParaRPr lang="en-GB" sz="29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0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48174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9">
            <a:extLst>
              <a:ext uri="{FF2B5EF4-FFF2-40B4-BE49-F238E27FC236}">
                <a16:creationId xmlns:a16="http://schemas.microsoft.com/office/drawing/2014/main" id="{35C3D674-3D59-4E93-80CA-0C0A9095E81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29" name="Straight Connector 11">
            <a:extLst>
              <a:ext uri="{FF2B5EF4-FFF2-40B4-BE49-F238E27FC236}">
                <a16:creationId xmlns:a16="http://schemas.microsoft.com/office/drawing/2014/main" id="{C884B8F8-FDC9-498B-9960-5D7260AFCB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453896" y="1847088"/>
            <a:ext cx="4177373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20"/>
            <a:ext cx="4176511" cy="104923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Parent and </a:t>
            </a:r>
            <a:br>
              <a:rPr lang="en-GB" dirty="0"/>
            </a:br>
            <a:r>
              <a:rPr lang="en-GB" dirty="0"/>
              <a:t>child ego states</a:t>
            </a:r>
            <a:endParaRPr lang="en-US" dirty="0"/>
          </a:p>
        </p:txBody>
      </p:sp>
      <p:sp>
        <p:nvSpPr>
          <p:cNvPr id="30" name="Rectangle 13">
            <a:extLst>
              <a:ext uri="{FF2B5EF4-FFF2-40B4-BE49-F238E27FC236}">
                <a16:creationId xmlns:a16="http://schemas.microsoft.com/office/drawing/2014/main" id="{EF2A81E1-BCBE-426B-8C09-33274E69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2834" y="2046874"/>
            <a:ext cx="5725583" cy="3450613"/>
          </a:xfrm>
        </p:spPr>
        <p:txBody>
          <a:bodyPr>
            <a:normAutofit/>
          </a:bodyPr>
          <a:lstStyle/>
          <a:p>
            <a:r>
              <a:rPr lang="en-US" sz="2500" dirty="0">
                <a:effectLst/>
                <a:ea typeface="Calibri" panose="020F0502020204030204" pitchFamily="34" charset="0"/>
                <a:cs typeface="Helvetica" pitchFamily="2" charset="0"/>
              </a:rPr>
              <a:t>The child state is interesting because a conditioned behavior can create it learned in childhood, or it can be shaped by trauma experienced in childhood. </a:t>
            </a:r>
            <a:r>
              <a:rPr lang="en-US" sz="2500" b="1" dirty="0">
                <a:effectLst/>
                <a:ea typeface="Calibri" panose="020F0502020204030204" pitchFamily="34" charset="0"/>
                <a:cs typeface="Helvetica" pitchFamily="2" charset="0"/>
              </a:rPr>
              <a:t>These things from childhood teach people to act in certain ways, even as adults.</a:t>
            </a:r>
            <a:r>
              <a:rPr lang="en-US" sz="2500" dirty="0">
                <a:effectLst/>
                <a:ea typeface="Calibri" panose="020F0502020204030204" pitchFamily="34" charset="0"/>
                <a:cs typeface="Helvetica" pitchFamily="2" charset="0"/>
              </a:rPr>
              <a:t> </a:t>
            </a:r>
            <a:endParaRPr lang="en-US" sz="2500" dirty="0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CB236FD4-FEB8-61BE-B0B6-85219C7840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83053" y="946023"/>
            <a:ext cx="5876113" cy="3922305"/>
          </a:xfrm>
          <a:prstGeom prst="rect">
            <a:avLst/>
          </a:prstGeom>
        </p:spPr>
      </p:pic>
      <p:pic>
        <p:nvPicPr>
          <p:cNvPr id="31" name="Picture 15">
            <a:extLst>
              <a:ext uri="{FF2B5EF4-FFF2-40B4-BE49-F238E27FC236}">
                <a16:creationId xmlns:a16="http://schemas.microsoft.com/office/drawing/2014/main" id="{39D1DDD4-5BB3-45BA-B9B3-06B62299AD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32" name="Straight Connector 17">
            <a:extLst>
              <a:ext uri="{FF2B5EF4-FFF2-40B4-BE49-F238E27FC236}">
                <a16:creationId xmlns:a16="http://schemas.microsoft.com/office/drawing/2014/main" id="{A24DAE64-2302-42EA-8239-F2F0775CA5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479975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7 key elements in good teamwork</a:t>
            </a:r>
            <a:br>
              <a:rPr lang="en-GB" dirty="0"/>
            </a:br>
            <a:r>
              <a:rPr lang="en-GB" dirty="0"/>
              <a:t>in Nursing</a:t>
            </a:r>
            <a:endParaRPr lang="en-US" dirty="0"/>
          </a:p>
        </p:txBody>
      </p:sp>
      <p:pic>
        <p:nvPicPr>
          <p:cNvPr id="3" name="Picture 3">
            <a:extLst>
              <a:ext uri="{FF2B5EF4-FFF2-40B4-BE49-F238E27FC236}">
                <a16:creationId xmlns:a16="http://schemas.microsoft.com/office/drawing/2014/main" id="{FC540C7E-6E16-45D0-4CA5-50687676DE6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010833" y="76140"/>
            <a:ext cx="8858030" cy="5876686"/>
          </a:xfrm>
        </p:spPr>
      </p:pic>
    </p:spTree>
    <p:extLst>
      <p:ext uri="{BB962C8B-B14F-4D97-AF65-F5344CB8AC3E}">
        <p14:creationId xmlns:p14="http://schemas.microsoft.com/office/powerpoint/2010/main" val="15271171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Adult – the here and now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It is important to note that t</a:t>
            </a:r>
            <a:r>
              <a:rPr lang="en-US" sz="28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he most beneficial form of communication comes from the adult-ego state</a:t>
            </a: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, which can operate on interactions that are currently happening and is not influenced by past interactions or seen experiences.</a:t>
            </a:r>
            <a:endParaRPr lang="en-GB" sz="28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407339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three ego states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At any given time, a person experiences and manifests his or her personality through a mixture of </a:t>
            </a:r>
            <a:r>
              <a:rPr lang="en-US" sz="2800" dirty="0" err="1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behaviours</a:t>
            </a:r>
            <a:r>
              <a:rPr lang="en-US" sz="2800" dirty="0">
                <a:solidFill>
                  <a:srgbClr val="000000"/>
                </a:solidFill>
                <a:effectLst/>
                <a:ea typeface="Calibri" panose="020F0502020204030204" pitchFamily="34" charset="0"/>
              </a:rPr>
              <a:t>, thoughts, and feelings. Typically, according to TA, there are three ego-states that people consistently use:</a:t>
            </a:r>
            <a:endParaRPr lang="en-GB" sz="2800" dirty="0">
              <a:effectLst/>
              <a:ea typeface="Calibri" panose="020F0502020204030204" pitchFamily="34" charset="0"/>
            </a:endParaRPr>
          </a:p>
          <a:p>
            <a:endParaRPr lang="en-GB" sz="28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5016147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three ego states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/>
          </a:bodyPr>
          <a:lstStyle/>
          <a:p>
            <a:pPr lvl="0"/>
            <a:r>
              <a:rPr lang="en-GB" sz="2800" b="1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Parent</a:t>
            </a:r>
            <a:r>
              <a:rPr lang="en-GB" sz="28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("</a:t>
            </a:r>
            <a:r>
              <a:rPr lang="en-GB" sz="2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exteropsyche</a:t>
            </a:r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"): a state in which people behave, feel, and think in response to an unconscious </a:t>
            </a:r>
            <a:r>
              <a:rPr lang="en-GB" sz="28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mimicking of how their parents (or other parental figures) acted, </a:t>
            </a:r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or how they interpreted their parent's actions. For example, a person may shout at someone out of frustration because they learned from an influential figure in childhood the lesson that this seemed to be a way of relating that worked.</a:t>
            </a:r>
            <a:endParaRPr lang="en-GB" sz="28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15082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three ego states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rmAutofit/>
          </a:bodyPr>
          <a:lstStyle/>
          <a:p>
            <a:r>
              <a:rPr lang="en-GB" sz="2800" b="1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Adult</a:t>
            </a:r>
            <a:r>
              <a:rPr lang="en-GB" sz="28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("</a:t>
            </a:r>
            <a:r>
              <a:rPr lang="en-GB" sz="28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neopsyche</a:t>
            </a:r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"): a state of the ego which is most like an artificially intelligent system processing information and making predictions about major emotions that could affect its operation. </a:t>
            </a:r>
            <a:endParaRPr lang="en-GB" sz="28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8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707831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three ego states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r>
              <a:rPr lang="en-GB" sz="2700" b="1" i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Child</a:t>
            </a:r>
            <a:r>
              <a:rPr lang="en-GB" sz="27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 </a:t>
            </a:r>
            <a:r>
              <a:rPr lang="en-GB" sz="27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("</a:t>
            </a:r>
            <a:r>
              <a:rPr lang="en-GB" sz="2700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archaeopsyche</a:t>
            </a:r>
            <a:r>
              <a:rPr lang="en-GB" sz="27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"): a state in which people </a:t>
            </a:r>
            <a:r>
              <a:rPr lang="en-GB" sz="27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behave, feel, and think similarly to how they did in childhood</a:t>
            </a:r>
            <a:r>
              <a:rPr lang="en-GB" sz="27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For example, a person who receives a </a:t>
            </a:r>
            <a:r>
              <a:rPr lang="en-GB" sz="27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poor evaluation at work</a:t>
            </a:r>
            <a:r>
              <a:rPr lang="en-GB" sz="27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may respond by looking at the </a:t>
            </a:r>
            <a:r>
              <a:rPr lang="en-GB" sz="27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floor and crying or pouting</a:t>
            </a:r>
            <a:r>
              <a:rPr lang="en-GB" sz="27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, as when scolded as a child. Conversely, a person who receives a </a:t>
            </a:r>
            <a:r>
              <a:rPr lang="en-GB" sz="27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good evaluation</a:t>
            </a:r>
            <a:r>
              <a:rPr lang="en-GB" sz="27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may respond with a broad </a:t>
            </a:r>
            <a:r>
              <a:rPr lang="en-GB" sz="27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smile and a joyful gesture of thanks</a:t>
            </a:r>
            <a:r>
              <a:rPr lang="en-GB" sz="27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. The Child is the source of emotions, creation, recreation, spontaneity, and intimacy.</a:t>
            </a:r>
            <a:endParaRPr lang="en-GB" sz="27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7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3281040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Four life positions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pPr lvl="0"/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As Berne set up his psychology, there are </a:t>
            </a:r>
            <a:r>
              <a:rPr lang="en-GB" sz="28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four life positions that a person can hold, and holding a particular psychological position has profound implications for how an individual </a:t>
            </a:r>
            <a:r>
              <a:rPr lang="en-GB" sz="2800" b="1" dirty="0" err="1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operationalizes</a:t>
            </a:r>
            <a:r>
              <a:rPr lang="en-GB" sz="2800" b="1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his or her life.</a:t>
            </a:r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Calibri" panose="020F0502020204030204" pitchFamily="34" charset="0"/>
              </a:rPr>
              <a:t> The positions are stated as:</a:t>
            </a:r>
            <a:endParaRPr lang="en-GB" sz="28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2554472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Four life positions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pPr lvl="1"/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I'm OK and you are OK. This is the healthiest position about life and it means that I feel good about myself and that I feel good about others and their competence.</a:t>
            </a:r>
            <a:endParaRPr lang="en-GB" sz="28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r>
              <a:rPr lang="en-GB" sz="28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I'm OK and you are not OK. In this position I feel good about myself but I see others as damaged or less than me and this is usually not healthy.</a:t>
            </a:r>
            <a:endParaRPr lang="en-GB" sz="28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/>
            <a:endParaRPr lang="en-GB" sz="28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856664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Four life positions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pPr lvl="1"/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I'm not OK and you are OK. In this position the person sees him/herself as the weak partner in relationships as the others in life are definitely better than the self. The person who holds this position will unconsciously accept abuse.</a:t>
            </a:r>
            <a:endParaRPr lang="en-GB" sz="2600" dirty="0">
              <a:solidFill>
                <a:srgbClr val="000000"/>
              </a:solidFill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1"/>
            <a:r>
              <a:rPr lang="en-GB" sz="2600" dirty="0">
                <a:solidFill>
                  <a:srgbClr val="00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I'm not OK and you are not OK. This is the worst position to be in as it means that I believe that I am in a terrible state and the rest of the world is as bad. Consequently, there is no hope for any ultimate supports.</a:t>
            </a:r>
            <a:r>
              <a:rPr lang="en-GB" sz="2600" dirty="0">
                <a:solidFill>
                  <a:srgbClr val="202122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1050" u="sng" dirty="0">
                <a:solidFill>
                  <a:srgbClr val="0563C1"/>
                </a:solidFill>
                <a:effectLst/>
                <a:latin typeface="Helvetica" pitchFamily="2" charset="0"/>
                <a:ea typeface="Times New Roman" panose="02020603050405020304" pitchFamily="18" charset="0"/>
                <a:cs typeface="Calibri" panose="020F0502020204030204" pitchFamily="34" charset="0"/>
                <a:hlinkClick r:id="rId2"/>
              </a:rPr>
              <a:t>https://archive.org/details/</a:t>
            </a:r>
            <a:r>
              <a:rPr lang="en-GB" sz="1050" u="sng" dirty="0" err="1">
                <a:solidFill>
                  <a:srgbClr val="0563C1"/>
                </a:solidFill>
                <a:effectLst/>
                <a:latin typeface="Helvetica" pitchFamily="2" charset="0"/>
                <a:ea typeface="Times New Roman" panose="02020603050405020304" pitchFamily="18" charset="0"/>
                <a:cs typeface="Calibri" panose="020F0502020204030204" pitchFamily="34" charset="0"/>
                <a:hlinkClick r:id="rId2"/>
              </a:rPr>
              <a:t>gamespeopleplayp00bern_0</a:t>
            </a:r>
            <a:endParaRPr lang="en-GB" sz="11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8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791099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All individuals can change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r>
              <a:rPr lang="en-US" sz="28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Transactional Analysis states that all individuals can change and create what they want out of life, making this a very positive, user-friendly theory for therapists.</a:t>
            </a:r>
            <a:endParaRPr lang="en-GB" sz="28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8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8843075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Eric Berne’s theory of TA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Eric Berne</a:t>
            </a:r>
            <a:r>
              <a:rPr lang="en-GB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was </a:t>
            </a:r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a Canadian Psychoanalyst in the 1950</a:t>
            </a:r>
            <a:r>
              <a:rPr lang="en-GB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s</a:t>
            </a:r>
            <a:r>
              <a:rPr lang="en-GB" sz="2900" dirty="0">
                <a:solidFill>
                  <a:srgbClr val="000000"/>
                </a:solidFill>
                <a:ea typeface="Calibri" panose="020F0502020204030204" pitchFamily="34" charset="0"/>
                <a:cs typeface="Helvetica" pitchFamily="2" charset="0"/>
              </a:rPr>
              <a:t>.  He </a:t>
            </a:r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developed the Transactional Analysis Theory. </a:t>
            </a:r>
            <a:endParaRPr lang="en-GB" sz="2900" dirty="0">
              <a:solidFill>
                <a:srgbClr val="000000"/>
              </a:solidFill>
              <a:effectLst/>
              <a:ea typeface="Calibri" panose="020F0502020204030204" pitchFamily="34" charset="0"/>
              <a:cs typeface="Helvetica" pitchFamily="2" charset="0"/>
            </a:endParaRPr>
          </a:p>
          <a:p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Eric Berne's Transactional Analysis Theory is based on Freud's psychoanalytic theory, which states that </a:t>
            </a:r>
            <a:r>
              <a:rPr lang="en-US" sz="29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the things people experience as children impact their lives as adults and create their personalities and whatever issues they face,</a:t>
            </a:r>
            <a:r>
              <a:rPr lang="en-US" sz="29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whether psychological or emotional. </a:t>
            </a:r>
            <a:endParaRPr lang="en-GB" sz="29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9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10901081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Eric Berne’s theory of TA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r>
              <a:rPr lang="en-US" sz="2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Berne agreed that a person's childhood greatly influences their communication style and directly creates the three ego states of parent, adult, and child. </a:t>
            </a:r>
            <a:endParaRPr lang="en-GB" sz="26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He believed that </a:t>
            </a:r>
            <a:r>
              <a:rPr lang="en-US" sz="26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the parent state was a transference of attitudes and feelings onto a child, which they then recreate as adults.</a:t>
            </a:r>
            <a:r>
              <a:rPr lang="en-US" sz="2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He believed that the child-ego state responded with past anxieties and childlike responses learned through attempting to survive. </a:t>
            </a:r>
            <a:endParaRPr lang="en-GB" sz="26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lvl="0"/>
            <a:endParaRPr lang="en-GB" sz="26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00047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Eric Berne’s theory of TA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The term "survive" can be attributed in childhood to </a:t>
            </a:r>
            <a:r>
              <a:rPr lang="en-US" sz="32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a lack of emotional expression in the home or more extreme events such as trauma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. Berne believed that the things learned in childhood create what he called a "life script" that governs how a person's life will play out based on their childhood. </a:t>
            </a:r>
            <a:endParaRPr lang="en-GB" sz="32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740072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Eric Berne’s theory of TA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He used the term </a:t>
            </a:r>
            <a:r>
              <a:rPr lang="en-GB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“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transaction</a:t>
            </a:r>
            <a:r>
              <a:rPr lang="en-GB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” 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to describe simple communication as a means to simplify the understanding of communication. Other psychologists, such as </a:t>
            </a:r>
            <a:r>
              <a:rPr lang="en-US" sz="32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Thomas Harris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and </a:t>
            </a:r>
            <a:r>
              <a:rPr lang="en-US" sz="32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Claude Steiner</a:t>
            </a:r>
            <a:r>
              <a:rPr lang="en-US" sz="32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, have done further research to continue to develop the Transactional Analysis Theory.</a:t>
            </a:r>
            <a:endParaRPr lang="en-GB" sz="32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  <a:p>
            <a:endParaRPr lang="en-GB" sz="3200" dirty="0">
              <a:solidFill>
                <a:srgbClr val="000000"/>
              </a:solidFill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308467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E390DB-A8E7-A6EF-9FB0-1CB556E011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Eric Berne’s theory of TA</a:t>
            </a:r>
            <a:endParaRPr lang="en-US" dirty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6DFE578E-ADAA-B55E-1D27-43215285A9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603275" cy="4037749"/>
          </a:xfrm>
        </p:spPr>
        <p:txBody>
          <a:bodyPr>
            <a:noAutofit/>
          </a:bodyPr>
          <a:lstStyle/>
          <a:p>
            <a:r>
              <a:rPr lang="en-US" sz="2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In a conversation, </a:t>
            </a:r>
            <a:r>
              <a:rPr lang="en-US" sz="26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the person that begins speaking creates the transactional stimulus</a:t>
            </a:r>
            <a:r>
              <a:rPr lang="en-US" sz="2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 that creates the conversation and </a:t>
            </a:r>
            <a:r>
              <a:rPr lang="en-US" sz="26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gives the person being spoken to the opportunity to give a transaction response</a:t>
            </a:r>
            <a:r>
              <a:rPr lang="en-US" sz="2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, simply responding to the communication. People use this process to analyze the communication that they receive - </a:t>
            </a:r>
            <a:r>
              <a:rPr lang="en-US" sz="2600" b="1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analyzing the communication they receive helps people process what they heard</a:t>
            </a:r>
            <a:r>
              <a:rPr lang="en-US" sz="2600" dirty="0">
                <a:solidFill>
                  <a:srgbClr val="000000"/>
                </a:solidFill>
                <a:effectLst/>
                <a:ea typeface="Calibri" panose="020F0502020204030204" pitchFamily="34" charset="0"/>
                <a:cs typeface="Helvetica" pitchFamily="2" charset="0"/>
              </a:rPr>
              <a:t>, how they feel about what they heard, and what they think after the transactional experience. </a:t>
            </a:r>
            <a:endParaRPr lang="en-GB" sz="2600" dirty="0">
              <a:effectLst/>
              <a:ea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3713263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D1679-F533-89DD-658E-14DEB7DBA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Transactional analysis video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0DEC8-17CC-F552-3D10-B53007CBFA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Transactional analysis:</a:t>
            </a:r>
          </a:p>
          <a:p>
            <a:endParaRPr lang="en-GB" dirty="0"/>
          </a:p>
          <a:p>
            <a:r>
              <a:rPr lang="en-US" dirty="0">
                <a:hlinkClick r:id="rId2"/>
              </a:rPr>
              <a:t>https://www.youtube.com/watch?v=</a:t>
            </a:r>
            <a:r>
              <a:rPr lang="en-US" dirty="0" err="1">
                <a:hlinkClick r:id="rId2"/>
              </a:rPr>
              <a:t>hqwQ2uzkUFo</a:t>
            </a:r>
            <a:r>
              <a:rPr lang="en-US" dirty="0">
                <a:hlinkClick r:id="rId2"/>
              </a:rPr>
              <a:t>&amp;</a:t>
            </a:r>
            <a:r>
              <a:rPr lang="en-US" dirty="0" err="1">
                <a:hlinkClick r:id="rId2"/>
              </a:rPr>
              <a:t>embeds_euri</a:t>
            </a:r>
            <a:r>
              <a:rPr lang="en-US" dirty="0">
                <a:hlinkClick r:id="rId2"/>
              </a:rPr>
              <a:t>=https%3A%2F%</a:t>
            </a:r>
            <a:r>
              <a:rPr lang="en-US" dirty="0" err="1">
                <a:hlinkClick r:id="rId2"/>
              </a:rPr>
              <a:t>2Fwelldoing.org</a:t>
            </a:r>
            <a:r>
              <a:rPr lang="en-US" dirty="0">
                <a:hlinkClick r:id="rId2"/>
              </a:rPr>
              <a:t>%2F&amp;feature=</a:t>
            </a:r>
            <a:r>
              <a:rPr lang="en-US" dirty="0" err="1">
                <a:hlinkClick r:id="rId2"/>
              </a:rPr>
              <a:t>emb_logo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788523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D1679-F533-89DD-658E-14DEB7DBA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Drama Triangle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0DEC8-17CC-F552-3D10-B53007CBFA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Word document in Week 7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1137224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0D1679-F533-89DD-658E-14DEB7DBA4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exercises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10DEC8-17CC-F552-3D10-B53007CBFAD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Ego state worksheet</a:t>
            </a:r>
          </a:p>
          <a:p>
            <a:r>
              <a:rPr lang="en-GB" dirty="0"/>
              <a:t>Drama Triangle</a:t>
            </a:r>
          </a:p>
          <a:p>
            <a:r>
              <a:rPr lang="en-GB" dirty="0"/>
              <a:t>Anger Management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3602350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27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28" baseType="lpstr">
      <vt:lpstr>Gallery</vt:lpstr>
      <vt:lpstr>Transactional Analysis</vt:lpstr>
      <vt:lpstr>Agenda</vt:lpstr>
      <vt:lpstr>Transactional Analysis Definition:  </vt:lpstr>
      <vt:lpstr>What is transactional analysis (TA)?</vt:lpstr>
      <vt:lpstr> What is transactional analysis (TA)?</vt:lpstr>
      <vt:lpstr> What is transactional analysis (TA)?</vt:lpstr>
      <vt:lpstr>Learning to strengthen the Adult  is the goal of TA</vt:lpstr>
      <vt:lpstr> Parent and child ego states</vt:lpstr>
      <vt:lpstr>Parent and  child ego states</vt:lpstr>
      <vt:lpstr>7 key elements in good teamwork in Nursing</vt:lpstr>
      <vt:lpstr>Adult – the here and now</vt:lpstr>
      <vt:lpstr>The three ego states</vt:lpstr>
      <vt:lpstr>The three ego states</vt:lpstr>
      <vt:lpstr>The three ego states</vt:lpstr>
      <vt:lpstr>The three ego states</vt:lpstr>
      <vt:lpstr>Four life positions</vt:lpstr>
      <vt:lpstr>Four life positions</vt:lpstr>
      <vt:lpstr>Four life positions</vt:lpstr>
      <vt:lpstr>All individuals can change</vt:lpstr>
      <vt:lpstr>Eric Berne’s theory of TA</vt:lpstr>
      <vt:lpstr>Eric Berne’s theory of TA</vt:lpstr>
      <vt:lpstr>Eric Berne’s theory of TA</vt:lpstr>
      <vt:lpstr>Eric Berne’s theory of TA</vt:lpstr>
      <vt:lpstr>Eric Berne’s theory of TA</vt:lpstr>
      <vt:lpstr>Transactional analysis video</vt:lpstr>
      <vt:lpstr>Drama Triangle</vt:lpstr>
      <vt:lpstr>exercises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value of communication in health care &amp; non-verbal communication: SOLER</dc:title>
  <dc:creator>Jenny Brown (2106914)</dc:creator>
  <cp:lastModifiedBy>Microsoft Office User</cp:lastModifiedBy>
  <cp:revision>1114</cp:revision>
  <dcterms:created xsi:type="dcterms:W3CDTF">2023-02-13T13:55:09Z</dcterms:created>
  <dcterms:modified xsi:type="dcterms:W3CDTF">2023-03-20T16:13:10Z</dcterms:modified>
</cp:coreProperties>
</file>