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967379F-9DB7-27A6-D0A6-064035EF44D2}" v="447" dt="2024-11-09T00:26:28.803"/>
    <p1510:client id="{7617B5C5-066D-CCF3-9E3F-648D3EFBF2E7}" v="32" dt="2024-11-09T00:28:37.06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10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anya Andrade (2329405)" userId="S::2329405@student.uwtsd.ac.uk::8ee68af9-f6d1-4022-ba85-f9b97f563e90" providerId="AD" clId="Web-{7617B5C5-066D-CCF3-9E3F-648D3EFBF2E7}"/>
    <pc:docChg chg="modSld">
      <pc:chgData name="Tanya Andrade (2329405)" userId="S::2329405@student.uwtsd.ac.uk::8ee68af9-f6d1-4022-ba85-f9b97f563e90" providerId="AD" clId="Web-{7617B5C5-066D-CCF3-9E3F-648D3EFBF2E7}" dt="2024-11-09T00:28:37.067" v="32" actId="20577"/>
      <pc:docMkLst>
        <pc:docMk/>
      </pc:docMkLst>
      <pc:sldChg chg="addSp delSp modSp mod setBg setClrOvrMap">
        <pc:chgData name="Tanya Andrade (2329405)" userId="S::2329405@student.uwtsd.ac.uk::8ee68af9-f6d1-4022-ba85-f9b97f563e90" providerId="AD" clId="Web-{7617B5C5-066D-CCF3-9E3F-648D3EFBF2E7}" dt="2024-11-09T00:28:37.067" v="32" actId="20577"/>
        <pc:sldMkLst>
          <pc:docMk/>
          <pc:sldMk cId="109857222" sldId="256"/>
        </pc:sldMkLst>
        <pc:spChg chg="mod">
          <ac:chgData name="Tanya Andrade (2329405)" userId="S::2329405@student.uwtsd.ac.uk::8ee68af9-f6d1-4022-ba85-f9b97f563e90" providerId="AD" clId="Web-{7617B5C5-066D-CCF3-9E3F-648D3EFBF2E7}" dt="2024-11-09T00:28:37.067" v="32" actId="20577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Tanya Andrade (2329405)" userId="S::2329405@student.uwtsd.ac.uk::8ee68af9-f6d1-4022-ba85-f9b97f563e90" providerId="AD" clId="Web-{7617B5C5-066D-CCF3-9E3F-648D3EFBF2E7}" dt="2024-11-09T00:28:33.410" v="31" actId="20577"/>
          <ac:spMkLst>
            <pc:docMk/>
            <pc:sldMk cId="109857222" sldId="256"/>
            <ac:spMk id="3" creationId="{00000000-0000-0000-0000-000000000000}"/>
          </ac:spMkLst>
        </pc:spChg>
        <pc:spChg chg="add del mod">
          <ac:chgData name="Tanya Andrade (2329405)" userId="S::2329405@student.uwtsd.ac.uk::8ee68af9-f6d1-4022-ba85-f9b97f563e90" providerId="AD" clId="Web-{7617B5C5-066D-CCF3-9E3F-648D3EFBF2E7}" dt="2024-11-09T00:27:35.596" v="4"/>
          <ac:spMkLst>
            <pc:docMk/>
            <pc:sldMk cId="109857222" sldId="256"/>
            <ac:spMk id="5" creationId="{0B76B0C2-42C3-AB69-2B30-46929D79E6EF}"/>
          </ac:spMkLst>
        </pc:spChg>
        <pc:spChg chg="add del mod">
          <ac:chgData name="Tanya Andrade (2329405)" userId="S::2329405@student.uwtsd.ac.uk::8ee68af9-f6d1-4022-ba85-f9b97f563e90" providerId="AD" clId="Web-{7617B5C5-066D-CCF3-9E3F-648D3EFBF2E7}" dt="2024-11-09T00:28:20.004" v="12"/>
          <ac:spMkLst>
            <pc:docMk/>
            <pc:sldMk cId="109857222" sldId="256"/>
            <ac:spMk id="8" creationId="{3CFB0228-1B9E-93BF-A614-3B8B7255A83D}"/>
          </ac:spMkLst>
        </pc:spChg>
        <pc:spChg chg="add del">
          <ac:chgData name="Tanya Andrade (2329405)" userId="S::2329405@student.uwtsd.ac.uk::8ee68af9-f6d1-4022-ba85-f9b97f563e90" providerId="AD" clId="Web-{7617B5C5-066D-CCF3-9E3F-648D3EFBF2E7}" dt="2024-11-09T00:28:20.004" v="11"/>
          <ac:spMkLst>
            <pc:docMk/>
            <pc:sldMk cId="109857222" sldId="256"/>
            <ac:spMk id="13" creationId="{71B2258F-86CA-4D4D-8270-BC05FCDEBFB3}"/>
          </ac:spMkLst>
        </pc:spChg>
        <pc:spChg chg="add">
          <ac:chgData name="Tanya Andrade (2329405)" userId="S::2329405@student.uwtsd.ac.uk::8ee68af9-f6d1-4022-ba85-f9b97f563e90" providerId="AD" clId="Web-{7617B5C5-066D-CCF3-9E3F-648D3EFBF2E7}" dt="2024-11-09T00:28:20.004" v="12"/>
          <ac:spMkLst>
            <pc:docMk/>
            <pc:sldMk cId="109857222" sldId="256"/>
            <ac:spMk id="15" creationId="{178FB36B-5BFE-42CA-BC60-1115E0D95EEC}"/>
          </ac:spMkLst>
        </pc:spChg>
        <pc:spChg chg="add">
          <ac:chgData name="Tanya Andrade (2329405)" userId="S::2329405@student.uwtsd.ac.uk::8ee68af9-f6d1-4022-ba85-f9b97f563e90" providerId="AD" clId="Web-{7617B5C5-066D-CCF3-9E3F-648D3EFBF2E7}" dt="2024-11-09T00:28:20.004" v="12"/>
          <ac:spMkLst>
            <pc:docMk/>
            <pc:sldMk cId="109857222" sldId="256"/>
            <ac:spMk id="16" creationId="{ECC07320-C2CA-4E29-8481-9D9E143C7788}"/>
          </ac:spMkLst>
        </pc:spChg>
        <pc:picChg chg="add del mod">
          <ac:chgData name="Tanya Andrade (2329405)" userId="S::2329405@student.uwtsd.ac.uk::8ee68af9-f6d1-4022-ba85-f9b97f563e90" providerId="AD" clId="Web-{7617B5C5-066D-CCF3-9E3F-648D3EFBF2E7}" dt="2024-11-09T00:27:35.596" v="5"/>
          <ac:picMkLst>
            <pc:docMk/>
            <pc:sldMk cId="109857222" sldId="256"/>
            <ac:picMk id="4" creationId="{1062EDA9-B893-652C-01DB-B67B2D3DFDF8}"/>
          </ac:picMkLst>
        </pc:picChg>
        <pc:picChg chg="add mod ord">
          <ac:chgData name="Tanya Andrade (2329405)" userId="S::2329405@student.uwtsd.ac.uk::8ee68af9-f6d1-4022-ba85-f9b97f563e90" providerId="AD" clId="Web-{7617B5C5-066D-CCF3-9E3F-648D3EFBF2E7}" dt="2024-11-09T00:28:20.004" v="12"/>
          <ac:picMkLst>
            <pc:docMk/>
            <pc:sldMk cId="109857222" sldId="256"/>
            <ac:picMk id="7" creationId="{DDAE1E36-60D0-0EFB-BED9-EB743FB66CF5}"/>
          </ac:picMkLst>
        </pc:picChg>
      </pc:sldChg>
    </pc:docChg>
  </pc:docChgLst>
  <pc:docChgLst>
    <pc:chgData name="Tanya Andrade (2329405)" userId="S::2329405@student.uwtsd.ac.uk::8ee68af9-f6d1-4022-ba85-f9b97f563e90" providerId="AD" clId="Web-{3967379F-9DB7-27A6-D0A6-064035EF44D2}"/>
    <pc:docChg chg="addSld modSld">
      <pc:chgData name="Tanya Andrade (2329405)" userId="S::2329405@student.uwtsd.ac.uk::8ee68af9-f6d1-4022-ba85-f9b97f563e90" providerId="AD" clId="Web-{3967379F-9DB7-27A6-D0A6-064035EF44D2}" dt="2024-11-09T00:25:56.473" v="440" actId="14100"/>
      <pc:docMkLst>
        <pc:docMk/>
      </pc:docMkLst>
      <pc:sldChg chg="modSp">
        <pc:chgData name="Tanya Andrade (2329405)" userId="S::2329405@student.uwtsd.ac.uk::8ee68af9-f6d1-4022-ba85-f9b97f563e90" providerId="AD" clId="Web-{3967379F-9DB7-27A6-D0A6-064035EF44D2}" dt="2024-11-09T00:14:39.272" v="5" actId="20577"/>
        <pc:sldMkLst>
          <pc:docMk/>
          <pc:sldMk cId="109857222" sldId="256"/>
        </pc:sldMkLst>
        <pc:spChg chg="mod">
          <ac:chgData name="Tanya Andrade (2329405)" userId="S::2329405@student.uwtsd.ac.uk::8ee68af9-f6d1-4022-ba85-f9b97f563e90" providerId="AD" clId="Web-{3967379F-9DB7-27A6-D0A6-064035EF44D2}" dt="2024-11-09T00:14:39.272" v="5" actId="20577"/>
          <ac:spMkLst>
            <pc:docMk/>
            <pc:sldMk cId="109857222" sldId="256"/>
            <ac:spMk id="2" creationId="{00000000-0000-0000-0000-000000000000}"/>
          </ac:spMkLst>
        </pc:spChg>
      </pc:sldChg>
      <pc:sldChg chg="modSp new">
        <pc:chgData name="Tanya Andrade (2329405)" userId="S::2329405@student.uwtsd.ac.uk::8ee68af9-f6d1-4022-ba85-f9b97f563e90" providerId="AD" clId="Web-{3967379F-9DB7-27A6-D0A6-064035EF44D2}" dt="2024-11-09T00:21:46.160" v="212" actId="20577"/>
        <pc:sldMkLst>
          <pc:docMk/>
          <pc:sldMk cId="1357992685" sldId="257"/>
        </pc:sldMkLst>
        <pc:spChg chg="mod">
          <ac:chgData name="Tanya Andrade (2329405)" userId="S::2329405@student.uwtsd.ac.uk::8ee68af9-f6d1-4022-ba85-f9b97f563e90" providerId="AD" clId="Web-{3967379F-9DB7-27A6-D0A6-064035EF44D2}" dt="2024-11-09T00:20:11.045" v="128" actId="20577"/>
          <ac:spMkLst>
            <pc:docMk/>
            <pc:sldMk cId="1357992685" sldId="257"/>
            <ac:spMk id="2" creationId="{F43BDC08-F70B-F6F1-0398-2E00ED013A61}"/>
          </ac:spMkLst>
        </pc:spChg>
        <pc:spChg chg="mod">
          <ac:chgData name="Tanya Andrade (2329405)" userId="S::2329405@student.uwtsd.ac.uk::8ee68af9-f6d1-4022-ba85-f9b97f563e90" providerId="AD" clId="Web-{3967379F-9DB7-27A6-D0A6-064035EF44D2}" dt="2024-11-09T00:21:46.160" v="212" actId="20577"/>
          <ac:spMkLst>
            <pc:docMk/>
            <pc:sldMk cId="1357992685" sldId="257"/>
            <ac:spMk id="3" creationId="{79479428-5308-792F-389B-0AF806AF51A8}"/>
          </ac:spMkLst>
        </pc:spChg>
      </pc:sldChg>
      <pc:sldChg chg="modSp new">
        <pc:chgData name="Tanya Andrade (2329405)" userId="S::2329405@student.uwtsd.ac.uk::8ee68af9-f6d1-4022-ba85-f9b97f563e90" providerId="AD" clId="Web-{3967379F-9DB7-27A6-D0A6-064035EF44D2}" dt="2024-11-09T00:25:56.473" v="440" actId="14100"/>
        <pc:sldMkLst>
          <pc:docMk/>
          <pc:sldMk cId="2822681264" sldId="258"/>
        </pc:sldMkLst>
        <pc:spChg chg="mod">
          <ac:chgData name="Tanya Andrade (2329405)" userId="S::2329405@student.uwtsd.ac.uk::8ee68af9-f6d1-4022-ba85-f9b97f563e90" providerId="AD" clId="Web-{3967379F-9DB7-27A6-D0A6-064035EF44D2}" dt="2024-11-09T00:21:56.864" v="221" actId="20577"/>
          <ac:spMkLst>
            <pc:docMk/>
            <pc:sldMk cId="2822681264" sldId="258"/>
            <ac:spMk id="2" creationId="{33A0CDD5-162C-4F59-4410-1FC8556EBEB6}"/>
          </ac:spMkLst>
        </pc:spChg>
        <pc:spChg chg="mod">
          <ac:chgData name="Tanya Andrade (2329405)" userId="S::2329405@student.uwtsd.ac.uk::8ee68af9-f6d1-4022-ba85-f9b97f563e90" providerId="AD" clId="Web-{3967379F-9DB7-27A6-D0A6-064035EF44D2}" dt="2024-11-09T00:25:56.473" v="440" actId="14100"/>
          <ac:spMkLst>
            <pc:docMk/>
            <pc:sldMk cId="2822681264" sldId="258"/>
            <ac:spMk id="3" creationId="{119F7C82-BB38-1B8B-4D31-53F8499BDFC5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11/8/2024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11/8/2024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11/8/2024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ecentsable.net/2015/11/starbucks-groupon-15-starbucks-gift-card-10.html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ECC07320-C2CA-4E29-8481-9D9E143C77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Two cups of coffee with whipped cream&#10;&#10;Description automatically generated">
            <a:extLst>
              <a:ext uri="{FF2B5EF4-FFF2-40B4-BE49-F238E27FC236}">
                <a16:creationId xmlns:a16="http://schemas.microsoft.com/office/drawing/2014/main" id="{DDAE1E36-60D0-0EFB-BED9-EB743FB66C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6582" r="8819"/>
          <a:stretch/>
        </p:blipFill>
        <p:spPr>
          <a:xfrm>
            <a:off x="1" y="10"/>
            <a:ext cx="9669642" cy="685799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178FB36B-5BFE-42CA-BC60-1115E0D95E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935402" y="743447"/>
            <a:ext cx="3445765" cy="3692028"/>
          </a:xfrm>
          <a:noFill/>
        </p:spPr>
        <p:txBody>
          <a:bodyPr>
            <a:normAutofit/>
          </a:bodyPr>
          <a:lstStyle/>
          <a:p>
            <a:pPr algn="l"/>
            <a:r>
              <a:rPr lang="en-US" sz="5200"/>
              <a:t>Starbucks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935403" y="4629234"/>
            <a:ext cx="3445766" cy="1485319"/>
          </a:xfrm>
          <a:noFill/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3BDC08-F70B-F6F1-0398-2E00ED013A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Strengths and weaknesses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479428-5308-792F-389B-0AF806AF51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Well-known brand with a reputation for quality and customer service.</a:t>
            </a:r>
          </a:p>
          <a:p>
            <a:r>
              <a:rPr lang="en-US" dirty="0"/>
              <a:t>Global presence with thousands of locations worldwide.</a:t>
            </a:r>
          </a:p>
          <a:p>
            <a:r>
              <a:rPr lang="en-US" dirty="0"/>
              <a:t>Diverse product offerings catering to various preferences.</a:t>
            </a:r>
          </a:p>
          <a:p>
            <a:r>
              <a:rPr lang="en-US" dirty="0"/>
              <a:t>Commitment to sustainability and ethical practices.</a:t>
            </a:r>
          </a:p>
          <a:p>
            <a:r>
              <a:rPr lang="en-US" dirty="0"/>
              <a:t>Sales decline in some markets due to potential market saturation or changing consumer preferences.</a:t>
            </a:r>
          </a:p>
          <a:p>
            <a:r>
              <a:rPr lang="en-US" dirty="0"/>
              <a:t>Premium pricing may deter budget-conscious consumers</a:t>
            </a:r>
          </a:p>
          <a:p>
            <a:r>
              <a:rPr lang="en-US" dirty="0"/>
              <a:t>Heavy reliance on physical stores.</a:t>
            </a:r>
          </a:p>
        </p:txBody>
      </p:sp>
    </p:spTree>
    <p:extLst>
      <p:ext uri="{BB962C8B-B14F-4D97-AF65-F5344CB8AC3E}">
        <p14:creationId xmlns:p14="http://schemas.microsoft.com/office/powerpoint/2010/main" val="13579926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A0CDD5-162C-4F59-4410-1FC8556EBE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Opportunities and threats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9F7C82-BB38-1B8B-4D31-53F8499BDF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38078"/>
            <a:ext cx="10515600" cy="4667639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US" dirty="0"/>
              <a:t>Expand digital presence to meet demand for convenience and accessibility.</a:t>
            </a:r>
          </a:p>
          <a:p>
            <a:r>
              <a:rPr lang="en-US" dirty="0"/>
              <a:t>Diversify product offerings to align with evolving consumer preferences.</a:t>
            </a:r>
          </a:p>
          <a:p>
            <a:r>
              <a:rPr lang="en-US" dirty="0"/>
              <a:t>For strategic partnerships to drive innovation and tap into new customer segments.</a:t>
            </a:r>
          </a:p>
          <a:p>
            <a:r>
              <a:rPr lang="en-US" dirty="0"/>
              <a:t>Intense competition in the coffee and beverage industry.</a:t>
            </a:r>
          </a:p>
          <a:p>
            <a:r>
              <a:rPr lang="en-US" dirty="0"/>
              <a:t> Economic instability affecting consumer spending on premium products.</a:t>
            </a:r>
          </a:p>
          <a:p>
            <a:r>
              <a:rPr lang="en-US" dirty="0"/>
              <a:t>Changing consumer tastes requiring product and marketing strategy adaptations.</a:t>
            </a:r>
          </a:p>
        </p:txBody>
      </p:sp>
    </p:spTree>
    <p:extLst>
      <p:ext uri="{BB962C8B-B14F-4D97-AF65-F5344CB8AC3E}">
        <p14:creationId xmlns:p14="http://schemas.microsoft.com/office/powerpoint/2010/main" val="28226812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Starbucks</vt:lpstr>
      <vt:lpstr>Strengths and weaknesses</vt:lpstr>
      <vt:lpstr>Opportunities and threats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88</cp:revision>
  <dcterms:created xsi:type="dcterms:W3CDTF">2024-11-09T00:14:01Z</dcterms:created>
  <dcterms:modified xsi:type="dcterms:W3CDTF">2024-11-09T00:28:39Z</dcterms:modified>
</cp:coreProperties>
</file>