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2"/>
  </p:notesMasterIdLst>
  <p:sldIdLst>
    <p:sldId id="256" r:id="rId7"/>
    <p:sldId id="259" r:id="rId8"/>
    <p:sldId id="680" r:id="rId9"/>
    <p:sldId id="279" r:id="rId10"/>
    <p:sldId id="681" r:id="rId11"/>
    <p:sldId id="263" r:id="rId12"/>
    <p:sldId id="685" r:id="rId13"/>
    <p:sldId id="664" r:id="rId14"/>
    <p:sldId id="445" r:id="rId15"/>
    <p:sldId id="454" r:id="rId16"/>
    <p:sldId id="446" r:id="rId17"/>
    <p:sldId id="451" r:id="rId18"/>
    <p:sldId id="352" r:id="rId19"/>
    <p:sldId id="682" r:id="rId20"/>
    <p:sldId id="662" r:id="rId21"/>
    <p:sldId id="683" r:id="rId22"/>
    <p:sldId id="661" r:id="rId23"/>
    <p:sldId id="264" r:id="rId24"/>
    <p:sldId id="594" r:id="rId25"/>
    <p:sldId id="541" r:id="rId26"/>
    <p:sldId id="654" r:id="rId27"/>
    <p:sldId id="266" r:id="rId28"/>
    <p:sldId id="458" r:id="rId29"/>
    <p:sldId id="592" r:id="rId30"/>
    <p:sldId id="338" r:id="rId31"/>
    <p:sldId id="472" r:id="rId32"/>
    <p:sldId id="572" r:id="rId33"/>
    <p:sldId id="573" r:id="rId34"/>
    <p:sldId id="571" r:id="rId35"/>
    <p:sldId id="359" r:id="rId36"/>
    <p:sldId id="278" r:id="rId37"/>
    <p:sldId id="418" r:id="rId38"/>
    <p:sldId id="260" r:id="rId39"/>
    <p:sldId id="262" r:id="rId40"/>
    <p:sldId id="684" r:id="rId41"/>
    <p:sldId id="269" r:id="rId42"/>
    <p:sldId id="459" r:id="rId43"/>
    <p:sldId id="336" r:id="rId44"/>
    <p:sldId id="658" r:id="rId45"/>
    <p:sldId id="653" r:id="rId46"/>
    <p:sldId id="686" r:id="rId47"/>
    <p:sldId id="273" r:id="rId48"/>
    <p:sldId id="652" r:id="rId49"/>
    <p:sldId id="687" r:id="rId50"/>
    <p:sldId id="68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1982DE-1723-40A5-91AD-13A2B147C8E2}" v="57" dt="2026-09-17T11:45:01.376"/>
    <p1510:client id="{AECF978B-A4EA-F649-0941-FEB6E2928252}" v="1" dt="2026-09-17T14:55:03.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sorterViewPr>
    <p:cViewPr>
      <p:scale>
        <a:sx n="100" d="100"/>
        <a:sy n="100" d="100"/>
      </p:scale>
      <p:origin x="0" y="-592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6/11/relationships/changesInfo" Target="changesInfos/changesInfo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AECF978B-A4EA-F649-0941-FEB6E2928252}"/>
    <pc:docChg chg="addSld">
      <pc:chgData name="Lisa Ellis" userId="S::l.ellis@uwtsd.ac.uk::1e3b8b31-18a3-40b3-8e12-8230c5071370" providerId="AD" clId="Web-{AECF978B-A4EA-F649-0941-FEB6E2928252}" dt="2026-09-17T14:55:03.736" v="0"/>
      <pc:docMkLst>
        <pc:docMk/>
      </pc:docMkLst>
      <pc:sldChg chg="add">
        <pc:chgData name="Lisa Ellis" userId="S::l.ellis@uwtsd.ac.uk::1e3b8b31-18a3-40b3-8e12-8230c5071370" providerId="AD" clId="Web-{AECF978B-A4EA-F649-0941-FEB6E2928252}" dt="2026-09-17T14:55:03.736" v="0"/>
        <pc:sldMkLst>
          <pc:docMk/>
          <pc:sldMk cId="3036204418" sldId="689"/>
        </pc:sldMkLst>
      </pc:sldChg>
    </pc:docChg>
  </pc:docChgLst>
  <pc:docChgLst>
    <pc:chgData name="Lisa Ellis" userId="1e3b8b31-18a3-40b3-8e12-8230c5071370" providerId="ADAL" clId="{563BA9DA-5175-456B-8E08-B93023433B20}"/>
    <pc:docChg chg="undo custSel addSld delSld modSld sldOrd">
      <pc:chgData name="Lisa Ellis" userId="1e3b8b31-18a3-40b3-8e12-8230c5071370" providerId="ADAL" clId="{563BA9DA-5175-456B-8E08-B93023433B20}" dt="2026-09-17T11:54:04.578" v="1737" actId="1076"/>
      <pc:docMkLst>
        <pc:docMk/>
      </pc:docMkLst>
      <pc:sldChg chg="modSp mod">
        <pc:chgData name="Lisa Ellis" userId="1e3b8b31-18a3-40b3-8e12-8230c5071370" providerId="ADAL" clId="{563BA9DA-5175-456B-8E08-B93023433B20}" dt="2026-09-17T08:42:20.097" v="74" actId="20577"/>
        <pc:sldMkLst>
          <pc:docMk/>
          <pc:sldMk cId="4231018860" sldId="259"/>
        </pc:sldMkLst>
        <pc:spChg chg="mod">
          <ac:chgData name="Lisa Ellis" userId="1e3b8b31-18a3-40b3-8e12-8230c5071370" providerId="ADAL" clId="{563BA9DA-5175-456B-8E08-B93023433B20}" dt="2026-09-17T08:42:20.097" v="74" actId="20577"/>
          <ac:spMkLst>
            <pc:docMk/>
            <pc:sldMk cId="4231018860" sldId="259"/>
            <ac:spMk id="2" creationId="{8A85286B-CCA5-76E6-72DC-8ACBE294D38A}"/>
          </ac:spMkLst>
        </pc:spChg>
      </pc:sldChg>
      <pc:sldChg chg="addSp delSp modSp add mod setBg delDesignElem">
        <pc:chgData name="Lisa Ellis" userId="1e3b8b31-18a3-40b3-8e12-8230c5071370" providerId="ADAL" clId="{563BA9DA-5175-456B-8E08-B93023433B20}" dt="2026-09-17T10:40:17.517" v="1291" actId="113"/>
        <pc:sldMkLst>
          <pc:docMk/>
          <pc:sldMk cId="4232670131" sldId="260"/>
        </pc:sldMkLst>
        <pc:spChg chg="mod">
          <ac:chgData name="Lisa Ellis" userId="1e3b8b31-18a3-40b3-8e12-8230c5071370" providerId="ADAL" clId="{563BA9DA-5175-456B-8E08-B93023433B20}" dt="2026-09-17T10:39:38.698" v="1287" actId="255"/>
          <ac:spMkLst>
            <pc:docMk/>
            <pc:sldMk cId="4232670131" sldId="260"/>
            <ac:spMk id="2" creationId="{9E5720E7-A251-A3DC-A83A-6664C388771C}"/>
          </ac:spMkLst>
        </pc:spChg>
        <pc:spChg chg="add mod">
          <ac:chgData name="Lisa Ellis" userId="1e3b8b31-18a3-40b3-8e12-8230c5071370" providerId="ADAL" clId="{563BA9DA-5175-456B-8E08-B93023433B20}" dt="2026-09-17T10:40:17.517" v="1291" actId="113"/>
          <ac:spMkLst>
            <pc:docMk/>
            <pc:sldMk cId="4232670131" sldId="260"/>
            <ac:spMk id="6" creationId="{F1B77203-EBC6-B359-2021-0183F29BDF3A}"/>
          </ac:spMkLst>
        </pc:spChg>
        <pc:spChg chg="add mod">
          <ac:chgData name="Lisa Ellis" userId="1e3b8b31-18a3-40b3-8e12-8230c5071370" providerId="ADAL" clId="{563BA9DA-5175-456B-8E08-B93023433B20}" dt="2026-09-17T10:00:47.541" v="896" actId="1076"/>
          <ac:spMkLst>
            <pc:docMk/>
            <pc:sldMk cId="4232670131" sldId="260"/>
            <ac:spMk id="8" creationId="{A02DB9FA-4B95-C913-DF09-C1F8E8FC9994}"/>
          </ac:spMkLst>
        </pc:spChg>
        <pc:spChg chg="mod">
          <ac:chgData name="Lisa Ellis" userId="1e3b8b31-18a3-40b3-8e12-8230c5071370" providerId="ADAL" clId="{563BA9DA-5175-456B-8E08-B93023433B20}" dt="2026-09-17T10:00:35.460" v="892" actId="1076"/>
          <ac:spMkLst>
            <pc:docMk/>
            <pc:sldMk cId="4232670131" sldId="260"/>
            <ac:spMk id="20" creationId="{86158DB4-D82E-4E75-5B05-D65A2B8EFD2D}"/>
          </ac:spMkLst>
        </pc:spChg>
        <pc:spChg chg="del">
          <ac:chgData name="Lisa Ellis" userId="1e3b8b31-18a3-40b3-8e12-8230c5071370" providerId="ADAL" clId="{563BA9DA-5175-456B-8E08-B93023433B20}" dt="2026-09-17T09:53:49.122" v="732"/>
          <ac:spMkLst>
            <pc:docMk/>
            <pc:sldMk cId="4232670131" sldId="260"/>
            <ac:spMk id="25" creationId="{1ECAB1E8-8195-4748-BE71-FF806D86892E}"/>
          </ac:spMkLst>
        </pc:spChg>
        <pc:spChg chg="del">
          <ac:chgData name="Lisa Ellis" userId="1e3b8b31-18a3-40b3-8e12-8230c5071370" providerId="ADAL" clId="{563BA9DA-5175-456B-8E08-B93023433B20}" dt="2026-09-17T09:53:49.122" v="732"/>
          <ac:spMkLst>
            <pc:docMk/>
            <pc:sldMk cId="4232670131" sldId="260"/>
            <ac:spMk id="27" creationId="{57F6BDD4-E066-4008-8011-6CC31AEB4556}"/>
          </ac:spMkLst>
        </pc:spChg>
        <pc:spChg chg="del">
          <ac:chgData name="Lisa Ellis" userId="1e3b8b31-18a3-40b3-8e12-8230c5071370" providerId="ADAL" clId="{563BA9DA-5175-456B-8E08-B93023433B20}" dt="2026-09-17T09:53:49.122" v="732"/>
          <ac:spMkLst>
            <pc:docMk/>
            <pc:sldMk cId="4232670131" sldId="260"/>
            <ac:spMk id="29" creationId="{2711A8FB-68FC-45FC-B01E-38F809E2D439}"/>
          </ac:spMkLst>
        </pc:spChg>
        <pc:spChg chg="del">
          <ac:chgData name="Lisa Ellis" userId="1e3b8b31-18a3-40b3-8e12-8230c5071370" providerId="ADAL" clId="{563BA9DA-5175-456B-8E08-B93023433B20}" dt="2026-09-17T09:53:49.122" v="732"/>
          <ac:spMkLst>
            <pc:docMk/>
            <pc:sldMk cId="4232670131" sldId="260"/>
            <ac:spMk id="31" creationId="{2A865FE3-5FC9-4049-87CF-30019C46C0F5}"/>
          </ac:spMkLst>
        </pc:spChg>
        <pc:picChg chg="mod">
          <ac:chgData name="Lisa Ellis" userId="1e3b8b31-18a3-40b3-8e12-8230c5071370" providerId="ADAL" clId="{563BA9DA-5175-456B-8E08-B93023433B20}" dt="2026-09-17T10:00:25.657" v="888" actId="1076"/>
          <ac:picMkLst>
            <pc:docMk/>
            <pc:sldMk cId="4232670131" sldId="260"/>
            <ac:picMk id="4" creationId="{9735C7DC-FB93-3BC8-F0F8-758EE170FAEF}"/>
          </ac:picMkLst>
        </pc:picChg>
        <pc:picChg chg="del">
          <ac:chgData name="Lisa Ellis" userId="1e3b8b31-18a3-40b3-8e12-8230c5071370" providerId="ADAL" clId="{563BA9DA-5175-456B-8E08-B93023433B20}" dt="2026-09-17T10:01:12.036" v="897" actId="478"/>
          <ac:picMkLst>
            <pc:docMk/>
            <pc:sldMk cId="4232670131" sldId="260"/>
            <ac:picMk id="5" creationId="{35217EF0-A775-1719-F366-748DCE294BE0}"/>
          </ac:picMkLst>
        </pc:picChg>
      </pc:sldChg>
      <pc:sldChg chg="addSp delSp modSp add mod setBg delDesignElem">
        <pc:chgData name="Lisa Ellis" userId="1e3b8b31-18a3-40b3-8e12-8230c5071370" providerId="ADAL" clId="{563BA9DA-5175-456B-8E08-B93023433B20}" dt="2026-09-17T10:40:52.338" v="1294" actId="2711"/>
        <pc:sldMkLst>
          <pc:docMk/>
          <pc:sldMk cId="2906079295" sldId="262"/>
        </pc:sldMkLst>
        <pc:spChg chg="mod">
          <ac:chgData name="Lisa Ellis" userId="1e3b8b31-18a3-40b3-8e12-8230c5071370" providerId="ADAL" clId="{563BA9DA-5175-456B-8E08-B93023433B20}" dt="2026-09-17T09:57:53.508" v="832" actId="1076"/>
          <ac:spMkLst>
            <pc:docMk/>
            <pc:sldMk cId="2906079295" sldId="262"/>
            <ac:spMk id="2" creationId="{FC4B3660-FFA1-BEB7-8565-A87AEA85D3C5}"/>
          </ac:spMkLst>
        </pc:spChg>
        <pc:spChg chg="mod">
          <ac:chgData name="Lisa Ellis" userId="1e3b8b31-18a3-40b3-8e12-8230c5071370" providerId="ADAL" clId="{563BA9DA-5175-456B-8E08-B93023433B20}" dt="2026-09-17T10:40:47.879" v="1293" actId="2711"/>
          <ac:spMkLst>
            <pc:docMk/>
            <pc:sldMk cId="2906079295" sldId="262"/>
            <ac:spMk id="3" creationId="{7AD75BDC-D1BA-6CF4-44B6-C4B3A8D5F817}"/>
          </ac:spMkLst>
        </pc:spChg>
        <pc:spChg chg="add mod">
          <ac:chgData name="Lisa Ellis" userId="1e3b8b31-18a3-40b3-8e12-8230c5071370" providerId="ADAL" clId="{563BA9DA-5175-456B-8E08-B93023433B20}" dt="2026-09-17T10:40:52.338" v="1294" actId="2711"/>
          <ac:spMkLst>
            <pc:docMk/>
            <pc:sldMk cId="2906079295" sldId="262"/>
            <ac:spMk id="6" creationId="{D92B2D34-E124-D6BA-D7C3-827F58B49EB4}"/>
          </ac:spMkLst>
        </pc:spChg>
        <pc:spChg chg="del">
          <ac:chgData name="Lisa Ellis" userId="1e3b8b31-18a3-40b3-8e12-8230c5071370" providerId="ADAL" clId="{563BA9DA-5175-456B-8E08-B93023433B20}" dt="2026-09-17T09:48:38.141" v="655"/>
          <ac:spMkLst>
            <pc:docMk/>
            <pc:sldMk cId="2906079295" sldId="262"/>
            <ac:spMk id="17" creationId="{E777E57D-6A88-4B5B-A068-2BA7FF4E8CCA}"/>
          </ac:spMkLst>
        </pc:spChg>
        <pc:spChg chg="del">
          <ac:chgData name="Lisa Ellis" userId="1e3b8b31-18a3-40b3-8e12-8230c5071370" providerId="ADAL" clId="{563BA9DA-5175-456B-8E08-B93023433B20}" dt="2026-09-17T09:48:38.141" v="655"/>
          <ac:spMkLst>
            <pc:docMk/>
            <pc:sldMk cId="2906079295" sldId="262"/>
            <ac:spMk id="19" creationId="{F7117410-A2A4-4085-9ADC-46744551DBDE}"/>
          </ac:spMkLst>
        </pc:spChg>
        <pc:spChg chg="del">
          <ac:chgData name="Lisa Ellis" userId="1e3b8b31-18a3-40b3-8e12-8230c5071370" providerId="ADAL" clId="{563BA9DA-5175-456B-8E08-B93023433B20}" dt="2026-09-17T09:48:38.141" v="655"/>
          <ac:spMkLst>
            <pc:docMk/>
            <pc:sldMk cId="2906079295" sldId="262"/>
            <ac:spMk id="21" creationId="{99F74EB5-E547-4FB4-95F5-BCC788F3C4A0}"/>
          </ac:spMkLst>
        </pc:spChg>
        <pc:picChg chg="del">
          <ac:chgData name="Lisa Ellis" userId="1e3b8b31-18a3-40b3-8e12-8230c5071370" providerId="ADAL" clId="{563BA9DA-5175-456B-8E08-B93023433B20}" dt="2026-09-17T10:01:15.316" v="898" actId="478"/>
          <ac:picMkLst>
            <pc:docMk/>
            <pc:sldMk cId="2906079295" sldId="262"/>
            <ac:picMk id="5" creationId="{64F3A080-14AE-5692-3482-AF9B3EDD1E3A}"/>
          </ac:picMkLst>
        </pc:picChg>
      </pc:sldChg>
      <pc:sldChg chg="modSp mod">
        <pc:chgData name="Lisa Ellis" userId="1e3b8b31-18a3-40b3-8e12-8230c5071370" providerId="ADAL" clId="{563BA9DA-5175-456B-8E08-B93023433B20}" dt="2026-09-17T10:38:07.062" v="1279" actId="20577"/>
        <pc:sldMkLst>
          <pc:docMk/>
          <pc:sldMk cId="3324216072" sldId="266"/>
        </pc:sldMkLst>
        <pc:spChg chg="mod">
          <ac:chgData name="Lisa Ellis" userId="1e3b8b31-18a3-40b3-8e12-8230c5071370" providerId="ADAL" clId="{563BA9DA-5175-456B-8E08-B93023433B20}" dt="2026-09-17T10:38:07.062" v="1279" actId="20577"/>
          <ac:spMkLst>
            <pc:docMk/>
            <pc:sldMk cId="3324216072" sldId="266"/>
            <ac:spMk id="4" creationId="{BE448A93-D980-6994-885D-99F78FF4252B}"/>
          </ac:spMkLst>
        </pc:spChg>
        <pc:picChg chg="mod">
          <ac:chgData name="Lisa Ellis" userId="1e3b8b31-18a3-40b3-8e12-8230c5071370" providerId="ADAL" clId="{563BA9DA-5175-456B-8E08-B93023433B20}" dt="2026-09-17T09:15:22.638" v="500" actId="1076"/>
          <ac:picMkLst>
            <pc:docMk/>
            <pc:sldMk cId="3324216072" sldId="266"/>
            <ac:picMk id="9" creationId="{C19BE454-B228-44E3-F12A-4D7EDE3CDCE1}"/>
          </ac:picMkLst>
        </pc:picChg>
      </pc:sldChg>
      <pc:sldChg chg="addSp modSp add mod">
        <pc:chgData name="Lisa Ellis" userId="1e3b8b31-18a3-40b3-8e12-8230c5071370" providerId="ADAL" clId="{563BA9DA-5175-456B-8E08-B93023433B20}" dt="2026-09-17T10:59:22.070" v="1467" actId="1076"/>
        <pc:sldMkLst>
          <pc:docMk/>
          <pc:sldMk cId="798805302" sldId="269"/>
        </pc:sldMkLst>
        <pc:spChg chg="mod">
          <ac:chgData name="Lisa Ellis" userId="1e3b8b31-18a3-40b3-8e12-8230c5071370" providerId="ADAL" clId="{563BA9DA-5175-456B-8E08-B93023433B20}" dt="2026-09-17T10:55:04.902" v="1415" actId="113"/>
          <ac:spMkLst>
            <pc:docMk/>
            <pc:sldMk cId="798805302" sldId="269"/>
            <ac:spMk id="2" creationId="{D84D28DA-0DB6-4E34-82AF-C1D51C98A4A5}"/>
          </ac:spMkLst>
        </pc:spChg>
        <pc:spChg chg="mod">
          <ac:chgData name="Lisa Ellis" userId="1e3b8b31-18a3-40b3-8e12-8230c5071370" providerId="ADAL" clId="{563BA9DA-5175-456B-8E08-B93023433B20}" dt="2026-09-17T10:47:02.660" v="1347" actId="1076"/>
          <ac:spMkLst>
            <pc:docMk/>
            <pc:sldMk cId="798805302" sldId="269"/>
            <ac:spMk id="3" creationId="{B35E9544-5610-7EB8-A04C-4E8E483C2234}"/>
          </ac:spMkLst>
        </pc:spChg>
        <pc:spChg chg="add mod">
          <ac:chgData name="Lisa Ellis" userId="1e3b8b31-18a3-40b3-8e12-8230c5071370" providerId="ADAL" clId="{563BA9DA-5175-456B-8E08-B93023433B20}" dt="2026-09-17T10:59:22.070" v="1467" actId="1076"/>
          <ac:spMkLst>
            <pc:docMk/>
            <pc:sldMk cId="798805302" sldId="269"/>
            <ac:spMk id="5" creationId="{1C99E3EC-8E5C-0E01-7286-693C1C203626}"/>
          </ac:spMkLst>
        </pc:spChg>
        <pc:spChg chg="mod">
          <ac:chgData name="Lisa Ellis" userId="1e3b8b31-18a3-40b3-8e12-8230c5071370" providerId="ADAL" clId="{563BA9DA-5175-456B-8E08-B93023433B20}" dt="2026-09-17T10:52:49.636" v="1393" actId="1076"/>
          <ac:spMkLst>
            <pc:docMk/>
            <pc:sldMk cId="798805302" sldId="269"/>
            <ac:spMk id="6" creationId="{989AB2D8-9A8D-4973-B548-8E49626686EF}"/>
          </ac:spMkLst>
        </pc:spChg>
        <pc:picChg chg="mod">
          <ac:chgData name="Lisa Ellis" userId="1e3b8b31-18a3-40b3-8e12-8230c5071370" providerId="ADAL" clId="{563BA9DA-5175-456B-8E08-B93023433B20}" dt="2026-09-17T10:47:09.250" v="1349" actId="1076"/>
          <ac:picMkLst>
            <pc:docMk/>
            <pc:sldMk cId="798805302" sldId="269"/>
            <ac:picMk id="7" creationId="{FB108C15-F2FE-4A53-AF63-DF36E20893B5}"/>
          </ac:picMkLst>
        </pc:picChg>
      </pc:sldChg>
      <pc:sldChg chg="modSp add mod">
        <pc:chgData name="Lisa Ellis" userId="1e3b8b31-18a3-40b3-8e12-8230c5071370" providerId="ADAL" clId="{563BA9DA-5175-456B-8E08-B93023433B20}" dt="2026-09-17T10:50:06.226" v="1366" actId="339"/>
        <pc:sldMkLst>
          <pc:docMk/>
          <pc:sldMk cId="2405194467" sldId="273"/>
        </pc:sldMkLst>
        <pc:spChg chg="mod">
          <ac:chgData name="Lisa Ellis" userId="1e3b8b31-18a3-40b3-8e12-8230c5071370" providerId="ADAL" clId="{563BA9DA-5175-456B-8E08-B93023433B20}" dt="2026-09-17T10:49:50.716" v="1363" actId="27636"/>
          <ac:spMkLst>
            <pc:docMk/>
            <pc:sldMk cId="2405194467" sldId="273"/>
            <ac:spMk id="5" creationId="{744FD9E6-A011-4D66-8F1A-F6982721B149}"/>
          </ac:spMkLst>
        </pc:spChg>
        <pc:spChg chg="mod">
          <ac:chgData name="Lisa Ellis" userId="1e3b8b31-18a3-40b3-8e12-8230c5071370" providerId="ADAL" clId="{563BA9DA-5175-456B-8E08-B93023433B20}" dt="2026-09-17T10:49:53.956" v="1364" actId="1076"/>
          <ac:spMkLst>
            <pc:docMk/>
            <pc:sldMk cId="2405194467" sldId="273"/>
            <ac:spMk id="6" creationId="{8EA25130-E6E9-4C65-AADF-A9CA0BD4DDD4}"/>
          </ac:spMkLst>
        </pc:spChg>
        <pc:picChg chg="mod">
          <ac:chgData name="Lisa Ellis" userId="1e3b8b31-18a3-40b3-8e12-8230c5071370" providerId="ADAL" clId="{563BA9DA-5175-456B-8E08-B93023433B20}" dt="2026-09-17T10:50:06.226" v="1366" actId="339"/>
          <ac:picMkLst>
            <pc:docMk/>
            <pc:sldMk cId="2405194467" sldId="273"/>
            <ac:picMk id="2" creationId="{EB18924D-74BA-49DB-8E9B-609CA91858E3}"/>
          </ac:picMkLst>
        </pc:picChg>
      </pc:sldChg>
      <pc:sldChg chg="modSp add del mod">
        <pc:chgData name="Lisa Ellis" userId="1e3b8b31-18a3-40b3-8e12-8230c5071370" providerId="ADAL" clId="{563BA9DA-5175-456B-8E08-B93023433B20}" dt="2026-09-17T10:02:48.969" v="908" actId="2696"/>
        <pc:sldMkLst>
          <pc:docMk/>
          <pc:sldMk cId="1231782087" sldId="277"/>
        </pc:sldMkLst>
        <pc:spChg chg="mod">
          <ac:chgData name="Lisa Ellis" userId="1e3b8b31-18a3-40b3-8e12-8230c5071370" providerId="ADAL" clId="{563BA9DA-5175-456B-8E08-B93023433B20}" dt="2026-09-17T10:01:29.614" v="902" actId="2711"/>
          <ac:spMkLst>
            <pc:docMk/>
            <pc:sldMk cId="1231782087" sldId="277"/>
            <ac:spMk id="2" creationId="{1D4CC03F-7559-4060-1D14-EA62FD34F5A7}"/>
          </ac:spMkLst>
        </pc:spChg>
        <pc:picChg chg="mod">
          <ac:chgData name="Lisa Ellis" userId="1e3b8b31-18a3-40b3-8e12-8230c5071370" providerId="ADAL" clId="{563BA9DA-5175-456B-8E08-B93023433B20}" dt="2026-09-17T10:01:31.732" v="903" actId="1076"/>
          <ac:picMkLst>
            <pc:docMk/>
            <pc:sldMk cId="1231782087" sldId="277"/>
            <ac:picMk id="4" creationId="{389FC828-A35D-2840-5FAC-D905247A3EB4}"/>
          </ac:picMkLst>
        </pc:picChg>
        <pc:picChg chg="mod">
          <ac:chgData name="Lisa Ellis" userId="1e3b8b31-18a3-40b3-8e12-8230c5071370" providerId="ADAL" clId="{563BA9DA-5175-456B-8E08-B93023433B20}" dt="2026-09-17T10:01:37.424" v="906" actId="1076"/>
          <ac:picMkLst>
            <pc:docMk/>
            <pc:sldMk cId="1231782087" sldId="277"/>
            <ac:picMk id="5" creationId="{03680333-FDD4-4316-283D-2C2B843E6489}"/>
          </ac:picMkLst>
        </pc:picChg>
        <pc:picChg chg="mod">
          <ac:chgData name="Lisa Ellis" userId="1e3b8b31-18a3-40b3-8e12-8230c5071370" providerId="ADAL" clId="{563BA9DA-5175-456B-8E08-B93023433B20}" dt="2026-09-17T10:01:39.073" v="907" actId="1076"/>
          <ac:picMkLst>
            <pc:docMk/>
            <pc:sldMk cId="1231782087" sldId="277"/>
            <ac:picMk id="6" creationId="{744AD147-89F1-EEFD-C9C0-295F76CA2317}"/>
          </ac:picMkLst>
        </pc:picChg>
      </pc:sldChg>
      <pc:sldChg chg="modSp add mod">
        <pc:chgData name="Lisa Ellis" userId="1e3b8b31-18a3-40b3-8e12-8230c5071370" providerId="ADAL" clId="{563BA9DA-5175-456B-8E08-B93023433B20}" dt="2026-09-17T10:17:19.582" v="1007" actId="339"/>
        <pc:sldMkLst>
          <pc:docMk/>
          <pc:sldMk cId="857628737" sldId="278"/>
        </pc:sldMkLst>
        <pc:spChg chg="mod">
          <ac:chgData name="Lisa Ellis" userId="1e3b8b31-18a3-40b3-8e12-8230c5071370" providerId="ADAL" clId="{563BA9DA-5175-456B-8E08-B93023433B20}" dt="2026-09-17T10:17:12.326" v="1006" actId="27636"/>
          <ac:spMkLst>
            <pc:docMk/>
            <pc:sldMk cId="857628737" sldId="278"/>
            <ac:spMk id="2" creationId="{8E862E67-CA06-6038-93B2-17E0B889CB38}"/>
          </ac:spMkLst>
        </pc:spChg>
        <pc:picChg chg="mod">
          <ac:chgData name="Lisa Ellis" userId="1e3b8b31-18a3-40b3-8e12-8230c5071370" providerId="ADAL" clId="{563BA9DA-5175-456B-8E08-B93023433B20}" dt="2026-09-17T10:17:19.582" v="1007" actId="339"/>
          <ac:picMkLst>
            <pc:docMk/>
            <pc:sldMk cId="857628737" sldId="278"/>
            <ac:picMk id="5" creationId="{B212BF49-5D8F-7491-F25E-223B9C1EE38D}"/>
          </ac:picMkLst>
        </pc:picChg>
      </pc:sldChg>
      <pc:sldChg chg="modSp mod">
        <pc:chgData name="Lisa Ellis" userId="1e3b8b31-18a3-40b3-8e12-8230c5071370" providerId="ADAL" clId="{563BA9DA-5175-456B-8E08-B93023433B20}" dt="2026-09-17T08:44:46.862" v="113" actId="1076"/>
        <pc:sldMkLst>
          <pc:docMk/>
          <pc:sldMk cId="3245528595" sldId="279"/>
        </pc:sldMkLst>
        <pc:spChg chg="mod">
          <ac:chgData name="Lisa Ellis" userId="1e3b8b31-18a3-40b3-8e12-8230c5071370" providerId="ADAL" clId="{563BA9DA-5175-456B-8E08-B93023433B20}" dt="2026-09-17T08:43:48.877" v="102" actId="2711"/>
          <ac:spMkLst>
            <pc:docMk/>
            <pc:sldMk cId="3245528595" sldId="279"/>
            <ac:spMk id="2" creationId="{74750385-681D-4C58-B214-B7B0A67A34A9}"/>
          </ac:spMkLst>
        </pc:spChg>
        <pc:spChg chg="mod">
          <ac:chgData name="Lisa Ellis" userId="1e3b8b31-18a3-40b3-8e12-8230c5071370" providerId="ADAL" clId="{563BA9DA-5175-456B-8E08-B93023433B20}" dt="2026-09-17T08:43:52.384" v="103" actId="1076"/>
          <ac:spMkLst>
            <pc:docMk/>
            <pc:sldMk cId="3245528595" sldId="279"/>
            <ac:spMk id="5" creationId="{B966D30F-0DEA-47A8-BA92-C17EFEBAEB1E}"/>
          </ac:spMkLst>
        </pc:spChg>
        <pc:spChg chg="mod">
          <ac:chgData name="Lisa Ellis" userId="1e3b8b31-18a3-40b3-8e12-8230c5071370" providerId="ADAL" clId="{563BA9DA-5175-456B-8E08-B93023433B20}" dt="2026-09-17T08:43:56.321" v="104" actId="1076"/>
          <ac:spMkLst>
            <pc:docMk/>
            <pc:sldMk cId="3245528595" sldId="279"/>
            <ac:spMk id="6" creationId="{D69E8C04-E35C-40C5-81B5-0458F5634362}"/>
          </ac:spMkLst>
        </pc:spChg>
        <pc:spChg chg="mod">
          <ac:chgData name="Lisa Ellis" userId="1e3b8b31-18a3-40b3-8e12-8230c5071370" providerId="ADAL" clId="{563BA9DA-5175-456B-8E08-B93023433B20}" dt="2026-09-17T08:44:34.338" v="111" actId="1076"/>
          <ac:spMkLst>
            <pc:docMk/>
            <pc:sldMk cId="3245528595" sldId="279"/>
            <ac:spMk id="9" creationId="{83344D90-08F8-42EA-6DF2-81A96A5CB882}"/>
          </ac:spMkLst>
        </pc:spChg>
        <pc:spChg chg="mod">
          <ac:chgData name="Lisa Ellis" userId="1e3b8b31-18a3-40b3-8e12-8230c5071370" providerId="ADAL" clId="{563BA9DA-5175-456B-8E08-B93023433B20}" dt="2026-09-17T08:44:40.749" v="112" actId="1076"/>
          <ac:spMkLst>
            <pc:docMk/>
            <pc:sldMk cId="3245528595" sldId="279"/>
            <ac:spMk id="10" creationId="{678DB90A-AC44-F7D6-0A90-DCC1EE5E18CB}"/>
          </ac:spMkLst>
        </pc:spChg>
        <pc:picChg chg="mod">
          <ac:chgData name="Lisa Ellis" userId="1e3b8b31-18a3-40b3-8e12-8230c5071370" providerId="ADAL" clId="{563BA9DA-5175-456B-8E08-B93023433B20}" dt="2026-09-17T08:43:59.503" v="105" actId="1076"/>
          <ac:picMkLst>
            <pc:docMk/>
            <pc:sldMk cId="3245528595" sldId="279"/>
            <ac:picMk id="4" creationId="{708ADCEF-FBB6-4D0C-B5EE-B0E19377A3A0}"/>
          </ac:picMkLst>
        </pc:picChg>
        <pc:picChg chg="mod">
          <ac:chgData name="Lisa Ellis" userId="1e3b8b31-18a3-40b3-8e12-8230c5071370" providerId="ADAL" clId="{563BA9DA-5175-456B-8E08-B93023433B20}" dt="2026-09-17T08:44:46.862" v="113" actId="1076"/>
          <ac:picMkLst>
            <pc:docMk/>
            <pc:sldMk cId="3245528595" sldId="279"/>
            <ac:picMk id="12" creationId="{26E50BAD-158A-3E9C-5183-EBE7EAF62D81}"/>
          </ac:picMkLst>
        </pc:picChg>
        <pc:cxnChg chg="mod">
          <ac:chgData name="Lisa Ellis" userId="1e3b8b31-18a3-40b3-8e12-8230c5071370" providerId="ADAL" clId="{563BA9DA-5175-456B-8E08-B93023433B20}" dt="2026-09-17T08:44:04.130" v="106" actId="1076"/>
          <ac:cxnSpMkLst>
            <pc:docMk/>
            <pc:sldMk cId="3245528595" sldId="279"/>
            <ac:cxnSpMk id="7" creationId="{D795FB47-D6E2-7C50-8EDC-662BDFCF2546}"/>
          </ac:cxnSpMkLst>
        </pc:cxnChg>
      </pc:sldChg>
      <pc:sldChg chg="del">
        <pc:chgData name="Lisa Ellis" userId="1e3b8b31-18a3-40b3-8e12-8230c5071370" providerId="ADAL" clId="{563BA9DA-5175-456B-8E08-B93023433B20}" dt="2026-09-17T10:49:11.366" v="1360" actId="2696"/>
        <pc:sldMkLst>
          <pc:docMk/>
          <pc:sldMk cId="3632797232" sldId="322"/>
        </pc:sldMkLst>
      </pc:sldChg>
      <pc:sldChg chg="add del">
        <pc:chgData name="Lisa Ellis" userId="1e3b8b31-18a3-40b3-8e12-8230c5071370" providerId="ADAL" clId="{563BA9DA-5175-456B-8E08-B93023433B20}" dt="2026-09-17T10:16:50.536" v="1001" actId="2696"/>
        <pc:sldMkLst>
          <pc:docMk/>
          <pc:sldMk cId="2936839082" sldId="330"/>
        </pc:sldMkLst>
      </pc:sldChg>
      <pc:sldChg chg="addSp delSp modSp mod">
        <pc:chgData name="Lisa Ellis" userId="1e3b8b31-18a3-40b3-8e12-8230c5071370" providerId="ADAL" clId="{563BA9DA-5175-456B-8E08-B93023433B20}" dt="2026-09-17T11:10:43.415" v="1521" actId="1076"/>
        <pc:sldMkLst>
          <pc:docMk/>
          <pc:sldMk cId="1805027631" sldId="336"/>
        </pc:sldMkLst>
        <pc:spChg chg="del mod">
          <ac:chgData name="Lisa Ellis" userId="1e3b8b31-18a3-40b3-8e12-8230c5071370" providerId="ADAL" clId="{563BA9DA-5175-456B-8E08-B93023433B20}" dt="2026-09-17T10:55:56.666" v="1438" actId="478"/>
          <ac:spMkLst>
            <pc:docMk/>
            <pc:sldMk cId="1805027631" sldId="336"/>
            <ac:spMk id="3" creationId="{340409E5-B089-1706-96D9-739E2468DC53}"/>
          </ac:spMkLst>
        </pc:spChg>
        <pc:spChg chg="mod">
          <ac:chgData name="Lisa Ellis" userId="1e3b8b31-18a3-40b3-8e12-8230c5071370" providerId="ADAL" clId="{563BA9DA-5175-456B-8E08-B93023433B20}" dt="2026-09-17T11:10:27.820" v="1516" actId="1076"/>
          <ac:spMkLst>
            <pc:docMk/>
            <pc:sldMk cId="1805027631" sldId="336"/>
            <ac:spMk id="4" creationId="{5BA43E62-7282-0A8D-17F5-91D49CBFFCCB}"/>
          </ac:spMkLst>
        </pc:spChg>
        <pc:spChg chg="add mod">
          <ac:chgData name="Lisa Ellis" userId="1e3b8b31-18a3-40b3-8e12-8230c5071370" providerId="ADAL" clId="{563BA9DA-5175-456B-8E08-B93023433B20}" dt="2026-09-17T11:10:43.415" v="1521" actId="1076"/>
          <ac:spMkLst>
            <pc:docMk/>
            <pc:sldMk cId="1805027631" sldId="336"/>
            <ac:spMk id="6" creationId="{18A5A295-FF6C-EAA7-5024-BD61765C24B4}"/>
          </ac:spMkLst>
        </pc:spChg>
        <pc:spChg chg="mod">
          <ac:chgData name="Lisa Ellis" userId="1e3b8b31-18a3-40b3-8e12-8230c5071370" providerId="ADAL" clId="{563BA9DA-5175-456B-8E08-B93023433B20}" dt="2026-09-17T11:10:31.639" v="1517" actId="1076"/>
          <ac:spMkLst>
            <pc:docMk/>
            <pc:sldMk cId="1805027631" sldId="336"/>
            <ac:spMk id="10" creationId="{122EEB50-7643-3C45-87B5-367F3DCBADB9}"/>
          </ac:spMkLst>
        </pc:spChg>
        <pc:spChg chg="mod">
          <ac:chgData name="Lisa Ellis" userId="1e3b8b31-18a3-40b3-8e12-8230c5071370" providerId="ADAL" clId="{563BA9DA-5175-456B-8E08-B93023433B20}" dt="2026-09-17T10:55:52.214" v="1437" actId="1076"/>
          <ac:spMkLst>
            <pc:docMk/>
            <pc:sldMk cId="1805027631" sldId="336"/>
            <ac:spMk id="11" creationId="{7F28702F-5816-2280-1F9B-81F8C5319859}"/>
          </ac:spMkLst>
        </pc:spChg>
        <pc:picChg chg="mod">
          <ac:chgData name="Lisa Ellis" userId="1e3b8b31-18a3-40b3-8e12-8230c5071370" providerId="ADAL" clId="{563BA9DA-5175-456B-8E08-B93023433B20}" dt="2026-09-17T10:54:27.671" v="1409" actId="1076"/>
          <ac:picMkLst>
            <pc:docMk/>
            <pc:sldMk cId="1805027631" sldId="336"/>
            <ac:picMk id="20" creationId="{225412C2-5B2F-5E30-60E3-4999608C416D}"/>
          </ac:picMkLst>
        </pc:picChg>
      </pc:sldChg>
      <pc:sldChg chg="modSp mod">
        <pc:chgData name="Lisa Ellis" userId="1e3b8b31-18a3-40b3-8e12-8230c5071370" providerId="ADAL" clId="{563BA9DA-5175-456B-8E08-B93023433B20}" dt="2026-09-17T11:50:23.411" v="1734" actId="113"/>
        <pc:sldMkLst>
          <pc:docMk/>
          <pc:sldMk cId="2083920938" sldId="338"/>
        </pc:sldMkLst>
        <pc:spChg chg="mod">
          <ac:chgData name="Lisa Ellis" userId="1e3b8b31-18a3-40b3-8e12-8230c5071370" providerId="ADAL" clId="{563BA9DA-5175-456B-8E08-B93023433B20}" dt="2026-09-17T11:09:35.638" v="1507" actId="1076"/>
          <ac:spMkLst>
            <pc:docMk/>
            <pc:sldMk cId="2083920938" sldId="338"/>
            <ac:spMk id="3" creationId="{16291B09-5970-6934-202F-BCE6CDB2E7D0}"/>
          </ac:spMkLst>
        </pc:spChg>
        <pc:spChg chg="mod">
          <ac:chgData name="Lisa Ellis" userId="1e3b8b31-18a3-40b3-8e12-8230c5071370" providerId="ADAL" clId="{563BA9DA-5175-456B-8E08-B93023433B20}" dt="2026-09-17T11:50:23.411" v="1734" actId="113"/>
          <ac:spMkLst>
            <pc:docMk/>
            <pc:sldMk cId="2083920938" sldId="338"/>
            <ac:spMk id="7" creationId="{CAF8913B-A975-B589-DA19-54FDE677C0A2}"/>
          </ac:spMkLst>
        </pc:spChg>
        <pc:picChg chg="mod">
          <ac:chgData name="Lisa Ellis" userId="1e3b8b31-18a3-40b3-8e12-8230c5071370" providerId="ADAL" clId="{563BA9DA-5175-456B-8E08-B93023433B20}" dt="2026-09-17T11:09:58.630" v="1514" actId="1076"/>
          <ac:picMkLst>
            <pc:docMk/>
            <pc:sldMk cId="2083920938" sldId="338"/>
            <ac:picMk id="5" creationId="{1E7EE33D-BDB7-8C26-8B5A-F9A9CEA909CE}"/>
          </ac:picMkLst>
        </pc:picChg>
      </pc:sldChg>
      <pc:sldChg chg="modSp mod">
        <pc:chgData name="Lisa Ellis" userId="1e3b8b31-18a3-40b3-8e12-8230c5071370" providerId="ADAL" clId="{563BA9DA-5175-456B-8E08-B93023433B20}" dt="2026-09-17T10:37:06.454" v="1272" actId="1076"/>
        <pc:sldMkLst>
          <pc:docMk/>
          <pc:sldMk cId="3597221527" sldId="352"/>
        </pc:sldMkLst>
        <pc:spChg chg="mod">
          <ac:chgData name="Lisa Ellis" userId="1e3b8b31-18a3-40b3-8e12-8230c5071370" providerId="ADAL" clId="{563BA9DA-5175-456B-8E08-B93023433B20}" dt="2026-09-17T10:36:47.189" v="1270" actId="113"/>
          <ac:spMkLst>
            <pc:docMk/>
            <pc:sldMk cId="3597221527" sldId="352"/>
            <ac:spMk id="5" creationId="{D43D1FBC-F342-AE04-4360-07E1B955501D}"/>
          </ac:spMkLst>
        </pc:spChg>
        <pc:spChg chg="mod">
          <ac:chgData name="Lisa Ellis" userId="1e3b8b31-18a3-40b3-8e12-8230c5071370" providerId="ADAL" clId="{563BA9DA-5175-456B-8E08-B93023433B20}" dt="2026-09-17T10:36:32.208" v="1269" actId="14100"/>
          <ac:spMkLst>
            <pc:docMk/>
            <pc:sldMk cId="3597221527" sldId="352"/>
            <ac:spMk id="7" creationId="{DB3E24D9-892B-F3EC-1356-5748761897C7}"/>
          </ac:spMkLst>
        </pc:spChg>
        <pc:picChg chg="mod">
          <ac:chgData name="Lisa Ellis" userId="1e3b8b31-18a3-40b3-8e12-8230c5071370" providerId="ADAL" clId="{563BA9DA-5175-456B-8E08-B93023433B20}" dt="2026-09-17T10:37:06.454" v="1272" actId="1076"/>
          <ac:picMkLst>
            <pc:docMk/>
            <pc:sldMk cId="3597221527" sldId="352"/>
            <ac:picMk id="8" creationId="{7011D07B-A0BC-DB92-0AD6-F1D406BB4C88}"/>
          </ac:picMkLst>
        </pc:picChg>
      </pc:sldChg>
      <pc:sldChg chg="modSp add mod">
        <pc:chgData name="Lisa Ellis" userId="1e3b8b31-18a3-40b3-8e12-8230c5071370" providerId="ADAL" clId="{563BA9DA-5175-456B-8E08-B93023433B20}" dt="2026-09-17T10:16:30.412" v="999" actId="14100"/>
        <pc:sldMkLst>
          <pc:docMk/>
          <pc:sldMk cId="4198049427" sldId="359"/>
        </pc:sldMkLst>
        <pc:spChg chg="mod">
          <ac:chgData name="Lisa Ellis" userId="1e3b8b31-18a3-40b3-8e12-8230c5071370" providerId="ADAL" clId="{563BA9DA-5175-456B-8E08-B93023433B20}" dt="2026-09-17T10:16:30.412" v="999" actId="14100"/>
          <ac:spMkLst>
            <pc:docMk/>
            <pc:sldMk cId="4198049427" sldId="359"/>
            <ac:spMk id="3" creationId="{6D940B5C-BFBC-41CC-A8F5-9904EDC6C699}"/>
          </ac:spMkLst>
        </pc:spChg>
        <pc:spChg chg="mod">
          <ac:chgData name="Lisa Ellis" userId="1e3b8b31-18a3-40b3-8e12-8230c5071370" providerId="ADAL" clId="{563BA9DA-5175-456B-8E08-B93023433B20}" dt="2026-09-17T10:16:17.707" v="998" actId="1076"/>
          <ac:spMkLst>
            <pc:docMk/>
            <pc:sldMk cId="4198049427" sldId="359"/>
            <ac:spMk id="6" creationId="{82428EB0-B1B2-C321-2604-ADB9B99A3D5E}"/>
          </ac:spMkLst>
        </pc:spChg>
        <pc:spChg chg="mod">
          <ac:chgData name="Lisa Ellis" userId="1e3b8b31-18a3-40b3-8e12-8230c5071370" providerId="ADAL" clId="{563BA9DA-5175-456B-8E08-B93023433B20}" dt="2026-09-17T10:15:46.265" v="987" actId="1076"/>
          <ac:spMkLst>
            <pc:docMk/>
            <pc:sldMk cId="4198049427" sldId="359"/>
            <ac:spMk id="11" creationId="{D92420CA-AEE8-4CA8-AB01-42C508CC15D8}"/>
          </ac:spMkLst>
        </pc:spChg>
        <pc:picChg chg="mod">
          <ac:chgData name="Lisa Ellis" userId="1e3b8b31-18a3-40b3-8e12-8230c5071370" providerId="ADAL" clId="{563BA9DA-5175-456B-8E08-B93023433B20}" dt="2026-09-17T10:15:42.026" v="985" actId="1076"/>
          <ac:picMkLst>
            <pc:docMk/>
            <pc:sldMk cId="4198049427" sldId="359"/>
            <ac:picMk id="9" creationId="{DBFEA820-27E3-E526-6346-103936D0F9AF}"/>
          </ac:picMkLst>
        </pc:picChg>
      </pc:sldChg>
      <pc:sldChg chg="addSp delSp modSp mod ord">
        <pc:chgData name="Lisa Ellis" userId="1e3b8b31-18a3-40b3-8e12-8230c5071370" providerId="ADAL" clId="{563BA9DA-5175-456B-8E08-B93023433B20}" dt="2026-09-17T10:56:59.764" v="1442"/>
        <pc:sldMkLst>
          <pc:docMk/>
          <pc:sldMk cId="2926089004" sldId="418"/>
        </pc:sldMkLst>
        <pc:spChg chg="mod">
          <ac:chgData name="Lisa Ellis" userId="1e3b8b31-18a3-40b3-8e12-8230c5071370" providerId="ADAL" clId="{563BA9DA-5175-456B-8E08-B93023433B20}" dt="2026-09-17T10:45:00.958" v="1330" actId="14100"/>
          <ac:spMkLst>
            <pc:docMk/>
            <pc:sldMk cId="2926089004" sldId="418"/>
            <ac:spMk id="3" creationId="{00000000-0000-0000-0000-000000000000}"/>
          </ac:spMkLst>
        </pc:spChg>
        <pc:spChg chg="mod">
          <ac:chgData name="Lisa Ellis" userId="1e3b8b31-18a3-40b3-8e12-8230c5071370" providerId="ADAL" clId="{563BA9DA-5175-456B-8E08-B93023433B20}" dt="2026-09-17T10:45:16.821" v="1333" actId="1076"/>
          <ac:spMkLst>
            <pc:docMk/>
            <pc:sldMk cId="2926089004" sldId="418"/>
            <ac:spMk id="6" creationId="{E0D813BB-4CF4-4EC1-4A6D-97F72B99ED72}"/>
          </ac:spMkLst>
        </pc:spChg>
        <pc:picChg chg="del">
          <ac:chgData name="Lisa Ellis" userId="1e3b8b31-18a3-40b3-8e12-8230c5071370" providerId="ADAL" clId="{563BA9DA-5175-456B-8E08-B93023433B20}" dt="2026-09-17T10:42:36.012" v="1313" actId="478"/>
          <ac:picMkLst>
            <pc:docMk/>
            <pc:sldMk cId="2926089004" sldId="418"/>
            <ac:picMk id="5" creationId="{17C36514-BC36-C565-2EE0-1E07BD33B05A}"/>
          </ac:picMkLst>
        </pc:picChg>
        <pc:picChg chg="add mod">
          <ac:chgData name="Lisa Ellis" userId="1e3b8b31-18a3-40b3-8e12-8230c5071370" providerId="ADAL" clId="{563BA9DA-5175-456B-8E08-B93023433B20}" dt="2026-09-17T10:45:03.652" v="1331" actId="1076"/>
          <ac:picMkLst>
            <pc:docMk/>
            <pc:sldMk cId="2926089004" sldId="418"/>
            <ac:picMk id="7" creationId="{2E7D1F7A-B6AD-F60B-5906-DD7EAA183A41}"/>
          </ac:picMkLst>
        </pc:picChg>
        <pc:picChg chg="ord">
          <ac:chgData name="Lisa Ellis" userId="1e3b8b31-18a3-40b3-8e12-8230c5071370" providerId="ADAL" clId="{563BA9DA-5175-456B-8E08-B93023433B20}" dt="2026-09-17T10:45:10.496" v="1332" actId="166"/>
          <ac:picMkLst>
            <pc:docMk/>
            <pc:sldMk cId="2926089004" sldId="418"/>
            <ac:picMk id="9" creationId="{1105C96A-B8EB-E5E4-1A93-75E5A62CB957}"/>
          </ac:picMkLst>
        </pc:picChg>
      </pc:sldChg>
      <pc:sldChg chg="modSp mod modTransition">
        <pc:chgData name="Lisa Ellis" userId="1e3b8b31-18a3-40b3-8e12-8230c5071370" providerId="ADAL" clId="{563BA9DA-5175-456B-8E08-B93023433B20}" dt="2026-09-17T11:35:38.540" v="1665" actId="1076"/>
        <pc:sldMkLst>
          <pc:docMk/>
          <pc:sldMk cId="1456919851" sldId="454"/>
        </pc:sldMkLst>
        <pc:spChg chg="mod">
          <ac:chgData name="Lisa Ellis" userId="1e3b8b31-18a3-40b3-8e12-8230c5071370" providerId="ADAL" clId="{563BA9DA-5175-456B-8E08-B93023433B20}" dt="2026-09-17T11:35:38.540" v="1665" actId="1076"/>
          <ac:spMkLst>
            <pc:docMk/>
            <pc:sldMk cId="1456919851" sldId="454"/>
            <ac:spMk id="13" creationId="{14DCEB87-5D9D-7500-EAD0-9E2B0682E65D}"/>
          </ac:spMkLst>
        </pc:spChg>
        <pc:picChg chg="mod">
          <ac:chgData name="Lisa Ellis" userId="1e3b8b31-18a3-40b3-8e12-8230c5071370" providerId="ADAL" clId="{563BA9DA-5175-456B-8E08-B93023433B20}" dt="2026-09-17T11:35:36.293" v="1664" actId="1076"/>
          <ac:picMkLst>
            <pc:docMk/>
            <pc:sldMk cId="1456919851" sldId="454"/>
            <ac:picMk id="4" creationId="{F0D71D6D-2CCC-9D7C-809B-D6943BFCB33C}"/>
          </ac:picMkLst>
        </pc:picChg>
      </pc:sldChg>
      <pc:sldChg chg="modSp add mod">
        <pc:chgData name="Lisa Ellis" userId="1e3b8b31-18a3-40b3-8e12-8230c5071370" providerId="ADAL" clId="{563BA9DA-5175-456B-8E08-B93023433B20}" dt="2026-09-17T10:53:23.468" v="1395" actId="1076"/>
        <pc:sldMkLst>
          <pc:docMk/>
          <pc:sldMk cId="851519725" sldId="459"/>
        </pc:sldMkLst>
        <pc:spChg chg="mod">
          <ac:chgData name="Lisa Ellis" userId="1e3b8b31-18a3-40b3-8e12-8230c5071370" providerId="ADAL" clId="{563BA9DA-5175-456B-8E08-B93023433B20}" dt="2026-09-17T10:46:33.132" v="1340" actId="2711"/>
          <ac:spMkLst>
            <pc:docMk/>
            <pc:sldMk cId="851519725" sldId="459"/>
            <ac:spMk id="2" creationId="{72A9A578-6794-2B42-B9E0-2832C293D5A4}"/>
          </ac:spMkLst>
        </pc:spChg>
        <pc:spChg chg="mod">
          <ac:chgData name="Lisa Ellis" userId="1e3b8b31-18a3-40b3-8e12-8230c5071370" providerId="ADAL" clId="{563BA9DA-5175-456B-8E08-B93023433B20}" dt="2026-09-17T10:53:17.847" v="1394" actId="20577"/>
          <ac:spMkLst>
            <pc:docMk/>
            <pc:sldMk cId="851519725" sldId="459"/>
            <ac:spMk id="3" creationId="{7E78D22F-C7A1-7451-24A4-44A79D34D8E5}"/>
          </ac:spMkLst>
        </pc:spChg>
        <pc:spChg chg="mod">
          <ac:chgData name="Lisa Ellis" userId="1e3b8b31-18a3-40b3-8e12-8230c5071370" providerId="ADAL" clId="{563BA9DA-5175-456B-8E08-B93023433B20}" dt="2026-09-17T10:53:23.468" v="1395" actId="1076"/>
          <ac:spMkLst>
            <pc:docMk/>
            <pc:sldMk cId="851519725" sldId="459"/>
            <ac:spMk id="5" creationId="{5CDD39C3-A2E9-CCF7-9FEE-EF4AE32AEEDA}"/>
          </ac:spMkLst>
        </pc:spChg>
        <pc:picChg chg="mod">
          <ac:chgData name="Lisa Ellis" userId="1e3b8b31-18a3-40b3-8e12-8230c5071370" providerId="ADAL" clId="{563BA9DA-5175-456B-8E08-B93023433B20}" dt="2026-09-17T10:46:44.233" v="1343" actId="1076"/>
          <ac:picMkLst>
            <pc:docMk/>
            <pc:sldMk cId="851519725" sldId="459"/>
            <ac:picMk id="4" creationId="{B32091AE-2AA7-B710-12F9-BE47903678B8}"/>
          </ac:picMkLst>
        </pc:picChg>
      </pc:sldChg>
      <pc:sldChg chg="addSp delSp modSp mod">
        <pc:chgData name="Lisa Ellis" userId="1e3b8b31-18a3-40b3-8e12-8230c5071370" providerId="ADAL" clId="{563BA9DA-5175-456B-8E08-B93023433B20}" dt="2026-09-17T11:25:14.284" v="1613" actId="1076"/>
        <pc:sldMkLst>
          <pc:docMk/>
          <pc:sldMk cId="3788061828" sldId="541"/>
        </pc:sldMkLst>
        <pc:spChg chg="mod">
          <ac:chgData name="Lisa Ellis" userId="1e3b8b31-18a3-40b3-8e12-8230c5071370" providerId="ADAL" clId="{563BA9DA-5175-456B-8E08-B93023433B20}" dt="2026-09-17T11:22:59.582" v="1595" actId="1076"/>
          <ac:spMkLst>
            <pc:docMk/>
            <pc:sldMk cId="3788061828" sldId="541"/>
            <ac:spMk id="3" creationId="{FB06B31B-340F-4273-A225-11BBB7ACBB38}"/>
          </ac:spMkLst>
        </pc:spChg>
        <pc:spChg chg="mod">
          <ac:chgData name="Lisa Ellis" userId="1e3b8b31-18a3-40b3-8e12-8230c5071370" providerId="ADAL" clId="{563BA9DA-5175-456B-8E08-B93023433B20}" dt="2026-09-17T11:23:06.413" v="1597" actId="1076"/>
          <ac:spMkLst>
            <pc:docMk/>
            <pc:sldMk cId="3788061828" sldId="541"/>
            <ac:spMk id="5" creationId="{1C8A8002-E42F-442D-B230-EBD1C8D14605}"/>
          </ac:spMkLst>
        </pc:spChg>
        <pc:spChg chg="add mod">
          <ac:chgData name="Lisa Ellis" userId="1e3b8b31-18a3-40b3-8e12-8230c5071370" providerId="ADAL" clId="{563BA9DA-5175-456B-8E08-B93023433B20}" dt="2026-09-17T11:24:09.186" v="1603" actId="1582"/>
          <ac:spMkLst>
            <pc:docMk/>
            <pc:sldMk cId="3788061828" sldId="541"/>
            <ac:spMk id="13" creationId="{BB516699-6BFC-7E67-6A18-49732A3A6817}"/>
          </ac:spMkLst>
        </pc:spChg>
        <pc:spChg chg="add mod">
          <ac:chgData name="Lisa Ellis" userId="1e3b8b31-18a3-40b3-8e12-8230c5071370" providerId="ADAL" clId="{563BA9DA-5175-456B-8E08-B93023433B20}" dt="2026-09-17T11:24:33.694" v="1608" actId="14100"/>
          <ac:spMkLst>
            <pc:docMk/>
            <pc:sldMk cId="3788061828" sldId="541"/>
            <ac:spMk id="17" creationId="{B6813FE5-E931-E637-AAA6-F77A1A1DAF6B}"/>
          </ac:spMkLst>
        </pc:spChg>
        <pc:spChg chg="add mod">
          <ac:chgData name="Lisa Ellis" userId="1e3b8b31-18a3-40b3-8e12-8230c5071370" providerId="ADAL" clId="{563BA9DA-5175-456B-8E08-B93023433B20}" dt="2026-09-17T11:24:52.733" v="1611" actId="14100"/>
          <ac:spMkLst>
            <pc:docMk/>
            <pc:sldMk cId="3788061828" sldId="541"/>
            <ac:spMk id="19" creationId="{AFFFBCEA-D8B8-BA19-A19D-7D7F5E5C64B2}"/>
          </ac:spMkLst>
        </pc:spChg>
        <pc:spChg chg="add mod">
          <ac:chgData name="Lisa Ellis" userId="1e3b8b31-18a3-40b3-8e12-8230c5071370" providerId="ADAL" clId="{563BA9DA-5175-456B-8E08-B93023433B20}" dt="2026-09-17T11:25:14.284" v="1613" actId="1076"/>
          <ac:spMkLst>
            <pc:docMk/>
            <pc:sldMk cId="3788061828" sldId="541"/>
            <ac:spMk id="21" creationId="{B1BF31D0-5D89-251F-8B32-1D33F3D374A8}"/>
          </ac:spMkLst>
        </pc:spChg>
        <pc:picChg chg="add del mod">
          <ac:chgData name="Lisa Ellis" userId="1e3b8b31-18a3-40b3-8e12-8230c5071370" providerId="ADAL" clId="{563BA9DA-5175-456B-8E08-B93023433B20}" dt="2026-09-17T11:20:15.088" v="1570" actId="478"/>
          <ac:picMkLst>
            <pc:docMk/>
            <pc:sldMk cId="3788061828" sldId="541"/>
            <ac:picMk id="4" creationId="{76CAA2E0-8B74-CD58-691C-C76D4AA0F0A8}"/>
          </ac:picMkLst>
        </pc:picChg>
        <pc:picChg chg="del">
          <ac:chgData name="Lisa Ellis" userId="1e3b8b31-18a3-40b3-8e12-8230c5071370" providerId="ADAL" clId="{563BA9DA-5175-456B-8E08-B93023433B20}" dt="2026-09-17T11:19:14.274" v="1561" actId="478"/>
          <ac:picMkLst>
            <pc:docMk/>
            <pc:sldMk cId="3788061828" sldId="541"/>
            <ac:picMk id="7" creationId="{78A189CF-50FE-EB6F-08C8-3B469A5E4923}"/>
          </ac:picMkLst>
        </pc:picChg>
        <pc:picChg chg="del">
          <ac:chgData name="Lisa Ellis" userId="1e3b8b31-18a3-40b3-8e12-8230c5071370" providerId="ADAL" clId="{563BA9DA-5175-456B-8E08-B93023433B20}" dt="2026-09-17T11:19:15.875" v="1562" actId="478"/>
          <ac:picMkLst>
            <pc:docMk/>
            <pc:sldMk cId="3788061828" sldId="541"/>
            <ac:picMk id="9" creationId="{1F9CB415-EEC6-6149-EDC3-54D750BD74B0}"/>
          </ac:picMkLst>
        </pc:picChg>
        <pc:picChg chg="add mod">
          <ac:chgData name="Lisa Ellis" userId="1e3b8b31-18a3-40b3-8e12-8230c5071370" providerId="ADAL" clId="{563BA9DA-5175-456B-8E08-B93023433B20}" dt="2026-09-17T11:22:54.078" v="1594" actId="1076"/>
          <ac:picMkLst>
            <pc:docMk/>
            <pc:sldMk cId="3788061828" sldId="541"/>
            <ac:picMk id="10" creationId="{636232E4-7757-0FFB-5511-3A21EFB4B084}"/>
          </ac:picMkLst>
        </pc:picChg>
        <pc:picChg chg="add mod">
          <ac:chgData name="Lisa Ellis" userId="1e3b8b31-18a3-40b3-8e12-8230c5071370" providerId="ADAL" clId="{563BA9DA-5175-456B-8E08-B93023433B20}" dt="2026-09-17T11:23:09.426" v="1598" actId="1076"/>
          <ac:picMkLst>
            <pc:docMk/>
            <pc:sldMk cId="3788061828" sldId="541"/>
            <ac:picMk id="12" creationId="{0AEDC94E-ABD5-82CA-7979-56EB6AF4FFF3}"/>
          </ac:picMkLst>
        </pc:picChg>
        <pc:picChg chg="add del">
          <ac:chgData name="Lisa Ellis" userId="1e3b8b31-18a3-40b3-8e12-8230c5071370" providerId="ADAL" clId="{563BA9DA-5175-456B-8E08-B93023433B20}" dt="2026-09-17T11:24:21.946" v="1605" actId="478"/>
          <ac:picMkLst>
            <pc:docMk/>
            <pc:sldMk cId="3788061828" sldId="541"/>
            <ac:picMk id="15" creationId="{43483300-5C41-CBFF-779D-F82FB3C79A77}"/>
          </ac:picMkLst>
        </pc:picChg>
      </pc:sldChg>
      <pc:sldChg chg="addSp modSp add mod">
        <pc:chgData name="Lisa Ellis" userId="1e3b8b31-18a3-40b3-8e12-8230c5071370" providerId="ADAL" clId="{563BA9DA-5175-456B-8E08-B93023433B20}" dt="2026-09-17T10:09:56.523" v="947" actId="1076"/>
        <pc:sldMkLst>
          <pc:docMk/>
          <pc:sldMk cId="2804303454" sldId="571"/>
        </pc:sldMkLst>
        <pc:spChg chg="mod">
          <ac:chgData name="Lisa Ellis" userId="1e3b8b31-18a3-40b3-8e12-8230c5071370" providerId="ADAL" clId="{563BA9DA-5175-456B-8E08-B93023433B20}" dt="2026-09-17T10:09:53.382" v="946" actId="1076"/>
          <ac:spMkLst>
            <pc:docMk/>
            <pc:sldMk cId="2804303454" sldId="571"/>
            <ac:spMk id="4" creationId="{BDA16251-5E6F-338C-6D00-A43227D9359E}"/>
          </ac:spMkLst>
        </pc:spChg>
        <pc:spChg chg="add mod">
          <ac:chgData name="Lisa Ellis" userId="1e3b8b31-18a3-40b3-8e12-8230c5071370" providerId="ADAL" clId="{563BA9DA-5175-456B-8E08-B93023433B20}" dt="2026-09-17T10:09:56.523" v="947" actId="1076"/>
          <ac:spMkLst>
            <pc:docMk/>
            <pc:sldMk cId="2804303454" sldId="571"/>
            <ac:spMk id="6" creationId="{9201317B-5786-76F1-0CF2-B95E55C9F102}"/>
          </ac:spMkLst>
        </pc:spChg>
        <pc:spChg chg="mod">
          <ac:chgData name="Lisa Ellis" userId="1e3b8b31-18a3-40b3-8e12-8230c5071370" providerId="ADAL" clId="{563BA9DA-5175-456B-8E08-B93023433B20}" dt="2026-09-17T10:03:00.276" v="910" actId="1076"/>
          <ac:spMkLst>
            <pc:docMk/>
            <pc:sldMk cId="2804303454" sldId="571"/>
            <ac:spMk id="11" creationId="{D92420CA-AEE8-4CA8-AB01-42C508CC15D8}"/>
          </ac:spMkLst>
        </pc:spChg>
        <pc:picChg chg="mod">
          <ac:chgData name="Lisa Ellis" userId="1e3b8b31-18a3-40b3-8e12-8230c5071370" providerId="ADAL" clId="{563BA9DA-5175-456B-8E08-B93023433B20}" dt="2026-09-17T10:09:47.146" v="944" actId="1076"/>
          <ac:picMkLst>
            <pc:docMk/>
            <pc:sldMk cId="2804303454" sldId="571"/>
            <ac:picMk id="5" creationId="{9B95FEEA-8E84-5585-BECF-778CD78238FC}"/>
          </ac:picMkLst>
        </pc:picChg>
      </pc:sldChg>
      <pc:sldChg chg="addSp modSp add mod">
        <pc:chgData name="Lisa Ellis" userId="1e3b8b31-18a3-40b3-8e12-8230c5071370" providerId="ADAL" clId="{563BA9DA-5175-456B-8E08-B93023433B20}" dt="2026-09-17T10:12:13.220" v="967" actId="113"/>
        <pc:sldMkLst>
          <pc:docMk/>
          <pc:sldMk cId="1190758769" sldId="572"/>
        </pc:sldMkLst>
        <pc:spChg chg="mod">
          <ac:chgData name="Lisa Ellis" userId="1e3b8b31-18a3-40b3-8e12-8230c5071370" providerId="ADAL" clId="{563BA9DA-5175-456B-8E08-B93023433B20}" dt="2026-09-17T10:12:13.220" v="967" actId="113"/>
          <ac:spMkLst>
            <pc:docMk/>
            <pc:sldMk cId="1190758769" sldId="572"/>
            <ac:spMk id="4" creationId="{BDA16251-5E6F-338C-6D00-A43227D9359E}"/>
          </ac:spMkLst>
        </pc:spChg>
        <pc:spChg chg="add mod">
          <ac:chgData name="Lisa Ellis" userId="1e3b8b31-18a3-40b3-8e12-8230c5071370" providerId="ADAL" clId="{563BA9DA-5175-456B-8E08-B93023433B20}" dt="2026-09-17T10:11:12.858" v="963" actId="255"/>
          <ac:spMkLst>
            <pc:docMk/>
            <pc:sldMk cId="1190758769" sldId="572"/>
            <ac:spMk id="5" creationId="{33A1AC0A-D70C-719B-9C6E-DDC29DCDA4D0}"/>
          </ac:spMkLst>
        </pc:spChg>
        <pc:spChg chg="mod">
          <ac:chgData name="Lisa Ellis" userId="1e3b8b31-18a3-40b3-8e12-8230c5071370" providerId="ADAL" clId="{563BA9DA-5175-456B-8E08-B93023433B20}" dt="2026-09-17T10:10:44.121" v="954" actId="1076"/>
          <ac:spMkLst>
            <pc:docMk/>
            <pc:sldMk cId="1190758769" sldId="572"/>
            <ac:spMk id="11" creationId="{D92420CA-AEE8-4CA8-AB01-42C508CC15D8}"/>
          </ac:spMkLst>
        </pc:spChg>
        <pc:picChg chg="mod">
          <ac:chgData name="Lisa Ellis" userId="1e3b8b31-18a3-40b3-8e12-8230c5071370" providerId="ADAL" clId="{563BA9DA-5175-456B-8E08-B93023433B20}" dt="2026-09-17T10:10:51.457" v="957" actId="14100"/>
          <ac:picMkLst>
            <pc:docMk/>
            <pc:sldMk cId="1190758769" sldId="572"/>
            <ac:picMk id="6" creationId="{E8A560F4-2812-ADC4-0F5C-0DC0C3C4DBE2}"/>
          </ac:picMkLst>
        </pc:picChg>
      </pc:sldChg>
      <pc:sldChg chg="addSp modSp add mod">
        <pc:chgData name="Lisa Ellis" userId="1e3b8b31-18a3-40b3-8e12-8230c5071370" providerId="ADAL" clId="{563BA9DA-5175-456B-8E08-B93023433B20}" dt="2026-09-17T10:16:36.692" v="1000" actId="14100"/>
        <pc:sldMkLst>
          <pc:docMk/>
          <pc:sldMk cId="578970088" sldId="573"/>
        </pc:sldMkLst>
        <pc:spChg chg="add mod">
          <ac:chgData name="Lisa Ellis" userId="1e3b8b31-18a3-40b3-8e12-8230c5071370" providerId="ADAL" clId="{563BA9DA-5175-456B-8E08-B93023433B20}" dt="2026-09-17T10:13:02.139" v="978" actId="14100"/>
          <ac:spMkLst>
            <pc:docMk/>
            <pc:sldMk cId="578970088" sldId="573"/>
            <ac:spMk id="5" creationId="{DD865DBA-463E-F00E-3DFC-4ADC4BE1042D}"/>
          </ac:spMkLst>
        </pc:spChg>
        <pc:spChg chg="mod">
          <ac:chgData name="Lisa Ellis" userId="1e3b8b31-18a3-40b3-8e12-8230c5071370" providerId="ADAL" clId="{563BA9DA-5175-456B-8E08-B93023433B20}" dt="2026-09-17T10:13:11.726" v="982" actId="1076"/>
          <ac:spMkLst>
            <pc:docMk/>
            <pc:sldMk cId="578970088" sldId="573"/>
            <ac:spMk id="7" creationId="{64624B7F-074F-D5AA-DE1E-7B666BBACD5C}"/>
          </ac:spMkLst>
        </pc:spChg>
        <pc:spChg chg="mod">
          <ac:chgData name="Lisa Ellis" userId="1e3b8b31-18a3-40b3-8e12-8230c5071370" providerId="ADAL" clId="{563BA9DA-5175-456B-8E08-B93023433B20}" dt="2026-09-17T10:12:33.430" v="968" actId="1076"/>
          <ac:spMkLst>
            <pc:docMk/>
            <pc:sldMk cId="578970088" sldId="573"/>
            <ac:spMk id="11" creationId="{D92420CA-AEE8-4CA8-AB01-42C508CC15D8}"/>
          </ac:spMkLst>
        </pc:spChg>
        <pc:picChg chg="mod">
          <ac:chgData name="Lisa Ellis" userId="1e3b8b31-18a3-40b3-8e12-8230c5071370" providerId="ADAL" clId="{563BA9DA-5175-456B-8E08-B93023433B20}" dt="2026-09-17T10:16:36.692" v="1000" actId="14100"/>
          <ac:picMkLst>
            <pc:docMk/>
            <pc:sldMk cId="578970088" sldId="573"/>
            <ac:picMk id="4" creationId="{947972D3-B7C5-5CC7-0A5D-6D5FAF1333CA}"/>
          </ac:picMkLst>
        </pc:picChg>
      </pc:sldChg>
      <pc:sldChg chg="addSp delSp modSp mod">
        <pc:chgData name="Lisa Ellis" userId="1e3b8b31-18a3-40b3-8e12-8230c5071370" providerId="ADAL" clId="{563BA9DA-5175-456B-8E08-B93023433B20}" dt="2026-09-17T11:15:02.367" v="1555" actId="1076"/>
        <pc:sldMkLst>
          <pc:docMk/>
          <pc:sldMk cId="2348576392" sldId="592"/>
        </pc:sldMkLst>
        <pc:spChg chg="add del">
          <ac:chgData name="Lisa Ellis" userId="1e3b8b31-18a3-40b3-8e12-8230c5071370" providerId="ADAL" clId="{563BA9DA-5175-456B-8E08-B93023433B20}" dt="2026-09-17T11:04:27.418" v="1475" actId="11529"/>
          <ac:spMkLst>
            <pc:docMk/>
            <pc:sldMk cId="2348576392" sldId="592"/>
            <ac:spMk id="10" creationId="{953BBDAA-460B-8FD1-B9CF-1A18DE7D4D92}"/>
          </ac:spMkLst>
        </pc:spChg>
        <pc:spChg chg="add del">
          <ac:chgData name="Lisa Ellis" userId="1e3b8b31-18a3-40b3-8e12-8230c5071370" providerId="ADAL" clId="{563BA9DA-5175-456B-8E08-B93023433B20}" dt="2026-09-17T11:04:43.446" v="1478" actId="478"/>
          <ac:spMkLst>
            <pc:docMk/>
            <pc:sldMk cId="2348576392" sldId="592"/>
            <ac:spMk id="11" creationId="{990F3C46-5905-F27D-B6D9-E52E0CADA7BB}"/>
          </ac:spMkLst>
        </pc:spChg>
        <pc:spChg chg="add mod">
          <ac:chgData name="Lisa Ellis" userId="1e3b8b31-18a3-40b3-8e12-8230c5071370" providerId="ADAL" clId="{563BA9DA-5175-456B-8E08-B93023433B20}" dt="2026-09-17T11:07:22.020" v="1487" actId="1076"/>
          <ac:spMkLst>
            <pc:docMk/>
            <pc:sldMk cId="2348576392" sldId="592"/>
            <ac:spMk id="12" creationId="{FAF7E991-AB53-D606-E5BD-8CC9CA38D50A}"/>
          </ac:spMkLst>
        </pc:spChg>
        <pc:spChg chg="add mod">
          <ac:chgData name="Lisa Ellis" userId="1e3b8b31-18a3-40b3-8e12-8230c5071370" providerId="ADAL" clId="{563BA9DA-5175-456B-8E08-B93023433B20}" dt="2026-09-17T11:07:43.821" v="1493" actId="14100"/>
          <ac:spMkLst>
            <pc:docMk/>
            <pc:sldMk cId="2348576392" sldId="592"/>
            <ac:spMk id="14" creationId="{5009D81B-2CF4-9F53-D7EA-4F672CD67EBF}"/>
          </ac:spMkLst>
        </pc:spChg>
        <pc:spChg chg="add mod">
          <ac:chgData name="Lisa Ellis" userId="1e3b8b31-18a3-40b3-8e12-8230c5071370" providerId="ADAL" clId="{563BA9DA-5175-456B-8E08-B93023433B20}" dt="2026-09-17T11:07:35.383" v="1491" actId="1076"/>
          <ac:spMkLst>
            <pc:docMk/>
            <pc:sldMk cId="2348576392" sldId="592"/>
            <ac:spMk id="16" creationId="{B26DC186-1D4B-96FD-C723-AFE0A1DDB9D0}"/>
          </ac:spMkLst>
        </pc:spChg>
        <pc:spChg chg="add mod">
          <ac:chgData name="Lisa Ellis" userId="1e3b8b31-18a3-40b3-8e12-8230c5071370" providerId="ADAL" clId="{563BA9DA-5175-456B-8E08-B93023433B20}" dt="2026-09-17T11:08:01.958" v="1498" actId="14100"/>
          <ac:spMkLst>
            <pc:docMk/>
            <pc:sldMk cId="2348576392" sldId="592"/>
            <ac:spMk id="18" creationId="{8438D25B-BF97-4FA2-9844-087180DA3F84}"/>
          </ac:spMkLst>
        </pc:spChg>
        <pc:spChg chg="add mod">
          <ac:chgData name="Lisa Ellis" userId="1e3b8b31-18a3-40b3-8e12-8230c5071370" providerId="ADAL" clId="{563BA9DA-5175-456B-8E08-B93023433B20}" dt="2026-09-17T11:08:31.766" v="1504" actId="14100"/>
          <ac:spMkLst>
            <pc:docMk/>
            <pc:sldMk cId="2348576392" sldId="592"/>
            <ac:spMk id="20" creationId="{A59ED3E0-4AA7-78CE-5F9C-257341459AB5}"/>
          </ac:spMkLst>
        </pc:spChg>
        <pc:picChg chg="add del">
          <ac:chgData name="Lisa Ellis" userId="1e3b8b31-18a3-40b3-8e12-8230c5071370" providerId="ADAL" clId="{563BA9DA-5175-456B-8E08-B93023433B20}" dt="2026-09-17T11:03:56.091" v="1468" actId="478"/>
          <ac:picMkLst>
            <pc:docMk/>
            <pc:sldMk cId="2348576392" sldId="592"/>
            <ac:picMk id="4" creationId="{F9D495F1-681C-E937-7131-2441B682A27C}"/>
          </ac:picMkLst>
        </pc:picChg>
        <pc:picChg chg="del">
          <ac:chgData name="Lisa Ellis" userId="1e3b8b31-18a3-40b3-8e12-8230c5071370" providerId="ADAL" clId="{563BA9DA-5175-456B-8E08-B93023433B20}" dt="2026-09-17T11:14:39.343" v="1550" actId="478"/>
          <ac:picMkLst>
            <pc:docMk/>
            <pc:sldMk cId="2348576392" sldId="592"/>
            <ac:picMk id="5" creationId="{14B92B69-C44A-C499-661D-776EB8735D98}"/>
          </ac:picMkLst>
        </pc:picChg>
        <pc:picChg chg="add mod">
          <ac:chgData name="Lisa Ellis" userId="1e3b8b31-18a3-40b3-8e12-8230c5071370" providerId="ADAL" clId="{563BA9DA-5175-456B-8E08-B93023433B20}" dt="2026-09-17T11:07:51.846" v="1495" actId="1076"/>
          <ac:picMkLst>
            <pc:docMk/>
            <pc:sldMk cId="2348576392" sldId="592"/>
            <ac:picMk id="9" creationId="{B0D591C5-12CC-5BE9-D5CA-4012C7D5DD5A}"/>
          </ac:picMkLst>
        </pc:picChg>
        <pc:picChg chg="add mod">
          <ac:chgData name="Lisa Ellis" userId="1e3b8b31-18a3-40b3-8e12-8230c5071370" providerId="ADAL" clId="{563BA9DA-5175-456B-8E08-B93023433B20}" dt="2026-09-17T11:15:02.367" v="1555" actId="1076"/>
          <ac:picMkLst>
            <pc:docMk/>
            <pc:sldMk cId="2348576392" sldId="592"/>
            <ac:picMk id="22" creationId="{DB47CAEC-0275-2678-6261-A88F9FDA3567}"/>
          </ac:picMkLst>
        </pc:picChg>
      </pc:sldChg>
      <pc:sldChg chg="del">
        <pc:chgData name="Lisa Ellis" userId="1e3b8b31-18a3-40b3-8e12-8230c5071370" providerId="ADAL" clId="{563BA9DA-5175-456B-8E08-B93023433B20}" dt="2026-09-17T09:25:54.456" v="647" actId="2696"/>
        <pc:sldMkLst>
          <pc:docMk/>
          <pc:sldMk cId="94009366" sldId="593"/>
        </pc:sldMkLst>
      </pc:sldChg>
      <pc:sldChg chg="addSp delSp modSp mod">
        <pc:chgData name="Lisa Ellis" userId="1e3b8b31-18a3-40b3-8e12-8230c5071370" providerId="ADAL" clId="{563BA9DA-5175-456B-8E08-B93023433B20}" dt="2026-09-17T11:27:13.584" v="1634" actId="1076"/>
        <pc:sldMkLst>
          <pc:docMk/>
          <pc:sldMk cId="864751439" sldId="594"/>
        </pc:sldMkLst>
        <pc:spChg chg="mod">
          <ac:chgData name="Lisa Ellis" userId="1e3b8b31-18a3-40b3-8e12-8230c5071370" providerId="ADAL" clId="{563BA9DA-5175-456B-8E08-B93023433B20}" dt="2026-09-17T11:25:52.512" v="1627" actId="20577"/>
          <ac:spMkLst>
            <pc:docMk/>
            <pc:sldMk cId="864751439" sldId="594"/>
            <ac:spMk id="7" creationId="{6F4B23E3-C28A-66B6-3D72-4D9ED7C68B02}"/>
          </ac:spMkLst>
        </pc:spChg>
        <pc:spChg chg="mod">
          <ac:chgData name="Lisa Ellis" userId="1e3b8b31-18a3-40b3-8e12-8230c5071370" providerId="ADAL" clId="{563BA9DA-5175-456B-8E08-B93023433B20}" dt="2026-09-17T11:27:13.584" v="1634" actId="1076"/>
          <ac:spMkLst>
            <pc:docMk/>
            <pc:sldMk cId="864751439" sldId="594"/>
            <ac:spMk id="10" creationId="{340BD1AF-9FAE-8D08-5FED-FD65E10988DB}"/>
          </ac:spMkLst>
        </pc:spChg>
        <pc:picChg chg="del">
          <ac:chgData name="Lisa Ellis" userId="1e3b8b31-18a3-40b3-8e12-8230c5071370" providerId="ADAL" clId="{563BA9DA-5175-456B-8E08-B93023433B20}" dt="2026-09-17T11:17:41.758" v="1556" actId="478"/>
          <ac:picMkLst>
            <pc:docMk/>
            <pc:sldMk cId="864751439" sldId="594"/>
            <ac:picMk id="4" creationId="{7E299BC2-89DF-93AE-A91C-89905394260F}"/>
          </ac:picMkLst>
        </pc:picChg>
        <pc:picChg chg="add mod">
          <ac:chgData name="Lisa Ellis" userId="1e3b8b31-18a3-40b3-8e12-8230c5071370" providerId="ADAL" clId="{563BA9DA-5175-456B-8E08-B93023433B20}" dt="2026-09-17T11:17:51.941" v="1560" actId="339"/>
          <ac:picMkLst>
            <pc:docMk/>
            <pc:sldMk cId="864751439" sldId="594"/>
            <ac:picMk id="6" creationId="{2E0584AF-0FFA-5CFB-C86E-D24E7B16DA1F}"/>
          </ac:picMkLst>
        </pc:picChg>
        <pc:picChg chg="del">
          <ac:chgData name="Lisa Ellis" userId="1e3b8b31-18a3-40b3-8e12-8230c5071370" providerId="ADAL" clId="{563BA9DA-5175-456B-8E08-B93023433B20}" dt="2026-09-17T11:26:46.897" v="1628" actId="478"/>
          <ac:picMkLst>
            <pc:docMk/>
            <pc:sldMk cId="864751439" sldId="594"/>
            <ac:picMk id="8" creationId="{810C1CCD-17A9-8147-8DE1-A8B5F77DED2C}"/>
          </ac:picMkLst>
        </pc:picChg>
        <pc:picChg chg="add mod">
          <ac:chgData name="Lisa Ellis" userId="1e3b8b31-18a3-40b3-8e12-8230c5071370" providerId="ADAL" clId="{563BA9DA-5175-456B-8E08-B93023433B20}" dt="2026-09-17T11:27:11.093" v="1633" actId="1076"/>
          <ac:picMkLst>
            <pc:docMk/>
            <pc:sldMk cId="864751439" sldId="594"/>
            <ac:picMk id="11" creationId="{3B133B4A-9DE4-C43B-FBE0-D589B7869E52}"/>
          </ac:picMkLst>
        </pc:picChg>
      </pc:sldChg>
      <pc:sldChg chg="del">
        <pc:chgData name="Lisa Ellis" userId="1e3b8b31-18a3-40b3-8e12-8230c5071370" providerId="ADAL" clId="{563BA9DA-5175-456B-8E08-B93023433B20}" dt="2026-09-17T10:39:30.696" v="1286" actId="2696"/>
        <pc:sldMkLst>
          <pc:docMk/>
          <pc:sldMk cId="3810813863" sldId="598"/>
        </pc:sldMkLst>
      </pc:sldChg>
      <pc:sldChg chg="addSp modSp add mod">
        <pc:chgData name="Lisa Ellis" userId="1e3b8b31-18a3-40b3-8e12-8230c5071370" providerId="ADAL" clId="{563BA9DA-5175-456B-8E08-B93023433B20}" dt="2026-09-17T11:54:04.578" v="1737" actId="1076"/>
        <pc:sldMkLst>
          <pc:docMk/>
          <pc:sldMk cId="2870707948" sldId="653"/>
        </pc:sldMkLst>
        <pc:spChg chg="mod">
          <ac:chgData name="Lisa Ellis" userId="1e3b8b31-18a3-40b3-8e12-8230c5071370" providerId="ADAL" clId="{563BA9DA-5175-456B-8E08-B93023433B20}" dt="2026-09-17T10:50:55.760" v="1380" actId="113"/>
          <ac:spMkLst>
            <pc:docMk/>
            <pc:sldMk cId="2870707948" sldId="653"/>
            <ac:spMk id="2" creationId="{419DCD14-960C-67C3-F349-6CD0FDFA479D}"/>
          </ac:spMkLst>
        </pc:spChg>
        <pc:spChg chg="add mod">
          <ac:chgData name="Lisa Ellis" userId="1e3b8b31-18a3-40b3-8e12-8230c5071370" providerId="ADAL" clId="{563BA9DA-5175-456B-8E08-B93023433B20}" dt="2026-09-17T10:58:20.033" v="1446" actId="1076"/>
          <ac:spMkLst>
            <pc:docMk/>
            <pc:sldMk cId="2870707948" sldId="653"/>
            <ac:spMk id="4" creationId="{5FD90DE2-EB88-4965-772A-ECDECC1E6112}"/>
          </ac:spMkLst>
        </pc:spChg>
        <pc:spChg chg="mod">
          <ac:chgData name="Lisa Ellis" userId="1e3b8b31-18a3-40b3-8e12-8230c5071370" providerId="ADAL" clId="{563BA9DA-5175-456B-8E08-B93023433B20}" dt="2026-09-17T10:58:12.859" v="1443" actId="1076"/>
          <ac:spMkLst>
            <pc:docMk/>
            <pc:sldMk cId="2870707948" sldId="653"/>
            <ac:spMk id="6" creationId="{864CD561-48BE-FDFA-E160-4E9756FA7BF0}"/>
          </ac:spMkLst>
        </pc:spChg>
        <pc:spChg chg="mod">
          <ac:chgData name="Lisa Ellis" userId="1e3b8b31-18a3-40b3-8e12-8230c5071370" providerId="ADAL" clId="{563BA9DA-5175-456B-8E08-B93023433B20}" dt="2026-09-17T11:54:04.578" v="1737" actId="1076"/>
          <ac:spMkLst>
            <pc:docMk/>
            <pc:sldMk cId="2870707948" sldId="653"/>
            <ac:spMk id="7" creationId="{708F17F0-B629-88A2-37BC-3B3C98BE30E7}"/>
          </ac:spMkLst>
        </pc:spChg>
        <pc:picChg chg="mod">
          <ac:chgData name="Lisa Ellis" userId="1e3b8b31-18a3-40b3-8e12-8230c5071370" providerId="ADAL" clId="{563BA9DA-5175-456B-8E08-B93023433B20}" dt="2026-09-17T10:58:14.317" v="1444" actId="1076"/>
          <ac:picMkLst>
            <pc:docMk/>
            <pc:sldMk cId="2870707948" sldId="653"/>
            <ac:picMk id="5" creationId="{447774B6-7FC2-F214-5FAA-FCDE4FBDFDF4}"/>
          </ac:picMkLst>
        </pc:picChg>
      </pc:sldChg>
      <pc:sldChg chg="modSp add mod ord">
        <pc:chgData name="Lisa Ellis" userId="1e3b8b31-18a3-40b3-8e12-8230c5071370" providerId="ADAL" clId="{563BA9DA-5175-456B-8E08-B93023433B20}" dt="2026-09-17T11:27:44.707" v="1636"/>
        <pc:sldMkLst>
          <pc:docMk/>
          <pc:sldMk cId="2562505557" sldId="654"/>
        </pc:sldMkLst>
        <pc:spChg chg="mod">
          <ac:chgData name="Lisa Ellis" userId="1e3b8b31-18a3-40b3-8e12-8230c5071370" providerId="ADAL" clId="{563BA9DA-5175-456B-8E08-B93023433B20}" dt="2026-09-17T10:38:58.152" v="1284" actId="113"/>
          <ac:spMkLst>
            <pc:docMk/>
            <pc:sldMk cId="2562505557" sldId="654"/>
            <ac:spMk id="2" creationId="{B0BF62F2-DDF8-7D90-F2A0-5E15672B3EE7}"/>
          </ac:spMkLst>
        </pc:spChg>
        <pc:spChg chg="mod">
          <ac:chgData name="Lisa Ellis" userId="1e3b8b31-18a3-40b3-8e12-8230c5071370" providerId="ADAL" clId="{563BA9DA-5175-456B-8E08-B93023433B20}" dt="2026-09-17T10:39:02.460" v="1285" actId="1076"/>
          <ac:spMkLst>
            <pc:docMk/>
            <pc:sldMk cId="2562505557" sldId="654"/>
            <ac:spMk id="5" creationId="{C615A2A5-9A1C-95EC-F99A-76DD79995EF2}"/>
          </ac:spMkLst>
        </pc:spChg>
        <pc:picChg chg="mod">
          <ac:chgData name="Lisa Ellis" userId="1e3b8b31-18a3-40b3-8e12-8230c5071370" providerId="ADAL" clId="{563BA9DA-5175-456B-8E08-B93023433B20}" dt="2026-09-17T11:09:05.509" v="1506"/>
          <ac:picMkLst>
            <pc:docMk/>
            <pc:sldMk cId="2562505557" sldId="654"/>
            <ac:picMk id="3" creationId="{97006796-2880-A75E-C298-FD66DE53C721}"/>
          </ac:picMkLst>
        </pc:picChg>
      </pc:sldChg>
      <pc:sldChg chg="ord">
        <pc:chgData name="Lisa Ellis" userId="1e3b8b31-18a3-40b3-8e12-8230c5071370" providerId="ADAL" clId="{563BA9DA-5175-456B-8E08-B93023433B20}" dt="2026-09-17T11:53:00.354" v="1736"/>
        <pc:sldMkLst>
          <pc:docMk/>
          <pc:sldMk cId="1106259741" sldId="658"/>
        </pc:sldMkLst>
      </pc:sldChg>
      <pc:sldChg chg="addSp delSp modSp mod">
        <pc:chgData name="Lisa Ellis" userId="1e3b8b31-18a3-40b3-8e12-8230c5071370" providerId="ADAL" clId="{563BA9DA-5175-456B-8E08-B93023433B20}" dt="2026-09-17T11:46:24.910" v="1730" actId="14100"/>
        <pc:sldMkLst>
          <pc:docMk/>
          <pc:sldMk cId="3620494919" sldId="662"/>
        </pc:sldMkLst>
        <pc:spChg chg="mod">
          <ac:chgData name="Lisa Ellis" userId="1e3b8b31-18a3-40b3-8e12-8230c5071370" providerId="ADAL" clId="{563BA9DA-5175-456B-8E08-B93023433B20}" dt="2026-09-17T09:07:20.602" v="454" actId="1076"/>
          <ac:spMkLst>
            <pc:docMk/>
            <pc:sldMk cId="3620494919" sldId="662"/>
            <ac:spMk id="6" creationId="{2CB143B4-9FCB-F86A-643F-BD12C9044F70}"/>
          </ac:spMkLst>
        </pc:spChg>
        <pc:spChg chg="add mod">
          <ac:chgData name="Lisa Ellis" userId="1e3b8b31-18a3-40b3-8e12-8230c5071370" providerId="ADAL" clId="{563BA9DA-5175-456B-8E08-B93023433B20}" dt="2026-09-17T11:46:24.910" v="1730" actId="14100"/>
          <ac:spMkLst>
            <pc:docMk/>
            <pc:sldMk cId="3620494919" sldId="662"/>
            <ac:spMk id="7" creationId="{8D7C6D31-232C-3A23-8595-7FD5C086D319}"/>
          </ac:spMkLst>
        </pc:spChg>
        <pc:spChg chg="mod">
          <ac:chgData name="Lisa Ellis" userId="1e3b8b31-18a3-40b3-8e12-8230c5071370" providerId="ADAL" clId="{563BA9DA-5175-456B-8E08-B93023433B20}" dt="2026-09-17T11:45:37.491" v="1705" actId="1076"/>
          <ac:spMkLst>
            <pc:docMk/>
            <pc:sldMk cId="3620494919" sldId="662"/>
            <ac:spMk id="9" creationId="{210117BD-A1D7-59E9-9818-045E07DA9C62}"/>
          </ac:spMkLst>
        </pc:spChg>
        <pc:picChg chg="del">
          <ac:chgData name="Lisa Ellis" userId="1e3b8b31-18a3-40b3-8e12-8230c5071370" providerId="ADAL" clId="{563BA9DA-5175-456B-8E08-B93023433B20}" dt="2026-09-17T09:04:01.211" v="337" actId="478"/>
          <ac:picMkLst>
            <pc:docMk/>
            <pc:sldMk cId="3620494919" sldId="662"/>
            <ac:picMk id="3" creationId="{ACDFBEB5-6B2C-4B1E-FC03-90F08B1D380D}"/>
          </ac:picMkLst>
        </pc:picChg>
        <pc:picChg chg="add mod modCrop">
          <ac:chgData name="Lisa Ellis" userId="1e3b8b31-18a3-40b3-8e12-8230c5071370" providerId="ADAL" clId="{563BA9DA-5175-456B-8E08-B93023433B20}" dt="2026-09-17T11:44:49.951" v="1666" actId="1076"/>
          <ac:picMkLst>
            <pc:docMk/>
            <pc:sldMk cId="3620494919" sldId="662"/>
            <ac:picMk id="4" creationId="{4F772541-4E76-D92D-3255-2854CB7FB926}"/>
          </ac:picMkLst>
        </pc:picChg>
        <pc:picChg chg="mod">
          <ac:chgData name="Lisa Ellis" userId="1e3b8b31-18a3-40b3-8e12-8230c5071370" providerId="ADAL" clId="{563BA9DA-5175-456B-8E08-B93023433B20}" dt="2026-09-17T11:45:42.430" v="1707" actId="1076"/>
          <ac:picMkLst>
            <pc:docMk/>
            <pc:sldMk cId="3620494919" sldId="662"/>
            <ac:picMk id="5" creationId="{1BCA540B-4C59-5E80-9037-DAA80D7A4869}"/>
          </ac:picMkLst>
        </pc:picChg>
        <pc:picChg chg="mod">
          <ac:chgData name="Lisa Ellis" userId="1e3b8b31-18a3-40b3-8e12-8230c5071370" providerId="ADAL" clId="{563BA9DA-5175-456B-8E08-B93023433B20}" dt="2026-09-17T11:45:39.938" v="1706" actId="1076"/>
          <ac:picMkLst>
            <pc:docMk/>
            <pc:sldMk cId="3620494919" sldId="662"/>
            <ac:picMk id="14" creationId="{0A9B22F4-D68B-CE14-F153-8D86C6562558}"/>
          </ac:picMkLst>
        </pc:picChg>
      </pc:sldChg>
      <pc:sldChg chg="del">
        <pc:chgData name="Lisa Ellis" userId="1e3b8b31-18a3-40b3-8e12-8230c5071370" providerId="ADAL" clId="{563BA9DA-5175-456B-8E08-B93023433B20}" dt="2026-09-17T09:25:49.638" v="646" actId="2696"/>
        <pc:sldMkLst>
          <pc:docMk/>
          <pc:sldMk cId="375844223" sldId="663"/>
        </pc:sldMkLst>
      </pc:sldChg>
      <pc:sldChg chg="modSp mod ord modTransition">
        <pc:chgData name="Lisa Ellis" userId="1e3b8b31-18a3-40b3-8e12-8230c5071370" providerId="ADAL" clId="{563BA9DA-5175-456B-8E08-B93023433B20}" dt="2026-09-17T10:36:08.037" v="1268" actId="1076"/>
        <pc:sldMkLst>
          <pc:docMk/>
          <pc:sldMk cId="3651393680" sldId="664"/>
        </pc:sldMkLst>
        <pc:spChg chg="mod">
          <ac:chgData name="Lisa Ellis" userId="1e3b8b31-18a3-40b3-8e12-8230c5071370" providerId="ADAL" clId="{563BA9DA-5175-456B-8E08-B93023433B20}" dt="2026-09-17T10:36:08.037" v="1268" actId="1076"/>
          <ac:spMkLst>
            <pc:docMk/>
            <pc:sldMk cId="3651393680" sldId="664"/>
            <ac:spMk id="13" creationId="{29E9202D-A7F4-2017-2B8E-A68DF4283CB2}"/>
          </ac:spMkLst>
        </pc:spChg>
      </pc:sldChg>
      <pc:sldChg chg="modSp mod">
        <pc:chgData name="Lisa Ellis" userId="1e3b8b31-18a3-40b3-8e12-8230c5071370" providerId="ADAL" clId="{563BA9DA-5175-456B-8E08-B93023433B20}" dt="2026-09-17T10:34:52.457" v="1264" actId="14100"/>
        <pc:sldMkLst>
          <pc:docMk/>
          <pc:sldMk cId="1226153079" sldId="680"/>
        </pc:sldMkLst>
        <pc:spChg chg="mod">
          <ac:chgData name="Lisa Ellis" userId="1e3b8b31-18a3-40b3-8e12-8230c5071370" providerId="ADAL" clId="{563BA9DA-5175-456B-8E08-B93023433B20}" dt="2026-09-17T10:34:52.457" v="1264" actId="14100"/>
          <ac:spMkLst>
            <pc:docMk/>
            <pc:sldMk cId="1226153079" sldId="680"/>
            <ac:spMk id="3" creationId="{7C1E2A96-2FE2-7856-3D10-9A6E43D488C4}"/>
          </ac:spMkLst>
        </pc:spChg>
      </pc:sldChg>
      <pc:sldChg chg="modSp mod">
        <pc:chgData name="Lisa Ellis" userId="1e3b8b31-18a3-40b3-8e12-8230c5071370" providerId="ADAL" clId="{563BA9DA-5175-456B-8E08-B93023433B20}" dt="2026-09-17T10:35:10.718" v="1265" actId="1076"/>
        <pc:sldMkLst>
          <pc:docMk/>
          <pc:sldMk cId="3177788299" sldId="681"/>
        </pc:sldMkLst>
        <pc:spChg chg="mod">
          <ac:chgData name="Lisa Ellis" userId="1e3b8b31-18a3-40b3-8e12-8230c5071370" providerId="ADAL" clId="{563BA9DA-5175-456B-8E08-B93023433B20}" dt="2026-09-17T10:35:10.718" v="1265" actId="1076"/>
          <ac:spMkLst>
            <pc:docMk/>
            <pc:sldMk cId="3177788299" sldId="681"/>
            <ac:spMk id="5" creationId="{DDD916B7-7C34-64BC-360B-048ADA506824}"/>
          </ac:spMkLst>
        </pc:spChg>
      </pc:sldChg>
      <pc:sldChg chg="addSp delSp modSp mod">
        <pc:chgData name="Lisa Ellis" userId="1e3b8b31-18a3-40b3-8e12-8230c5071370" providerId="ADAL" clId="{563BA9DA-5175-456B-8E08-B93023433B20}" dt="2026-09-17T09:13:51.187" v="484" actId="14100"/>
        <pc:sldMkLst>
          <pc:docMk/>
          <pc:sldMk cId="361777059" sldId="683"/>
        </pc:sldMkLst>
        <pc:spChg chg="add mod">
          <ac:chgData name="Lisa Ellis" userId="1e3b8b31-18a3-40b3-8e12-8230c5071370" providerId="ADAL" clId="{563BA9DA-5175-456B-8E08-B93023433B20}" dt="2026-09-17T09:13:09.624" v="477" actId="1076"/>
          <ac:spMkLst>
            <pc:docMk/>
            <pc:sldMk cId="361777059" sldId="683"/>
            <ac:spMk id="4" creationId="{97E0E3DD-CA2E-0401-DAF0-78DD99BEFC99}"/>
          </ac:spMkLst>
        </pc:spChg>
        <pc:spChg chg="add mod">
          <ac:chgData name="Lisa Ellis" userId="1e3b8b31-18a3-40b3-8e12-8230c5071370" providerId="ADAL" clId="{563BA9DA-5175-456B-8E08-B93023433B20}" dt="2026-09-17T09:13:04.995" v="476" actId="14100"/>
          <ac:spMkLst>
            <pc:docMk/>
            <pc:sldMk cId="361777059" sldId="683"/>
            <ac:spMk id="7" creationId="{2638C666-A6A2-C418-F8C1-51CD0BBCAFD8}"/>
          </ac:spMkLst>
        </pc:spChg>
        <pc:spChg chg="mod">
          <ac:chgData name="Lisa Ellis" userId="1e3b8b31-18a3-40b3-8e12-8230c5071370" providerId="ADAL" clId="{563BA9DA-5175-456B-8E08-B93023433B20}" dt="2026-09-17T09:11:57.760" v="464" actId="1076"/>
          <ac:spMkLst>
            <pc:docMk/>
            <pc:sldMk cId="361777059" sldId="683"/>
            <ac:spMk id="9" creationId="{5E450E55-6189-F602-C59F-68612DE7C29D}"/>
          </ac:spMkLst>
        </pc:spChg>
        <pc:spChg chg="mod">
          <ac:chgData name="Lisa Ellis" userId="1e3b8b31-18a3-40b3-8e12-8230c5071370" providerId="ADAL" clId="{563BA9DA-5175-456B-8E08-B93023433B20}" dt="2026-09-17T09:12:02.968" v="466" actId="14100"/>
          <ac:spMkLst>
            <pc:docMk/>
            <pc:sldMk cId="361777059" sldId="683"/>
            <ac:spMk id="13" creationId="{68528D87-F7B0-B8DA-22B3-9ED30C1FCAAF}"/>
          </ac:spMkLst>
        </pc:spChg>
        <pc:picChg chg="add mod">
          <ac:chgData name="Lisa Ellis" userId="1e3b8b31-18a3-40b3-8e12-8230c5071370" providerId="ADAL" clId="{563BA9DA-5175-456B-8E08-B93023433B20}" dt="2026-09-17T09:12:15.980" v="469" actId="339"/>
          <ac:picMkLst>
            <pc:docMk/>
            <pc:sldMk cId="361777059" sldId="683"/>
            <ac:picMk id="3" creationId="{059FD344-63E7-3797-F6B0-0DB32C91D3A6}"/>
          </ac:picMkLst>
        </pc:picChg>
        <pc:picChg chg="add del">
          <ac:chgData name="Lisa Ellis" userId="1e3b8b31-18a3-40b3-8e12-8230c5071370" providerId="ADAL" clId="{563BA9DA-5175-456B-8E08-B93023433B20}" dt="2026-09-17T09:11:40.155" v="457" actId="478"/>
          <ac:picMkLst>
            <pc:docMk/>
            <pc:sldMk cId="361777059" sldId="683"/>
            <ac:picMk id="5" creationId="{ACD4F791-C438-D30C-7EEB-CDAA31F0A015}"/>
          </ac:picMkLst>
        </pc:picChg>
        <pc:cxnChg chg="add mod">
          <ac:chgData name="Lisa Ellis" userId="1e3b8b31-18a3-40b3-8e12-8230c5071370" providerId="ADAL" clId="{563BA9DA-5175-456B-8E08-B93023433B20}" dt="2026-09-17T09:13:51.187" v="484" actId="14100"/>
          <ac:cxnSpMkLst>
            <pc:docMk/>
            <pc:sldMk cId="361777059" sldId="683"/>
            <ac:cxnSpMk id="12" creationId="{C864AE09-AA48-923C-2C8B-F1593BD39EBB}"/>
          </ac:cxnSpMkLst>
        </pc:cxnChg>
        <pc:cxnChg chg="add mod">
          <ac:chgData name="Lisa Ellis" userId="1e3b8b31-18a3-40b3-8e12-8230c5071370" providerId="ADAL" clId="{563BA9DA-5175-456B-8E08-B93023433B20}" dt="2026-09-17T09:13:45.964" v="483" actId="14100"/>
          <ac:cxnSpMkLst>
            <pc:docMk/>
            <pc:sldMk cId="361777059" sldId="683"/>
            <ac:cxnSpMk id="14" creationId="{3EFF8CAA-63D5-E96F-5817-41FA8D483E40}"/>
          </ac:cxnSpMkLst>
        </pc:cxnChg>
      </pc:sldChg>
      <pc:sldChg chg="delSp modSp add mod setBg delDesignElem">
        <pc:chgData name="Lisa Ellis" userId="1e3b8b31-18a3-40b3-8e12-8230c5071370" providerId="ADAL" clId="{563BA9DA-5175-456B-8E08-B93023433B20}" dt="2026-09-17T10:42:07.436" v="1312" actId="1076"/>
        <pc:sldMkLst>
          <pc:docMk/>
          <pc:sldMk cId="302676734" sldId="684"/>
        </pc:sldMkLst>
        <pc:spChg chg="mod">
          <ac:chgData name="Lisa Ellis" userId="1e3b8b31-18a3-40b3-8e12-8230c5071370" providerId="ADAL" clId="{563BA9DA-5175-456B-8E08-B93023433B20}" dt="2026-09-17T10:41:23.007" v="1302" actId="2711"/>
          <ac:spMkLst>
            <pc:docMk/>
            <pc:sldMk cId="302676734" sldId="684"/>
            <ac:spMk id="2" creationId="{FC4B3660-FFA1-BEB7-8565-A87AEA85D3C5}"/>
          </ac:spMkLst>
        </pc:spChg>
        <pc:spChg chg="mod">
          <ac:chgData name="Lisa Ellis" userId="1e3b8b31-18a3-40b3-8e12-8230c5071370" providerId="ADAL" clId="{563BA9DA-5175-456B-8E08-B93023433B20}" dt="2026-09-17T10:41:42.595" v="1306" actId="20577"/>
          <ac:spMkLst>
            <pc:docMk/>
            <pc:sldMk cId="302676734" sldId="684"/>
            <ac:spMk id="5" creationId="{4933421E-AAA0-C546-3D88-B80FA575934C}"/>
          </ac:spMkLst>
        </pc:spChg>
        <pc:spChg chg="del">
          <ac:chgData name="Lisa Ellis" userId="1e3b8b31-18a3-40b3-8e12-8230c5071370" providerId="ADAL" clId="{563BA9DA-5175-456B-8E08-B93023433B20}" dt="2026-09-17T09:49:14.241" v="657"/>
          <ac:spMkLst>
            <pc:docMk/>
            <pc:sldMk cId="302676734" sldId="684"/>
            <ac:spMk id="17" creationId="{743AA782-23D1-4521-8CAD-47662984AA08}"/>
          </ac:spMkLst>
        </pc:spChg>
        <pc:spChg chg="del">
          <ac:chgData name="Lisa Ellis" userId="1e3b8b31-18a3-40b3-8e12-8230c5071370" providerId="ADAL" clId="{563BA9DA-5175-456B-8E08-B93023433B20}" dt="2026-09-17T09:49:14.241" v="657"/>
          <ac:spMkLst>
            <pc:docMk/>
            <pc:sldMk cId="302676734" sldId="684"/>
            <ac:spMk id="19" creationId="{71877DBC-BB60-40F0-AC93-2ACDBAAE60CE}"/>
          </ac:spMkLst>
        </pc:spChg>
        <pc:picChg chg="mod">
          <ac:chgData name="Lisa Ellis" userId="1e3b8b31-18a3-40b3-8e12-8230c5071370" providerId="ADAL" clId="{563BA9DA-5175-456B-8E08-B93023433B20}" dt="2026-09-17T10:42:07.436" v="1312" actId="1076"/>
          <ac:picMkLst>
            <pc:docMk/>
            <pc:sldMk cId="302676734" sldId="684"/>
            <ac:picMk id="4" creationId="{51A17F0D-0A4E-C3DD-F651-2E0135D8AEA2}"/>
          </ac:picMkLst>
        </pc:picChg>
      </pc:sldChg>
      <pc:sldChg chg="modSp new del mod">
        <pc:chgData name="Lisa Ellis" userId="1e3b8b31-18a3-40b3-8e12-8230c5071370" providerId="ADAL" clId="{563BA9DA-5175-456B-8E08-B93023433B20}" dt="2026-09-17T09:03:16.303" v="336" actId="2696"/>
        <pc:sldMkLst>
          <pc:docMk/>
          <pc:sldMk cId="687660971" sldId="684"/>
        </pc:sldMkLst>
        <pc:spChg chg="mod">
          <ac:chgData name="Lisa Ellis" userId="1e3b8b31-18a3-40b3-8e12-8230c5071370" providerId="ADAL" clId="{563BA9DA-5175-456B-8E08-B93023433B20}" dt="2026-09-17T09:00:39.427" v="133" actId="20577"/>
          <ac:spMkLst>
            <pc:docMk/>
            <pc:sldMk cId="687660971" sldId="684"/>
            <ac:spMk id="2" creationId="{AEBC70AC-1E7D-87C8-05D6-01D05445FCFE}"/>
          </ac:spMkLst>
        </pc:spChg>
        <pc:spChg chg="mod">
          <ac:chgData name="Lisa Ellis" userId="1e3b8b31-18a3-40b3-8e12-8230c5071370" providerId="ADAL" clId="{563BA9DA-5175-456B-8E08-B93023433B20}" dt="2026-09-17T09:01:29.995" v="242" actId="20577"/>
          <ac:spMkLst>
            <pc:docMk/>
            <pc:sldMk cId="687660971" sldId="684"/>
            <ac:spMk id="3" creationId="{D6CD31E3-7908-3A5A-7727-15BD759DDEB4}"/>
          </ac:spMkLst>
        </pc:spChg>
      </pc:sldChg>
      <pc:sldChg chg="delSp modSp add del mod setBg delDesignElem">
        <pc:chgData name="Lisa Ellis" userId="1e3b8b31-18a3-40b3-8e12-8230c5071370" providerId="ADAL" clId="{563BA9DA-5175-456B-8E08-B93023433B20}" dt="2026-09-17T09:57:19.046" v="829" actId="2696"/>
        <pc:sldMkLst>
          <pc:docMk/>
          <pc:sldMk cId="187001247" sldId="685"/>
        </pc:sldMkLst>
        <pc:spChg chg="mod">
          <ac:chgData name="Lisa Ellis" userId="1e3b8b31-18a3-40b3-8e12-8230c5071370" providerId="ADAL" clId="{563BA9DA-5175-456B-8E08-B93023433B20}" dt="2026-09-17T09:54:31.766" v="743" actId="14100"/>
          <ac:spMkLst>
            <pc:docMk/>
            <pc:sldMk cId="187001247" sldId="685"/>
            <ac:spMk id="3" creationId="{BCF4B017-7074-AEDF-5121-21776D123F1F}"/>
          </ac:spMkLst>
        </pc:spChg>
        <pc:spChg chg="del">
          <ac:chgData name="Lisa Ellis" userId="1e3b8b31-18a3-40b3-8e12-8230c5071370" providerId="ADAL" clId="{563BA9DA-5175-456B-8E08-B93023433B20}" dt="2026-09-17T09:53:36.337" v="728"/>
          <ac:spMkLst>
            <pc:docMk/>
            <pc:sldMk cId="187001247" sldId="685"/>
            <ac:spMk id="22" creationId="{DAF1966E-FD40-4A4A-B61B-C4DF7FA05F06}"/>
          </ac:spMkLst>
        </pc:spChg>
        <pc:spChg chg="del">
          <ac:chgData name="Lisa Ellis" userId="1e3b8b31-18a3-40b3-8e12-8230c5071370" providerId="ADAL" clId="{563BA9DA-5175-456B-8E08-B93023433B20}" dt="2026-09-17T09:53:36.337" v="728"/>
          <ac:spMkLst>
            <pc:docMk/>
            <pc:sldMk cId="187001247" sldId="685"/>
            <ac:spMk id="24" creationId="{047BFA19-D45E-416B-A404-7AF2F3F27017}"/>
          </ac:spMkLst>
        </pc:spChg>
        <pc:spChg chg="del">
          <ac:chgData name="Lisa Ellis" userId="1e3b8b31-18a3-40b3-8e12-8230c5071370" providerId="ADAL" clId="{563BA9DA-5175-456B-8E08-B93023433B20}" dt="2026-09-17T09:53:36.337" v="728"/>
          <ac:spMkLst>
            <pc:docMk/>
            <pc:sldMk cId="187001247" sldId="685"/>
            <ac:spMk id="26" creationId="{8E0105E7-23DB-4CF2-8258-FF47C7620F6E}"/>
          </ac:spMkLst>
        </pc:spChg>
        <pc:spChg chg="del">
          <ac:chgData name="Lisa Ellis" userId="1e3b8b31-18a3-40b3-8e12-8230c5071370" providerId="ADAL" clId="{563BA9DA-5175-456B-8E08-B93023433B20}" dt="2026-09-17T09:53:36.337" v="728"/>
          <ac:spMkLst>
            <pc:docMk/>
            <pc:sldMk cId="187001247" sldId="685"/>
            <ac:spMk id="28" creationId="{074B4F7D-14B2-478B-8BF5-01E4E0C5D263}"/>
          </ac:spMkLst>
        </pc:spChg>
        <pc:picChg chg="mod">
          <ac:chgData name="Lisa Ellis" userId="1e3b8b31-18a3-40b3-8e12-8230c5071370" providerId="ADAL" clId="{563BA9DA-5175-456B-8E08-B93023433B20}" dt="2026-09-17T09:53:44.002" v="729" actId="1076"/>
          <ac:picMkLst>
            <pc:docMk/>
            <pc:sldMk cId="187001247" sldId="685"/>
            <ac:picMk id="4" creationId="{94032BD7-5E42-0D8D-E749-F480A98FD62F}"/>
          </ac:picMkLst>
        </pc:picChg>
        <pc:picChg chg="mod">
          <ac:chgData name="Lisa Ellis" userId="1e3b8b31-18a3-40b3-8e12-8230c5071370" providerId="ADAL" clId="{563BA9DA-5175-456B-8E08-B93023433B20}" dt="2026-09-17T09:53:45.559" v="730" actId="1076"/>
          <ac:picMkLst>
            <pc:docMk/>
            <pc:sldMk cId="187001247" sldId="685"/>
            <ac:picMk id="5" creationId="{D24B2034-6D08-1D7E-202B-CD25E8BACCFF}"/>
          </ac:picMkLst>
        </pc:picChg>
      </pc:sldChg>
      <pc:sldChg chg="modSp add mod">
        <pc:chgData name="Lisa Ellis" userId="1e3b8b31-18a3-40b3-8e12-8230c5071370" providerId="ADAL" clId="{563BA9DA-5175-456B-8E08-B93023433B20}" dt="2026-09-17T10:35:45.360" v="1267" actId="27636"/>
        <pc:sldMkLst>
          <pc:docMk/>
          <pc:sldMk cId="2377301184" sldId="685"/>
        </pc:sldMkLst>
        <pc:spChg chg="mod">
          <ac:chgData name="Lisa Ellis" userId="1e3b8b31-18a3-40b3-8e12-8230c5071370" providerId="ADAL" clId="{563BA9DA-5175-456B-8E08-B93023433B20}" dt="2026-09-17T10:35:45.360" v="1267" actId="27636"/>
          <ac:spMkLst>
            <pc:docMk/>
            <pc:sldMk cId="2377301184" sldId="685"/>
            <ac:spMk id="3" creationId="{530B82F5-094E-4D53-FBD4-74C549A8C8EB}"/>
          </ac:spMkLst>
        </pc:spChg>
      </pc:sldChg>
      <pc:sldChg chg="addSp delSp modSp add mod">
        <pc:chgData name="Lisa Ellis" userId="1e3b8b31-18a3-40b3-8e12-8230c5071370" providerId="ADAL" clId="{563BA9DA-5175-456B-8E08-B93023433B20}" dt="2026-09-17T11:11:37.658" v="1549" actId="1076"/>
        <pc:sldMkLst>
          <pc:docMk/>
          <pc:sldMk cId="79707585" sldId="686"/>
        </pc:sldMkLst>
        <pc:spChg chg="mod">
          <ac:chgData name="Lisa Ellis" userId="1e3b8b31-18a3-40b3-8e12-8230c5071370" providerId="ADAL" clId="{563BA9DA-5175-456B-8E08-B93023433B20}" dt="2026-09-17T10:50:20.450" v="1370" actId="113"/>
          <ac:spMkLst>
            <pc:docMk/>
            <pc:sldMk cId="79707585" sldId="686"/>
            <ac:spMk id="2" creationId="{8C1F6E16-5A06-94DA-390B-AFE1E4160403}"/>
          </ac:spMkLst>
        </pc:spChg>
        <pc:spChg chg="add del mod">
          <ac:chgData name="Lisa Ellis" userId="1e3b8b31-18a3-40b3-8e12-8230c5071370" providerId="ADAL" clId="{563BA9DA-5175-456B-8E08-B93023433B20}" dt="2026-09-17T11:11:33.675" v="1548" actId="478"/>
          <ac:spMkLst>
            <pc:docMk/>
            <pc:sldMk cId="79707585" sldId="686"/>
            <ac:spMk id="3" creationId="{B9C9B777-7B1F-0A1B-C898-6E880016BD76}"/>
          </ac:spMkLst>
        </pc:spChg>
        <pc:spChg chg="mod">
          <ac:chgData name="Lisa Ellis" userId="1e3b8b31-18a3-40b3-8e12-8230c5071370" providerId="ADAL" clId="{563BA9DA-5175-456B-8E08-B93023433B20}" dt="2026-09-17T10:50:43.101" v="1376" actId="1076"/>
          <ac:spMkLst>
            <pc:docMk/>
            <pc:sldMk cId="79707585" sldId="686"/>
            <ac:spMk id="4" creationId="{FA612761-22D8-F150-3C83-94ED110DFB09}"/>
          </ac:spMkLst>
        </pc:spChg>
        <pc:spChg chg="mod">
          <ac:chgData name="Lisa Ellis" userId="1e3b8b31-18a3-40b3-8e12-8230c5071370" providerId="ADAL" clId="{563BA9DA-5175-456B-8E08-B93023433B20}" dt="2026-09-17T11:11:37.658" v="1549" actId="1076"/>
          <ac:spMkLst>
            <pc:docMk/>
            <pc:sldMk cId="79707585" sldId="686"/>
            <ac:spMk id="5" creationId="{DF78873D-4010-CA9B-F52C-D51ADE6E0E51}"/>
          </ac:spMkLst>
        </pc:spChg>
        <pc:picChg chg="mod">
          <ac:chgData name="Lisa Ellis" userId="1e3b8b31-18a3-40b3-8e12-8230c5071370" providerId="ADAL" clId="{563BA9DA-5175-456B-8E08-B93023433B20}" dt="2026-09-17T10:50:33.986" v="1374" actId="14100"/>
          <ac:picMkLst>
            <pc:docMk/>
            <pc:sldMk cId="79707585" sldId="686"/>
            <ac:picMk id="21" creationId="{2562725A-3C52-43EE-715E-3B934DF60CEF}"/>
          </ac:picMkLst>
        </pc:picChg>
      </pc:sldChg>
      <pc:sldChg chg="modSp add mod">
        <pc:chgData name="Lisa Ellis" userId="1e3b8b31-18a3-40b3-8e12-8230c5071370" providerId="ADAL" clId="{563BA9DA-5175-456B-8E08-B93023433B20}" dt="2026-09-17T10:48:59.689" v="1359" actId="2711"/>
        <pc:sldMkLst>
          <pc:docMk/>
          <pc:sldMk cId="1065087367" sldId="687"/>
        </pc:sldMkLst>
        <pc:spChg chg="mod">
          <ac:chgData name="Lisa Ellis" userId="1e3b8b31-18a3-40b3-8e12-8230c5071370" providerId="ADAL" clId="{563BA9DA-5175-456B-8E08-B93023433B20}" dt="2026-09-17T10:48:59.689" v="1359" actId="2711"/>
          <ac:spMkLst>
            <pc:docMk/>
            <pc:sldMk cId="1065087367" sldId="687"/>
            <ac:spMk id="5" creationId="{D8558DB5-790B-7EB9-7057-7CCEDD737EBB}"/>
          </ac:spMkLst>
        </pc:spChg>
        <pc:picChg chg="mod">
          <ac:chgData name="Lisa Ellis" userId="1e3b8b31-18a3-40b3-8e12-8230c5071370" providerId="ADAL" clId="{563BA9DA-5175-456B-8E08-B93023433B20}" dt="2026-09-17T10:48:52.723" v="1356" actId="14100"/>
          <ac:picMkLst>
            <pc:docMk/>
            <pc:sldMk cId="1065087367" sldId="687"/>
            <ac:picMk id="1028" creationId="{A39D1D79-D595-B0FC-0819-7778881B5C3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4587B-326E-43C1-B7EA-CA2A8938A9D2}" type="datetimeFigureOut">
              <a:rPr lang="en-US" smtClean="0"/>
              <a:t>9/17/2026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316DE7-EE72-45DB-8947-C9608D74BEED}" type="slidenum">
              <a:rPr lang="en-US" smtClean="0"/>
              <a:t>‹#›</a:t>
            </a:fld>
            <a:endParaRPr lang="en-US"/>
          </a:p>
        </p:txBody>
      </p:sp>
    </p:spTree>
    <p:extLst>
      <p:ext uri="{BB962C8B-B14F-4D97-AF65-F5344CB8AC3E}">
        <p14:creationId xmlns:p14="http://schemas.microsoft.com/office/powerpoint/2010/main" val="761026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Before we begin, it is important to address the issue of library anxiety.</a:t>
            </a:r>
          </a:p>
          <a:p>
            <a:endParaRPr lang="en-GB" sz="1400">
              <a:latin typeface="Aptos" panose="020B0004020202020204" pitchFamily="34" charset="0"/>
            </a:endParaRPr>
          </a:p>
          <a:p>
            <a:r>
              <a:rPr lang="en-GB" sz="1400">
                <a:latin typeface="Aptos" panose="020B0004020202020204" pitchFamily="34" charset="0"/>
              </a:rPr>
              <a:t>Many students may feel anxious or intimidated by their peers, or lack of knowledge or experience in using an academic library. </a:t>
            </a:r>
          </a:p>
          <a:p>
            <a:endParaRPr lang="en-GB" sz="1400">
              <a:latin typeface="Aptos" panose="020B0004020202020204" pitchFamily="34" charset="0"/>
            </a:endParaRPr>
          </a:p>
          <a:p>
            <a:r>
              <a:rPr lang="en-GB" sz="1400">
                <a:latin typeface="Aptos" panose="020B0004020202020204" pitchFamily="34" charset="0"/>
              </a:rPr>
              <a:t>It is a very common issue and we want to reassure you all there is plenty of support in place to help you overcome any fear.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80691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infoskills courses are just part of the support we offer all our students.</a:t>
            </a:r>
          </a:p>
          <a:p>
            <a:endParaRPr lang="en-GB" sz="1400">
              <a:latin typeface="Aptos" panose="020B0004020202020204" pitchFamily="34" charset="0"/>
            </a:endParaRPr>
          </a:p>
          <a:p>
            <a:r>
              <a:rPr lang="en-GB" sz="1400">
                <a:latin typeface="Aptos" panose="020B0004020202020204" pitchFamily="34" charset="0"/>
              </a:rPr>
              <a:t>The library webpage has lots of information, support and links to help you on your academic journey.</a:t>
            </a:r>
          </a:p>
          <a:p>
            <a:endParaRPr lang="en-GB" sz="1400">
              <a:latin typeface="Aptos" panose="020B0004020202020204" pitchFamily="34" charset="0"/>
            </a:endParaRPr>
          </a:p>
          <a:p>
            <a:r>
              <a:rPr lang="en-GB" sz="1400">
                <a:latin typeface="Aptos" panose="020B0004020202020204" pitchFamily="34" charset="0"/>
              </a:rPr>
              <a:t>You can navigate easily to the library webpage from your student HWB homepage.</a:t>
            </a:r>
          </a:p>
          <a:p>
            <a:endParaRPr lang="en-GB" sz="1400">
              <a:latin typeface="Aptos" panose="020B0004020202020204" pitchFamily="34" charset="0"/>
            </a:endParaRP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As a first step, we encourage all new students to self enrol on our infoskills programme.</a:t>
            </a:r>
          </a:p>
          <a:p>
            <a:endParaRPr lang="en-GB" sz="1400"/>
          </a:p>
          <a:p>
            <a:r>
              <a:rPr lang="en-GB" sz="1400"/>
              <a:t>As a new student you currently don’t know what you do not know.</a:t>
            </a:r>
          </a:p>
          <a:p>
            <a:endParaRPr lang="en-GB" sz="1400"/>
          </a:p>
          <a:p>
            <a:r>
              <a:rPr lang="en-GB" sz="1400"/>
              <a:t>Scan the QR code with your phone camera or click on the online link provided for more details on how to develop these important skills. </a:t>
            </a:r>
          </a:p>
          <a:p>
            <a:endParaRPr lang="en-GB" sz="1400"/>
          </a:p>
          <a:p>
            <a:r>
              <a:rPr lang="en-GB" sz="1400"/>
              <a:t>As you progress through this tutorial, you will see pink button links which will take you to the corresponding relevant units. </a:t>
            </a:r>
            <a:endParaRPr lang="en-US" sz="140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Your reading list is just your starting point. You will be expected to independently find further academic sources to include in your work.</a:t>
            </a:r>
          </a:p>
          <a:p>
            <a:endParaRPr lang="en-GB" sz="1400">
              <a:latin typeface="Aptos" panose="020B0004020202020204" pitchFamily="34" charset="0"/>
            </a:endParaRPr>
          </a:p>
          <a:p>
            <a:r>
              <a:rPr lang="en-GB" sz="1400">
                <a:latin typeface="Aptos" panose="020B0004020202020204" pitchFamily="34" charset="0"/>
              </a:rPr>
              <a:t>The library discovery tool is a great starting point. Using keywords you can search across many of our collections and resources in a single simple search.</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0791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353040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50253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322037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4127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2947062399"/>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8234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4058005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0" r:id="rId7"/>
    <p:sldLayoutId id="2147483711" r:id="rId8"/>
    <p:sldLayoutId id="2147483712" r:id="rId9"/>
    <p:sldLayoutId id="2147483713" r:id="rId10"/>
    <p:sldLayoutId id="2147483714" r:id="rId11"/>
    <p:sldLayoutId id="214748371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2.png"/><Relationship Id="rId1" Type="http://schemas.openxmlformats.org/officeDocument/2006/relationships/slideLayout" Target="../slideLayouts/slideLayout8.xm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Library_anxiety"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slideLayout" Target="../slideLayouts/slideLayout8.xml"/><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slides/_rels/slide10.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hyperlink" Target="https://digitalservices.uwtsd.ac.uk/library/"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image" Target="../media/image30.jpeg"/><Relationship Id="rId4" Type="http://schemas.openxmlformats.org/officeDocument/2006/relationships/hyperlink" Target="https://new.express.adobe.com/webpage/Hq1eFsKTCVmW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29.png"/><Relationship Id="rId4" Type="http://schemas.openxmlformats.org/officeDocument/2006/relationships/hyperlink" Target="https://digitalservices.uwtsd.ac.uk/library/"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2.png"/><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hyperlink" Target="https://moodle.uwtsd.ac.uk/login/index.php" TargetMode="Externa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6.png"/><Relationship Id="rId2" Type="http://schemas.openxmlformats.org/officeDocument/2006/relationships/image" Target="../media/image33.png"/><Relationship Id="rId1" Type="http://schemas.openxmlformats.org/officeDocument/2006/relationships/slideLayout" Target="../slideLayouts/slideLayout8.xml"/><Relationship Id="rId6" Type="http://schemas.openxmlformats.org/officeDocument/2006/relationships/image" Target="../media/image35.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7.png"/><Relationship Id="rId1" Type="http://schemas.openxmlformats.org/officeDocument/2006/relationships/slideLayout" Target="../slideLayouts/slideLayout9.xml"/><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9.png"/><Relationship Id="rId4" Type="http://schemas.openxmlformats.org/officeDocument/2006/relationships/hyperlink" Target="https://librarysearch.uwtsd.ac.uk/discovery/dbsearch?vid=44WHELF_UWTSD%3A44WHELF_UWTSD_VU1"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any,contains,health%20informatics&amp;tab=Everything&amp;search_scope=MyInst_and_CI&amp;vid=44WHELF_UWTSD:44WHELF_UWTSD_VU1&amp;lang=en&amp;offset=0" TargetMode="Externa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permalink/44WHELF_UWTSD/1vbe9ev/alma99100661586402421" TargetMode="External"/><Relationship Id="rId1" Type="http://schemas.openxmlformats.org/officeDocument/2006/relationships/slideLayout" Target="../slideLayouts/slideLayout11.xml"/><Relationship Id="rId4" Type="http://schemas.openxmlformats.org/officeDocument/2006/relationships/image" Target="../media/image44.png"/></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47.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query=any,contains,%22time%20management%22,AND&amp;query=any,contains,business,AND&amp;tab=Everything&amp;search_scope=MyInst_and_CI&amp;vid=44WHELF_UWTSD:44WHELF_UWTSD_VU1&amp;lang=en&amp;mode=advanced&amp;offset=0" TargetMode="External"/><Relationship Id="rId2" Type="http://schemas.openxmlformats.org/officeDocument/2006/relationships/hyperlink" Target="https://librarysearch.uwtsd.ac.uk/discovery/search?lang=en&amp;mode=advanced&amp;offset=0&amp;query=title,contains,(electronic%20OR%20digital%20OR%20health)%20records%20OR%20EHR,AND&amp;query=sub,contains,%22health%20informatics%22,AND&amp;search_scope=Search_ELEC&amp;sortby=rank&amp;tab=Everything&amp;vid=44WHELF_UWTSD:44WHELF_UWTSD_VU1" TargetMode="External"/><Relationship Id="rId1" Type="http://schemas.openxmlformats.org/officeDocument/2006/relationships/slideLayout" Target="../slideLayouts/slideLayout10.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51.png"/><Relationship Id="rId4" Type="http://schemas.openxmlformats.org/officeDocument/2006/relationships/image" Target="../media/image50.png"/></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hyperlink" Target="https://www.elsevier.support/sciencedirect/category/10545" TargetMode="External"/><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 Id="rId5" Type="http://schemas.openxmlformats.org/officeDocument/2006/relationships/image" Target="../media/image54.png"/><Relationship Id="rId4" Type="http://schemas.openxmlformats.org/officeDocument/2006/relationships/hyperlink" Target="https://www.elsevier.support/sciencedirect/answer/where-can-i-find-tutorials-for-sciencedirect"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playlist?list=PL7dF9e2qSW0YkmxDTsUG6p4hJjYOPT0Uj" TargetMode="External"/><Relationship Id="rId7" Type="http://schemas.openxmlformats.org/officeDocument/2006/relationships/image" Target="../media/image57.png"/><Relationship Id="rId2" Type="http://schemas.openxmlformats.org/officeDocument/2006/relationships/hyperlink" Target="https://pubmed.ncbi.nlm.nih.gov/help/" TargetMode="External"/><Relationship Id="rId1" Type="http://schemas.openxmlformats.org/officeDocument/2006/relationships/slideLayout" Target="../slideLayouts/slideLayout8.xml"/><Relationship Id="rId6" Type="http://schemas.openxmlformats.org/officeDocument/2006/relationships/hyperlink" Target="https://www.nlm.nih.gov/mesh/meshhome.html" TargetMode="External"/><Relationship Id="rId5" Type="http://schemas.openxmlformats.org/officeDocument/2006/relationships/hyperlink" Target="https://www.nlm.nih.gov/oet/ed/pubmed/pubmed_in_ebp/index.html" TargetMode="External"/><Relationship Id="rId4" Type="http://schemas.openxmlformats.org/officeDocument/2006/relationships/hyperlink" Target="https://learn.nlm.nih.gov/documentation/training-packets/T0042010P/"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59.png"/><Relationship Id="rId4" Type="http://schemas.openxmlformats.org/officeDocument/2006/relationships/image" Target="../media/image58.png"/></Relationships>
</file>

<file path=ppt/slides/_rels/slide33.xml.rels><?xml version="1.0" encoding="UTF-8" standalone="yes"?>
<Relationships xmlns="http://schemas.openxmlformats.org/package/2006/relationships"><Relationship Id="rId3" Type="http://schemas.openxmlformats.org/officeDocument/2006/relationships/hyperlink" Target="https://elh.nhs.wales/e-learning/" TargetMode="External"/><Relationship Id="rId2" Type="http://schemas.openxmlformats.org/officeDocument/2006/relationships/hyperlink" Target="https://elh.nhs.wales/subject-guides/" TargetMode="External"/><Relationship Id="rId1" Type="http://schemas.openxmlformats.org/officeDocument/2006/relationships/slideLayout" Target="../slideLayouts/slideLayout14.xml"/><Relationship Id="rId6" Type="http://schemas.openxmlformats.org/officeDocument/2006/relationships/hyperlink" Target="https://eur01.safelinks.protection.outlook.com/?url=https%3A%2F%2Felh.nhs.wales%2Fsign-in%2F&amp;data=05%7C01%7Cl.ellis%40uwtsd.ac.uk%7Cf71d09eafe60493e339008db164b0721%7C4e0f11f9046e45059cb8db2152311e21%7C0%7C0%7C638128283735400275%7CUnknown%7CTWFpbGZsb3d8eyJWIjoiMC4wLjAwMDAiLCJQIjoiV2luMzIiLCJBTiI6Ik1haWwiLCJXVCI6Mn0%3D%7C3000%7C%7C%7C&amp;sdata=lQegaYM4gPUgtE9zalnjoZ%2BRG5pCzlNe2m7qPLdcrEM%3D&amp;reserved=0" TargetMode="External"/><Relationship Id="rId5" Type="http://schemas.openxmlformats.org/officeDocument/2006/relationships/image" Target="../media/image60.png"/><Relationship Id="rId4" Type="http://schemas.openxmlformats.org/officeDocument/2006/relationships/hyperlink" Target="https://elh.nhs.wales/how-to/"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nhswls.org/join" TargetMode="External"/><Relationship Id="rId2" Type="http://schemas.openxmlformats.org/officeDocument/2006/relationships/hyperlink" Target="https://www.nhswls.org/contactyourlibrary" TargetMode="External"/><Relationship Id="rId1" Type="http://schemas.openxmlformats.org/officeDocument/2006/relationships/slideLayout" Target="../slideLayouts/slideLayout14.xml"/><Relationship Id="rId5" Type="http://schemas.openxmlformats.org/officeDocument/2006/relationships/hyperlink" Target="https://youtu.be/fOEYO3vofNc?si=u2JVbVc4cxEyFNwW" TargetMode="External"/><Relationship Id="rId4" Type="http://schemas.openxmlformats.org/officeDocument/2006/relationships/hyperlink" Target="https://www.youtube.com/@nhswalese-library" TargetMode="External"/></Relationships>
</file>

<file path=ppt/slides/_rels/slide35.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hyperlink" Target="https://www.nhswls.org/contactyourlibrary" TargetMode="External"/><Relationship Id="rId7" Type="http://schemas.openxmlformats.org/officeDocument/2006/relationships/hyperlink" Target="https://uwtsd.ac.uk/library/need-more/" TargetMode="External"/><Relationship Id="rId2" Type="http://schemas.openxmlformats.org/officeDocument/2006/relationships/image" Target="../media/image61.png"/><Relationship Id="rId1" Type="http://schemas.openxmlformats.org/officeDocument/2006/relationships/slideLayout" Target="../slideLayouts/slideLayout14.xml"/><Relationship Id="rId6" Type="http://schemas.openxmlformats.org/officeDocument/2006/relationships/hyperlink" Target="https://www.nhswls.org/interlibraryloans" TargetMode="External"/><Relationship Id="rId5" Type="http://schemas.openxmlformats.org/officeDocument/2006/relationships/hyperlink" Target="https://www.nhswls.org/outreach" TargetMode="External"/><Relationship Id="rId4" Type="http://schemas.openxmlformats.org/officeDocument/2006/relationships/hyperlink" Target="https://www.nhswls.org/currentawareness"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8.xml"/><Relationship Id="rId4" Type="http://schemas.openxmlformats.org/officeDocument/2006/relationships/hyperlink" Target="https://digitalservices.uwtsd.ac.uk/library/academic-and-infoskills/resources-for-research/"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67.png"/><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librarysearch.uwtsd.ac.uk/discovery/search?query=any,contains,(Health%20informatics%20impact%20on%20NHS)%20OR%20(Health%20informatics)%20OR%20(NHS%20digital%20health%20technologies)%20OR%20((Health%20informatics)%20OR%20(NHS%20healthcare%20innovation))%20OR%20((Health%20informatics)%20AND%20(NHS%20service%20improvement))%20OR%20((%22Health%20informatics%22)%20AND%20(NHS)%20AND%20(impact))%20OR%20((health%20informatics)%20OR%20(digital%20health)%20OR%20(eHealth%20AND%20National%20Health%20Service))%20OR%20((%22health%20information%20technology%22)%20AND%20(NHS%20outcomes))%20OR%20(health%20informatics%20applications%20NHS%20effectiveness)%20OR%20(NHS%20healthcare%20IT%20systems)%20OR%20(What%20is%20the%20impact%20of%20%22Health%20informatics%22%20on%20the%20NHS%3F),AND&amp;query=title,contains,(electronic%20OR%20digital%20OR%20health)%20records%20OR%20EHR,AND&amp;query=any,contains,UK,AND&amp;tab=Everything&amp;search_scope=MyInst_and_CI&amp;vid=44WHELF_UWTSD:44WHELF_UWTSD_VU1&amp;lang=en&amp;mode=advanced&amp;offset=0&amp;isRAsearch=true&amp;facet=searchcreationdate,include,2015%7C,%7C2025,lk&amp;facet=lang,include,eng,lk&amp;facet=tlevel,include,peer_reviewed,lk&amp;facet=searchcreationdate,include,2020%7C,%7C2025,lk" TargetMode="External"/><Relationship Id="rId2" Type="http://schemas.openxmlformats.org/officeDocument/2006/relationships/image" Target="../media/image68.png"/><Relationship Id="rId1" Type="http://schemas.openxmlformats.org/officeDocument/2006/relationships/slideLayout" Target="../slideLayouts/slideLayout8.xml"/><Relationship Id="rId4" Type="http://schemas.openxmlformats.org/officeDocument/2006/relationships/hyperlink" Target="https://scholar.google.com/scholar?as_ylo=2021&amp;q=(Health+informatics+impact+on+NHS)+OR+(Health+informatics)+OR+(NHS+digital+health+technologies)+OR+((Health+informatics)+OR+(NHS+healthcare+innovation))+OR+((Health+informatics)+AND+(NHS+service+improvement))+OR+((%22Health+informatics%22)+AND+(NHS)+AND+(impact))+OR+((health+informatics)+OR+(digital+health)+OR+(eHealth+AND+National+Health+Service))+OR+((%22health+information+technology%22)+AND+(NHS+outcomes))+OR+(health+informatics+applications+NHS+effectiveness)+OR+(NHS+healthcare+IT+systems)+OR+(What+is+the+impact+of+%22Health+informatics%22+on+the+NHS%3F)+(electronic+OR+digital+OR+health)+records+OR+EHR+UK&amp;hl=en&amp;as_sdt=0,5"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3.xml"/><Relationship Id="rId1" Type="http://schemas.openxmlformats.org/officeDocument/2006/relationships/slideLayout" Target="../slideLayouts/slideLayout9.xml"/><Relationship Id="rId6" Type="http://schemas.openxmlformats.org/officeDocument/2006/relationships/image" Target="../media/image69.jpeg"/><Relationship Id="rId5" Type="http://schemas.openxmlformats.org/officeDocument/2006/relationships/hyperlink" Target="https://uwtsd.ac.uk/library/help-and-support/accessing-libraries-outside-uwtsd/" TargetMode="External"/><Relationship Id="rId4" Type="http://schemas.openxmlformats.org/officeDocument/2006/relationships/hyperlink" Target="https://uwtsd.ac.uk/library/need-more/"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70.jpeg"/></Relationships>
</file>

<file path=ppt/slides/_rels/slide44.xml.rels><?xml version="1.0" encoding="UTF-8" standalone="yes"?>
<Relationships xmlns="http://schemas.openxmlformats.org/package/2006/relationships"><Relationship Id="rId8" Type="http://schemas.openxmlformats.org/officeDocument/2006/relationships/hyperlink" Target="mailto:c.davage@uwtsd.ac.uk" TargetMode="External"/><Relationship Id="rId3" Type="http://schemas.openxmlformats.org/officeDocument/2006/relationships/hyperlink" Target="mailto:l.ellis@uwtsd.ac.uk" TargetMode="External"/><Relationship Id="rId7" Type="http://schemas.openxmlformats.org/officeDocument/2006/relationships/image" Target="../media/image71.jpe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85286B-CCA5-76E6-72DC-8ACBE294D38A}"/>
              </a:ext>
            </a:extLst>
          </p:cNvPr>
          <p:cNvSpPr txBox="1"/>
          <p:nvPr/>
        </p:nvSpPr>
        <p:spPr>
          <a:xfrm>
            <a:off x="1532242" y="1708318"/>
            <a:ext cx="9552702" cy="2708434"/>
          </a:xfrm>
          <a:prstGeom prst="rect">
            <a:avLst/>
          </a:prstGeom>
          <a:noFill/>
        </p:spPr>
        <p:txBody>
          <a:bodyPr wrap="square" lIns="91440" tIns="45720" rIns="91440" bIns="45720" rtlCol="0" anchor="t">
            <a:spAutoFit/>
          </a:bodyPr>
          <a:lstStyle/>
          <a:p>
            <a:r>
              <a:rPr lang="en-GB" sz="5400" dirty="0">
                <a:solidFill>
                  <a:schemeClr val="bg1"/>
                </a:solidFill>
              </a:rPr>
              <a:t>Library Essentials</a:t>
            </a:r>
            <a:endParaRPr lang="en-GB" sz="5400" dirty="0">
              <a:solidFill>
                <a:schemeClr val="bg1"/>
              </a:solidFill>
              <a:ea typeface="Calibri"/>
              <a:cs typeface="Calibri"/>
            </a:endParaRPr>
          </a:p>
          <a:p>
            <a:r>
              <a:rPr lang="en-GB" sz="4400" dirty="0">
                <a:solidFill>
                  <a:schemeClr val="bg1"/>
                </a:solidFill>
              </a:rPr>
              <a:t>Level 7</a:t>
            </a:r>
            <a:endParaRPr lang="en-GB" sz="4400" dirty="0">
              <a:solidFill>
                <a:schemeClr val="bg1"/>
              </a:solidFill>
              <a:ea typeface="Calibri"/>
              <a:cs typeface="Calibri"/>
            </a:endParaRPr>
          </a:p>
          <a:p>
            <a:endParaRPr lang="en-GB" sz="4000" dirty="0">
              <a:solidFill>
                <a:schemeClr val="bg1"/>
              </a:solidFill>
            </a:endParaRPr>
          </a:p>
          <a:p>
            <a:r>
              <a:rPr lang="en-GB" sz="3200" dirty="0">
                <a:solidFill>
                  <a:schemeClr val="bg1"/>
                </a:solidFill>
              </a:rPr>
              <a:t>September 2026</a:t>
            </a:r>
            <a:endParaRPr lang="en-US" sz="3200" dirty="0">
              <a:solidFill>
                <a:schemeClr val="bg1"/>
              </a:solidFill>
              <a:ea typeface="Calibri"/>
              <a:cs typeface="Calibri"/>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644910" y="1191277"/>
            <a:ext cx="7444396" cy="4467534"/>
          </a:xfrm>
        </p:spPr>
        <p:txBody>
          <a:bodyPr vert="horz" lIns="91440" tIns="45720" rIns="91440" bIns="45720" rtlCol="0" anchor="t">
            <a:noAutofit/>
          </a:bodyPr>
          <a:lstStyle/>
          <a:p>
            <a:pPr marL="342900">
              <a:spcBef>
                <a:spcPts val="0"/>
              </a:spcBef>
              <a:spcAft>
                <a:spcPts val="600"/>
              </a:spcAft>
              <a:buFont typeface="Arial,Sans-Serif"/>
              <a:buChar char="•"/>
            </a:pPr>
            <a:r>
              <a:rPr lang="en-US" sz="22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200" dirty="0">
              <a:latin typeface="Calibri"/>
              <a:ea typeface="Calibri"/>
              <a:cs typeface="Calibri"/>
            </a:endParaRPr>
          </a:p>
          <a:p>
            <a:pPr marL="342900">
              <a:spcBef>
                <a:spcPts val="0"/>
              </a:spcBef>
              <a:spcAft>
                <a:spcPts val="600"/>
              </a:spcAft>
              <a:buFont typeface="Arial,Sans-Serif"/>
              <a:buChar char="•"/>
            </a:pPr>
            <a:r>
              <a:rPr lang="en-US" sz="22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200" dirty="0">
              <a:latin typeface="Calibri"/>
              <a:ea typeface="Calibri"/>
              <a:cs typeface="Calibri"/>
            </a:endParaRPr>
          </a:p>
          <a:p>
            <a:pPr marL="342900">
              <a:spcBef>
                <a:spcPts val="0"/>
              </a:spcBef>
              <a:spcAft>
                <a:spcPts val="600"/>
              </a:spcAft>
              <a:buFont typeface="Arial,Sans-Serif"/>
              <a:buChar char="•"/>
            </a:pPr>
            <a:r>
              <a:rPr lang="en-US" sz="22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200" dirty="0">
              <a:latin typeface="Calibri"/>
              <a:ea typeface="Calibri"/>
              <a:cs typeface="Calibri"/>
            </a:endParaRPr>
          </a:p>
          <a:p>
            <a:pPr marL="342900">
              <a:spcBef>
                <a:spcPts val="0"/>
              </a:spcBef>
              <a:spcAft>
                <a:spcPts val="600"/>
              </a:spcAft>
              <a:buFont typeface="Arial,Sans-Serif"/>
              <a:buChar char="•"/>
            </a:pPr>
            <a:r>
              <a:rPr lang="en-US" sz="2200" dirty="0">
                <a:latin typeface="Calibri"/>
                <a:ea typeface="Calibri"/>
                <a:cs typeface="Calibri"/>
              </a:rPr>
              <a:t>Advanced searching techniques and databases.</a:t>
            </a:r>
          </a:p>
          <a:p>
            <a:pPr marL="342900">
              <a:spcBef>
                <a:spcPts val="0"/>
              </a:spcBef>
              <a:spcAft>
                <a:spcPts val="600"/>
              </a:spcAft>
              <a:buFont typeface="Arial,Sans-Serif"/>
              <a:buChar char="•"/>
            </a:pPr>
            <a:endParaRPr lang="en-US" sz="2200" dirty="0">
              <a:latin typeface="Calibri"/>
              <a:ea typeface="Calibri"/>
              <a:cs typeface="Calibri"/>
            </a:endParaRPr>
          </a:p>
          <a:p>
            <a:pPr marL="342900">
              <a:spcBef>
                <a:spcPts val="0"/>
              </a:spcBef>
              <a:spcAft>
                <a:spcPts val="600"/>
              </a:spcAft>
              <a:buFont typeface="Arial,Sans-Serif"/>
              <a:buChar char="•"/>
            </a:pPr>
            <a:r>
              <a:rPr lang="en-US" sz="2200" dirty="0">
                <a:latin typeface="Calibri"/>
                <a:ea typeface="Calibri"/>
                <a:cs typeface="Calibri"/>
              </a:rPr>
              <a:t>AI Research tool.</a:t>
            </a:r>
          </a:p>
          <a:p>
            <a:pPr marL="342900">
              <a:spcBef>
                <a:spcPts val="0"/>
              </a:spcBef>
              <a:spcAft>
                <a:spcPts val="600"/>
              </a:spcAft>
              <a:buFont typeface="Arial,Sans-Serif"/>
              <a:buChar char="•"/>
            </a:pPr>
            <a:endParaRPr lang="en-US" sz="2200" dirty="0">
              <a:latin typeface="Calibri"/>
              <a:ea typeface="Calibri"/>
              <a:cs typeface="Calibri"/>
            </a:endParaRPr>
          </a:p>
          <a:p>
            <a:pPr marL="342900">
              <a:spcBef>
                <a:spcPts val="0"/>
              </a:spcBef>
              <a:spcAft>
                <a:spcPts val="600"/>
              </a:spcAft>
              <a:buFont typeface="Arial,Sans-Serif"/>
              <a:buChar char="•"/>
            </a:pPr>
            <a:r>
              <a:rPr lang="en-US" sz="2200" dirty="0">
                <a:latin typeface="Calibri"/>
                <a:ea typeface="Calibri"/>
                <a:cs typeface="Calibri"/>
              </a:rPr>
              <a:t>NHS resources.</a:t>
            </a:r>
          </a:p>
          <a:p>
            <a:pPr marL="342900">
              <a:spcBef>
                <a:spcPts val="0"/>
              </a:spcBef>
              <a:spcAft>
                <a:spcPts val="600"/>
              </a:spcAft>
              <a:buFont typeface="Arial,Sans-Serif"/>
              <a:buChar char="•"/>
            </a:pPr>
            <a:endParaRPr lang="en-US" sz="2400" dirty="0">
              <a:latin typeface="Calibri"/>
              <a:ea typeface="Calibri"/>
              <a:cs typeface="Calibri"/>
            </a:endParaRP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dirty="0">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40333" y="805942"/>
            <a:ext cx="2038635" cy="2098023"/>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172609"/>
            <a:ext cx="5548403" cy="954107"/>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accent2"/>
                </a:solidFill>
                <a:latin typeface="Calibri"/>
                <a:cs typeface="Arial"/>
              </a:rPr>
              <a:t>Lisa Ellis </a:t>
            </a:r>
          </a:p>
          <a:p>
            <a:r>
              <a:rPr lang="en-GB" sz="2400" b="1" dirty="0">
                <a:latin typeface="Calibri"/>
                <a:cs typeface="Arial"/>
              </a:rPr>
              <a:t>Email:  </a:t>
            </a:r>
            <a:r>
              <a:rPr lang="en-GB" sz="2400" dirty="0">
                <a:latin typeface="Calibri"/>
                <a:cs typeface="Arial"/>
                <a:hlinkClick r:id="rId3">
                  <a:extLst>
                    <a:ext uri="{A12FA001-AC4F-418D-AE19-62706E023703}">
                      <ahyp:hlinkClr xmlns:ahyp="http://schemas.microsoft.com/office/drawing/2018/hyperlinkcolor" val="tx"/>
                    </a:ext>
                  </a:extLst>
                </a:hlinkClick>
              </a:rPr>
              <a:t>l.ellis@uwtsd.ac.uk</a:t>
            </a:r>
            <a:endParaRPr lang="en-GB" sz="2400" dirty="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2197281"/>
            <a:ext cx="9464956" cy="830997"/>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mn-lt"/>
                <a:cs typeface="+mn-lt"/>
              </a:rPr>
              <a:t>ONSITE: </a:t>
            </a:r>
            <a:r>
              <a:rPr lang="en-GB" sz="2400" b="1" dirty="0">
                <a:latin typeface="Calibri"/>
                <a:ea typeface="+mn-lt"/>
                <a:cs typeface="+mn-lt"/>
              </a:rPr>
              <a:t>Swansea Campus (Y Fforwm)</a:t>
            </a:r>
            <a:r>
              <a:rPr lang="en-US" b="1" dirty="0">
                <a:latin typeface="Calibri"/>
                <a:cs typeface="Calibri Light"/>
              </a:rPr>
              <a:t> </a:t>
            </a:r>
            <a:r>
              <a:rPr lang="en-US" sz="2400" dirty="0">
                <a:latin typeface="Calibri"/>
                <a:cs typeface="Calibri Light"/>
              </a:rPr>
              <a:t>usually</a:t>
            </a:r>
            <a:r>
              <a:rPr lang="en-US" dirty="0">
                <a:latin typeface="Calibri"/>
                <a:cs typeface="Calibri Light"/>
              </a:rPr>
              <a:t> </a:t>
            </a:r>
            <a:r>
              <a:rPr lang="en-US" sz="2400" dirty="0">
                <a:latin typeface="Calibri"/>
                <a:ea typeface="Calibri"/>
                <a:cs typeface="Calibri"/>
              </a:rPr>
              <a:t>3 days per week </a:t>
            </a:r>
            <a:endParaRPr lang="en-GB" dirty="0">
              <a:cs typeface="Calibri Light"/>
            </a:endParaRPr>
          </a:p>
          <a:p>
            <a:r>
              <a:rPr lang="en-GB" sz="2400" b="1" dirty="0">
                <a:solidFill>
                  <a:schemeClr val="accent2"/>
                </a:solidFill>
                <a:latin typeface="Calibri"/>
                <a:cs typeface="Calibri Light"/>
              </a:rPr>
              <a:t>ONLINE:</a:t>
            </a:r>
            <a:r>
              <a:rPr lang="en-GB" sz="2400" b="1" dirty="0">
                <a:latin typeface="Calibri"/>
                <a:cs typeface="Calibri Light"/>
              </a:rPr>
              <a:t> </a:t>
            </a:r>
            <a:r>
              <a:rPr lang="en-GB" sz="2400" dirty="0">
                <a:latin typeface="Calibri"/>
                <a:cs typeface="Calibri Light"/>
              </a:rPr>
              <a:t>Monday to Friday, 9am - 4:30pm</a:t>
            </a:r>
            <a:endParaRPr lang="en-GB" sz="2400" dirty="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a:cxnSpLocks/>
          </p:cNvCxnSpPr>
          <p:nvPr/>
        </p:nvCxnSpPr>
        <p:spPr>
          <a:xfrm>
            <a:off x="1232009" y="3218568"/>
            <a:ext cx="946495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3344D90-08F8-42EA-6DF2-81A96A5CB882}"/>
              </a:ext>
            </a:extLst>
          </p:cNvPr>
          <p:cNvSpPr txBox="1"/>
          <p:nvPr/>
        </p:nvSpPr>
        <p:spPr>
          <a:xfrm>
            <a:off x="3615353" y="3476458"/>
            <a:ext cx="6094476" cy="1692771"/>
          </a:xfrm>
          <a:prstGeom prst="rect">
            <a:avLst/>
          </a:prstGeom>
          <a:noFill/>
        </p:spPr>
        <p:txBody>
          <a:bodyPr wrap="square">
            <a:spAutoFit/>
          </a:bodyPr>
          <a:lstStyle/>
          <a:p>
            <a:r>
              <a:rPr lang="en-GB" sz="3200" b="1" dirty="0">
                <a:solidFill>
                  <a:schemeClr val="accent2"/>
                </a:solidFill>
                <a:latin typeface="Calibri"/>
                <a:cs typeface="Arial"/>
              </a:rPr>
              <a:t>Connie Davage</a:t>
            </a:r>
          </a:p>
          <a:p>
            <a:r>
              <a:rPr lang="en-GB" sz="2400" b="1" dirty="0">
                <a:latin typeface="Calibri"/>
                <a:cs typeface="Arial"/>
              </a:rPr>
              <a:t>Email</a:t>
            </a:r>
            <a:r>
              <a:rPr lang="en-GB" sz="2400" dirty="0">
                <a:latin typeface="Calibri"/>
                <a:cs typeface="Arial"/>
              </a:rPr>
              <a:t>: </a:t>
            </a:r>
            <a:r>
              <a:rPr lang="en-GB" sz="2400" dirty="0">
                <a:latin typeface="Calibri"/>
                <a:cs typeface="Arial"/>
                <a:hlinkClick r:id="rId4">
                  <a:extLst>
                    <a:ext uri="{A12FA001-AC4F-418D-AE19-62706E023703}">
                      <ahyp:hlinkClr xmlns:ahyp="http://schemas.microsoft.com/office/drawing/2018/hyperlinkcolor" val="tx"/>
                    </a:ext>
                  </a:extLst>
                </a:hlinkClick>
              </a:rPr>
              <a:t>c.davage@uwtsd.ac.uk</a:t>
            </a:r>
            <a:endParaRPr lang="en-GB" sz="2400" dirty="0">
              <a:latin typeface="Calibri"/>
              <a:cs typeface="Arial"/>
            </a:endParaRPr>
          </a:p>
          <a:p>
            <a:endParaRPr lang="en-GB" sz="2400" dirty="0">
              <a:latin typeface="Calibri"/>
              <a:cs typeface="Arial"/>
            </a:endParaRPr>
          </a:p>
          <a:p>
            <a:endParaRPr lang="en-GB" sz="2400" dirty="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3615353" y="4596121"/>
            <a:ext cx="6716707" cy="830997"/>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accent2"/>
                </a:solidFill>
                <a:latin typeface="Calibri"/>
                <a:ea typeface="+mn-lt"/>
                <a:cs typeface="+mn-lt"/>
              </a:rPr>
              <a:t>ONSITE: </a:t>
            </a:r>
            <a:r>
              <a:rPr lang="en-GB" sz="2400" b="1" dirty="0">
                <a:latin typeface="Calibri"/>
                <a:ea typeface="+mn-lt"/>
                <a:cs typeface="+mn-lt"/>
              </a:rPr>
              <a:t>Carmarthen Campus</a:t>
            </a:r>
            <a:r>
              <a:rPr lang="en-US" b="1" dirty="0">
                <a:latin typeface="Calibri"/>
                <a:cs typeface="Calibri Light"/>
              </a:rPr>
              <a:t> </a:t>
            </a:r>
            <a:r>
              <a:rPr lang="en-US" sz="2400" dirty="0">
                <a:latin typeface="Calibri"/>
                <a:cs typeface="Calibri Light"/>
              </a:rPr>
              <a:t>1-3 days a week</a:t>
            </a:r>
            <a:endParaRPr lang="en-GB" dirty="0">
              <a:cs typeface="Calibri Light"/>
            </a:endParaRPr>
          </a:p>
          <a:p>
            <a:r>
              <a:rPr lang="en-GB" sz="2400" b="1" dirty="0">
                <a:solidFill>
                  <a:schemeClr val="accent2"/>
                </a:solidFill>
                <a:latin typeface="Calibri"/>
                <a:cs typeface="Calibri Light"/>
              </a:rPr>
              <a:t>ONLINE:</a:t>
            </a:r>
            <a:r>
              <a:rPr lang="en-GB" sz="2400" b="1" dirty="0">
                <a:latin typeface="Calibri"/>
                <a:cs typeface="Calibri Light"/>
              </a:rPr>
              <a:t> </a:t>
            </a:r>
            <a:r>
              <a:rPr lang="en-GB" sz="2400" dirty="0">
                <a:latin typeface="Calibri"/>
                <a:cs typeface="Calibri Light"/>
              </a:rPr>
              <a:t>Monday to Friday, 9am - 4:30pm</a:t>
            </a:r>
            <a:endParaRPr lang="en-GB" sz="2400" dirty="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7472" y="3218568"/>
            <a:ext cx="2038635" cy="2534004"/>
          </a:xfrm>
          <a:prstGeom prst="ellipse">
            <a:avLst/>
          </a:prstGeom>
          <a:ln>
            <a:noFill/>
          </a:ln>
          <a:effectLst>
            <a:softEdge rad="112500"/>
          </a:effectLst>
        </p:spPr>
      </p:pic>
    </p:spTree>
    <p:extLst>
      <p:ext uri="{BB962C8B-B14F-4D97-AF65-F5344CB8AC3E}">
        <p14:creationId xmlns:p14="http://schemas.microsoft.com/office/powerpoint/2010/main" val="3245528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07999" y="2703412"/>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9DD9D2-59E7-5D4D-3689-27BCED925B2A}"/>
              </a:ext>
            </a:extLst>
          </p:cNvPr>
          <p:cNvSpPr>
            <a:spLocks noGrp="1"/>
          </p:cNvSpPr>
          <p:nvPr>
            <p:ph type="title"/>
          </p:nvPr>
        </p:nvSpPr>
        <p:spPr>
          <a:xfrm>
            <a:off x="199505" y="252284"/>
            <a:ext cx="11294255" cy="1003916"/>
          </a:xfrm>
        </p:spPr>
        <p:txBody>
          <a:bodyPr anchor="ctr">
            <a:normAutofit/>
          </a:bodyPr>
          <a:lstStyle/>
          <a:p>
            <a:r>
              <a:rPr lang="en-GB" sz="4000">
                <a:latin typeface="+mn-lt"/>
              </a:rPr>
              <a:t>Library Anxiety</a:t>
            </a:r>
          </a:p>
        </p:txBody>
      </p:sp>
      <p:sp>
        <p:nvSpPr>
          <p:cNvPr id="3" name="Subtitle 2">
            <a:extLst>
              <a:ext uri="{FF2B5EF4-FFF2-40B4-BE49-F238E27FC236}">
                <a16:creationId xmlns:a16="http://schemas.microsoft.com/office/drawing/2014/main" id="{EF4EF025-8539-9D9B-BA0B-2D166BC9E1E9}"/>
              </a:ext>
            </a:extLst>
          </p:cNvPr>
          <p:cNvSpPr>
            <a:spLocks noGrp="1"/>
          </p:cNvSpPr>
          <p:nvPr>
            <p:ph sz="quarter" idx="10"/>
          </p:nvPr>
        </p:nvSpPr>
        <p:spPr>
          <a:xfrm>
            <a:off x="4704157" y="1025495"/>
            <a:ext cx="7398128" cy="4574040"/>
          </a:xfrm>
        </p:spPr>
        <p:txBody>
          <a:bodyPr vert="horz" lIns="91440" tIns="45720" rIns="91440" bIns="45720" rtlCol="0" anchor="t">
            <a:normAutofit/>
          </a:bodyPr>
          <a:lstStyle/>
          <a:p>
            <a:pPr marL="0" indent="0">
              <a:buNone/>
            </a:pPr>
            <a:r>
              <a:rPr lang="en-GB" sz="2400">
                <a:latin typeface="Calibri"/>
                <a:ea typeface="Calibri"/>
                <a:cs typeface="Calibri"/>
                <a:hlinkClick r:id="rId3"/>
              </a:rPr>
              <a:t>Library anxiety </a:t>
            </a:r>
            <a:r>
              <a:rPr lang="en-GB" sz="2400">
                <a:latin typeface="Calibri"/>
                <a:ea typeface="Calibri"/>
                <a:cs typeface="Calibri"/>
              </a:rPr>
              <a:t>is a recognised phenomenon and affects a significant number of students, (particularly those returning to education after a long time, or for the first time). </a:t>
            </a:r>
          </a:p>
          <a:p>
            <a:pPr marL="0" indent="0">
              <a:buNone/>
            </a:pPr>
            <a:r>
              <a:rPr lang="en-GB" sz="2400">
                <a:latin typeface="Calibri"/>
                <a:ea typeface="Calibri"/>
                <a:cs typeface="Calibri"/>
              </a:rPr>
              <a:t>Students may experience a range of emotions when entering or using a library, which can leave them feeling:</a:t>
            </a:r>
          </a:p>
          <a:p>
            <a:pPr marL="0" indent="0">
              <a:buNone/>
            </a:pPr>
            <a:endParaRPr lang="en-GB" sz="2200">
              <a:latin typeface="Calibri" panose="020F0502020204030204" pitchFamily="34" charset="0"/>
              <a:ea typeface="Calibri" panose="020F0502020204030204" pitchFamily="34" charset="0"/>
              <a:cs typeface="Calibri" panose="020F0502020204030204" pitchFamily="34" charset="0"/>
            </a:endParaRPr>
          </a:p>
          <a:p>
            <a:pPr lvl="1">
              <a:buFont typeface="Arial" panose="05000000000000000000" pitchFamily="2" charset="2"/>
              <a:buChar char="•"/>
            </a:pPr>
            <a:r>
              <a:rPr lang="en-GB">
                <a:latin typeface="Calibri"/>
                <a:ea typeface="Calibri"/>
                <a:cs typeface="Calibri"/>
              </a:rPr>
              <a:t>Anxious.</a:t>
            </a:r>
          </a:p>
          <a:p>
            <a:pPr lvl="1">
              <a:buFont typeface="Arial" panose="05000000000000000000" pitchFamily="2" charset="2"/>
              <a:buChar char="•"/>
            </a:pPr>
            <a:r>
              <a:rPr lang="en-GB">
                <a:latin typeface="Calibri"/>
                <a:ea typeface="Calibri"/>
                <a:cs typeface="Calibri"/>
              </a:rPr>
              <a:t>Overwhelmed.</a:t>
            </a:r>
          </a:p>
          <a:p>
            <a:pPr lvl="1">
              <a:buFont typeface="Arial" panose="05000000000000000000" pitchFamily="2" charset="2"/>
              <a:buChar char="•"/>
            </a:pPr>
            <a:r>
              <a:rPr lang="en-GB">
                <a:latin typeface="Calibri"/>
                <a:ea typeface="Calibri"/>
                <a:cs typeface="Calibri"/>
              </a:rPr>
              <a:t>Inferior or intimidated.</a:t>
            </a:r>
          </a:p>
          <a:p>
            <a:pPr lvl="1">
              <a:buFont typeface="Arial" panose="05000000000000000000" pitchFamily="2" charset="2"/>
              <a:buChar char="•"/>
            </a:pPr>
            <a:r>
              <a:rPr lang="en-GB">
                <a:latin typeface="Calibri"/>
                <a:ea typeface="Calibri"/>
                <a:cs typeface="Calibri"/>
              </a:rPr>
              <a:t>Inadequate.</a:t>
            </a:r>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a:p>
            <a:pPr marL="0" indent="0">
              <a:buNone/>
            </a:pPr>
            <a:endParaRPr lang="en-GB" sz="2200"/>
          </a:p>
          <a:p>
            <a:pPr>
              <a:buFont typeface="Arial" panose="05000000000000000000" pitchFamily="2" charset="2"/>
              <a:buChar char="•"/>
            </a:pPr>
            <a:endParaRPr lang="en-GB" sz="2200"/>
          </a:p>
          <a:p>
            <a:pPr>
              <a:buFont typeface="Arial" panose="05000000000000000000" pitchFamily="2" charset="2"/>
              <a:buChar char="•"/>
            </a:pPr>
            <a:endParaRPr lang="en-GB" sz="2200"/>
          </a:p>
        </p:txBody>
      </p:sp>
      <p:pic>
        <p:nvPicPr>
          <p:cNvPr id="7" name="Picture 6" descr="Stressed woman working at home">
            <a:extLst>
              <a:ext uri="{FF2B5EF4-FFF2-40B4-BE49-F238E27FC236}">
                <a16:creationId xmlns:a16="http://schemas.microsoft.com/office/drawing/2014/main" id="{5D3EC273-39B0-FF39-76E6-3C5A53D4A28C}"/>
              </a:ext>
            </a:extLst>
          </p:cNvPr>
          <p:cNvPicPr>
            <a:picLocks noChangeAspect="1"/>
          </p:cNvPicPr>
          <p:nvPr/>
        </p:nvPicPr>
        <p:blipFill>
          <a:blip r:embed="rId4" cstate="print">
            <a:extLst>
              <a:ext uri="{28A0092B-C50C-407E-A947-70E740481C1C}">
                <a14:useLocalDpi xmlns:a14="http://schemas.microsoft.com/office/drawing/2010/main" val="0"/>
              </a:ext>
            </a:extLst>
          </a:blip>
          <a:srcRect l="22620" r="-1" b="-1"/>
          <a:stretch>
            <a:fillRect/>
          </a:stretch>
        </p:blipFill>
        <p:spPr>
          <a:xfrm>
            <a:off x="415000" y="1649462"/>
            <a:ext cx="4002029" cy="348692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a:hlinkClick r:id="rId3"/>
            <a:extLst>
              <a:ext uri="{FF2B5EF4-FFF2-40B4-BE49-F238E27FC236}">
                <a16:creationId xmlns:a16="http://schemas.microsoft.com/office/drawing/2014/main" id="{635DA270-DECF-96C6-CCF6-B34409143767}"/>
              </a:ext>
            </a:extLst>
          </p:cNvPr>
          <p:cNvPicPr>
            <a:picLocks noChangeAspect="1"/>
          </p:cNvPicPr>
          <p:nvPr/>
        </p:nvPicPr>
        <p:blipFill>
          <a:blip r:embed="rId5"/>
          <a:stretch>
            <a:fillRect/>
          </a:stretch>
        </p:blipFill>
        <p:spPr>
          <a:xfrm>
            <a:off x="10688822" y="4269140"/>
            <a:ext cx="1341964" cy="1330395"/>
          </a:xfrm>
          <a:prstGeom prst="rect">
            <a:avLst/>
          </a:prstGeom>
        </p:spPr>
      </p:pic>
    </p:spTree>
    <p:extLst>
      <p:ext uri="{BB962C8B-B14F-4D97-AF65-F5344CB8AC3E}">
        <p14:creationId xmlns:p14="http://schemas.microsoft.com/office/powerpoint/2010/main" val="3249243452"/>
      </p:ext>
    </p:extLst>
  </p:cSld>
  <p:clrMapOvr>
    <a:masterClrMapping/>
  </p:clrMapOvr>
  <mc:AlternateContent xmlns:mc="http://schemas.openxmlformats.org/markup-compatibility/2006" xmlns:p14="http://schemas.microsoft.com/office/powerpoint/2010/main">
    <mc:Choice Requires="p14">
      <p:transition p14:dur="0" advTm="21420"/>
    </mc:Choice>
    <mc:Fallback xmlns="">
      <p:transition advTm="214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fontScale="92500"/>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441980"/>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651393680"/>
      </p:ext>
    </p:extLst>
  </p:cSld>
  <p:clrMapOvr>
    <a:masterClrMapping/>
  </p:clrMapOvr>
  <mc:AlternateContent xmlns:mc="http://schemas.openxmlformats.org/markup-compatibility/2006" xmlns:p14="http://schemas.microsoft.com/office/powerpoint/2010/main">
    <mc:Choice Requires="p14">
      <p:transition p14:dur="10" advTm="24600"/>
    </mc:Choice>
    <mc:Fallback xmlns="">
      <p:transition advTm="246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a:latin typeface="+mn-lt"/>
              </a:rPr>
              <a:t>Using the library for research </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695230"/>
            <a:ext cx="10824308" cy="1959312"/>
          </a:xfrm>
          <a:prstGeom prst="rect">
            <a:avLst/>
          </a:prstGeom>
          <a:noFill/>
        </p:spPr>
        <p:txBody>
          <a:bodyPr wrap="square" lIns="91440" tIns="45720" rIns="91440" bIns="45720" anchor="t">
            <a:spAutoFit/>
          </a:bodyPr>
          <a:lstStyle/>
          <a:p>
            <a:r>
              <a:rPr lang="en-GB" sz="2400" i="0">
                <a:solidFill>
                  <a:srgbClr val="424242"/>
                </a:solidFill>
                <a:effectLst/>
              </a:rPr>
              <a:t>The library has key resources to support your studies and research, so it’s important to know how to use it well. </a:t>
            </a:r>
            <a:endParaRPr lang="en-GB" sz="2400">
              <a:ln w="0"/>
              <a:solidFill>
                <a:srgbClr val="000000"/>
              </a:solidFill>
              <a:effectLst>
                <a:outerShdw blurRad="38100" dist="19050" dir="2700000" algn="tl" rotWithShape="0">
                  <a:prstClr val="black">
                    <a:alpha val="40000"/>
                  </a:prstClr>
                </a:outerShdw>
              </a:effectLst>
              <a:cs typeface="Calibri Light" panose="020F0302020204030204" pitchFamily="34" charset="0"/>
            </a:endParaRPr>
          </a:p>
          <a:p>
            <a:endParaRPr lang="en-GB" sz="2400">
              <a:solidFill>
                <a:srgbClr val="424242"/>
              </a:solidFill>
            </a:endParaRPr>
          </a:p>
          <a:p>
            <a:r>
              <a:rPr lang="en-GB" sz="2400" i="0">
                <a:solidFill>
                  <a:srgbClr val="424242"/>
                </a:solidFill>
                <a:effectLst/>
              </a:rPr>
              <a:t>This session is here to help you build the skills you need to make the most of what the library offers.</a:t>
            </a:r>
            <a:endParaRPr lang="en-GB" sz="2400">
              <a:ln w="0"/>
              <a:effectLst>
                <a:outerShdw blurRad="38100" dist="19050" dir="2700000" algn="tl" rotWithShape="0">
                  <a:prstClr val="black">
                    <a:alpha val="40000"/>
                  </a:prstClr>
                </a:outerShdw>
              </a:effectLst>
              <a:ea typeface="Calibri"/>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a:solidFill>
                  <a:schemeClr val="accent2"/>
                </a:solidFill>
                <a:latin typeface="+mn-lt"/>
              </a:rPr>
              <a:t>Library website</a:t>
            </a:r>
            <a:r>
              <a:rPr lang="en-US">
                <a:latin typeface="+mn-lt"/>
              </a:rPr>
              <a:t>: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454308" y="1605160"/>
            <a:ext cx="3459918" cy="1569660"/>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 to access the </a:t>
            </a:r>
            <a:r>
              <a:rPr lang="en-GB" sz="2400" dirty="0">
                <a:latin typeface="Calibri" panose="020F0502020204030204" pitchFamily="34" charset="0"/>
                <a:cs typeface="Calibri" panose="020F0502020204030204" pitchFamily="34" charset="0"/>
                <a:hlinkClick r:id="rId4"/>
              </a:rPr>
              <a:t>library. </a:t>
            </a:r>
            <a:endParaRPr lang="en-GB" sz="24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5"/>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Note: </a:t>
            </a:r>
            <a:r>
              <a:rPr lang="en-GB">
                <a:latin typeface="Arial" panose="020B0604020202020204" pitchFamily="34" charset="0"/>
                <a:cs typeface="Arial" panose="020B0604020202020204" pitchFamily="34" charset="0"/>
              </a:rPr>
              <a:t>You may need to </a:t>
            </a:r>
            <a:r>
              <a:rPr lang="en-GB" b="1">
                <a:latin typeface="Arial" panose="020B0604020202020204" pitchFamily="34" charset="0"/>
                <a:cs typeface="Arial" panose="020B0604020202020204" pitchFamily="34" charset="0"/>
              </a:rPr>
              <a:t>login</a:t>
            </a:r>
            <a:r>
              <a:rPr lang="en-GB">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10909" y="2887740"/>
            <a:ext cx="1684998" cy="106967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6"/>
          <a:stretch>
            <a:fillRect/>
          </a:stretch>
        </p:blipFill>
        <p:spPr>
          <a:xfrm flipH="1">
            <a:off x="1107676" y="4023154"/>
            <a:ext cx="1204759" cy="1187548"/>
          </a:xfrm>
          <a:prstGeom prst="rect">
            <a:avLst/>
          </a:prstGeom>
        </p:spPr>
      </p:pic>
    </p:spTree>
    <p:extLst>
      <p:ext uri="{BB962C8B-B14F-4D97-AF65-F5344CB8AC3E}">
        <p14:creationId xmlns:p14="http://schemas.microsoft.com/office/powerpoint/2010/main" val="1456919851"/>
      </p:ext>
    </p:extLst>
  </p:cSld>
  <p:clrMapOvr>
    <a:masterClrMapping/>
  </p:clrMapOvr>
  <mc:AlternateContent xmlns:mc="http://schemas.openxmlformats.org/markup-compatibility/2006" xmlns:p14="http://schemas.microsoft.com/office/powerpoint/2010/main">
    <mc:Choice Requires="p14">
      <p:transition p14:dur="10" advTm="21440"/>
    </mc:Choice>
    <mc:Fallback xmlns="">
      <p:transition advTm="2144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3915819679"/>
              </p:ext>
            </p:extLst>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1054590" y="4695007"/>
            <a:ext cx="998110" cy="984399"/>
          </a:xfrm>
          <a:prstGeom prst="rect">
            <a:avLst/>
          </a:prstGeom>
        </p:spPr>
      </p:pic>
    </p:spTree>
    <p:extLst>
      <p:ext uri="{BB962C8B-B14F-4D97-AF65-F5344CB8AC3E}">
        <p14:creationId xmlns:p14="http://schemas.microsoft.com/office/powerpoint/2010/main" val="40250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a:latin typeface="Calibri"/>
                <a:ea typeface="Calibri"/>
                <a:cs typeface="Calibri"/>
              </a:rPr>
              <a:t>Our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a:latin typeface="Calibri"/>
                <a:ea typeface="Calibri"/>
                <a:cs typeface="Calibri"/>
              </a:rPr>
              <a:t>is designed to create opportunities for you to:</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Develop your transferable academic and information skills.</a:t>
            </a:r>
          </a:p>
          <a:p>
            <a:endParaRPr lang="en-GB" sz="240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a:latin typeface="Calibri"/>
                <a:ea typeface="Calibri"/>
                <a:cs typeface="Calibri"/>
              </a:rPr>
              <a:t>Improve both your academic success and employability. </a:t>
            </a:r>
          </a:p>
        </p:txBody>
      </p:sp>
      <p:pic>
        <p:nvPicPr>
          <p:cNvPr id="1026" name="Picture 2" descr="A qr code on a white background&#10;&#10;Description automatically generated">
            <a:hlinkClick r:id="rId4"/>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4"/>
              </a:rPr>
              <a:t>Online Link</a:t>
            </a:r>
            <a:endParaRPr lang="en-GB" sz="20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4247881247"/>
      </p:ext>
    </p:extLst>
  </p:cSld>
  <p:clrMapOvr>
    <a:masterClrMapping/>
  </p:clrMapOvr>
  <mc:AlternateContent xmlns:mc="http://schemas.openxmlformats.org/markup-compatibility/2006" xmlns:p14="http://schemas.microsoft.com/office/powerpoint/2010/main">
    <mc:Choice Requires="p14">
      <p:transition p14:dur="0" advTm="38422"/>
    </mc:Choice>
    <mc:Fallback xmlns="">
      <p:transition advTm="3842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a:latin typeface="Calibri"/>
                <a:ea typeface="Calibri"/>
                <a:cs typeface="Calibri"/>
              </a:rPr>
              <a:t>The library provides free access to: </a:t>
            </a:r>
          </a:p>
          <a:p>
            <a:pPr marL="0" indent="0">
              <a:spcBef>
                <a:spcPts val="0"/>
              </a:spcBef>
              <a:buNone/>
            </a:pPr>
            <a:endParaRPr lang="en-GB" sz="240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a:p>
          <a:p>
            <a:pPr marL="0" indent="0">
              <a:spcBef>
                <a:spcPts val="0"/>
              </a:spcBef>
              <a:buNone/>
            </a:pPr>
            <a:endParaRPr lang="en-GB" sz="2200"/>
          </a:p>
          <a:p>
            <a:pPr marL="0" indent="0">
              <a:buNone/>
            </a:pPr>
            <a:endParaRPr lang="en-GB" sz="200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solidFill>
                  <a:schemeClr val="accent2"/>
                </a:solidFill>
                <a:latin typeface="Calibri"/>
                <a:ea typeface="Calibri"/>
                <a:cs typeface="Calibri"/>
              </a:rPr>
              <a:t>Explore</a:t>
            </a:r>
            <a:r>
              <a:rPr lang="en-GB" dirty="0">
                <a:latin typeface="Calibri"/>
                <a:ea typeface="Calibri"/>
                <a:cs typeface="Calibri"/>
              </a:rPr>
              <a:t>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7240726"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b="1"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889742" y="4818096"/>
            <a:ext cx="868596" cy="856664"/>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02215" y="2403719"/>
            <a:ext cx="5074998" cy="937784"/>
          </a:xfrm>
        </p:spPr>
        <p:txBody>
          <a:bodyPr vert="horz" lIns="91440" tIns="45720" rIns="91440" bIns="45720" rtlCol="0" anchor="t">
            <a:noAutofit/>
          </a:bodyPr>
          <a:lstStyle/>
          <a:p>
            <a:pPr marL="0" indent="0">
              <a:buNone/>
            </a:pPr>
            <a:r>
              <a:rPr lang="en-GB" sz="2400" b="1">
                <a:latin typeface="Calibri"/>
                <a:ea typeface="Calibri"/>
                <a:cs typeface="Calibri"/>
              </a:rPr>
              <a:t>All managed by the library for:</a:t>
            </a:r>
          </a:p>
          <a:p>
            <a:pPr lvl="1">
              <a:buFont typeface="Arial" panose="020B0604020202020204" pitchFamily="34" charset="0"/>
              <a:buChar char="•"/>
            </a:pPr>
            <a:r>
              <a:rPr lang="en-GB">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a:solidFill>
                  <a:schemeClr val="accent2"/>
                </a:solidFill>
                <a:latin typeface="Calibri "/>
              </a:rPr>
              <a:t>N.B. You must sign into your list to access!</a:t>
            </a:r>
            <a:endParaRPr lang="en-US" sz="2000" b="1">
              <a:solidFill>
                <a:schemeClr val="accent2"/>
              </a:solidFill>
              <a:latin typeface="Calibri "/>
            </a:endParaRPr>
          </a:p>
        </p:txBody>
      </p:sp>
      <p:pic>
        <p:nvPicPr>
          <p:cNvPr id="9" name="Picture 8">
            <a:extLst>
              <a:ext uri="{FF2B5EF4-FFF2-40B4-BE49-F238E27FC236}">
                <a16:creationId xmlns:a16="http://schemas.microsoft.com/office/drawing/2014/main" id="{56B00FE1-38F8-A35D-86A8-38EFF13CE386}"/>
              </a:ext>
            </a:extLst>
          </p:cNvPr>
          <p:cNvPicPr>
            <a:picLocks noChangeAspect="1"/>
          </p:cNvPicPr>
          <p:nvPr/>
        </p:nvPicPr>
        <p:blipFill>
          <a:blip r:embed="rId2"/>
          <a:stretch>
            <a:fillRect/>
          </a:stretch>
        </p:blipFill>
        <p:spPr>
          <a:xfrm>
            <a:off x="300550" y="2220875"/>
            <a:ext cx="6115018" cy="291973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4"/>
          <a:stretch>
            <a:fillRect/>
          </a:stretch>
        </p:blipFill>
        <p:spPr>
          <a:xfrm>
            <a:off x="11037306" y="4648413"/>
            <a:ext cx="998110" cy="984399"/>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3429000"/>
            <a:ext cx="4891935" cy="1569660"/>
          </a:xfrm>
          <a:prstGeom prst="rect">
            <a:avLst/>
          </a:prstGeom>
          <a:noFill/>
        </p:spPr>
        <p:txBody>
          <a:bodyPr wrap="square">
            <a:spAutoFit/>
          </a:bodyPr>
          <a:lstStyle/>
          <a:p>
            <a:pPr marL="0" indent="0">
              <a:buNone/>
            </a:pPr>
            <a:r>
              <a:rPr lang="en-GB" sz="2400" b="1">
                <a:latin typeface="Calibri"/>
                <a:ea typeface="Calibri"/>
                <a:cs typeface="Calibri"/>
              </a:rPr>
              <a:t>Where to Find Them:</a:t>
            </a:r>
          </a:p>
          <a:p>
            <a:pPr lvl="1">
              <a:buFont typeface="Arial" panose="020B0604020202020204" pitchFamily="34" charset="0"/>
              <a:buChar char="•"/>
            </a:pPr>
            <a:r>
              <a:rPr lang="en-GB" sz="2400">
                <a:latin typeface="Calibri"/>
                <a:ea typeface="Calibri"/>
                <a:cs typeface="Calibri"/>
              </a:rPr>
              <a:t>On your </a:t>
            </a:r>
            <a:r>
              <a:rPr lang="en-GB" sz="2400" b="1">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Moodle </a:t>
            </a:r>
            <a:r>
              <a:rPr lang="en-GB" sz="2400" b="1">
                <a:latin typeface="Calibri"/>
                <a:ea typeface="Calibri"/>
                <a:cs typeface="Calibri"/>
                <a:hlinkClick r:id="rId5">
                  <a:extLst>
                    <a:ext uri="{A12FA001-AC4F-418D-AE19-62706E023703}">
                      <ahyp:hlinkClr xmlns:ahyp="http://schemas.microsoft.com/office/drawing/2018/hyperlinkcolor" val="tx"/>
                    </a:ext>
                  </a:extLst>
                </a:hlinkClick>
              </a:rPr>
              <a:t> </a:t>
            </a:r>
            <a:r>
              <a:rPr lang="en-GB" sz="2400">
                <a:latin typeface="Calibri"/>
                <a:ea typeface="Calibri"/>
                <a:cs typeface="Calibri"/>
              </a:rPr>
              <a:t>course pages</a:t>
            </a:r>
            <a:r>
              <a:rPr lang="en-GB" sz="2400" b="1">
                <a:latin typeface="Calibri"/>
                <a:ea typeface="Calibri"/>
                <a:cs typeface="Calibri"/>
              </a:rPr>
              <a:t>.</a:t>
            </a:r>
          </a:p>
          <a:p>
            <a:pPr lvl="1"/>
            <a:endParaRPr lang="en-GB" sz="2400" b="1">
              <a:latin typeface="Calibri"/>
              <a:ea typeface="Calibri"/>
              <a:cs typeface="Calibri"/>
            </a:endParaRPr>
          </a:p>
          <a:p>
            <a:pPr lvl="1">
              <a:buFont typeface="Arial" panose="020B0604020202020204" pitchFamily="34" charset="0"/>
              <a:buChar char="•"/>
            </a:pPr>
            <a:r>
              <a:rPr lang="en-GB" sz="2400">
                <a:latin typeface="Calibri"/>
                <a:ea typeface="Calibri"/>
                <a:cs typeface="Calibri"/>
              </a:rPr>
              <a:t>Or via the </a:t>
            </a:r>
            <a:r>
              <a:rPr lang="en-GB" sz="2400" b="1">
                <a:solidFill>
                  <a:schemeClr val="accent2"/>
                </a:solidFill>
                <a:latin typeface="Calibri"/>
                <a:ea typeface="Calibri"/>
                <a:cs typeface="Calibri"/>
                <a:hlinkClick r:id="rId6">
                  <a:extLst>
                    <a:ext uri="{A12FA001-AC4F-418D-AE19-62706E023703}">
                      <ahyp:hlinkClr xmlns:ahyp="http://schemas.microsoft.com/office/drawing/2018/hyperlinkcolor" val="tx"/>
                    </a:ext>
                  </a:extLst>
                </a:hlinkClick>
              </a:rPr>
              <a:t>Library website</a:t>
            </a:r>
            <a:r>
              <a:rPr lang="en-GB" sz="2400" b="1">
                <a:latin typeface="Calibri"/>
                <a:ea typeface="Calibri"/>
                <a:cs typeface="Calibri"/>
                <a:hlinkClick r:id="rId6">
                  <a:extLst>
                    <a:ext uri="{A12FA001-AC4F-418D-AE19-62706E023703}">
                      <ahyp:hlinkClr xmlns:ahyp="http://schemas.microsoft.com/office/drawing/2018/hyperlinkcolor" val="tx"/>
                    </a:ext>
                  </a:extLst>
                </a:hlinkClick>
              </a:rPr>
              <a:t>.</a:t>
            </a:r>
            <a:endParaRPr lang="en-GB" sz="2400" b="1">
              <a:latin typeface="Calibri"/>
              <a:ea typeface="Calibri"/>
              <a:cs typeface="Calibri"/>
            </a:endParaRPr>
          </a:p>
        </p:txBody>
      </p:sp>
    </p:spTree>
    <p:extLst>
      <p:ext uri="{BB962C8B-B14F-4D97-AF65-F5344CB8AC3E}">
        <p14:creationId xmlns:p14="http://schemas.microsoft.com/office/powerpoint/2010/main" val="1956865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5076" y="335045"/>
            <a:ext cx="11481847" cy="601693"/>
          </a:xfrm>
        </p:spPr>
        <p:txBody>
          <a:bodyPr>
            <a:normAutofit fontScale="90000"/>
          </a:bodyPr>
          <a:lstStyle/>
          <a:p>
            <a:r>
              <a:rPr lang="en-GB" dirty="0">
                <a:latin typeface="+mn-lt"/>
              </a:rPr>
              <a:t>Online Resource List (ORL)</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1462273"/>
            <a:ext cx="10174011" cy="4154984"/>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E.g. BMDS7008.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Try exploring other lists – search by keyword</a:t>
            </a:r>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1108819" y="4670884"/>
            <a:ext cx="955509" cy="1003144"/>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8071627" y="5107700"/>
            <a:ext cx="2565653" cy="369332"/>
          </a:xfrm>
          <a:prstGeom prst="rect">
            <a:avLst/>
          </a:prstGeom>
          <a:noFill/>
        </p:spPr>
        <p:txBody>
          <a:bodyPr wrap="square" rtlCol="0">
            <a:spAutoFit/>
          </a:bodyPr>
          <a:lstStyle/>
          <a:p>
            <a:r>
              <a:rPr lang="en-GB">
                <a:hlinkClick r:id="rId3"/>
              </a:rPr>
              <a:t>Online Resource List Link</a:t>
            </a:r>
            <a:endParaRPr lang="en-US"/>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735806" y="4426494"/>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898080" y="2243214"/>
            <a:ext cx="1084797" cy="376583"/>
          </a:xfrm>
          <a:prstGeom prst="rect">
            <a:avLst/>
          </a:prstGeom>
        </p:spPr>
      </p:pic>
      <p:pic>
        <p:nvPicPr>
          <p:cNvPr id="4" name="Picture 3">
            <a:extLst>
              <a:ext uri="{FF2B5EF4-FFF2-40B4-BE49-F238E27FC236}">
                <a16:creationId xmlns:a16="http://schemas.microsoft.com/office/drawing/2014/main" id="{4F772541-4E76-D92D-3255-2854CB7FB926}"/>
              </a:ext>
            </a:extLst>
          </p:cNvPr>
          <p:cNvPicPr>
            <a:picLocks noChangeAspect="1"/>
          </p:cNvPicPr>
          <p:nvPr/>
        </p:nvPicPr>
        <p:blipFill>
          <a:blip r:embed="rId7"/>
          <a:srcRect l="25783" t="63461" r="2070"/>
          <a:stretch>
            <a:fillRect/>
          </a:stretch>
        </p:blipFill>
        <p:spPr>
          <a:xfrm>
            <a:off x="6751522" y="2074918"/>
            <a:ext cx="5140963" cy="1543413"/>
          </a:xfrm>
          <a:prstGeom prst="rect">
            <a:avLst/>
          </a:prstGeom>
        </p:spPr>
      </p:pic>
      <p:sp>
        <p:nvSpPr>
          <p:cNvPr id="7" name="TextBox 6">
            <a:extLst>
              <a:ext uri="{FF2B5EF4-FFF2-40B4-BE49-F238E27FC236}">
                <a16:creationId xmlns:a16="http://schemas.microsoft.com/office/drawing/2014/main" id="{8D7C6D31-232C-3A23-8595-7FD5C086D319}"/>
              </a:ext>
            </a:extLst>
          </p:cNvPr>
          <p:cNvSpPr txBox="1"/>
          <p:nvPr/>
        </p:nvSpPr>
        <p:spPr>
          <a:xfrm>
            <a:off x="299514" y="999450"/>
            <a:ext cx="4945664" cy="400110"/>
          </a:xfrm>
          <a:prstGeom prst="rect">
            <a:avLst/>
          </a:prstGeom>
          <a:noFill/>
        </p:spPr>
        <p:txBody>
          <a:bodyPr wrap="square" rtlCol="0">
            <a:spAutoFit/>
          </a:bodyPr>
          <a:lstStyle/>
          <a:p>
            <a:r>
              <a:rPr lang="en-GB" sz="2000" b="1" dirty="0">
                <a:solidFill>
                  <a:schemeClr val="accent2"/>
                </a:solidFill>
              </a:rPr>
              <a:t>Navigate to your ORL and sign in…</a:t>
            </a:r>
            <a:endParaRPr lang="en-US" sz="2000" b="1" dirty="0">
              <a:solidFill>
                <a:schemeClr val="accent2"/>
              </a:solidFill>
            </a:endParaRPr>
          </a:p>
        </p:txBody>
      </p:sp>
    </p:spTree>
    <p:extLst>
      <p:ext uri="{BB962C8B-B14F-4D97-AF65-F5344CB8AC3E}">
        <p14:creationId xmlns:p14="http://schemas.microsoft.com/office/powerpoint/2010/main" val="3620494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a:latin typeface="+mn-lt"/>
              </a:rPr>
              <a:t>Saving favourites</a:t>
            </a:r>
            <a:endParaRPr lang="en-US">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6568280" y="3143738"/>
            <a:ext cx="5147513"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a:t>Using the favourites tool in the ORL, you can easily save, manage, and organise all your references you have used in your assignment. </a:t>
            </a:r>
            <a:endParaRPr lang="en-US" sz="2400"/>
          </a:p>
        </p:txBody>
      </p:sp>
      <p:sp>
        <p:nvSpPr>
          <p:cNvPr id="13" name="TextBox 12">
            <a:extLst>
              <a:ext uri="{FF2B5EF4-FFF2-40B4-BE49-F238E27FC236}">
                <a16:creationId xmlns:a16="http://schemas.microsoft.com/office/drawing/2014/main" id="{68528D87-F7B0-B8DA-22B3-9ED30C1FCAAF}"/>
              </a:ext>
            </a:extLst>
          </p:cNvPr>
          <p:cNvSpPr txBox="1"/>
          <p:nvPr/>
        </p:nvSpPr>
        <p:spPr>
          <a:xfrm>
            <a:off x="6568280" y="4599664"/>
            <a:ext cx="5100137" cy="830997"/>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3" name="Picture 2">
            <a:extLst>
              <a:ext uri="{FF2B5EF4-FFF2-40B4-BE49-F238E27FC236}">
                <a16:creationId xmlns:a16="http://schemas.microsoft.com/office/drawing/2014/main" id="{059FD344-63E7-3797-F6B0-0DB32C91D3A6}"/>
              </a:ext>
            </a:extLst>
          </p:cNvPr>
          <p:cNvPicPr>
            <a:picLocks noChangeAspect="1"/>
          </p:cNvPicPr>
          <p:nvPr/>
        </p:nvPicPr>
        <p:blipFill>
          <a:blip r:embed="rId4"/>
          <a:stretch>
            <a:fillRect/>
          </a:stretch>
        </p:blipFill>
        <p:spPr>
          <a:xfrm>
            <a:off x="570771" y="2479539"/>
            <a:ext cx="5431731" cy="309663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Rectangle 3">
            <a:extLst>
              <a:ext uri="{FF2B5EF4-FFF2-40B4-BE49-F238E27FC236}">
                <a16:creationId xmlns:a16="http://schemas.microsoft.com/office/drawing/2014/main" id="{97E0E3DD-CA2E-0401-DAF0-78DD99BEFC99}"/>
              </a:ext>
            </a:extLst>
          </p:cNvPr>
          <p:cNvSpPr/>
          <p:nvPr/>
        </p:nvSpPr>
        <p:spPr>
          <a:xfrm>
            <a:off x="5060054" y="3492267"/>
            <a:ext cx="336589" cy="24122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638C666-A6A2-C418-F8C1-51CD0BBCAFD8}"/>
              </a:ext>
            </a:extLst>
          </p:cNvPr>
          <p:cNvSpPr/>
          <p:nvPr/>
        </p:nvSpPr>
        <p:spPr>
          <a:xfrm>
            <a:off x="5156355" y="4902043"/>
            <a:ext cx="767611" cy="255403"/>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Arrow Connector 11">
            <a:extLst>
              <a:ext uri="{FF2B5EF4-FFF2-40B4-BE49-F238E27FC236}">
                <a16:creationId xmlns:a16="http://schemas.microsoft.com/office/drawing/2014/main" id="{C864AE09-AA48-923C-2C8B-F1593BD39EBB}"/>
              </a:ext>
            </a:extLst>
          </p:cNvPr>
          <p:cNvCxnSpPr>
            <a:cxnSpLocks/>
          </p:cNvCxnSpPr>
          <p:nvPr/>
        </p:nvCxnSpPr>
        <p:spPr>
          <a:xfrm flipH="1">
            <a:off x="5604206" y="3440419"/>
            <a:ext cx="790984" cy="172459"/>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EFF8CAA-63D5-E96F-5817-41FA8D483E40}"/>
              </a:ext>
            </a:extLst>
          </p:cNvPr>
          <p:cNvCxnSpPr>
            <a:cxnSpLocks/>
          </p:cNvCxnSpPr>
          <p:nvPr/>
        </p:nvCxnSpPr>
        <p:spPr>
          <a:xfrm flipH="1">
            <a:off x="6002502" y="4861086"/>
            <a:ext cx="487242" cy="139859"/>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777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a:latin typeface="+mn-lt"/>
              </a:rPr>
              <a:t>Find sources using the library catalogue</a:t>
            </a:r>
            <a:endParaRPr lang="en-US">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Calibri "/>
              </a:rPr>
              <a:t>Explore </a:t>
            </a:r>
            <a:r>
              <a:rPr lang="en-GB" sz="2400">
                <a:latin typeface="Calibri "/>
                <a:hlinkClick r:id="rId5"/>
              </a:rPr>
              <a:t>our Library YouTube playlist</a:t>
            </a:r>
            <a:r>
              <a:rPr lang="en-GB" sz="2400">
                <a:latin typeface="Calibri "/>
              </a:rPr>
              <a:t> for short videos on how to find and use our online library.</a:t>
            </a:r>
          </a:p>
          <a:p>
            <a:pPr marL="342900" indent="-342900">
              <a:buFont typeface="Arial" panose="020B0604020202020204" pitchFamily="34" charset="0"/>
              <a:buChar char="•"/>
            </a:pPr>
            <a:endParaRPr lang="en-GB" sz="2400">
              <a:latin typeface="Calibri "/>
            </a:endParaRPr>
          </a:p>
          <a:p>
            <a:pPr marL="342900" indent="-342900">
              <a:buFont typeface="Arial" panose="020B0604020202020204" pitchFamily="34" charset="0"/>
              <a:buChar char="•"/>
            </a:pPr>
            <a:r>
              <a:rPr lang="en-GB" sz="2400">
                <a:latin typeface="Calibri "/>
              </a:rPr>
              <a:t>Find out much more by completing the 'Searching for Information' infoskills units</a:t>
            </a:r>
            <a:endParaRPr lang="en-US" sz="240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8765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a:solidFill>
                  <a:schemeClr val="accent2"/>
                </a:solidFill>
                <a:latin typeface="Calibri "/>
              </a:rPr>
              <a:t>Searching</a:t>
            </a:r>
            <a:r>
              <a:rPr lang="en-GB">
                <a:latin typeface="Calibri "/>
              </a:rPr>
              <a:t>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a:latin typeface="Calibri"/>
                <a:ea typeface="Calibri"/>
                <a:cs typeface="Calibri"/>
              </a:rPr>
              <a:t>Enter a keyword into the search box to search across our many of our collections.</a:t>
            </a:r>
          </a:p>
          <a:p>
            <a:endParaRPr lang="en-US"/>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a:latin typeface="Calibri"/>
                <a:ea typeface="Calibri"/>
                <a:cs typeface="Calibri"/>
              </a:rPr>
              <a:t>Not all subscribed collections and databases are searchable by this method. Some </a:t>
            </a:r>
            <a:r>
              <a:rPr lang="en-GB" sz="2000">
                <a:latin typeface="Calibri"/>
                <a:ea typeface="Calibri"/>
                <a:cs typeface="Calibri"/>
                <a:hlinkClick r:id="rId4"/>
              </a:rPr>
              <a:t>specialised databases </a:t>
            </a:r>
            <a:r>
              <a:rPr lang="en-GB" sz="200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1100933" y="4708760"/>
            <a:ext cx="998110" cy="984399"/>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1193890" y="4339428"/>
            <a:ext cx="998110" cy="369332"/>
          </a:xfrm>
          <a:prstGeom prst="rect">
            <a:avLst/>
          </a:prstGeom>
          <a:noFill/>
        </p:spPr>
        <p:txBody>
          <a:bodyPr wrap="square" rtlCol="0">
            <a:spAutoFit/>
          </a:bodyPr>
          <a:lstStyle/>
          <a:p>
            <a:r>
              <a:rPr lang="en-GB">
                <a:hlinkClick r:id="rId6"/>
              </a:rPr>
              <a:t>Library</a:t>
            </a:r>
            <a:endParaRPr lang="en-US"/>
          </a:p>
        </p:txBody>
      </p:sp>
    </p:spTree>
    <p:extLst>
      <p:ext uri="{BB962C8B-B14F-4D97-AF65-F5344CB8AC3E}">
        <p14:creationId xmlns:p14="http://schemas.microsoft.com/office/powerpoint/2010/main" val="3742646298"/>
      </p:ext>
    </p:extLst>
  </p:cSld>
  <p:clrMapOvr>
    <a:masterClrMapping/>
  </p:clrMapOvr>
  <mc:AlternateContent xmlns:mc="http://schemas.openxmlformats.org/markup-compatibility/2006" xmlns:p14="http://schemas.microsoft.com/office/powerpoint/2010/main">
    <mc:Choice Requires="p14">
      <p:transition p14:dur="0" advTm="21461"/>
    </mc:Choice>
    <mc:Fallback xmlns="">
      <p:transition advTm="2146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1144778"/>
            <a:ext cx="5841278" cy="4278094"/>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2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2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200" dirty="0">
                <a:solidFill>
                  <a:srgbClr val="424242"/>
                </a:solidFill>
              </a:rPr>
              <a:t>Consider different keywords that may be used in your search and </a:t>
            </a:r>
            <a:r>
              <a:rPr lang="en-GB" sz="2200" dirty="0" err="1">
                <a:solidFill>
                  <a:srgbClr val="424242"/>
                </a:solidFill>
              </a:rPr>
              <a:t>use“Tweak</a:t>
            </a:r>
            <a:r>
              <a:rPr lang="en-GB" sz="2200" dirty="0">
                <a:solidFill>
                  <a:srgbClr val="424242"/>
                </a:solidFill>
              </a:rPr>
              <a:t> my results” to filter and narrow down your search.</a:t>
            </a:r>
            <a:endParaRPr lang="en-GB" sz="2200" i="0" dirty="0">
              <a:solidFill>
                <a:srgbClr val="424242"/>
              </a:solidFill>
              <a:effectLst/>
            </a:endParaRPr>
          </a:p>
          <a:p>
            <a:pPr marL="342900" indent="-342900" algn="l">
              <a:spcBef>
                <a:spcPts val="300"/>
              </a:spcBef>
              <a:spcAft>
                <a:spcPts val="300"/>
              </a:spcAft>
              <a:buFont typeface="Arial" panose="020B0604020202020204" pitchFamily="34" charset="0"/>
              <a:buChar char="•"/>
            </a:pPr>
            <a:endParaRPr lang="en-GB" sz="22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2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2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200" dirty="0">
                <a:solidFill>
                  <a:srgbClr val="424242"/>
                </a:solidFill>
              </a:rPr>
              <a:t>Save your queries, get notifications and add to your favourites in your reading list!</a:t>
            </a:r>
            <a:endParaRPr lang="en-GB" sz="22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8247350" y="4918452"/>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6" name="Picture 5">
            <a:extLst>
              <a:ext uri="{FF2B5EF4-FFF2-40B4-BE49-F238E27FC236}">
                <a16:creationId xmlns:a16="http://schemas.microsoft.com/office/drawing/2014/main" id="{2E0584AF-0FFA-5CFB-C86E-D24E7B16DA1F}"/>
              </a:ext>
            </a:extLst>
          </p:cNvPr>
          <p:cNvPicPr>
            <a:picLocks noChangeAspect="1"/>
          </p:cNvPicPr>
          <p:nvPr/>
        </p:nvPicPr>
        <p:blipFill>
          <a:blip r:embed="rId4"/>
          <a:stretch>
            <a:fillRect/>
          </a:stretch>
        </p:blipFill>
        <p:spPr>
          <a:xfrm>
            <a:off x="6191433" y="1301477"/>
            <a:ext cx="5916420" cy="309574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a:extLst>
              <a:ext uri="{FF2B5EF4-FFF2-40B4-BE49-F238E27FC236}">
                <a16:creationId xmlns:a16="http://schemas.microsoft.com/office/drawing/2014/main" id="{3B133B4A-9DE4-C43B-FBE0-D589B7869E52}"/>
              </a:ext>
            </a:extLst>
          </p:cNvPr>
          <p:cNvPicPr>
            <a:picLocks noChangeAspect="1"/>
          </p:cNvPicPr>
          <p:nvPr/>
        </p:nvPicPr>
        <p:blipFill>
          <a:blip r:embed="rId5"/>
          <a:stretch>
            <a:fillRect/>
          </a:stretch>
        </p:blipFill>
        <p:spPr>
          <a:xfrm>
            <a:off x="11024044" y="4616879"/>
            <a:ext cx="1083809" cy="1048158"/>
          </a:xfrm>
          <a:prstGeom prst="rect">
            <a:avLst/>
          </a:prstGeom>
        </p:spPr>
      </p:pic>
    </p:spTree>
    <p:extLst>
      <p:ext uri="{BB962C8B-B14F-4D97-AF65-F5344CB8AC3E}">
        <p14:creationId xmlns:p14="http://schemas.microsoft.com/office/powerpoint/2010/main" val="864751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40914" y="2502241"/>
            <a:ext cx="5886836" cy="3193216"/>
          </a:xfrm>
        </p:spPr>
        <p:txBody>
          <a:bodyPr>
            <a:noAutofit/>
          </a:bodyPr>
          <a:lstStyle/>
          <a:p>
            <a:pPr>
              <a:buFont typeface="Arial" panose="020B0604020202020204" pitchFamily="34" charset="0"/>
              <a:buChar char="•"/>
            </a:pPr>
            <a:r>
              <a:rPr lang="en-GB" sz="2000" dirty="0"/>
              <a:t>Where the book is held if it’s in print.</a:t>
            </a:r>
          </a:p>
          <a:p>
            <a:pPr>
              <a:buFont typeface="Arial" panose="020B0604020202020204" pitchFamily="34" charset="0"/>
              <a:buChar char="•"/>
            </a:pPr>
            <a:r>
              <a:rPr lang="en-GB" sz="2000" dirty="0"/>
              <a:t>Link to ebook or journal article if it’s electronic.</a:t>
            </a:r>
          </a:p>
          <a:p>
            <a:pPr>
              <a:buFont typeface="Arial" panose="020B0604020202020204" pitchFamily="34" charset="0"/>
              <a:buChar char="•"/>
            </a:pPr>
            <a:r>
              <a:rPr lang="en-GB" sz="2000" dirty="0"/>
              <a:t>How to request it if it’s on loan.</a:t>
            </a:r>
          </a:p>
          <a:p>
            <a:pPr>
              <a:buFont typeface="Arial" panose="020B0604020202020204" pitchFamily="34" charset="0"/>
              <a:buChar char="•"/>
            </a:pPr>
            <a:r>
              <a:rPr lang="en-GB" sz="2000" dirty="0"/>
              <a:t>Related reading.</a:t>
            </a:r>
          </a:p>
          <a:p>
            <a:pPr>
              <a:buFont typeface="Arial" panose="020B0604020202020204" pitchFamily="34" charset="0"/>
              <a:buChar char="•"/>
            </a:pPr>
            <a:r>
              <a:rPr lang="en-GB" sz="2000" dirty="0"/>
              <a:t>Option to search just within one journal.</a:t>
            </a:r>
          </a:p>
          <a:p>
            <a:pPr>
              <a:buFont typeface="Arial" panose="020B0604020202020204" pitchFamily="34" charset="0"/>
              <a:buChar char="•"/>
            </a:pPr>
            <a:r>
              <a:rPr lang="en-GB" sz="2000" dirty="0"/>
              <a:t>Virtual browse of other similar books.</a:t>
            </a:r>
          </a:p>
          <a:p>
            <a:pPr>
              <a:buFont typeface="Arial" panose="020B0604020202020204" pitchFamily="34" charset="0"/>
              <a:buChar char="•"/>
            </a:pPr>
            <a:r>
              <a:rPr lang="en-GB" sz="2000" dirty="0"/>
              <a:t>Books on the same Online Resource list.</a:t>
            </a:r>
          </a:p>
          <a:p>
            <a:pPr>
              <a:buFont typeface="Arial" panose="020B0604020202020204" pitchFamily="34" charset="0"/>
              <a:buChar char="•"/>
            </a:pPr>
            <a:r>
              <a:rPr lang="en-GB" sz="20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99304" y="144522"/>
            <a:ext cx="10795518" cy="545591"/>
          </a:xfrm>
        </p:spPr>
        <p:txBody>
          <a:bodyPr>
            <a:normAutofit fontScale="90000"/>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407325" y="5233792"/>
            <a:ext cx="1794633"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10" name="Picture 9">
            <a:extLst>
              <a:ext uri="{FF2B5EF4-FFF2-40B4-BE49-F238E27FC236}">
                <a16:creationId xmlns:a16="http://schemas.microsoft.com/office/drawing/2014/main" id="{636232E4-7757-0FFB-5511-3A21EFB4B084}"/>
              </a:ext>
            </a:extLst>
          </p:cNvPr>
          <p:cNvPicPr>
            <a:picLocks noChangeAspect="1"/>
          </p:cNvPicPr>
          <p:nvPr/>
        </p:nvPicPr>
        <p:blipFill>
          <a:blip r:embed="rId3"/>
          <a:stretch>
            <a:fillRect/>
          </a:stretch>
        </p:blipFill>
        <p:spPr>
          <a:xfrm>
            <a:off x="240914" y="690113"/>
            <a:ext cx="5779282" cy="157490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a:extLst>
              <a:ext uri="{FF2B5EF4-FFF2-40B4-BE49-F238E27FC236}">
                <a16:creationId xmlns:a16="http://schemas.microsoft.com/office/drawing/2014/main" id="{0AEDC94E-ABD5-82CA-7979-56EB6AF4FFF3}"/>
              </a:ext>
            </a:extLst>
          </p:cNvPr>
          <p:cNvPicPr>
            <a:picLocks noChangeAspect="1"/>
          </p:cNvPicPr>
          <p:nvPr/>
        </p:nvPicPr>
        <p:blipFill>
          <a:blip r:embed="rId4"/>
          <a:stretch>
            <a:fillRect/>
          </a:stretch>
        </p:blipFill>
        <p:spPr>
          <a:xfrm>
            <a:off x="6519579" y="1162543"/>
            <a:ext cx="5375408" cy="379365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Rectangle 12">
            <a:extLst>
              <a:ext uri="{FF2B5EF4-FFF2-40B4-BE49-F238E27FC236}">
                <a16:creationId xmlns:a16="http://schemas.microsoft.com/office/drawing/2014/main" id="{BB516699-6BFC-7E67-6A18-49732A3A6817}"/>
              </a:ext>
            </a:extLst>
          </p:cNvPr>
          <p:cNvSpPr/>
          <p:nvPr/>
        </p:nvSpPr>
        <p:spPr>
          <a:xfrm>
            <a:off x="240914" y="1626847"/>
            <a:ext cx="622998" cy="31975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6813FE5-E931-E637-AAA6-F77A1A1DAF6B}"/>
              </a:ext>
            </a:extLst>
          </p:cNvPr>
          <p:cNvSpPr/>
          <p:nvPr/>
        </p:nvSpPr>
        <p:spPr>
          <a:xfrm>
            <a:off x="943075" y="1187543"/>
            <a:ext cx="3225017" cy="31975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FFBCEA-D8B8-BA19-A19D-7D7F5E5C64B2}"/>
              </a:ext>
            </a:extLst>
          </p:cNvPr>
          <p:cNvSpPr/>
          <p:nvPr/>
        </p:nvSpPr>
        <p:spPr>
          <a:xfrm>
            <a:off x="1121962" y="1844852"/>
            <a:ext cx="552831" cy="31975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1BF31D0-5D89-251F-8B32-1D33F3D374A8}"/>
              </a:ext>
            </a:extLst>
          </p:cNvPr>
          <p:cNvSpPr/>
          <p:nvPr/>
        </p:nvSpPr>
        <p:spPr>
          <a:xfrm>
            <a:off x="2199266" y="1844852"/>
            <a:ext cx="622998" cy="31975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8061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dirty="0">
                <a:latin typeface="+mn-lt"/>
              </a:rPr>
              <a:t>Tips</a:t>
            </a:r>
            <a:endParaRPr lang="en-US" b="1" dirty="0">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Check out SH below the bibliographic details in the catalogue record. </a:t>
            </a: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241244" y="2447283"/>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3264913" y="1613894"/>
            <a:ext cx="8409114" cy="41560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cs typeface="Calibri Light" panose="020F0302020204030204" pitchFamily="34" charset="0"/>
              </a:rPr>
              <a:t>Consider different terminology that may be used.</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Alternative words: </a:t>
            </a:r>
            <a:r>
              <a:rPr lang="en-GB" sz="2400" dirty="0">
                <a:cs typeface="Calibri Light" panose="020F0302020204030204" pitchFamily="34" charset="0"/>
              </a:rPr>
              <a:t>Synonyms / Antonyms.</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Phrase searching</a:t>
            </a:r>
            <a:r>
              <a:rPr lang="en-GB" sz="2400" dirty="0">
                <a:cs typeface="Calibri Light" panose="020F0302020204030204" pitchFamily="34" charset="0"/>
              </a:rPr>
              <a:t>: Search for a phrase in quotations “electronic records“.</a:t>
            </a: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Truncation</a:t>
            </a:r>
            <a:r>
              <a:rPr lang="en-GB" sz="2400" b="1" dirty="0">
                <a:solidFill>
                  <a:srgbClr val="FF0000"/>
                </a:solidFill>
                <a:ea typeface="+mn-lt"/>
                <a:cs typeface="Calibri Light" panose="020F0302020204030204" pitchFamily="34" charset="0"/>
              </a:rPr>
              <a:t>:</a:t>
            </a:r>
            <a:r>
              <a:rPr lang="en-GB" sz="2400" dirty="0">
                <a:ea typeface="+mn-lt"/>
                <a:cs typeface="Calibri Light" panose="020F0302020204030204" pitchFamily="34" charset="0"/>
              </a:rPr>
              <a:t> Search for different endings to your term, e.g. </a:t>
            </a:r>
            <a:r>
              <a:rPr lang="en-GB" sz="2400" dirty="0" err="1">
                <a:ea typeface="+mn-lt"/>
                <a:cs typeface="Calibri Light" panose="020F0302020204030204" pitchFamily="34" charset="0"/>
              </a:rPr>
              <a:t>therap</a:t>
            </a:r>
            <a:r>
              <a:rPr lang="en-GB" sz="2400" dirty="0">
                <a:ea typeface="+mn-lt"/>
                <a:cs typeface="Calibri Light" panose="020F0302020204030204" pitchFamily="34" charset="0"/>
              </a:rPr>
              <a:t>* finds: therapy, therapies, therapist, therapists, therapeutic.</a:t>
            </a: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32" y="1981547"/>
            <a:ext cx="3398788" cy="3420705"/>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33242160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1C7CB-3E93-8679-5042-06D9F56E4CB6}"/>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593E4EFD-BB57-5467-2EF3-16A19087ADDC}"/>
              </a:ext>
            </a:extLst>
          </p:cNvPr>
          <p:cNvSpPr>
            <a:spLocks noGrp="1"/>
          </p:cNvSpPr>
          <p:nvPr>
            <p:ph type="title"/>
          </p:nvPr>
        </p:nvSpPr>
        <p:spPr>
          <a:xfrm>
            <a:off x="327307" y="220857"/>
            <a:ext cx="10795518" cy="728049"/>
          </a:xfrm>
        </p:spPr>
        <p:txBody>
          <a:bodyPr/>
          <a:lstStyle/>
          <a:p>
            <a:r>
              <a:rPr lang="en-US">
                <a:latin typeface="+mn-lt"/>
                <a:ea typeface="Calibri"/>
                <a:cs typeface="Calibri"/>
              </a:rPr>
              <a:t>Boolean Search </a:t>
            </a:r>
            <a:endParaRPr lang="en-US">
              <a:latin typeface="+mn-lt"/>
            </a:endParaRPr>
          </a:p>
        </p:txBody>
      </p:sp>
      <p:sp>
        <p:nvSpPr>
          <p:cNvPr id="3" name="TextBox 2">
            <a:extLst>
              <a:ext uri="{FF2B5EF4-FFF2-40B4-BE49-F238E27FC236}">
                <a16:creationId xmlns:a16="http://schemas.microsoft.com/office/drawing/2014/main" id="{73ABC313-8BE7-3286-3EB3-2968F2303EC5}"/>
              </a:ext>
            </a:extLst>
          </p:cNvPr>
          <p:cNvSpPr txBox="1"/>
          <p:nvPr/>
        </p:nvSpPr>
        <p:spPr>
          <a:xfrm>
            <a:off x="7792829" y="4938194"/>
            <a:ext cx="39908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ea typeface="Calibri"/>
                <a:cs typeface="Calibri"/>
                <a:hlinkClick r:id="rId2"/>
              </a:rPr>
              <a:t>Link to search and results</a:t>
            </a:r>
            <a:endParaRPr lang="en-GB" sz="2400" dirty="0">
              <a:ea typeface="Calibri"/>
              <a:cs typeface="Calibri"/>
              <a:hlinkClick r:id="rId3"/>
            </a:endParaRPr>
          </a:p>
        </p:txBody>
      </p:sp>
      <p:sp>
        <p:nvSpPr>
          <p:cNvPr id="8" name="TextBox 7">
            <a:extLst>
              <a:ext uri="{FF2B5EF4-FFF2-40B4-BE49-F238E27FC236}">
                <a16:creationId xmlns:a16="http://schemas.microsoft.com/office/drawing/2014/main" id="{EE52AC2E-78F8-3877-5CE8-5E39899A02C3}"/>
              </a:ext>
            </a:extLst>
          </p:cNvPr>
          <p:cNvSpPr txBox="1"/>
          <p:nvPr/>
        </p:nvSpPr>
        <p:spPr>
          <a:xfrm>
            <a:off x="7043439" y="2028486"/>
            <a:ext cx="4662030" cy="830997"/>
          </a:xfrm>
          <a:prstGeom prst="rect">
            <a:avLst/>
          </a:prstGeom>
          <a:noFill/>
          <a:ln w="38100">
            <a:solidFill>
              <a:schemeClr val="accent2"/>
            </a:solidFill>
          </a:ln>
        </p:spPr>
        <p:txBody>
          <a:bodyPr wrap="square" lIns="91440" tIns="45720" rIns="91440" bIns="45720" rtlCol="0" anchor="t">
            <a:spAutoFit/>
          </a:bodyPr>
          <a:lstStyle/>
          <a:p>
            <a:r>
              <a:rPr lang="en-GB" sz="2400">
                <a:latin typeface="Calibri"/>
                <a:ea typeface="Calibri"/>
                <a:cs typeface="Calibri"/>
              </a:rPr>
              <a:t>Explore drop-down arrows and experiment to find the best results.</a:t>
            </a:r>
            <a:endParaRPr lang="en-US" sz="2400">
              <a:latin typeface="Calibri"/>
              <a:ea typeface="Calibri"/>
              <a:cs typeface="Calibri"/>
            </a:endParaRPr>
          </a:p>
        </p:txBody>
      </p:sp>
      <p:sp>
        <p:nvSpPr>
          <p:cNvPr id="6" name="TextBox 5">
            <a:extLst>
              <a:ext uri="{FF2B5EF4-FFF2-40B4-BE49-F238E27FC236}">
                <a16:creationId xmlns:a16="http://schemas.microsoft.com/office/drawing/2014/main" id="{DC14A498-1540-7235-CF8D-472688A22CD5}"/>
              </a:ext>
            </a:extLst>
          </p:cNvPr>
          <p:cNvSpPr txBox="1"/>
          <p:nvPr/>
        </p:nvSpPr>
        <p:spPr>
          <a:xfrm>
            <a:off x="8239898" y="376372"/>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pic>
        <p:nvPicPr>
          <p:cNvPr id="9" name="Picture 8">
            <a:extLst>
              <a:ext uri="{FF2B5EF4-FFF2-40B4-BE49-F238E27FC236}">
                <a16:creationId xmlns:a16="http://schemas.microsoft.com/office/drawing/2014/main" id="{B0D591C5-12CC-5BE9-D5CA-4012C7D5DD5A}"/>
              </a:ext>
            </a:extLst>
          </p:cNvPr>
          <p:cNvPicPr>
            <a:picLocks noChangeAspect="1"/>
          </p:cNvPicPr>
          <p:nvPr/>
        </p:nvPicPr>
        <p:blipFill>
          <a:blip r:embed="rId5"/>
          <a:stretch>
            <a:fillRect/>
          </a:stretch>
        </p:blipFill>
        <p:spPr>
          <a:xfrm>
            <a:off x="216469" y="1447053"/>
            <a:ext cx="6676476" cy="4053575"/>
          </a:xfrm>
          <a:prstGeom prst="rect">
            <a:avLst/>
          </a:prstGeom>
        </p:spPr>
      </p:pic>
      <p:sp>
        <p:nvSpPr>
          <p:cNvPr id="12" name="Rectangle 11">
            <a:extLst>
              <a:ext uri="{FF2B5EF4-FFF2-40B4-BE49-F238E27FC236}">
                <a16:creationId xmlns:a16="http://schemas.microsoft.com/office/drawing/2014/main" id="{FAF7E991-AB53-D606-E5BD-8CC9CA38D50A}"/>
              </a:ext>
            </a:extLst>
          </p:cNvPr>
          <p:cNvSpPr/>
          <p:nvPr/>
        </p:nvSpPr>
        <p:spPr>
          <a:xfrm>
            <a:off x="437566" y="2836272"/>
            <a:ext cx="1432996" cy="384271"/>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009D81B-2CF4-9F53-D7EA-4F672CD67EBF}"/>
              </a:ext>
            </a:extLst>
          </p:cNvPr>
          <p:cNvSpPr/>
          <p:nvPr/>
        </p:nvSpPr>
        <p:spPr>
          <a:xfrm>
            <a:off x="381627" y="3281706"/>
            <a:ext cx="2137179" cy="384271"/>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26DC186-1D4B-96FD-C723-AFE0A1DDB9D0}"/>
              </a:ext>
            </a:extLst>
          </p:cNvPr>
          <p:cNvSpPr/>
          <p:nvPr/>
        </p:nvSpPr>
        <p:spPr>
          <a:xfrm>
            <a:off x="1154064" y="1921015"/>
            <a:ext cx="1432996" cy="661958"/>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38D25B-BF97-4FA2-9844-087180DA3F84}"/>
              </a:ext>
            </a:extLst>
          </p:cNvPr>
          <p:cNvSpPr/>
          <p:nvPr/>
        </p:nvSpPr>
        <p:spPr>
          <a:xfrm>
            <a:off x="5008567" y="2558585"/>
            <a:ext cx="1958823" cy="209756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59ED3E0-4AA7-78CE-5F9C-257341459AB5}"/>
              </a:ext>
            </a:extLst>
          </p:cNvPr>
          <p:cNvSpPr/>
          <p:nvPr/>
        </p:nvSpPr>
        <p:spPr>
          <a:xfrm>
            <a:off x="142024" y="4876158"/>
            <a:ext cx="6901415" cy="534790"/>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DB47CAEC-0275-2678-6261-A88F9FDA3567}"/>
              </a:ext>
            </a:extLst>
          </p:cNvPr>
          <p:cNvPicPr>
            <a:picLocks noChangeAspect="1"/>
          </p:cNvPicPr>
          <p:nvPr/>
        </p:nvPicPr>
        <p:blipFill>
          <a:blip r:embed="rId6"/>
          <a:stretch>
            <a:fillRect/>
          </a:stretch>
        </p:blipFill>
        <p:spPr>
          <a:xfrm>
            <a:off x="8635099" y="3100417"/>
            <a:ext cx="1796201" cy="1796201"/>
          </a:xfrm>
          <a:prstGeom prst="rect">
            <a:avLst/>
          </a:prstGeom>
        </p:spPr>
      </p:pic>
    </p:spTree>
    <p:extLst>
      <p:ext uri="{BB962C8B-B14F-4D97-AF65-F5344CB8AC3E}">
        <p14:creationId xmlns:p14="http://schemas.microsoft.com/office/powerpoint/2010/main" val="2348576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6890711" y="918381"/>
            <a:ext cx="4989127"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a:t>
            </a:r>
            <a:r>
              <a:rPr lang="en-GB" sz="2200" b="1" dirty="0">
                <a:solidFill>
                  <a:schemeClr val="accent2"/>
                </a:solidFill>
                <a:latin typeface="Calibri"/>
                <a:ea typeface="Calibri"/>
                <a:cs typeface="Calibri"/>
              </a:rPr>
              <a:t>Databases, Research assistant</a:t>
            </a:r>
            <a:r>
              <a:rPr lang="en-GB" sz="2200" dirty="0">
                <a:latin typeface="Calibri"/>
                <a:ea typeface="Calibri"/>
                <a:cs typeface="Calibri"/>
              </a:rPr>
              <a: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2166494" y="5235292"/>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5" name="Picture 4">
            <a:extLst>
              <a:ext uri="{FF2B5EF4-FFF2-40B4-BE49-F238E27FC236}">
                <a16:creationId xmlns:a16="http://schemas.microsoft.com/office/drawing/2014/main" id="{1E7EE33D-BDB7-8C26-8B5A-F9A9CEA909CE}"/>
              </a:ext>
            </a:extLst>
          </p:cNvPr>
          <p:cNvPicPr>
            <a:picLocks noChangeAspect="1"/>
          </p:cNvPicPr>
          <p:nvPr/>
        </p:nvPicPr>
        <p:blipFill>
          <a:blip r:embed="rId4"/>
          <a:stretch>
            <a:fillRect/>
          </a:stretch>
        </p:blipFill>
        <p:spPr>
          <a:xfrm>
            <a:off x="221530" y="1222598"/>
            <a:ext cx="6472947" cy="373834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6" name="Picture 15">
            <a:hlinkClick r:id="rId3"/>
            <a:extLst>
              <a:ext uri="{FF2B5EF4-FFF2-40B4-BE49-F238E27FC236}">
                <a16:creationId xmlns:a16="http://schemas.microsoft.com/office/drawing/2014/main" id="{51E23D24-789F-A5B3-4A27-A25D2782FBF8}"/>
              </a:ext>
            </a:extLst>
          </p:cNvPr>
          <p:cNvPicPr>
            <a:picLocks noChangeAspect="1"/>
          </p:cNvPicPr>
          <p:nvPr/>
        </p:nvPicPr>
        <p:blipFill>
          <a:blip r:embed="rId5"/>
          <a:stretch>
            <a:fillRect/>
          </a:stretch>
        </p:blipFill>
        <p:spPr>
          <a:xfrm>
            <a:off x="11107680" y="4657863"/>
            <a:ext cx="980316" cy="977539"/>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a:solidFill>
                <a:schemeClr val="bg1"/>
              </a:solidFill>
            </a:endParaRPr>
          </a:p>
        </p:txBody>
      </p:sp>
    </p:spTree>
    <p:extLst>
      <p:ext uri="{BB962C8B-B14F-4D97-AF65-F5344CB8AC3E}">
        <p14:creationId xmlns:p14="http://schemas.microsoft.com/office/powerpoint/2010/main" val="1522159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704087" y="5167042"/>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dirty="0" err="1">
                <a:latin typeface="Calibri"/>
                <a:ea typeface="Calibri"/>
                <a:cs typeface="Calibri"/>
              </a:rPr>
              <a:t>Proquest</a:t>
            </a:r>
            <a:r>
              <a:rPr lang="en-GB" dirty="0">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93441" y="2067518"/>
            <a:ext cx="4445062" cy="347787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rPr>
              <a:t>This includes:</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Business.</a:t>
            </a: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Arts and Humanities.</a:t>
            </a:r>
            <a:endParaRPr lang="en-GB" sz="2000" b="0" i="0" dirty="0">
              <a:solidFill>
                <a:srgbClr val="555555"/>
              </a:solidFill>
              <a:effectLst/>
            </a:endParaRP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Engineering.</a:t>
            </a:r>
          </a:p>
          <a:p>
            <a:pPr marL="742950" lvl="1" indent="-285750" defTabSz="457200" fontAlgn="base">
              <a:spcBef>
                <a:spcPct val="0"/>
              </a:spcBef>
              <a:spcAft>
                <a:spcPct val="0"/>
              </a:spcAft>
              <a:buFont typeface="Arial" panose="020B0604020202020204" pitchFamily="34" charset="0"/>
              <a:buChar char="•"/>
              <a:defRPr/>
            </a:pPr>
            <a:r>
              <a:rPr lang="en-GB" sz="2000" b="1" i="0" dirty="0">
                <a:solidFill>
                  <a:srgbClr val="555555"/>
                </a:solidFill>
                <a:effectLst/>
              </a:rPr>
              <a:t>Applied Computing.</a:t>
            </a:r>
          </a:p>
          <a:p>
            <a:pPr marL="742950" lvl="1" indent="-285750" defTabSz="457200" fontAlgn="base">
              <a:spcBef>
                <a:spcPct val="0"/>
              </a:spcBef>
              <a:spcAft>
                <a:spcPct val="0"/>
              </a:spcAft>
              <a:buFont typeface="Arial" panose="020B0604020202020204" pitchFamily="34" charset="0"/>
              <a:buChar char="•"/>
              <a:defRPr/>
            </a:pPr>
            <a:r>
              <a:rPr lang="en-GB" sz="2000" b="1" i="0" dirty="0">
                <a:solidFill>
                  <a:srgbClr val="555555"/>
                </a:solidFill>
                <a:effectLst/>
              </a:rPr>
              <a:t>Health and Medical.</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Language and Literature.</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Social Sciences.</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Education.</a:t>
            </a:r>
          </a:p>
          <a:p>
            <a:pPr marL="742950" lvl="1" indent="-285750" defTabSz="457200" fontAlgn="base">
              <a:spcBef>
                <a:spcPct val="0"/>
              </a:spcBef>
              <a:spcAft>
                <a:spcPct val="0"/>
              </a:spcAft>
              <a:buFont typeface="Arial" panose="020B0604020202020204" pitchFamily="34" charset="0"/>
              <a:buChar char="•"/>
              <a:defRPr/>
            </a:pPr>
            <a:r>
              <a:rPr lang="en-GB" sz="2000" b="1" i="0" dirty="0">
                <a:solidFill>
                  <a:srgbClr val="555555"/>
                </a:solidFill>
                <a:effectLst/>
              </a:rPr>
              <a:t>Science and Technology.</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766890" y="1977841"/>
            <a:ext cx="6165067" cy="30669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83099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a:t>
            </a:r>
          </a:p>
        </p:txBody>
      </p:sp>
    </p:spTree>
    <p:extLst>
      <p:ext uri="{BB962C8B-B14F-4D97-AF65-F5344CB8AC3E}">
        <p14:creationId xmlns:p14="http://schemas.microsoft.com/office/powerpoint/2010/main" val="1190758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89720" y="5135005"/>
            <a:ext cx="2284784"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Calibri"/>
                <a:ea typeface="Calibri"/>
                <a:cs typeface="Calibri"/>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98241" y="1904756"/>
            <a:ext cx="4713396" cy="2862322"/>
          </a:xfrm>
          <a:prstGeom prst="rect">
            <a:avLst/>
          </a:prstGeom>
          <a:noFill/>
        </p:spPr>
        <p:txBody>
          <a:bodyPr wrap="square" rtlCol="0">
            <a:spAutoFit/>
          </a:bodyPr>
          <a:lstStyle/>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a:t>
            </a:r>
            <a:r>
              <a:rPr lang="en-GB" sz="2000" b="0" i="0" dirty="0">
                <a:solidFill>
                  <a:srgbClr val="1F1F1F"/>
                </a:solidFill>
                <a:effectLst/>
                <a:hlinkClick r:id="rId3"/>
              </a:rPr>
              <a:t>help</a:t>
            </a:r>
            <a:r>
              <a:rPr lang="en-GB" sz="2000" b="0" i="0" dirty="0">
                <a:solidFill>
                  <a:srgbClr val="1F1F1F"/>
                </a:solidFill>
                <a:effectLst/>
              </a:rPr>
              <a:t> pages and </a:t>
            </a:r>
            <a:r>
              <a:rPr lang="en-GB" sz="2000" b="0" i="0" dirty="0">
                <a:solidFill>
                  <a:srgbClr val="1F1F1F"/>
                </a:solidFill>
                <a:effectLst/>
                <a:hlinkClick r:id="rId4"/>
              </a:rPr>
              <a:t>online video </a:t>
            </a:r>
            <a:r>
              <a:rPr lang="en-GB" sz="2000" b="0" i="0" dirty="0">
                <a:solidFill>
                  <a:srgbClr val="1F1F1F"/>
                </a:solidFill>
                <a:effectLst/>
              </a:rPr>
              <a:t>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5"/>
          <a:srcRect l="425" t="11801" r="46509" b="5073"/>
          <a:stretch/>
        </p:blipFill>
        <p:spPr>
          <a:xfrm>
            <a:off x="6574704" y="1838011"/>
            <a:ext cx="5072084" cy="31125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DD865DBA-463E-F00E-3DFC-4ADC4BE1042D}"/>
              </a:ext>
            </a:extLst>
          </p:cNvPr>
          <p:cNvSpPr txBox="1"/>
          <p:nvPr/>
        </p:nvSpPr>
        <p:spPr>
          <a:xfrm>
            <a:off x="634838" y="1075166"/>
            <a:ext cx="11499193" cy="461665"/>
          </a:xfrm>
          <a:prstGeom prst="rect">
            <a:avLst/>
          </a:prstGeom>
          <a:noFill/>
        </p:spPr>
        <p:txBody>
          <a:bodyPr wrap="square">
            <a:spAutoFit/>
          </a:bodyPr>
          <a:lstStyle/>
          <a:p>
            <a:pPr algn="l"/>
            <a:r>
              <a:rPr lang="en-GB" sz="2400" b="0" i="0" dirty="0">
                <a:solidFill>
                  <a:srgbClr val="1F1F1F"/>
                </a:solidFill>
                <a:effectLst/>
              </a:rPr>
              <a:t>Search for peer-reviewed journal articles and book chapters including open access content.</a:t>
            </a:r>
            <a:endParaRPr lang="en-GB" sz="2400" b="0" i="0" dirty="0">
              <a:solidFill>
                <a:srgbClr val="3A3A3A"/>
              </a:solidFill>
              <a:effectLst/>
            </a:endParaRPr>
          </a:p>
        </p:txBody>
      </p:sp>
    </p:spTree>
    <p:extLst>
      <p:ext uri="{BB962C8B-B14F-4D97-AF65-F5344CB8AC3E}">
        <p14:creationId xmlns:p14="http://schemas.microsoft.com/office/powerpoint/2010/main" val="5789700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330607" y="4986994"/>
            <a:ext cx="3715121"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10879" y="0"/>
            <a:ext cx="10795518" cy="1003916"/>
          </a:xfrm>
        </p:spPr>
        <p:txBody>
          <a:bodyPr anchor="b">
            <a:normAutofit/>
          </a:bodyPr>
          <a:lstStyle/>
          <a:p>
            <a:r>
              <a:rPr lang="en-GB" dirty="0">
                <a:latin typeface="Calibri"/>
                <a:ea typeface="Calibri"/>
                <a:cs typeface="Calibri"/>
              </a:rPr>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6510672" y="2204658"/>
            <a:ext cx="5496169" cy="23002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BDA16251-5E6F-338C-6D00-A43227D9359E}"/>
              </a:ext>
            </a:extLst>
          </p:cNvPr>
          <p:cNvSpPr txBox="1"/>
          <p:nvPr/>
        </p:nvSpPr>
        <p:spPr>
          <a:xfrm>
            <a:off x="314184" y="2204658"/>
            <a:ext cx="6075396" cy="347787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20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20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p:txBody>
      </p:sp>
      <p:sp>
        <p:nvSpPr>
          <p:cNvPr id="6" name="TextBox 5">
            <a:extLst>
              <a:ext uri="{FF2B5EF4-FFF2-40B4-BE49-F238E27FC236}">
                <a16:creationId xmlns:a16="http://schemas.microsoft.com/office/drawing/2014/main" id="{9201317B-5786-76F1-0CF2-B95E55C9F102}"/>
              </a:ext>
            </a:extLst>
          </p:cNvPr>
          <p:cNvSpPr txBox="1"/>
          <p:nvPr/>
        </p:nvSpPr>
        <p:spPr>
          <a:xfrm>
            <a:off x="450188" y="1070519"/>
            <a:ext cx="11493110" cy="830997"/>
          </a:xfrm>
          <a:prstGeom prst="rect">
            <a:avLst/>
          </a:prstGeom>
          <a:noFill/>
        </p:spPr>
        <p:txBody>
          <a:bodyPr wrap="square">
            <a:spAutoFit/>
          </a:bodyPr>
          <a:lstStyle/>
          <a:p>
            <a:pPr marL="0" indent="0">
              <a:buNone/>
            </a:pPr>
            <a:r>
              <a:rPr lang="en-GB" sz="2400" b="0" i="0" dirty="0">
                <a:solidFill>
                  <a:srgbClr val="3A3A3A"/>
                </a:solidFill>
                <a:effectLst/>
              </a:rPr>
              <a:t>Covers literature in electrical engineering, computer science, and electronics. Full text articles from IEEE journals, transactions, and magazines.</a:t>
            </a:r>
          </a:p>
        </p:txBody>
      </p:sp>
    </p:spTree>
    <p:extLst>
      <p:ext uri="{BB962C8B-B14F-4D97-AF65-F5344CB8AC3E}">
        <p14:creationId xmlns:p14="http://schemas.microsoft.com/office/powerpoint/2010/main" val="2804303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760601" y="5016431"/>
            <a:ext cx="2701708" cy="494722"/>
          </a:xfrm>
        </p:spPr>
        <p:txBody>
          <a:bodyPr/>
          <a:lstStyle/>
          <a:p>
            <a:r>
              <a:rPr lang="en-US">
                <a:hlinkClick r:id="rId2"/>
              </a:rPr>
              <a:t>ACM Digital Library</a:t>
            </a:r>
            <a:endParaRPr lang="en-US"/>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a:p>
          <a:p>
            <a:endParaRPr lang="en-GB" sz="220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03602" y="153531"/>
            <a:ext cx="10795518" cy="760869"/>
          </a:xfrm>
        </p:spPr>
        <p:txBody>
          <a:bodyPr anchor="b">
            <a:normAutofit/>
          </a:bodyPr>
          <a:lstStyle/>
          <a:p>
            <a:r>
              <a:rPr lang="en-GB" dirty="0">
                <a:latin typeface="Calibri" panose="020F0502020204030204" pitchFamily="34" charset="0"/>
                <a:cs typeface="Calibri" panose="020F0502020204030204" pitchFamily="34" charset="0"/>
              </a:rPr>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403602" y="1478140"/>
            <a:ext cx="5535991" cy="3785652"/>
          </a:xfrm>
          <a:prstGeom prst="rect">
            <a:avLst/>
          </a:prstGeom>
          <a:noFill/>
        </p:spPr>
        <p:txBody>
          <a:bodyPr wrap="square">
            <a:spAutoFit/>
          </a:bodyPr>
          <a:lstStyle/>
          <a:p>
            <a:r>
              <a:rPr lang="en-GB" sz="2000" b="1" i="0" dirty="0">
                <a:solidFill>
                  <a:srgbClr val="333333"/>
                </a:solidFill>
                <a:effectLst/>
              </a:rPr>
              <a:t>ACM Journals: </a:t>
            </a:r>
          </a:p>
          <a:p>
            <a:pPr marL="285750" indent="-285750">
              <a:buFont typeface="Arial" panose="020B0604020202020204" pitchFamily="34" charset="0"/>
              <a:buChar char="•"/>
            </a:pPr>
            <a:r>
              <a:rPr lang="en-GB" sz="2000" b="0" i="0" dirty="0">
                <a:solidFill>
                  <a:srgbClr val="333333"/>
                </a:solidFill>
                <a:effectLst/>
              </a:rPr>
              <a:t>Scholarly peer-reviewed journals in computing and information technology disciplines covering computing innovation and </a:t>
            </a:r>
            <a:r>
              <a:rPr lang="en-GB" sz="2000" dirty="0">
                <a:solidFill>
                  <a:srgbClr val="333333"/>
                </a:solidFill>
              </a:rPr>
              <a:t>e</a:t>
            </a:r>
            <a:r>
              <a:rPr lang="en-GB" sz="2000" b="0" i="0" dirty="0">
                <a:solidFill>
                  <a:srgbClr val="333333"/>
                </a:solidFill>
                <a:effectLst/>
              </a:rPr>
              <a:t>merging and established computing research for both practical and theoretical applications. </a:t>
            </a:r>
          </a:p>
          <a:p>
            <a:endParaRPr lang="en-GB" sz="2000" dirty="0">
              <a:solidFill>
                <a:srgbClr val="333333"/>
              </a:solidFill>
              <a:cs typeface="Calibri Light" panose="020F0302020204030204" pitchFamily="34" charset="0"/>
            </a:endParaRPr>
          </a:p>
          <a:p>
            <a:r>
              <a:rPr lang="en-GB" sz="2000" b="1" i="0" dirty="0">
                <a:solidFill>
                  <a:srgbClr val="333333"/>
                </a:solidFill>
                <a:effectLst/>
                <a:cs typeface="Calibri Light" panose="020F0302020204030204" pitchFamily="34" charset="0"/>
              </a:rPr>
              <a:t>ACM Books:</a:t>
            </a:r>
            <a:endParaRPr lang="en-GB" sz="2000" b="1" i="0" dirty="0">
              <a:solidFill>
                <a:srgbClr val="333333"/>
              </a:solidFill>
              <a:effectLst/>
            </a:endParaRPr>
          </a:p>
          <a:p>
            <a:pPr marL="285750" indent="-285750">
              <a:buFont typeface="Arial" panose="020B0604020202020204" pitchFamily="34" charset="0"/>
              <a:buChar char="•"/>
            </a:pPr>
            <a:r>
              <a:rPr lang="en-GB" sz="2000" b="0" i="0" dirty="0">
                <a:solidFill>
                  <a:srgbClr val="333333"/>
                </a:solidFill>
                <a:effectLst/>
              </a:rPr>
              <a:t>Series of scholarly research monographs and graduate-level texts, authored by computer scientists and practitioners at the forefront of computing technology.</a:t>
            </a:r>
            <a:endParaRPr lang="en-GB" sz="2000"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6152515" y="1552861"/>
            <a:ext cx="5412653" cy="306815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198049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62E67-CA06-6038-93B2-17E0B889CB38}"/>
              </a:ext>
            </a:extLst>
          </p:cNvPr>
          <p:cNvSpPr>
            <a:spLocks noGrp="1"/>
          </p:cNvSpPr>
          <p:nvPr>
            <p:ph type="title"/>
          </p:nvPr>
        </p:nvSpPr>
        <p:spPr>
          <a:xfrm>
            <a:off x="358219" y="365125"/>
            <a:ext cx="11481847" cy="672691"/>
          </a:xfrm>
        </p:spPr>
        <p:txBody>
          <a:bodyPr>
            <a:normAutofit fontScale="90000"/>
          </a:bodyPr>
          <a:lstStyle/>
          <a:p>
            <a:r>
              <a:rPr lang="en-GB" dirty="0">
                <a:latin typeface="+mn-lt"/>
              </a:rPr>
              <a:t>PubMed</a:t>
            </a:r>
          </a:p>
        </p:txBody>
      </p:sp>
      <p:sp>
        <p:nvSpPr>
          <p:cNvPr id="3" name="Content Placeholder 2">
            <a:extLst>
              <a:ext uri="{FF2B5EF4-FFF2-40B4-BE49-F238E27FC236}">
                <a16:creationId xmlns:a16="http://schemas.microsoft.com/office/drawing/2014/main" id="{AB2AA3EE-5CB7-DDFC-5B48-72FDC8B81B7E}"/>
              </a:ext>
            </a:extLst>
          </p:cNvPr>
          <p:cNvSpPr>
            <a:spLocks noGrp="1"/>
          </p:cNvSpPr>
          <p:nvPr>
            <p:ph sz="quarter" idx="10"/>
          </p:nvPr>
        </p:nvSpPr>
        <p:spPr>
          <a:xfrm>
            <a:off x="6274697" y="1903990"/>
            <a:ext cx="5588515" cy="3650403"/>
          </a:xfrm>
        </p:spPr>
        <p:txBody>
          <a:bodyPr vert="horz" lIns="91440" tIns="45720" rIns="91440" bIns="45720" rtlCol="0" anchor="t">
            <a:normAutofit/>
          </a:bodyPr>
          <a:lstStyle/>
          <a:p>
            <a:pPr>
              <a:buFont typeface="Arial" panose="05000000000000000000" pitchFamily="2" charset="2"/>
              <a:buChar char="•"/>
            </a:pPr>
            <a:r>
              <a:rPr lang="en-GB" sz="2400" dirty="0">
                <a:latin typeface="Calibri"/>
                <a:ea typeface="Calibri Light"/>
                <a:cs typeface="Calibri Light"/>
                <a:hlinkClick r:id="rId2"/>
              </a:rPr>
              <a:t>PubMed User Guide</a:t>
            </a:r>
            <a:endParaRPr lang="en-GB" sz="2400" dirty="0">
              <a:latin typeface="Calibri"/>
              <a:ea typeface="Calibri Light"/>
              <a:cs typeface="Calibri Light"/>
            </a:endParaRPr>
          </a:p>
          <a:p>
            <a:pPr>
              <a:buFont typeface="Arial" panose="05000000000000000000" pitchFamily="2" charset="2"/>
              <a:buChar char="•"/>
            </a:pPr>
            <a:r>
              <a:rPr lang="en-GB" sz="2400" dirty="0">
                <a:latin typeface="Calibri"/>
                <a:ea typeface="Calibri Light"/>
                <a:cs typeface="Calibri Light"/>
                <a:hlinkClick r:id="rId3"/>
              </a:rPr>
              <a:t>YouTube videos playlist</a:t>
            </a:r>
            <a:endParaRPr lang="en-US" sz="2400" dirty="0">
              <a:latin typeface="Calibri"/>
              <a:ea typeface="Calibri Light"/>
              <a:cs typeface="Calibri Light"/>
            </a:endParaRPr>
          </a:p>
          <a:p>
            <a:pPr>
              <a:buFont typeface="Arial" panose="05000000000000000000" pitchFamily="2" charset="2"/>
              <a:buChar char="•"/>
            </a:pPr>
            <a:r>
              <a:rPr lang="en-GB" sz="2400" dirty="0">
                <a:latin typeface="Calibri"/>
                <a:ea typeface="Calibri Light"/>
                <a:cs typeface="Calibri Light"/>
                <a:hlinkClick r:id="rId4"/>
              </a:rPr>
              <a:t>Training guides</a:t>
            </a:r>
            <a:endParaRPr lang="en-GB" sz="2400" dirty="0">
              <a:latin typeface="Calibri"/>
              <a:ea typeface="Calibri Light"/>
              <a:cs typeface="Calibri Light"/>
            </a:endParaRPr>
          </a:p>
          <a:p>
            <a:pPr>
              <a:buFont typeface="Arial" panose="05000000000000000000" pitchFamily="2" charset="2"/>
              <a:buChar char="•"/>
            </a:pPr>
            <a:r>
              <a:rPr lang="en-GB" sz="2400" dirty="0">
                <a:latin typeface="Calibri"/>
                <a:ea typeface="Calibri Light"/>
                <a:cs typeface="Calibri Light"/>
                <a:hlinkClick r:id="rId5"/>
              </a:rPr>
              <a:t>Evidence based practice</a:t>
            </a:r>
            <a:r>
              <a:rPr lang="en-GB" sz="2400" dirty="0">
                <a:latin typeface="Calibri"/>
                <a:ea typeface="Calibri Light"/>
                <a:cs typeface="Calibri Light"/>
              </a:rPr>
              <a:t> (includes PICO search)</a:t>
            </a:r>
          </a:p>
          <a:p>
            <a:pPr>
              <a:buFont typeface="Arial" panose="05000000000000000000" pitchFamily="2" charset="2"/>
              <a:buChar char="•"/>
            </a:pPr>
            <a:r>
              <a:rPr lang="en-GB" sz="2400" dirty="0">
                <a:latin typeface="Calibri"/>
                <a:ea typeface="Calibri Light"/>
                <a:cs typeface="Calibri Light"/>
                <a:hlinkClick r:id="rId6"/>
              </a:rPr>
              <a:t>MeSH headings and searching</a:t>
            </a:r>
            <a:endParaRPr lang="en-GB" sz="2400" dirty="0">
              <a:latin typeface="Calibri"/>
              <a:ea typeface="Calibri Light"/>
              <a:cs typeface="Calibri Light"/>
            </a:endParaRPr>
          </a:p>
        </p:txBody>
      </p:sp>
      <p:pic>
        <p:nvPicPr>
          <p:cNvPr id="5" name="Picture 4">
            <a:extLst>
              <a:ext uri="{FF2B5EF4-FFF2-40B4-BE49-F238E27FC236}">
                <a16:creationId xmlns:a16="http://schemas.microsoft.com/office/drawing/2014/main" id="{B212BF49-5D8F-7491-F25E-223B9C1EE38D}"/>
              </a:ext>
            </a:extLst>
          </p:cNvPr>
          <p:cNvPicPr>
            <a:picLocks noChangeAspect="1"/>
          </p:cNvPicPr>
          <p:nvPr/>
        </p:nvPicPr>
        <p:blipFill>
          <a:blip r:embed="rId7"/>
          <a:stretch>
            <a:fillRect/>
          </a:stretch>
        </p:blipFill>
        <p:spPr>
          <a:xfrm>
            <a:off x="606630" y="1460330"/>
            <a:ext cx="5114492" cy="3937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8576287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232397" y="1354682"/>
            <a:ext cx="3714273" cy="4120498"/>
          </a:xfrm>
        </p:spPr>
        <p:txBody>
          <a:bodyPr>
            <a:normAutofit lnSpcReduction="10000"/>
          </a:bodyPr>
          <a:lstStyle/>
          <a:p>
            <a:pPr marL="0" indent="0">
              <a:buNone/>
            </a:pPr>
            <a:r>
              <a:rPr lang="en-GB" sz="2400" dirty="0">
                <a:cs typeface="Calibri Light" panose="020F0302020204030204" pitchFamily="34" charset="0"/>
              </a:rPr>
              <a:t>Keep up-to-date with the latest issues of your favourite journals.</a:t>
            </a:r>
          </a:p>
          <a:p>
            <a:pPr marL="0" indent="0">
              <a:buNone/>
            </a:pPr>
            <a:endParaRPr lang="en-GB" sz="2400" dirty="0">
              <a:cs typeface="Calibri Light" panose="020F0302020204030204" pitchFamily="34" charset="0"/>
            </a:endParaRPr>
          </a:p>
          <a:p>
            <a:pPr marL="0" indent="0">
              <a:buNone/>
            </a:pPr>
            <a:r>
              <a:rPr lang="en-GB" sz="2400" dirty="0">
                <a:cs typeface="Calibri Light" panose="020F0302020204030204" pitchFamily="34" charset="0"/>
              </a:rPr>
              <a:t>Browse by subject or use the search box and search by title, subject or ISSN.</a:t>
            </a:r>
          </a:p>
          <a:p>
            <a:pPr marL="0" indent="0">
              <a:buNone/>
            </a:pPr>
            <a:endParaRPr lang="en-GB" sz="2400" dirty="0">
              <a:cs typeface="Calibri Light" panose="020F0302020204030204" pitchFamily="34" charset="0"/>
            </a:endParaRPr>
          </a:p>
          <a:p>
            <a:pPr marL="0" indent="0">
              <a:buNone/>
            </a:pPr>
            <a:r>
              <a:rPr lang="en-GB" sz="2400" dirty="0">
                <a:cs typeface="Calibri Light" panose="020F0302020204030204" pitchFamily="34" charset="0"/>
              </a:rPr>
              <a:t>Use My Bookshelf and My Articles to save favourite content.</a:t>
            </a: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6946444" y="5168431"/>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7" name="Picture 6">
            <a:extLst>
              <a:ext uri="{FF2B5EF4-FFF2-40B4-BE49-F238E27FC236}">
                <a16:creationId xmlns:a16="http://schemas.microsoft.com/office/drawing/2014/main" id="{2E7D1F7A-B6AD-F60B-5906-DD7EAA183A41}"/>
              </a:ext>
            </a:extLst>
          </p:cNvPr>
          <p:cNvPicPr>
            <a:picLocks noChangeAspect="1"/>
          </p:cNvPicPr>
          <p:nvPr/>
        </p:nvPicPr>
        <p:blipFill>
          <a:blip r:embed="rId4"/>
          <a:stretch>
            <a:fillRect/>
          </a:stretch>
        </p:blipFill>
        <p:spPr>
          <a:xfrm>
            <a:off x="4514288" y="1178286"/>
            <a:ext cx="7119458" cy="3990145"/>
          </a:xfrm>
          <a:prstGeom prst="rect">
            <a:avLst/>
          </a:prstGeom>
        </p:spPr>
      </p:pic>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5"/>
          <a:stretch>
            <a:fillRect/>
          </a:stretch>
        </p:blipFill>
        <p:spPr>
          <a:xfrm>
            <a:off x="11149541" y="4740901"/>
            <a:ext cx="918936" cy="911059"/>
          </a:xfrm>
          <a:prstGeom prst="rect">
            <a:avLst/>
          </a:prstGeom>
        </p:spPr>
      </p:pic>
    </p:spTree>
    <p:extLst>
      <p:ext uri="{BB962C8B-B14F-4D97-AF65-F5344CB8AC3E}">
        <p14:creationId xmlns:p14="http://schemas.microsoft.com/office/powerpoint/2010/main" val="2926089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20E7-A251-A3DC-A83A-6664C388771C}"/>
              </a:ext>
            </a:extLst>
          </p:cNvPr>
          <p:cNvSpPr>
            <a:spLocks noGrp="1"/>
          </p:cNvSpPr>
          <p:nvPr>
            <p:ph type="title"/>
          </p:nvPr>
        </p:nvSpPr>
        <p:spPr>
          <a:xfrm>
            <a:off x="248234" y="87295"/>
            <a:ext cx="3410712" cy="799692"/>
          </a:xfrm>
        </p:spPr>
        <p:txBody>
          <a:bodyPr>
            <a:normAutofit/>
          </a:bodyPr>
          <a:lstStyle/>
          <a:p>
            <a:r>
              <a:rPr lang="en-GB" sz="4000" b="1" dirty="0">
                <a:cs typeface="Calibri Light"/>
              </a:rPr>
              <a:t>NHS </a:t>
            </a:r>
            <a:r>
              <a:rPr lang="en-GB" sz="4000" b="1" dirty="0" err="1">
                <a:cs typeface="Calibri Light"/>
              </a:rPr>
              <a:t>eLibrary</a:t>
            </a:r>
            <a:endParaRPr lang="en-GB" sz="4000" b="1" dirty="0"/>
          </a:p>
        </p:txBody>
      </p:sp>
      <p:sp>
        <p:nvSpPr>
          <p:cNvPr id="20" name="Content Placeholder 7">
            <a:extLst>
              <a:ext uri="{FF2B5EF4-FFF2-40B4-BE49-F238E27FC236}">
                <a16:creationId xmlns:a16="http://schemas.microsoft.com/office/drawing/2014/main" id="{86158DB4-D82E-4E75-5B05-D65A2B8EFD2D}"/>
              </a:ext>
            </a:extLst>
          </p:cNvPr>
          <p:cNvSpPr>
            <a:spLocks noGrp="1"/>
          </p:cNvSpPr>
          <p:nvPr>
            <p:ph idx="1"/>
          </p:nvPr>
        </p:nvSpPr>
        <p:spPr>
          <a:xfrm>
            <a:off x="1205886" y="1420007"/>
            <a:ext cx="2900500" cy="1371506"/>
          </a:xfrm>
        </p:spPr>
        <p:txBody>
          <a:bodyPr vert="horz" lIns="91440" tIns="45720" rIns="91440" bIns="45720" rtlCol="0" anchor="t">
            <a:normAutofit/>
          </a:bodyPr>
          <a:lstStyle/>
          <a:p>
            <a:r>
              <a:rPr lang="en-US" sz="2200" dirty="0">
                <a:cs typeface="Calibri" panose="020F0502020204030204"/>
                <a:hlinkClick r:id="rId2"/>
              </a:rPr>
              <a:t>Subject guides</a:t>
            </a:r>
          </a:p>
          <a:p>
            <a:r>
              <a:rPr lang="en-US" sz="2200" dirty="0">
                <a:cs typeface="Calibri" panose="020F0502020204030204"/>
                <a:hlinkClick r:id="rId3"/>
              </a:rPr>
              <a:t>E-learning modules</a:t>
            </a:r>
            <a:endParaRPr lang="en-US" sz="2200" dirty="0">
              <a:cs typeface="Calibri" panose="020F0502020204030204"/>
            </a:endParaRPr>
          </a:p>
          <a:p>
            <a:r>
              <a:rPr lang="en-US" sz="2200" dirty="0">
                <a:cs typeface="Calibri" panose="020F0502020204030204"/>
                <a:hlinkClick r:id="rId4"/>
              </a:rPr>
              <a:t>How to guides</a:t>
            </a:r>
            <a:endParaRPr lang="en-US" sz="2200" dirty="0">
              <a:cs typeface="Calibri" panose="020F0502020204030204"/>
            </a:endParaRPr>
          </a:p>
          <a:p>
            <a:pPr marL="0" indent="0">
              <a:buNone/>
            </a:pPr>
            <a:endParaRPr lang="en-US" sz="1700" dirty="0">
              <a:cs typeface="Calibri" panose="020F0502020204030204"/>
            </a:endParaRPr>
          </a:p>
          <a:p>
            <a:pPr marL="0" indent="0">
              <a:buNone/>
            </a:pPr>
            <a:endParaRPr lang="en-US" sz="1700" dirty="0">
              <a:cs typeface="Calibri" panose="020F0502020204030204"/>
            </a:endParaRPr>
          </a:p>
        </p:txBody>
      </p:sp>
      <p:pic>
        <p:nvPicPr>
          <p:cNvPr id="4" name="Picture 4" descr="Graphical user interface, text, application, chat or text message, website&#10;&#10;Description automatically generated">
            <a:extLst>
              <a:ext uri="{FF2B5EF4-FFF2-40B4-BE49-F238E27FC236}">
                <a16:creationId xmlns:a16="http://schemas.microsoft.com/office/drawing/2014/main" id="{9735C7DC-FB93-3BC8-F0F8-758EE170FAEF}"/>
              </a:ext>
            </a:extLst>
          </p:cNvPr>
          <p:cNvPicPr>
            <a:picLocks noChangeAspect="1"/>
          </p:cNvPicPr>
          <p:nvPr/>
        </p:nvPicPr>
        <p:blipFill rotWithShape="1">
          <a:blip r:embed="rId5"/>
          <a:srcRect l="501" r="14089" b="-2"/>
          <a:stretch/>
        </p:blipFill>
        <p:spPr>
          <a:xfrm>
            <a:off x="7169345" y="1444289"/>
            <a:ext cx="4838268" cy="3993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F1B77203-EBC6-B359-2021-0183F29BDF3A}"/>
              </a:ext>
            </a:extLst>
          </p:cNvPr>
          <p:cNvSpPr txBox="1"/>
          <p:nvPr/>
        </p:nvSpPr>
        <p:spPr>
          <a:xfrm>
            <a:off x="296584" y="2791513"/>
            <a:ext cx="6536172" cy="2800767"/>
          </a:xfrm>
          <a:prstGeom prst="rect">
            <a:avLst/>
          </a:prstGeom>
          <a:noFill/>
        </p:spPr>
        <p:txBody>
          <a:bodyPr wrap="square">
            <a:spAutoFit/>
          </a:bodyPr>
          <a:lstStyle/>
          <a:p>
            <a:r>
              <a:rPr lang="en-GB" sz="2200" b="1" dirty="0">
                <a:ea typeface="+mn-lt"/>
                <a:cs typeface="+mn-lt"/>
              </a:rPr>
              <a:t>Sign up: </a:t>
            </a:r>
            <a:r>
              <a:rPr lang="en-GB" sz="2200" u="sng" dirty="0">
                <a:ea typeface="+mn-lt"/>
                <a:cs typeface="+mn-lt"/>
                <a:hlinkClick r:id="rId6"/>
              </a:rPr>
              <a:t>https://elh.nhs.wales/sign-in/</a:t>
            </a:r>
            <a:r>
              <a:rPr lang="en-GB" sz="2200" dirty="0">
                <a:ea typeface="+mn-lt"/>
                <a:cs typeface="+mn-lt"/>
              </a:rPr>
              <a:t> </a:t>
            </a:r>
          </a:p>
          <a:p>
            <a:endParaRPr lang="en-GB" sz="2200" dirty="0">
              <a:ea typeface="+mn-lt"/>
              <a:cs typeface="+mn-lt"/>
            </a:endParaRPr>
          </a:p>
          <a:p>
            <a:pPr marL="342900" indent="-342900">
              <a:buFont typeface="Arial" panose="020B0604020202020204" pitchFamily="34" charset="0"/>
              <a:buChar char="•"/>
            </a:pPr>
            <a:r>
              <a:rPr lang="en-GB" sz="2200" dirty="0">
                <a:ea typeface="+mn-lt"/>
                <a:cs typeface="+mn-lt"/>
              </a:rPr>
              <a:t>Access your NHS Wales e-Library using your NHS Wales email address and NADEX password. </a:t>
            </a:r>
          </a:p>
          <a:p>
            <a:endParaRPr lang="en-GB" sz="2200" dirty="0">
              <a:ea typeface="+mn-lt"/>
              <a:cs typeface="+mn-lt"/>
            </a:endParaRPr>
          </a:p>
          <a:p>
            <a:pPr marL="342900" indent="-342900">
              <a:buFont typeface="Arial" panose="020B0604020202020204" pitchFamily="34" charset="0"/>
              <a:buChar char="•"/>
            </a:pPr>
            <a:r>
              <a:rPr lang="en-GB" sz="2200" dirty="0">
                <a:ea typeface="+mn-lt"/>
                <a:cs typeface="+mn-lt"/>
              </a:rPr>
              <a:t>If you do not have an NHS Wales email address, you can self-register for an </a:t>
            </a:r>
            <a:r>
              <a:rPr lang="en-GB" sz="2200" b="1" dirty="0" err="1">
                <a:ea typeface="+mn-lt"/>
                <a:cs typeface="+mn-lt"/>
              </a:rPr>
              <a:t>OpenAthens</a:t>
            </a:r>
            <a:r>
              <a:rPr lang="en-GB" sz="2200" b="1" dirty="0">
                <a:ea typeface="+mn-lt"/>
                <a:cs typeface="+mn-lt"/>
              </a:rPr>
              <a:t> account </a:t>
            </a:r>
            <a:r>
              <a:rPr lang="en-GB" sz="2200" dirty="0">
                <a:ea typeface="+mn-lt"/>
                <a:cs typeface="+mn-lt"/>
              </a:rPr>
              <a:t>through the sign-in page.</a:t>
            </a:r>
            <a:endParaRPr lang="en-US" sz="2200" dirty="0">
              <a:ea typeface="+mn-lt"/>
              <a:cs typeface="+mn-lt"/>
            </a:endParaRPr>
          </a:p>
        </p:txBody>
      </p:sp>
      <p:sp>
        <p:nvSpPr>
          <p:cNvPr id="8" name="TextBox 7">
            <a:extLst>
              <a:ext uri="{FF2B5EF4-FFF2-40B4-BE49-F238E27FC236}">
                <a16:creationId xmlns:a16="http://schemas.microsoft.com/office/drawing/2014/main" id="{A02DB9FA-4B95-C913-DF09-C1F8E8FC9994}"/>
              </a:ext>
            </a:extLst>
          </p:cNvPr>
          <p:cNvSpPr txBox="1"/>
          <p:nvPr/>
        </p:nvSpPr>
        <p:spPr>
          <a:xfrm>
            <a:off x="296584" y="792651"/>
            <a:ext cx="9997428" cy="430887"/>
          </a:xfrm>
          <a:prstGeom prst="rect">
            <a:avLst/>
          </a:prstGeom>
          <a:noFill/>
        </p:spPr>
        <p:txBody>
          <a:bodyPr wrap="square">
            <a:spAutoFit/>
          </a:bodyPr>
          <a:lstStyle/>
          <a:p>
            <a:pPr marL="0" indent="0">
              <a:buNone/>
            </a:pPr>
            <a:r>
              <a:rPr lang="en-US" sz="2200" dirty="0">
                <a:cs typeface="Calibri" panose="020F0502020204030204"/>
              </a:rPr>
              <a:t>There are many databases to explore, in addition to supporting material including:</a:t>
            </a:r>
          </a:p>
        </p:txBody>
      </p:sp>
    </p:spTree>
    <p:extLst>
      <p:ext uri="{BB962C8B-B14F-4D97-AF65-F5344CB8AC3E}">
        <p14:creationId xmlns:p14="http://schemas.microsoft.com/office/powerpoint/2010/main" val="4232670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B3660-FFA1-BEB7-8565-A87AEA85D3C5}"/>
              </a:ext>
            </a:extLst>
          </p:cNvPr>
          <p:cNvSpPr>
            <a:spLocks noGrp="1"/>
          </p:cNvSpPr>
          <p:nvPr>
            <p:ph type="title"/>
          </p:nvPr>
        </p:nvSpPr>
        <p:spPr>
          <a:xfrm>
            <a:off x="571977" y="373894"/>
            <a:ext cx="10509504" cy="613433"/>
          </a:xfrm>
        </p:spPr>
        <p:txBody>
          <a:bodyPr anchor="b">
            <a:normAutofit fontScale="90000"/>
          </a:bodyPr>
          <a:lstStyle/>
          <a:p>
            <a:r>
              <a:rPr lang="en-GB" sz="5400" b="1" dirty="0">
                <a:cs typeface="Calibri Light"/>
              </a:rPr>
              <a:t>NHS Hospital library</a:t>
            </a:r>
            <a:endParaRPr lang="en-GB" sz="5400" b="1" dirty="0"/>
          </a:p>
        </p:txBody>
      </p:sp>
      <p:sp>
        <p:nvSpPr>
          <p:cNvPr id="3" name="Content Placeholder 2">
            <a:extLst>
              <a:ext uri="{FF2B5EF4-FFF2-40B4-BE49-F238E27FC236}">
                <a16:creationId xmlns:a16="http://schemas.microsoft.com/office/drawing/2014/main" id="{7AD75BDC-D1BA-6CF4-44B6-C4B3A8D5F817}"/>
              </a:ext>
            </a:extLst>
          </p:cNvPr>
          <p:cNvSpPr>
            <a:spLocks noGrp="1"/>
          </p:cNvSpPr>
          <p:nvPr>
            <p:ph idx="1"/>
          </p:nvPr>
        </p:nvSpPr>
        <p:spPr>
          <a:xfrm>
            <a:off x="801978" y="2189078"/>
            <a:ext cx="10967416" cy="3224395"/>
          </a:xfrm>
        </p:spPr>
        <p:txBody>
          <a:bodyPr vert="horz" lIns="91440" tIns="45720" rIns="91440" bIns="45720" rtlCol="0">
            <a:normAutofit/>
          </a:bodyPr>
          <a:lstStyle/>
          <a:p>
            <a:r>
              <a:rPr lang="en-GB" sz="2200" dirty="0">
                <a:ea typeface="+mn-lt"/>
                <a:cs typeface="+mn-lt"/>
              </a:rPr>
              <a:t>Find  your local NHS library and health librarian: </a:t>
            </a:r>
            <a:r>
              <a:rPr lang="en-GB" sz="2200" dirty="0">
                <a:ea typeface="+mn-lt"/>
                <a:cs typeface="+mn-lt"/>
                <a:hlinkClick r:id="rId2"/>
              </a:rPr>
              <a:t>https://www.nhswls.org/contactyourlibrary</a:t>
            </a:r>
            <a:endParaRPr lang="en-GB" sz="2200" dirty="0">
              <a:ea typeface="+mn-lt"/>
              <a:cs typeface="+mn-lt"/>
            </a:endParaRPr>
          </a:p>
          <a:p>
            <a:pPr marL="0" indent="0">
              <a:buNone/>
            </a:pPr>
            <a:endParaRPr lang="en-GB" sz="2200" dirty="0">
              <a:cs typeface="Calibri"/>
            </a:endParaRPr>
          </a:p>
          <a:p>
            <a:r>
              <a:rPr lang="en-GB" sz="2200" dirty="0">
                <a:cs typeface="Calibri"/>
              </a:rPr>
              <a:t>Join online: </a:t>
            </a:r>
            <a:r>
              <a:rPr lang="en-GB" sz="2200" dirty="0">
                <a:ea typeface="+mn-lt"/>
                <a:cs typeface="+mn-lt"/>
                <a:hlinkClick r:id="rId3"/>
              </a:rPr>
              <a:t>https://www.nhswls.org/join</a:t>
            </a:r>
            <a:r>
              <a:rPr lang="en-GB" sz="2200" dirty="0">
                <a:cs typeface="Calibri"/>
              </a:rPr>
              <a:t>. </a:t>
            </a:r>
          </a:p>
          <a:p>
            <a:endParaRPr lang="en-GB" sz="2200" dirty="0">
              <a:cs typeface="Calibri"/>
            </a:endParaRPr>
          </a:p>
          <a:p>
            <a:r>
              <a:rPr lang="en-GB" sz="2200" dirty="0" err="1">
                <a:ea typeface="+mn-lt"/>
                <a:cs typeface="+mn-lt"/>
              </a:rPr>
              <a:t>NHSlibrary</a:t>
            </a:r>
            <a:r>
              <a:rPr lang="en-GB" sz="2200" dirty="0">
                <a:ea typeface="+mn-lt"/>
                <a:cs typeface="+mn-lt"/>
              </a:rPr>
              <a:t> YouTube: </a:t>
            </a:r>
            <a:r>
              <a:rPr lang="en-GB" sz="2200" dirty="0">
                <a:ea typeface="+mn-lt"/>
                <a:cs typeface="+mn-lt"/>
                <a:hlinkClick r:id="rId4"/>
              </a:rPr>
              <a:t>https://www.youtube.com/@nhswalese-library</a:t>
            </a:r>
            <a:endParaRPr lang="en-GB" sz="2200" dirty="0">
              <a:ea typeface="+mn-lt"/>
              <a:cs typeface="+mn-lt"/>
            </a:endParaRPr>
          </a:p>
          <a:p>
            <a:endParaRPr lang="en-GB" sz="2200" dirty="0">
              <a:ea typeface="+mn-lt"/>
              <a:cs typeface="+mn-lt"/>
            </a:endParaRPr>
          </a:p>
          <a:p>
            <a:r>
              <a:rPr lang="en-GB" sz="2200" dirty="0">
                <a:ea typeface="+mn-lt"/>
                <a:cs typeface="+mn-lt"/>
              </a:rPr>
              <a:t>Literature Searching Video link: </a:t>
            </a:r>
            <a:r>
              <a:rPr lang="en-GB" sz="2200" dirty="0">
                <a:ea typeface="+mn-lt"/>
                <a:cs typeface="+mn-lt"/>
                <a:hlinkClick r:id="rId5"/>
              </a:rPr>
              <a:t>https://youtu.be/fOEYO3vofNc?si=u2JVbVc4cxEyFNwW</a:t>
            </a:r>
            <a:endParaRPr lang="en-GB" sz="2200" dirty="0">
              <a:cs typeface="Calibri"/>
            </a:endParaRPr>
          </a:p>
          <a:p>
            <a:endParaRPr lang="en-GB" sz="2200" dirty="0">
              <a:cs typeface="Calibri"/>
            </a:endParaRPr>
          </a:p>
          <a:p>
            <a:pPr marL="0" indent="0">
              <a:buNone/>
            </a:pPr>
            <a:endParaRPr lang="en-GB" sz="2200" dirty="0">
              <a:cs typeface="Calibri"/>
            </a:endParaRPr>
          </a:p>
          <a:p>
            <a:endParaRPr lang="en-GB" sz="2200" dirty="0">
              <a:cs typeface="Calibri"/>
            </a:endParaRPr>
          </a:p>
        </p:txBody>
      </p:sp>
      <p:sp>
        <p:nvSpPr>
          <p:cNvPr id="6" name="TextBox 5">
            <a:extLst>
              <a:ext uri="{FF2B5EF4-FFF2-40B4-BE49-F238E27FC236}">
                <a16:creationId xmlns:a16="http://schemas.microsoft.com/office/drawing/2014/main" id="{D92B2D34-E124-D6BA-D7C3-827F58B49EB4}"/>
              </a:ext>
            </a:extLst>
          </p:cNvPr>
          <p:cNvSpPr txBox="1"/>
          <p:nvPr/>
        </p:nvSpPr>
        <p:spPr>
          <a:xfrm>
            <a:off x="571977" y="987327"/>
            <a:ext cx="11354492" cy="769441"/>
          </a:xfrm>
          <a:prstGeom prst="rect">
            <a:avLst/>
          </a:prstGeom>
          <a:noFill/>
        </p:spPr>
        <p:txBody>
          <a:bodyPr wrap="square">
            <a:spAutoFit/>
          </a:bodyPr>
          <a:lstStyle/>
          <a:p>
            <a:pPr marL="0" indent="0">
              <a:buNone/>
            </a:pPr>
            <a:r>
              <a:rPr lang="en-GB" sz="2200" dirty="0">
                <a:ea typeface="+mn-lt"/>
                <a:cs typeface="+mn-lt"/>
              </a:rPr>
              <a:t>All </a:t>
            </a:r>
            <a:r>
              <a:rPr lang="en-GB" sz="2200" b="1" dirty="0">
                <a:ea typeface="+mn-lt"/>
                <a:cs typeface="+mn-lt"/>
              </a:rPr>
              <a:t>NHS staff </a:t>
            </a:r>
            <a:r>
              <a:rPr lang="en-GB" sz="2200" dirty="0">
                <a:ea typeface="+mn-lt"/>
                <a:cs typeface="+mn-lt"/>
              </a:rPr>
              <a:t>can also join their </a:t>
            </a:r>
            <a:r>
              <a:rPr lang="en-GB" sz="2200" b="1" dirty="0">
                <a:ea typeface="+mn-lt"/>
                <a:cs typeface="+mn-lt"/>
              </a:rPr>
              <a:t>local </a:t>
            </a:r>
            <a:r>
              <a:rPr lang="en-GB" sz="2200" dirty="0">
                <a:ea typeface="+mn-lt"/>
                <a:cs typeface="+mn-lt"/>
              </a:rPr>
              <a:t>NHS Wales Library Service (hospital libraries). </a:t>
            </a:r>
            <a:r>
              <a:rPr lang="en-GB" sz="2200" dirty="0">
                <a:cs typeface="Calibri"/>
              </a:rPr>
              <a:t>Each NHS library has its own webpage but shares the same catalogue.</a:t>
            </a:r>
            <a:endParaRPr lang="en-GB" sz="2200" dirty="0">
              <a:ea typeface="+mn-lt"/>
              <a:cs typeface="+mn-lt"/>
            </a:endParaRPr>
          </a:p>
        </p:txBody>
      </p:sp>
    </p:spTree>
    <p:extLst>
      <p:ext uri="{BB962C8B-B14F-4D97-AF65-F5344CB8AC3E}">
        <p14:creationId xmlns:p14="http://schemas.microsoft.com/office/powerpoint/2010/main" val="29060792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B3660-FFA1-BEB7-8565-A87AEA85D3C5}"/>
              </a:ext>
            </a:extLst>
          </p:cNvPr>
          <p:cNvSpPr>
            <a:spLocks noGrp="1"/>
          </p:cNvSpPr>
          <p:nvPr>
            <p:ph type="title"/>
          </p:nvPr>
        </p:nvSpPr>
        <p:spPr>
          <a:xfrm>
            <a:off x="473861" y="277990"/>
            <a:ext cx="6123282" cy="728715"/>
          </a:xfrm>
        </p:spPr>
        <p:txBody>
          <a:bodyPr anchor="b">
            <a:normAutofit fontScale="90000"/>
          </a:bodyPr>
          <a:lstStyle/>
          <a:p>
            <a:r>
              <a:rPr lang="en-GB" sz="5000" b="1" dirty="0">
                <a:latin typeface="+mn-lt"/>
                <a:cs typeface="Calibri Light"/>
              </a:rPr>
              <a:t>Resources available</a:t>
            </a:r>
            <a:endParaRPr lang="en-US" dirty="0">
              <a:latin typeface="+mn-lt"/>
            </a:endParaRPr>
          </a:p>
        </p:txBody>
      </p:sp>
      <p:sp>
        <p:nvSpPr>
          <p:cNvPr id="3" name="Content Placeholder 2">
            <a:extLst>
              <a:ext uri="{FF2B5EF4-FFF2-40B4-BE49-F238E27FC236}">
                <a16:creationId xmlns:a16="http://schemas.microsoft.com/office/drawing/2014/main" id="{7AD75BDC-D1BA-6CF4-44B6-C4B3A8D5F817}"/>
              </a:ext>
            </a:extLst>
          </p:cNvPr>
          <p:cNvSpPr>
            <a:spLocks noGrp="1"/>
          </p:cNvSpPr>
          <p:nvPr>
            <p:ph idx="1"/>
          </p:nvPr>
        </p:nvSpPr>
        <p:spPr>
          <a:xfrm>
            <a:off x="630936" y="2660904"/>
            <a:ext cx="4818888" cy="3547872"/>
          </a:xfrm>
        </p:spPr>
        <p:txBody>
          <a:bodyPr vert="horz" lIns="91440" tIns="45720" rIns="91440" bIns="45720" rtlCol="0" anchor="t">
            <a:normAutofit/>
          </a:bodyPr>
          <a:lstStyle/>
          <a:p>
            <a:endParaRPr lang="en-GB" sz="2200">
              <a:ea typeface="+mn-lt"/>
              <a:cs typeface="+mn-lt"/>
            </a:endParaRPr>
          </a:p>
          <a:p>
            <a:endParaRPr lang="en-GB" sz="2200">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51A17F0D-0A4E-C3DD-F651-2E0135D8AEA2}"/>
              </a:ext>
            </a:extLst>
          </p:cNvPr>
          <p:cNvPicPr>
            <a:picLocks noChangeAspect="1"/>
          </p:cNvPicPr>
          <p:nvPr/>
        </p:nvPicPr>
        <p:blipFill>
          <a:blip r:embed="rId2"/>
          <a:stretch>
            <a:fillRect/>
          </a:stretch>
        </p:blipFill>
        <p:spPr>
          <a:xfrm>
            <a:off x="6702909" y="223610"/>
            <a:ext cx="5129988" cy="518180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4933421E-AAA0-C546-3D88-B80FA575934C}"/>
              </a:ext>
            </a:extLst>
          </p:cNvPr>
          <p:cNvSpPr txBox="1"/>
          <p:nvPr/>
        </p:nvSpPr>
        <p:spPr>
          <a:xfrm>
            <a:off x="630936" y="1463381"/>
            <a:ext cx="5724985"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cs typeface="Calibri"/>
              </a:rPr>
              <a:t>In addition to the resources available, they can provide additional services. Please contact your </a:t>
            </a:r>
            <a:r>
              <a:rPr lang="en-GB" sz="2200" dirty="0">
                <a:cs typeface="Calibri"/>
                <a:hlinkClick r:id="rId3"/>
              </a:rPr>
              <a:t>NHS local librarian</a:t>
            </a:r>
            <a:r>
              <a:rPr lang="en-GB" sz="2200" dirty="0">
                <a:cs typeface="Calibri"/>
              </a:rPr>
              <a:t> to discuss.</a:t>
            </a:r>
          </a:p>
          <a:p>
            <a:endParaRPr lang="en-GB" sz="2200" dirty="0">
              <a:cs typeface="Calibri"/>
            </a:endParaRPr>
          </a:p>
          <a:p>
            <a:pPr marL="285750" indent="-285750">
              <a:buFont typeface="Arial"/>
              <a:buChar char="•"/>
            </a:pPr>
            <a:r>
              <a:rPr lang="en-GB" sz="2200" dirty="0">
                <a:cs typeface="Calibri"/>
                <a:hlinkClick r:id="rId4"/>
              </a:rPr>
              <a:t>Current awareness service</a:t>
            </a:r>
            <a:endParaRPr lang="en-GB" sz="2200" dirty="0">
              <a:cs typeface="Calibri"/>
            </a:endParaRPr>
          </a:p>
          <a:p>
            <a:pPr marL="285750" indent="-285750">
              <a:buFont typeface="Arial"/>
              <a:buChar char="•"/>
            </a:pPr>
            <a:endParaRPr lang="en-US" sz="2200" dirty="0">
              <a:cs typeface="Calibri"/>
              <a:hlinkClick r:id="" action="ppaction://noaction"/>
            </a:endParaRPr>
          </a:p>
          <a:p>
            <a:pPr marL="285750" indent="-285750">
              <a:buFont typeface="Arial"/>
              <a:buChar char="•"/>
            </a:pPr>
            <a:r>
              <a:rPr lang="en-GB" sz="2200" dirty="0">
                <a:cs typeface="Calibri"/>
                <a:hlinkClick r:id="rId5"/>
              </a:rPr>
              <a:t>Outreach service</a:t>
            </a:r>
          </a:p>
          <a:p>
            <a:pPr marL="285750" indent="-285750">
              <a:buFont typeface="Arial"/>
              <a:buChar char="•"/>
            </a:pPr>
            <a:endParaRPr lang="en-GB" sz="2200" dirty="0">
              <a:cs typeface="Calibri"/>
              <a:hlinkClick r:id="rId5"/>
            </a:endParaRPr>
          </a:p>
          <a:p>
            <a:pPr marL="285750" indent="-285750">
              <a:buFont typeface="Arial"/>
              <a:buChar char="•"/>
            </a:pPr>
            <a:r>
              <a:rPr lang="en-GB" sz="2200" dirty="0">
                <a:cs typeface="Calibri"/>
                <a:hlinkClick r:id="rId6"/>
              </a:rPr>
              <a:t>Interlibrary loans</a:t>
            </a:r>
            <a:r>
              <a:rPr lang="en-GB" sz="2200" dirty="0">
                <a:cs typeface="Calibri"/>
              </a:rPr>
              <a:t> (similar to our </a:t>
            </a:r>
            <a:r>
              <a:rPr lang="en-GB" sz="2200" dirty="0">
                <a:cs typeface="Calibri"/>
                <a:hlinkClick r:id="rId7"/>
              </a:rPr>
              <a:t>NeedMore</a:t>
            </a:r>
            <a:r>
              <a:rPr lang="en-GB" sz="2200" dirty="0">
                <a:cs typeface="Calibri"/>
              </a:rPr>
              <a:t> service) </a:t>
            </a:r>
          </a:p>
        </p:txBody>
      </p:sp>
      <p:pic>
        <p:nvPicPr>
          <p:cNvPr id="7" name="Picture 8" descr="Graphical user interface, text, application, chat or text message&#10;&#10;Description automatically generated">
            <a:extLst>
              <a:ext uri="{FF2B5EF4-FFF2-40B4-BE49-F238E27FC236}">
                <a16:creationId xmlns:a16="http://schemas.microsoft.com/office/drawing/2014/main" id="{96AFB999-5464-8A32-5195-324BB00AEE92}"/>
              </a:ext>
            </a:extLst>
          </p:cNvPr>
          <p:cNvPicPr>
            <a:picLocks noChangeAspect="1"/>
          </p:cNvPicPr>
          <p:nvPr/>
        </p:nvPicPr>
        <p:blipFill>
          <a:blip r:embed="rId8"/>
          <a:stretch>
            <a:fillRect/>
          </a:stretch>
        </p:blipFill>
        <p:spPr>
          <a:xfrm>
            <a:off x="1881" y="6310383"/>
            <a:ext cx="12188236" cy="549606"/>
          </a:xfrm>
          <a:prstGeom prst="rect">
            <a:avLst/>
          </a:prstGeom>
        </p:spPr>
      </p:pic>
    </p:spTree>
    <p:extLst>
      <p:ext uri="{BB962C8B-B14F-4D97-AF65-F5344CB8AC3E}">
        <p14:creationId xmlns:p14="http://schemas.microsoft.com/office/powerpoint/2010/main" val="302676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dirty="0">
                <a:latin typeface="+mn-lt"/>
                <a:ea typeface="+mj-lt"/>
                <a:cs typeface="+mj-lt"/>
              </a:rPr>
              <a:t>Linking Google Scholar </a:t>
            </a:r>
            <a:endParaRPr lang="en-US" sz="3600" dirty="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fontScale="92500" lnSpcReduction="20000"/>
          </a:bodyPr>
          <a:lstStyle/>
          <a:p>
            <a:pPr marL="457200" indent="-457200">
              <a:buFont typeface="+mj-lt"/>
              <a:buAutoNum type="arabicPeriod"/>
            </a:pPr>
            <a:r>
              <a:rPr lang="en-US" sz="2200" dirty="0">
                <a:latin typeface="Calibri "/>
                <a:cs typeface="Calibri"/>
              </a:rPr>
              <a:t>Search for Google Scholar</a:t>
            </a:r>
          </a:p>
          <a:p>
            <a:pPr marL="457200" indent="-457200">
              <a:buFont typeface="+mj-lt"/>
              <a:buAutoNum type="arabicPeriod"/>
            </a:pPr>
            <a:r>
              <a:rPr lang="en-US" sz="2200" dirty="0">
                <a:latin typeface="Calibri "/>
                <a:cs typeface="Calibri"/>
              </a:rPr>
              <a:t>Click on site</a:t>
            </a:r>
          </a:p>
          <a:p>
            <a:pPr marL="457200" indent="-457200">
              <a:buFont typeface="+mj-lt"/>
              <a:buAutoNum type="arabicPeriod"/>
            </a:pPr>
            <a:r>
              <a:rPr lang="en-US" sz="2200" dirty="0">
                <a:latin typeface="Calibri "/>
                <a:cs typeface="Calibri"/>
              </a:rPr>
              <a:t>Click on 3 lines (top left of page)</a:t>
            </a:r>
          </a:p>
          <a:p>
            <a:pPr marL="457200" indent="-457200">
              <a:buFont typeface="+mj-lt"/>
              <a:buAutoNum type="arabicPeriod"/>
            </a:pPr>
            <a:r>
              <a:rPr lang="en-US" sz="2200" dirty="0">
                <a:latin typeface="Calibri "/>
                <a:cs typeface="Calibri"/>
              </a:rPr>
              <a:t>Choose settings</a:t>
            </a:r>
          </a:p>
          <a:p>
            <a:pPr marL="457200" indent="-457200">
              <a:buFont typeface="+mj-lt"/>
              <a:buAutoNum type="arabicPeriod"/>
            </a:pPr>
            <a:r>
              <a:rPr lang="en-US" sz="2200" dirty="0">
                <a:latin typeface="Calibri "/>
                <a:cs typeface="Calibri"/>
              </a:rPr>
              <a:t>Click library links</a:t>
            </a:r>
          </a:p>
          <a:p>
            <a:pPr marL="457200" indent="-457200">
              <a:buFont typeface="+mj-lt"/>
              <a:buAutoNum type="arabicPeriod"/>
            </a:pPr>
            <a:r>
              <a:rPr lang="en-US" sz="2200" dirty="0">
                <a:latin typeface="Calibri "/>
                <a:cs typeface="Calibri"/>
              </a:rPr>
              <a:t>Type in UW Trinity </a:t>
            </a:r>
          </a:p>
          <a:p>
            <a:pPr marL="457200" indent="-457200">
              <a:buFont typeface="+mj-lt"/>
              <a:buAutoNum type="arabicPeriod"/>
            </a:pPr>
            <a:r>
              <a:rPr lang="en-US" sz="2200" dirty="0">
                <a:latin typeface="Calibri "/>
                <a:cs typeface="Calibri"/>
              </a:rPr>
              <a:t>Click search</a:t>
            </a:r>
          </a:p>
          <a:p>
            <a:pPr marL="457200" indent="-457200">
              <a:buFont typeface="+mj-lt"/>
              <a:buAutoNum type="arabicPeriod"/>
            </a:pPr>
            <a:r>
              <a:rPr lang="en-US" sz="2200" dirty="0">
                <a:latin typeface="Calibri "/>
                <a:cs typeface="Calibri"/>
              </a:rPr>
              <a:t>Tick the box with View it @ UWTSD</a:t>
            </a:r>
          </a:p>
          <a:p>
            <a:pPr marL="457200" indent="-457200">
              <a:buFont typeface="+mj-lt"/>
              <a:buAutoNum type="arabicPeriod"/>
            </a:pPr>
            <a:r>
              <a:rPr lang="en-US" sz="2200" dirty="0">
                <a:latin typeface="Calibri "/>
                <a:cs typeface="Calibri"/>
              </a:rPr>
              <a:t>Save</a:t>
            </a:r>
          </a:p>
          <a:p>
            <a:pPr marL="457200" indent="-457200">
              <a:buFont typeface="+mj-lt"/>
              <a:buAutoNum type="arabicPeriod"/>
            </a:pPr>
            <a:r>
              <a:rPr lang="en-US" sz="2200" dirty="0"/>
              <a:t>Repeat steps 6-9, but type in NHS Wales​</a:t>
            </a:r>
          </a:p>
          <a:p>
            <a:pPr marL="342900" indent="-342900">
              <a:buFont typeface="Arial" panose="05000000000000000000" pitchFamily="2" charset="2"/>
              <a:buChar char="•"/>
            </a:pPr>
            <a:endParaRPr lang="en-US" sz="2000" dirty="0">
              <a:latin typeface="Calibri "/>
              <a:cs typeface="Calibri"/>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rPr>
              <a:t>Advanced Searching</a:t>
            </a:r>
            <a:endParaRPr lang="en-US" dirty="0">
              <a:solidFill>
                <a:schemeClr val="bg1"/>
              </a:solidFill>
            </a:endParaRPr>
          </a:p>
        </p:txBody>
      </p:sp>
    </p:spTree>
    <p:extLst>
      <p:ext uri="{BB962C8B-B14F-4D97-AF65-F5344CB8AC3E}">
        <p14:creationId xmlns:p14="http://schemas.microsoft.com/office/powerpoint/2010/main" val="7988053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365125"/>
            <a:ext cx="11481847" cy="549275"/>
          </a:xfrm>
        </p:spPr>
        <p:txBody>
          <a:bodyPr>
            <a:normAutofit fontScale="90000"/>
          </a:bodyPr>
          <a:lstStyle/>
          <a:p>
            <a:r>
              <a:rPr lang="en-GB" dirty="0">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283116" y="1147933"/>
            <a:ext cx="4842393" cy="4562134"/>
          </a:xfrm>
        </p:spPr>
        <p:txBody>
          <a:bodyPr vert="horz" lIns="91440" tIns="45720" rIns="91440" bIns="45720" rtlCol="0" anchor="t">
            <a:normAutofit/>
          </a:bodyPr>
          <a:lstStyle/>
          <a:p>
            <a:pPr marL="0" indent="0">
              <a:buNone/>
            </a:pPr>
            <a:r>
              <a:rPr lang="en-GB" dirty="0">
                <a:latin typeface="Calibri "/>
                <a:cs typeface="Calibri Light"/>
                <a:hlinkClick r:id="rId2"/>
              </a:rPr>
              <a:t>LibKey Nomad:</a:t>
            </a:r>
            <a:endParaRPr lang="en-GB" dirty="0">
              <a:latin typeface="Calibri "/>
              <a:cs typeface="Calibri Light"/>
            </a:endParaRPr>
          </a:p>
          <a:p>
            <a:pPr marL="0" indent="0">
              <a:buNone/>
            </a:pPr>
            <a:endParaRPr lang="en-GB" dirty="0">
              <a:latin typeface="Calibri "/>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12441" y="943009"/>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840740" y="5258349"/>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:Resources for Research</a:t>
            </a:r>
            <a:endParaRPr lang="en-US" dirty="0"/>
          </a:p>
        </p:txBody>
      </p:sp>
    </p:spTree>
    <p:extLst>
      <p:ext uri="{BB962C8B-B14F-4D97-AF65-F5344CB8AC3E}">
        <p14:creationId xmlns:p14="http://schemas.microsoft.com/office/powerpoint/2010/main" val="8515197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dirty="0">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a:ea typeface="Calibri"/>
                <a:cs typeface="Arial"/>
              </a:rPr>
              <a:t>Always check</a:t>
            </a:r>
            <a:r>
              <a:rPr lang="en-GB" sz="2400" b="1" dirty="0">
                <a:latin typeface="Calibri"/>
                <a:ea typeface="Calibri"/>
                <a:cs typeface="Arial"/>
              </a:rPr>
              <a:t> </a:t>
            </a:r>
            <a:r>
              <a:rPr lang="en-GB" sz="2000" b="1" dirty="0">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dirty="0">
                <a:solidFill>
                  <a:schemeClr val="accent2"/>
                </a:solidFill>
                <a:latin typeface="Calibri"/>
                <a:ea typeface="Calibri"/>
                <a:cs typeface="Arial"/>
              </a:rPr>
              <a:t>Use AI tools effectively, critically, ethically</a:t>
            </a:r>
            <a:r>
              <a:rPr lang="en-GB" sz="1900" dirty="0">
                <a:latin typeface="Calibri"/>
                <a:ea typeface="Calibri"/>
                <a:cs typeface="Arial"/>
              </a:rPr>
              <a:t> and within permitted guidelines.</a:t>
            </a:r>
          </a:p>
          <a:p>
            <a:endParaRPr lang="en-GB" sz="1900" dirty="0">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Be aware of limitations</a:t>
            </a:r>
            <a:r>
              <a:rPr lang="en-GB" sz="1900" b="1" dirty="0">
                <a:latin typeface="Calibri"/>
                <a:ea typeface="Calibri"/>
                <a:cs typeface="Arial"/>
              </a:rPr>
              <a:t>, </a:t>
            </a:r>
            <a:r>
              <a:rPr lang="en-GB" sz="1900" dirty="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dirty="0">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Evaluate</a:t>
            </a:r>
            <a:r>
              <a:rPr lang="en-GB" sz="1900" dirty="0">
                <a:latin typeface="Calibri"/>
                <a:ea typeface="Calibri"/>
                <a:cs typeface="Arial"/>
              </a:rPr>
              <a:t> all generated text critically.</a:t>
            </a:r>
          </a:p>
          <a:p>
            <a:pPr marL="285750" indent="-285750">
              <a:buFont typeface="Arial" panose="020B0604020202020204" pitchFamily="34" charset="0"/>
              <a:buChar char="•"/>
            </a:pPr>
            <a:endParaRPr lang="en-GB" sz="1900" dirty="0">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Acknowledge</a:t>
            </a:r>
            <a:r>
              <a:rPr lang="en-GB" sz="1900" dirty="0">
                <a:solidFill>
                  <a:schemeClr val="accent2"/>
                </a:solidFill>
                <a:latin typeface="Calibri"/>
                <a:ea typeface="Calibri"/>
                <a:cs typeface="Arial"/>
              </a:rPr>
              <a:t> </a:t>
            </a:r>
            <a:r>
              <a:rPr lang="en-GB" sz="1900" dirty="0">
                <a:latin typeface="Calibri"/>
                <a:ea typeface="Calibri"/>
                <a:cs typeface="Arial"/>
              </a:rPr>
              <a:t>any AI use</a:t>
            </a:r>
            <a:r>
              <a:rPr lang="en-GB" sz="1900" dirty="0">
                <a:solidFill>
                  <a:schemeClr val="accent2"/>
                </a:solidFill>
                <a:latin typeface="Calibri"/>
                <a:ea typeface="Calibri"/>
                <a:cs typeface="Arial"/>
              </a:rPr>
              <a:t>.</a:t>
            </a:r>
            <a:endParaRPr lang="en-GB" sz="1900" dirty="0">
              <a:latin typeface="Calibri"/>
              <a:ea typeface="Calibri"/>
              <a:cs typeface="Arial"/>
            </a:endParaRPr>
          </a:p>
          <a:p>
            <a:endParaRPr lang="en-GB" sz="1900" dirty="0">
              <a:solidFill>
                <a:srgbClr val="000000"/>
              </a:solidFill>
              <a:latin typeface="Calibri"/>
              <a:ea typeface="Calibri"/>
              <a:cs typeface="Arial"/>
            </a:endParaRPr>
          </a:p>
          <a:p>
            <a:pPr marL="285750" indent="-285750">
              <a:buFont typeface="Arial" panose="020B0604020202020204" pitchFamily="34" charset="0"/>
              <a:buChar char="•"/>
            </a:pPr>
            <a:r>
              <a:rPr lang="en-GB" sz="1900" b="1" dirty="0">
                <a:solidFill>
                  <a:schemeClr val="accent2"/>
                </a:solidFill>
                <a:latin typeface="Calibri"/>
                <a:ea typeface="Calibri"/>
                <a:cs typeface="Arial"/>
              </a:rPr>
              <a:t>Complete</a:t>
            </a:r>
            <a:r>
              <a:rPr lang="en-GB" sz="1900" dirty="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dirty="0">
                <a:latin typeface="Calibri "/>
              </a:rPr>
              <a:t>Know the difference between AI enhanced tools and Generative AI tools! </a:t>
            </a:r>
            <a:r>
              <a:rPr lang="en-GB" sz="2000" dirty="0">
                <a:latin typeface="Calibri "/>
              </a:rPr>
              <a:t>Check out our infoskills unit on AI.</a:t>
            </a:r>
            <a:endParaRPr lang="en-US" sz="2000" dirty="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336186" y="1233137"/>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a:xfrm>
            <a:off x="358219" y="365126"/>
            <a:ext cx="11481847" cy="627812"/>
          </a:xfrm>
        </p:spPr>
        <p:txBody>
          <a:bodyPr>
            <a:normAutofit fontScale="90000"/>
          </a:bodyPr>
          <a:lstStyle/>
          <a:p>
            <a:r>
              <a:rPr lang="en-GB" b="1" dirty="0">
                <a:latin typeface="+mn-lt"/>
              </a:rPr>
              <a:t>Primo Research Assistant tool</a:t>
            </a:r>
            <a:endParaRPr lang="en-US" b="1" dirty="0">
              <a:latin typeface="+mn-lt"/>
            </a:endParaRPr>
          </a:p>
        </p:txBody>
      </p:sp>
      <p:pic>
        <p:nvPicPr>
          <p:cNvPr id="5" name="Content Placeholder 4">
            <a:extLst>
              <a:ext uri="{FF2B5EF4-FFF2-40B4-BE49-F238E27FC236}">
                <a16:creationId xmlns:a16="http://schemas.microsoft.com/office/drawing/2014/main" id="{447774B6-7FC2-F214-5FAA-FCDE4FBDFDF4}"/>
              </a:ext>
            </a:extLst>
          </p:cNvPr>
          <p:cNvPicPr>
            <a:picLocks noGrp="1" noChangeAspect="1"/>
          </p:cNvPicPr>
          <p:nvPr>
            <p:ph sz="quarter" idx="10"/>
          </p:nvPr>
        </p:nvPicPr>
        <p:blipFill>
          <a:blip r:embed="rId2"/>
          <a:stretch>
            <a:fillRect/>
          </a:stretch>
        </p:blipFill>
        <p:spPr>
          <a:xfrm>
            <a:off x="314173" y="1747338"/>
            <a:ext cx="11664630" cy="243197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64CD561-48BE-FDFA-E160-4E9756FA7BF0}"/>
              </a:ext>
            </a:extLst>
          </p:cNvPr>
          <p:cNvSpPr txBox="1"/>
          <p:nvPr/>
        </p:nvSpPr>
        <p:spPr>
          <a:xfrm>
            <a:off x="1164715" y="4532565"/>
            <a:ext cx="9679061" cy="1015663"/>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Calibri "/>
              </a:rPr>
              <a:t>Use the tool to help locate academic sources, find key words, terms and studies.</a:t>
            </a:r>
          </a:p>
          <a:p>
            <a:pPr marL="342900" indent="-342900">
              <a:buFont typeface="Arial" panose="020B0604020202020204" pitchFamily="34" charset="0"/>
              <a:buChar char="•"/>
            </a:pPr>
            <a:r>
              <a:rPr lang="en-GB" sz="2000" dirty="0">
                <a:latin typeface="Calibri "/>
              </a:rPr>
              <a:t>Do not use the Generative AI summary in your work!</a:t>
            </a:r>
          </a:p>
          <a:p>
            <a:pPr marL="342900" indent="-342900">
              <a:buFont typeface="Arial" panose="020B0604020202020204" pitchFamily="34" charset="0"/>
              <a:buChar char="•"/>
            </a:pPr>
            <a:r>
              <a:rPr lang="en-GB" sz="2000" b="1" dirty="0">
                <a:latin typeface="Calibri "/>
              </a:rPr>
              <a:t>You must sign in to use.</a:t>
            </a:r>
            <a:endParaRPr lang="en-US" sz="2000" b="1" dirty="0">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640636" y="5178896"/>
            <a:ext cx="465099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3"/>
              </a:rPr>
              <a:t>https://digitalservices.uwtsd.ac.uk/library/</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5FD90DE2-EB88-4965-772A-ECDECC1E6112}"/>
              </a:ext>
            </a:extLst>
          </p:cNvPr>
          <p:cNvSpPr txBox="1"/>
          <p:nvPr/>
        </p:nvSpPr>
        <p:spPr>
          <a:xfrm>
            <a:off x="8273557" y="794630"/>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dirty="0">
              <a:solidFill>
                <a:schemeClr val="bg1"/>
              </a:solidFill>
            </a:endParaRPr>
          </a:p>
        </p:txBody>
      </p:sp>
    </p:spTree>
    <p:extLst>
      <p:ext uri="{BB962C8B-B14F-4D97-AF65-F5344CB8AC3E}">
        <p14:creationId xmlns:p14="http://schemas.microsoft.com/office/powerpoint/2010/main" val="2870707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F6E16-5A06-94DA-390B-AFE1E4160403}"/>
              </a:ext>
            </a:extLst>
          </p:cNvPr>
          <p:cNvSpPr>
            <a:spLocks noGrp="1"/>
          </p:cNvSpPr>
          <p:nvPr>
            <p:ph type="title"/>
          </p:nvPr>
        </p:nvSpPr>
        <p:spPr>
          <a:xfrm>
            <a:off x="358219" y="365126"/>
            <a:ext cx="11481847" cy="582934"/>
          </a:xfrm>
        </p:spPr>
        <p:txBody>
          <a:bodyPr>
            <a:normAutofit fontScale="90000"/>
          </a:bodyPr>
          <a:lstStyle/>
          <a:p>
            <a:r>
              <a:rPr lang="en-GB" b="1" dirty="0">
                <a:latin typeface="+mn-lt"/>
              </a:rPr>
              <a:t>Exporting Research Assistant into Advanced Search…</a:t>
            </a:r>
            <a:endParaRPr lang="en-US" b="1" dirty="0">
              <a:latin typeface="+mn-lt"/>
            </a:endParaRPr>
          </a:p>
        </p:txBody>
      </p:sp>
      <p:pic>
        <p:nvPicPr>
          <p:cNvPr id="21" name="Content Placeholder 20">
            <a:extLst>
              <a:ext uri="{FF2B5EF4-FFF2-40B4-BE49-F238E27FC236}">
                <a16:creationId xmlns:a16="http://schemas.microsoft.com/office/drawing/2014/main" id="{2562725A-3C52-43EE-715E-3B934DF60CEF}"/>
              </a:ext>
            </a:extLst>
          </p:cNvPr>
          <p:cNvPicPr>
            <a:picLocks noGrp="1" noChangeAspect="1"/>
          </p:cNvPicPr>
          <p:nvPr>
            <p:ph sz="quarter" idx="10"/>
          </p:nvPr>
        </p:nvPicPr>
        <p:blipFill>
          <a:blip r:embed="rId2"/>
          <a:stretch>
            <a:fillRect/>
          </a:stretch>
        </p:blipFill>
        <p:spPr>
          <a:xfrm>
            <a:off x="4389473" y="1195251"/>
            <a:ext cx="7508194" cy="42060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A612761-22D8-F150-3C83-94ED110DFB09}"/>
              </a:ext>
            </a:extLst>
          </p:cNvPr>
          <p:cNvSpPr txBox="1"/>
          <p:nvPr/>
        </p:nvSpPr>
        <p:spPr>
          <a:xfrm>
            <a:off x="370248" y="1851240"/>
            <a:ext cx="3225644" cy="400110"/>
          </a:xfrm>
          <a:prstGeom prst="rect">
            <a:avLst/>
          </a:prstGeom>
          <a:noFill/>
        </p:spPr>
        <p:txBody>
          <a:bodyPr wrap="square" rtlCol="0">
            <a:spAutoFit/>
          </a:bodyPr>
          <a:lstStyle/>
          <a:p>
            <a:r>
              <a:rPr lang="en-GB" sz="2000" b="1" dirty="0">
                <a:latin typeface="Calibri "/>
                <a:hlinkClick r:id="rId3"/>
              </a:rPr>
              <a:t>Advanced Search Result Link</a:t>
            </a:r>
            <a:endParaRPr lang="en-US" sz="2000" b="1" dirty="0">
              <a:latin typeface="Calibri "/>
            </a:endParaRPr>
          </a:p>
        </p:txBody>
      </p:sp>
      <p:sp>
        <p:nvSpPr>
          <p:cNvPr id="5" name="TextBox 4">
            <a:extLst>
              <a:ext uri="{FF2B5EF4-FFF2-40B4-BE49-F238E27FC236}">
                <a16:creationId xmlns:a16="http://schemas.microsoft.com/office/drawing/2014/main" id="{DF78873D-4010-CA9B-F52C-D51ADE6E0E51}"/>
              </a:ext>
            </a:extLst>
          </p:cNvPr>
          <p:cNvSpPr txBox="1"/>
          <p:nvPr/>
        </p:nvSpPr>
        <p:spPr>
          <a:xfrm>
            <a:off x="645128" y="3606574"/>
            <a:ext cx="2911495" cy="369332"/>
          </a:xfrm>
          <a:prstGeom prst="rect">
            <a:avLst/>
          </a:prstGeom>
          <a:noFill/>
        </p:spPr>
        <p:txBody>
          <a:bodyPr wrap="square" rtlCol="0">
            <a:spAutoFit/>
          </a:bodyPr>
          <a:lstStyle/>
          <a:p>
            <a:r>
              <a:rPr lang="en-GB" b="1" dirty="0">
                <a:latin typeface="Calibri "/>
                <a:hlinkClick r:id="rId4"/>
              </a:rPr>
              <a:t>Google Scholar Result link</a:t>
            </a:r>
            <a:endParaRPr lang="en-US" b="1" dirty="0">
              <a:latin typeface="Calibri "/>
            </a:endParaRPr>
          </a:p>
        </p:txBody>
      </p:sp>
    </p:spTree>
    <p:extLst>
      <p:ext uri="{BB962C8B-B14F-4D97-AF65-F5344CB8AC3E}">
        <p14:creationId xmlns:p14="http://schemas.microsoft.com/office/powerpoint/2010/main" val="797075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8219" y="365125"/>
            <a:ext cx="11481847" cy="672691"/>
          </a:xfrm>
        </p:spPr>
        <p:txBody>
          <a:bodyPr>
            <a:normAutofit fontScale="90000"/>
          </a:bodyPr>
          <a:lstStyle/>
          <a:p>
            <a:r>
              <a:rPr lang="en-GB" dirty="0">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07380" y="1419238"/>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may also be eligible to join the </a:t>
            </a:r>
            <a:r>
              <a:rPr lang="en-GB" sz="2400" b="1" dirty="0">
                <a:latin typeface="Arial"/>
                <a:cs typeface="Arial"/>
                <a:hlinkClick r:id="rId5"/>
              </a:rPr>
              <a:t>SCONUL Access Scheme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11735" r="11735"/>
          <a:stretch>
            <a:fillRect/>
          </a:stretch>
        </p:blipFill>
        <p:spPr>
          <a:xfrm>
            <a:off x="7558426" y="1419238"/>
            <a:ext cx="4137288" cy="360552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a:latin typeface="+mn-lt"/>
              </a:rPr>
              <a:t>Develop your skills</a:t>
            </a:r>
            <a:endParaRPr lang="en-US">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0" indent="0">
              <a:buNone/>
            </a:pPr>
            <a:r>
              <a:rPr lang="en-GB" sz="2400" b="1">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640978466"/>
      </p:ext>
    </p:extLst>
  </p:cSld>
  <p:clrMapOvr>
    <a:masterClrMapping/>
  </p:clrMapOvr>
  <mc:AlternateContent xmlns:mc="http://schemas.openxmlformats.org/markup-compatibility/2006" xmlns:p14="http://schemas.microsoft.com/office/powerpoint/2010/main">
    <mc:Choice Requires="p14">
      <p:transition p14:dur="0" advTm="45099"/>
    </mc:Choice>
    <mc:Fallback xmlns="">
      <p:transition advTm="45099"/>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29618" y="1473777"/>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718456" y="262866"/>
            <a:ext cx="10795518" cy="621207"/>
          </a:xfrm>
        </p:spPr>
        <p:txBody>
          <a:bodyPr>
            <a:normAutofit fontScale="90000"/>
          </a:bodyPr>
          <a:lstStyle/>
          <a:p>
            <a:r>
              <a:rPr lang="en-GB" dirty="0">
                <a:latin typeface="+mn-lt"/>
              </a:rPr>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523768"/>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025266"/>
            <a:ext cx="4931028" cy="4693092"/>
          </a:xfrm>
          <a:prstGeom prst="rect">
            <a:avLst/>
          </a:prstGeom>
          <a:noFill/>
          <a:extLst>
            <a:ext uri="{909E8E84-426E-40DD-AFC4-6F175D3DCCD1}">
              <a14:hiddenFill xmlns:a14="http://schemas.microsoft.com/office/drawing/2010/main">
                <a:solidFill>
                  <a:srgbClr val="FFFFFF"/>
                </a:solidFill>
              </a14:hiddenFill>
            </a:ext>
          </a:extLst>
        </p:spPr>
      </p:pic>
      <p:sp>
        <p:nvSpPr>
          <p:cNvPr id="2" name="Subtitle 2">
            <a:extLst>
              <a:ext uri="{FF2B5EF4-FFF2-40B4-BE49-F238E27FC236}">
                <a16:creationId xmlns:a16="http://schemas.microsoft.com/office/drawing/2014/main" id="{78C46D24-D48F-64F0-4304-99C397720BD4}"/>
              </a:ext>
            </a:extLst>
          </p:cNvPr>
          <p:cNvSpPr txBox="1">
            <a:spLocks/>
          </p:cNvSpPr>
          <p:nvPr/>
        </p:nvSpPr>
        <p:spPr>
          <a:xfrm>
            <a:off x="5829618" y="2380792"/>
            <a:ext cx="5942044" cy="100391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dirty="0">
                <a:latin typeface="Calibri" panose="020F0502020204030204" pitchFamily="34" charset="0"/>
                <a:cs typeface="Calibri" panose="020F0502020204030204" pitchFamily="34" charset="0"/>
              </a:rPr>
              <a:t>Connie Davage:  </a:t>
            </a:r>
            <a:r>
              <a:rPr lang="en-GB" dirty="0">
                <a:latin typeface="Calibri" panose="020F0502020204030204" pitchFamily="34" charset="0"/>
                <a:cs typeface="Calibri" panose="020F0502020204030204" pitchFamily="34" charset="0"/>
                <a:hlinkClick r:id="rId8"/>
              </a:rPr>
              <a:t>c.davage@uwtsd.ac.uk</a:t>
            </a:r>
            <a:endParaRPr lang="en-GB" dirty="0">
              <a:latin typeface="Calibri" panose="020F0502020204030204" pitchFamily="34" charset="0"/>
              <a:cs typeface="Calibri" panose="020F0502020204030204" pitchFamily="34" charset="0"/>
            </a:endParaRPr>
          </a:p>
          <a:p>
            <a:pPr marL="0" indent="0">
              <a:buFont typeface="Wingdings" panose="05000000000000000000" pitchFamily="2" charset="2"/>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650873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dirty="0"/>
              <a:t>If you have 5 minutes, please scan the QR code and complete our short feedback form. </a:t>
            </a:r>
            <a:endParaRPr lang="en-US" sz="3200" dirty="0"/>
          </a:p>
          <a:p>
            <a:pPr marL="0" indent="0">
              <a:buNone/>
            </a:pPr>
            <a:endParaRPr lang="en-US" dirty="0"/>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dirty="0">
                <a:latin typeface="+mn-lt"/>
              </a:rPr>
              <a:t>Let us know how we did…</a:t>
            </a:r>
            <a:endParaRPr lang="en-US" b="1" dirty="0">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243</TotalTime>
  <Words>2933</Words>
  <Application>Microsoft Office PowerPoint</Application>
  <PresentationFormat>Widescreen</PresentationFormat>
  <Paragraphs>438</Paragraphs>
  <Slides>45</Slides>
  <Notes>15</Notes>
  <HiddenSlides>0</HiddenSlides>
  <MMClips>0</MMClips>
  <ScaleCrop>false</ScaleCrop>
  <HeadingPairs>
    <vt:vector size="4" baseType="variant">
      <vt:variant>
        <vt:lpstr>Theme</vt:lpstr>
      </vt:variant>
      <vt:variant>
        <vt:i4>3</vt:i4>
      </vt:variant>
      <vt:variant>
        <vt:lpstr>Slide Titles</vt:lpstr>
      </vt:variant>
      <vt:variant>
        <vt:i4>45</vt:i4>
      </vt:variant>
    </vt:vector>
  </HeadingPairs>
  <TitlesOfParts>
    <vt:vector size="48"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Library Anxiety</vt:lpstr>
      <vt:lpstr>PowerPoint Presentation</vt:lpstr>
      <vt:lpstr>Evaluating Information</vt:lpstr>
      <vt:lpstr>Using the library for research </vt:lpstr>
      <vt:lpstr>Library website: Student HWB</vt:lpstr>
      <vt:lpstr>Services and support </vt:lpstr>
      <vt:lpstr>Sign up to Online Infoskills Tutorials</vt:lpstr>
      <vt:lpstr>Explore your library resources</vt:lpstr>
      <vt:lpstr>Online Resource Lists – your shortcut</vt:lpstr>
      <vt:lpstr>Online Resource List (ORL)</vt:lpstr>
      <vt:lpstr>Saving favourites</vt:lpstr>
      <vt:lpstr>Find sources using the library catalogue</vt:lpstr>
      <vt:lpstr>Searching the Library Online</vt:lpstr>
      <vt:lpstr>Improving your search results </vt:lpstr>
      <vt:lpstr>What the item records include</vt:lpstr>
      <vt:lpstr>Tips</vt:lpstr>
      <vt:lpstr>Phrase searching &amp; terminology</vt:lpstr>
      <vt:lpstr>PowerPoint Presentation</vt:lpstr>
      <vt:lpstr>Boolean Search </vt:lpstr>
      <vt:lpstr>Library Catalogue – overview.</vt:lpstr>
      <vt:lpstr>Why use individual databases?</vt:lpstr>
      <vt:lpstr>Proquest Central</vt:lpstr>
      <vt:lpstr>ScienceDirect</vt:lpstr>
      <vt:lpstr>IEEE Xplore Digital Library</vt:lpstr>
      <vt:lpstr>ACM Digital Library</vt:lpstr>
      <vt:lpstr>PubMed</vt:lpstr>
      <vt:lpstr>Search for journals - Browzine</vt:lpstr>
      <vt:lpstr>NHS eLibrary</vt:lpstr>
      <vt:lpstr>NHS Hospital library</vt:lpstr>
      <vt:lpstr>Resources available</vt:lpstr>
      <vt:lpstr>Linking Google Scholar </vt:lpstr>
      <vt:lpstr>LibKey Nomad</vt:lpstr>
      <vt:lpstr>What about Artificial Intelligence (AI)?</vt:lpstr>
      <vt:lpstr>AI CRAAP Test</vt:lpstr>
      <vt:lpstr>Primo Research Assistant tool</vt:lpstr>
      <vt:lpstr>Exporting Research Assistant into Advanced Search…</vt:lpstr>
      <vt:lpstr>Need More?</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 Ellis</cp:lastModifiedBy>
  <cp:revision>7</cp:revision>
  <dcterms:created xsi:type="dcterms:W3CDTF">2021-03-09T15:35:42Z</dcterms:created>
  <dcterms:modified xsi:type="dcterms:W3CDTF">2026-09-17T14:55:04Z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