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omments/modernComment_107_321A9589.xml" ContentType="application/vnd.ms-powerpoint.comments+xml"/>
  <Override PartName="/ppt/comments/modernComment_111_C115792F.xml" ContentType="application/vnd.ms-powerpoint.comments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0" r:id="rId4"/>
    <p:sldId id="258" r:id="rId5"/>
    <p:sldId id="261" r:id="rId6"/>
    <p:sldId id="262" r:id="rId7"/>
    <p:sldId id="263" r:id="rId8"/>
    <p:sldId id="280" r:id="rId9"/>
    <p:sldId id="281" r:id="rId10"/>
    <p:sldId id="279" r:id="rId11"/>
    <p:sldId id="278" r:id="rId12"/>
    <p:sldId id="282" r:id="rId13"/>
    <p:sldId id="277" r:id="rId14"/>
    <p:sldId id="284" r:id="rId15"/>
    <p:sldId id="275" r:id="rId16"/>
    <p:sldId id="269" r:id="rId17"/>
    <p:sldId id="270" r:id="rId18"/>
    <p:sldId id="272" r:id="rId19"/>
    <p:sldId id="273" r:id="rId20"/>
    <p:sldId id="276" r:id="rId21"/>
    <p:sldId id="264" r:id="rId22"/>
    <p:sldId id="274" r:id="rId2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7D0E3E2C-D774-85F1-91CD-B7530A22AE34}" name="Haniyeh Tehrani (2324527)" initials="H(" userId="S::2324527@student.uwtsd.ac.uk::f657fa31-05f3-4524-a80b-ebdd78b9bd0b" providerId="AD"/>
  <p188:author id="{A0EC84DA-D570-9C75-ABEA-C636E6346C74}" name="Gwyneth Jones" initials="GJ" userId="S::gwyneth.jones@uwtsd.ac.uk::d0992607-6eec-4c44-88ed-e5a291e1f5b1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BC2D903-6090-6FED-B9BD-B8D2716383D8}" v="13" dt="2025-11-29T23:31:55.632"/>
    <p1510:client id="{B2DD6404-86C0-EA01-CE57-AFD440E595D3}" v="3" dt="2025-12-01T21:36:03.97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6" d="100"/>
          <a:sy n="76" d="100"/>
        </p:scale>
        <p:origin x="132" y="5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Relationship Id="rId30" Type="http://schemas.microsoft.com/office/2018/10/relationships/authors" Target="author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niyeh Tehrani (2324527)" userId="S::2324527@student.uwtsd.ac.uk::f657fa31-05f3-4524-a80b-ebdd78b9bd0b" providerId="AD" clId="Web-{71A61A36-D209-50BE-D387-5D061FE73FC5}"/>
    <pc:docChg chg="mod addSld delSld modSld">
      <pc:chgData name="Haniyeh Tehrani (2324527)" userId="S::2324527@student.uwtsd.ac.uk::f657fa31-05f3-4524-a80b-ebdd78b9bd0b" providerId="AD" clId="Web-{71A61A36-D209-50BE-D387-5D061FE73FC5}" dt="2025-11-27T19:04:03.728" v="154" actId="20577"/>
      <pc:docMkLst>
        <pc:docMk/>
      </pc:docMkLst>
      <pc:sldChg chg="modSp new">
        <pc:chgData name="Haniyeh Tehrani (2324527)" userId="S::2324527@student.uwtsd.ac.uk::f657fa31-05f3-4524-a80b-ebdd78b9bd0b" providerId="AD" clId="Web-{71A61A36-D209-50BE-D387-5D061FE73FC5}" dt="2025-11-27T12:16:05.673" v="4" actId="20577"/>
        <pc:sldMkLst>
          <pc:docMk/>
          <pc:sldMk cId="1687683447" sldId="275"/>
        </pc:sldMkLst>
        <pc:spChg chg="mod">
          <ac:chgData name="Haniyeh Tehrani (2324527)" userId="S::2324527@student.uwtsd.ac.uk::f657fa31-05f3-4524-a80b-ebdd78b9bd0b" providerId="AD" clId="Web-{71A61A36-D209-50BE-D387-5D061FE73FC5}" dt="2025-11-27T12:16:05.673" v="4" actId="20577"/>
          <ac:spMkLst>
            <pc:docMk/>
            <pc:sldMk cId="1687683447" sldId="275"/>
            <ac:spMk id="3" creationId="{E40FD96A-AA02-8B6D-B807-7E77991C23A0}"/>
          </ac:spMkLst>
        </pc:spChg>
      </pc:sldChg>
      <pc:sldChg chg="modSp new">
        <pc:chgData name="Haniyeh Tehrani (2324527)" userId="S::2324527@student.uwtsd.ac.uk::f657fa31-05f3-4524-a80b-ebdd78b9bd0b" providerId="AD" clId="Web-{71A61A36-D209-50BE-D387-5D061FE73FC5}" dt="2025-11-27T12:21:13.715" v="20" actId="20577"/>
        <pc:sldMkLst>
          <pc:docMk/>
          <pc:sldMk cId="4250122728" sldId="276"/>
        </pc:sldMkLst>
        <pc:spChg chg="mod">
          <ac:chgData name="Haniyeh Tehrani (2324527)" userId="S::2324527@student.uwtsd.ac.uk::f657fa31-05f3-4524-a80b-ebdd78b9bd0b" providerId="AD" clId="Web-{71A61A36-D209-50BE-D387-5D061FE73FC5}" dt="2025-11-27T12:21:13.715" v="20" actId="20577"/>
          <ac:spMkLst>
            <pc:docMk/>
            <pc:sldMk cId="4250122728" sldId="276"/>
            <ac:spMk id="3" creationId="{B1EEF664-FE54-653C-430B-DA9EA9599DF3}"/>
          </ac:spMkLst>
        </pc:spChg>
      </pc:sldChg>
      <pc:sldChg chg="addSp delSp modSp new mod modClrScheme chgLayout">
        <pc:chgData name="Haniyeh Tehrani (2324527)" userId="S::2324527@student.uwtsd.ac.uk::f657fa31-05f3-4524-a80b-ebdd78b9bd0b" providerId="AD" clId="Web-{71A61A36-D209-50BE-D387-5D061FE73FC5}" dt="2025-11-27T12:23:36.515" v="31" actId="14100"/>
        <pc:sldMkLst>
          <pc:docMk/>
          <pc:sldMk cId="2609077931" sldId="277"/>
        </pc:sldMkLst>
      </pc:sldChg>
      <pc:sldChg chg="modSp new">
        <pc:chgData name="Haniyeh Tehrani (2324527)" userId="S::2324527@student.uwtsd.ac.uk::f657fa31-05f3-4524-a80b-ebdd78b9bd0b" providerId="AD" clId="Web-{71A61A36-D209-50BE-D387-5D061FE73FC5}" dt="2025-11-27T12:34:39.309" v="62" actId="1076"/>
        <pc:sldMkLst>
          <pc:docMk/>
          <pc:sldMk cId="4216373337" sldId="278"/>
        </pc:sldMkLst>
        <pc:spChg chg="mod">
          <ac:chgData name="Haniyeh Tehrani (2324527)" userId="S::2324527@student.uwtsd.ac.uk::f657fa31-05f3-4524-a80b-ebdd78b9bd0b" providerId="AD" clId="Web-{71A61A36-D209-50BE-D387-5D061FE73FC5}" dt="2025-11-27T12:34:30.011" v="60" actId="14100"/>
          <ac:spMkLst>
            <pc:docMk/>
            <pc:sldMk cId="4216373337" sldId="278"/>
            <ac:spMk id="2" creationId="{FF700916-D40E-2D6B-D5F8-04BE5CC980D5}"/>
          </ac:spMkLst>
        </pc:spChg>
        <pc:spChg chg="mod">
          <ac:chgData name="Haniyeh Tehrani (2324527)" userId="S::2324527@student.uwtsd.ac.uk::f657fa31-05f3-4524-a80b-ebdd78b9bd0b" providerId="AD" clId="Web-{71A61A36-D209-50BE-D387-5D061FE73FC5}" dt="2025-11-27T12:34:39.309" v="62" actId="1076"/>
          <ac:spMkLst>
            <pc:docMk/>
            <pc:sldMk cId="4216373337" sldId="278"/>
            <ac:spMk id="3" creationId="{5E3B8C04-D9CF-18E9-1129-217CADB6A16E}"/>
          </ac:spMkLst>
        </pc:spChg>
      </pc:sldChg>
      <pc:sldChg chg="modSp new">
        <pc:chgData name="Haniyeh Tehrani (2324527)" userId="S::2324527@student.uwtsd.ac.uk::f657fa31-05f3-4524-a80b-ebdd78b9bd0b" providerId="AD" clId="Web-{71A61A36-D209-50BE-D387-5D061FE73FC5}" dt="2025-11-27T12:34:50.872" v="65" actId="14100"/>
        <pc:sldMkLst>
          <pc:docMk/>
          <pc:sldMk cId="203442939" sldId="279"/>
        </pc:sldMkLst>
        <pc:spChg chg="mod">
          <ac:chgData name="Haniyeh Tehrani (2324527)" userId="S::2324527@student.uwtsd.ac.uk::f657fa31-05f3-4524-a80b-ebdd78b9bd0b" providerId="AD" clId="Web-{71A61A36-D209-50BE-D387-5D061FE73FC5}" dt="2025-11-27T12:34:45.262" v="63" actId="14100"/>
          <ac:spMkLst>
            <pc:docMk/>
            <pc:sldMk cId="203442939" sldId="279"/>
            <ac:spMk id="2" creationId="{D48DA853-D2D3-3316-CAF1-E9A12EA14F1C}"/>
          </ac:spMkLst>
        </pc:spChg>
        <pc:spChg chg="mod">
          <ac:chgData name="Haniyeh Tehrani (2324527)" userId="S::2324527@student.uwtsd.ac.uk::f657fa31-05f3-4524-a80b-ebdd78b9bd0b" providerId="AD" clId="Web-{71A61A36-D209-50BE-D387-5D061FE73FC5}" dt="2025-11-27T12:34:50.872" v="65" actId="14100"/>
          <ac:spMkLst>
            <pc:docMk/>
            <pc:sldMk cId="203442939" sldId="279"/>
            <ac:spMk id="3" creationId="{AA4BE396-5F66-C872-368C-34BD935479F5}"/>
          </ac:spMkLst>
        </pc:spChg>
      </pc:sldChg>
      <pc:sldChg chg="addSp delSp modSp new mod modClrScheme chgLayout">
        <pc:chgData name="Haniyeh Tehrani (2324527)" userId="S::2324527@student.uwtsd.ac.uk::f657fa31-05f3-4524-a80b-ebdd78b9bd0b" providerId="AD" clId="Web-{71A61A36-D209-50BE-D387-5D061FE73FC5}" dt="2025-11-27T19:04:03.728" v="154" actId="20577"/>
        <pc:sldMkLst>
          <pc:docMk/>
          <pc:sldMk cId="1150998184" sldId="280"/>
        </pc:sldMkLst>
        <pc:spChg chg="add mod ord">
          <ac:chgData name="Haniyeh Tehrani (2324527)" userId="S::2324527@student.uwtsd.ac.uk::f657fa31-05f3-4524-a80b-ebdd78b9bd0b" providerId="AD" clId="Web-{71A61A36-D209-50BE-D387-5D061FE73FC5}" dt="2025-11-27T19:02:28.553" v="148" actId="14100"/>
          <ac:spMkLst>
            <pc:docMk/>
            <pc:sldMk cId="1150998184" sldId="280"/>
            <ac:spMk id="3" creationId="{C1D16B51-4765-85E2-1EE2-32817824CEA4}"/>
          </ac:spMkLst>
        </pc:spChg>
        <pc:spChg chg="add mod ord">
          <ac:chgData name="Haniyeh Tehrani (2324527)" userId="S::2324527@student.uwtsd.ac.uk::f657fa31-05f3-4524-a80b-ebdd78b9bd0b" providerId="AD" clId="Web-{71A61A36-D209-50BE-D387-5D061FE73FC5}" dt="2025-11-27T19:04:03.728" v="154" actId="20577"/>
          <ac:spMkLst>
            <pc:docMk/>
            <pc:sldMk cId="1150998184" sldId="280"/>
            <ac:spMk id="4" creationId="{5DDA750E-7594-E258-64AE-E2E6A82889BB}"/>
          </ac:spMkLst>
        </pc:spChg>
      </pc:sldChg>
      <pc:sldChg chg="addSp delSp modSp new mod modClrScheme chgLayout">
        <pc:chgData name="Haniyeh Tehrani (2324527)" userId="S::2324527@student.uwtsd.ac.uk::f657fa31-05f3-4524-a80b-ebdd78b9bd0b" providerId="AD" clId="Web-{71A61A36-D209-50BE-D387-5D061FE73FC5}" dt="2025-11-27T19:01:05.752" v="135"/>
        <pc:sldMkLst>
          <pc:docMk/>
          <pc:sldMk cId="167686467" sldId="281"/>
        </pc:sldMkLst>
        <pc:spChg chg="add mod ord">
          <ac:chgData name="Haniyeh Tehrani (2324527)" userId="S::2324527@student.uwtsd.ac.uk::f657fa31-05f3-4524-a80b-ebdd78b9bd0b" providerId="AD" clId="Web-{71A61A36-D209-50BE-D387-5D061FE73FC5}" dt="2025-11-27T18:56:16.045" v="116" actId="20577"/>
          <ac:spMkLst>
            <pc:docMk/>
            <pc:sldMk cId="167686467" sldId="281"/>
            <ac:spMk id="2" creationId="{E324B2E1-4D5B-1853-52B9-7B017C22496B}"/>
          </ac:spMkLst>
        </pc:spChg>
        <pc:spChg chg="add mod ord">
          <ac:chgData name="Haniyeh Tehrani (2324527)" userId="S::2324527@student.uwtsd.ac.uk::f657fa31-05f3-4524-a80b-ebdd78b9bd0b" providerId="AD" clId="Web-{71A61A36-D209-50BE-D387-5D061FE73FC5}" dt="2025-11-27T18:56:36.266" v="121" actId="20577"/>
          <ac:spMkLst>
            <pc:docMk/>
            <pc:sldMk cId="167686467" sldId="281"/>
            <ac:spMk id="3" creationId="{FEFE2A30-5AF6-C877-78BC-53DFBBFC7CFD}"/>
          </ac:spMkLst>
        </pc:spChg>
      </pc:sldChg>
    </pc:docChg>
  </pc:docChgLst>
  <pc:docChgLst>
    <pc:chgData name="Haniyeh Tehrani (2324527)" userId="S::2324527@student.uwtsd.ac.uk::f657fa31-05f3-4524-a80b-ebdd78b9bd0b" providerId="AD" clId="Web-{2027CA78-6BE6-040C-4DB7-D5A54897DE0B}"/>
    <pc:docChg chg="modSld">
      <pc:chgData name="Haniyeh Tehrani (2324527)" userId="S::2324527@student.uwtsd.ac.uk::f657fa31-05f3-4524-a80b-ebdd78b9bd0b" providerId="AD" clId="Web-{2027CA78-6BE6-040C-4DB7-D5A54897DE0B}" dt="2025-11-27T21:50:11.689" v="25" actId="20577"/>
      <pc:docMkLst>
        <pc:docMk/>
      </pc:docMkLst>
      <pc:sldChg chg="addSp delSp modSp mod setBg">
        <pc:chgData name="Haniyeh Tehrani (2324527)" userId="S::2324527@student.uwtsd.ac.uk::f657fa31-05f3-4524-a80b-ebdd78b9bd0b" providerId="AD" clId="Web-{2027CA78-6BE6-040C-4DB7-D5A54897DE0B}" dt="2025-11-27T21:50:11.689" v="25" actId="20577"/>
        <pc:sldMkLst>
          <pc:docMk/>
          <pc:sldMk cId="4250122728" sldId="276"/>
        </pc:sldMkLst>
        <pc:spChg chg="mod">
          <ac:chgData name="Haniyeh Tehrani (2324527)" userId="S::2324527@student.uwtsd.ac.uk::f657fa31-05f3-4524-a80b-ebdd78b9bd0b" providerId="AD" clId="Web-{2027CA78-6BE6-040C-4DB7-D5A54897DE0B}" dt="2025-11-27T21:49:50.890" v="21" actId="14100"/>
          <ac:spMkLst>
            <pc:docMk/>
            <pc:sldMk cId="4250122728" sldId="276"/>
            <ac:spMk id="2" creationId="{EBD14687-5231-C98B-B287-F8BFCF685C19}"/>
          </ac:spMkLst>
        </pc:spChg>
        <pc:spChg chg="mod ord">
          <ac:chgData name="Haniyeh Tehrani (2324527)" userId="S::2324527@student.uwtsd.ac.uk::f657fa31-05f3-4524-a80b-ebdd78b9bd0b" providerId="AD" clId="Web-{2027CA78-6BE6-040C-4DB7-D5A54897DE0B}" dt="2025-11-27T21:50:11.689" v="25" actId="20577"/>
          <ac:spMkLst>
            <pc:docMk/>
            <pc:sldMk cId="4250122728" sldId="276"/>
            <ac:spMk id="3" creationId="{B1EEF664-FE54-653C-430B-DA9EA9599DF3}"/>
          </ac:spMkLst>
        </pc:spChg>
        <pc:spChg chg="add">
          <ac:chgData name="Haniyeh Tehrani (2324527)" userId="S::2324527@student.uwtsd.ac.uk::f657fa31-05f3-4524-a80b-ebdd78b9bd0b" providerId="AD" clId="Web-{2027CA78-6BE6-040C-4DB7-D5A54897DE0B}" dt="2025-11-27T21:49:37.185" v="18"/>
          <ac:spMkLst>
            <pc:docMk/>
            <pc:sldMk cId="4250122728" sldId="276"/>
            <ac:spMk id="19" creationId="{23E547B5-89CF-4EC0-96DE-25771AED0799}"/>
          </ac:spMkLst>
        </pc:spChg>
        <pc:spChg chg="add">
          <ac:chgData name="Haniyeh Tehrani (2324527)" userId="S::2324527@student.uwtsd.ac.uk::f657fa31-05f3-4524-a80b-ebdd78b9bd0b" providerId="AD" clId="Web-{2027CA78-6BE6-040C-4DB7-D5A54897DE0B}" dt="2025-11-27T21:49:37.185" v="18"/>
          <ac:spMkLst>
            <pc:docMk/>
            <pc:sldMk cId="4250122728" sldId="276"/>
            <ac:spMk id="20" creationId="{3F0B8CEB-8279-4E5E-A0CE-1FC9F71736F2}"/>
          </ac:spMkLst>
        </pc:spChg>
        <pc:picChg chg="add mod">
          <ac:chgData name="Haniyeh Tehrani (2324527)" userId="S::2324527@student.uwtsd.ac.uk::f657fa31-05f3-4524-a80b-ebdd78b9bd0b" providerId="AD" clId="Web-{2027CA78-6BE6-040C-4DB7-D5A54897DE0B}" dt="2025-11-27T21:49:37.185" v="18"/>
          <ac:picMkLst>
            <pc:docMk/>
            <pc:sldMk cId="4250122728" sldId="276"/>
            <ac:picMk id="4" creationId="{9BE61BBC-1D09-2D64-167E-1490AB7D2213}"/>
          </ac:picMkLst>
        </pc:picChg>
      </pc:sldChg>
    </pc:docChg>
  </pc:docChgLst>
  <pc:docChgLst>
    <pc:chgData name="Haniyeh Tehrani (2324527)" userId="S::2324527@student.uwtsd.ac.uk::f657fa31-05f3-4524-a80b-ebdd78b9bd0b" providerId="AD" clId="Web-{B2DD6404-86C0-EA01-CE57-AFD440E595D3}"/>
    <pc:docChg chg="modSld">
      <pc:chgData name="Haniyeh Tehrani (2324527)" userId="S::2324527@student.uwtsd.ac.uk::f657fa31-05f3-4524-a80b-ebdd78b9bd0b" providerId="AD" clId="Web-{B2DD6404-86C0-EA01-CE57-AFD440E595D3}" dt="2025-12-01T21:36:03.979" v="2" actId="20577"/>
      <pc:docMkLst>
        <pc:docMk/>
      </pc:docMkLst>
      <pc:sldChg chg="modSp">
        <pc:chgData name="Haniyeh Tehrani (2324527)" userId="S::2324527@student.uwtsd.ac.uk::f657fa31-05f3-4524-a80b-ebdd78b9bd0b" providerId="AD" clId="Web-{B2DD6404-86C0-EA01-CE57-AFD440E595D3}" dt="2025-12-01T21:36:03.979" v="2" actId="20577"/>
        <pc:sldMkLst>
          <pc:docMk/>
          <pc:sldMk cId="2282115071" sldId="264"/>
        </pc:sldMkLst>
        <pc:spChg chg="mod">
          <ac:chgData name="Haniyeh Tehrani (2324527)" userId="S::2324527@student.uwtsd.ac.uk::f657fa31-05f3-4524-a80b-ebdd78b9bd0b" providerId="AD" clId="Web-{B2DD6404-86C0-EA01-CE57-AFD440E595D3}" dt="2025-12-01T21:36:03.979" v="2" actId="20577"/>
          <ac:spMkLst>
            <pc:docMk/>
            <pc:sldMk cId="2282115071" sldId="264"/>
            <ac:spMk id="3" creationId="{4ED7EC88-5FCB-B1F6-815C-AA8A6BA8E0C0}"/>
          </ac:spMkLst>
        </pc:spChg>
      </pc:sldChg>
    </pc:docChg>
  </pc:docChgLst>
  <pc:docChgLst>
    <pc:chgData name="Haniyeh Tehrani (2324527)" userId="S::2324527@student.uwtsd.ac.uk::f657fa31-05f3-4524-a80b-ebdd78b9bd0b" providerId="AD" clId="Web-{0BC2D903-6090-6FED-B9BD-B8D2716383D8}"/>
    <pc:docChg chg="delSld modSld">
      <pc:chgData name="Haniyeh Tehrani (2324527)" userId="S::2324527@student.uwtsd.ac.uk::f657fa31-05f3-4524-a80b-ebdd78b9bd0b" providerId="AD" clId="Web-{0BC2D903-6090-6FED-B9BD-B8D2716383D8}" dt="2025-11-29T23:31:55.632" v="12"/>
      <pc:docMkLst>
        <pc:docMk/>
      </pc:docMkLst>
      <pc:sldChg chg="modSp">
        <pc:chgData name="Haniyeh Tehrani (2324527)" userId="S::2324527@student.uwtsd.ac.uk::f657fa31-05f3-4524-a80b-ebdd78b9bd0b" providerId="AD" clId="Web-{0BC2D903-6090-6FED-B9BD-B8D2716383D8}" dt="2025-11-29T23:30:54.756" v="11" actId="20577"/>
        <pc:sldMkLst>
          <pc:docMk/>
          <pc:sldMk cId="2477609519" sldId="274"/>
        </pc:sldMkLst>
        <pc:spChg chg="mod">
          <ac:chgData name="Haniyeh Tehrani (2324527)" userId="S::2324527@student.uwtsd.ac.uk::f657fa31-05f3-4524-a80b-ebdd78b9bd0b" providerId="AD" clId="Web-{0BC2D903-6090-6FED-B9BD-B8D2716383D8}" dt="2025-11-29T23:30:15.724" v="1" actId="14100"/>
          <ac:spMkLst>
            <pc:docMk/>
            <pc:sldMk cId="2477609519" sldId="274"/>
            <ac:spMk id="2" creationId="{DAB31FB4-DC90-39F2-8FC0-86A04086AFD9}"/>
          </ac:spMkLst>
        </pc:spChg>
        <pc:spChg chg="mod">
          <ac:chgData name="Haniyeh Tehrani (2324527)" userId="S::2324527@student.uwtsd.ac.uk::f657fa31-05f3-4524-a80b-ebdd78b9bd0b" providerId="AD" clId="Web-{0BC2D903-6090-6FED-B9BD-B8D2716383D8}" dt="2025-11-29T23:30:54.756" v="11" actId="20577"/>
          <ac:spMkLst>
            <pc:docMk/>
            <pc:sldMk cId="2477609519" sldId="274"/>
            <ac:spMk id="3" creationId="{6936E92E-6FEB-BEF2-3C97-03A8793D7ED8}"/>
          </ac:spMkLst>
        </pc:spChg>
      </pc:sldChg>
    </pc:docChg>
  </pc:docChgLst>
  <pc:docChgLst>
    <pc:chgData name="Haniyeh Tehrani (2324527)" userId="S::2324527@student.uwtsd.ac.uk::f657fa31-05f3-4524-a80b-ebdd78b9bd0b" providerId="AD" clId="Web-{12E438C3-A39D-CBDE-7B4D-40D5769A930C}"/>
    <pc:docChg chg="addSld delSld modSld">
      <pc:chgData name="Haniyeh Tehrani (2324527)" userId="S::2324527@student.uwtsd.ac.uk::f657fa31-05f3-4524-a80b-ebdd78b9bd0b" providerId="AD" clId="Web-{12E438C3-A39D-CBDE-7B4D-40D5769A930C}" dt="2025-11-27T21:41:03.431" v="427"/>
      <pc:docMkLst>
        <pc:docMk/>
      </pc:docMkLst>
      <pc:sldChg chg="mod setBg">
        <pc:chgData name="Haniyeh Tehrani (2324527)" userId="S::2324527@student.uwtsd.ac.uk::f657fa31-05f3-4524-a80b-ebdd78b9bd0b" providerId="AD" clId="Web-{12E438C3-A39D-CBDE-7B4D-40D5769A930C}" dt="2025-11-27T21:41:03.431" v="427"/>
        <pc:sldMkLst>
          <pc:docMk/>
          <pc:sldMk cId="1435432114" sldId="257"/>
        </pc:sldMkLst>
      </pc:sldChg>
      <pc:sldChg chg="mod setBg">
        <pc:chgData name="Haniyeh Tehrani (2324527)" userId="S::2324527@student.uwtsd.ac.uk::f657fa31-05f3-4524-a80b-ebdd78b9bd0b" providerId="AD" clId="Web-{12E438C3-A39D-CBDE-7B4D-40D5769A930C}" dt="2025-11-27T19:08:55.286" v="67"/>
        <pc:sldMkLst>
          <pc:docMk/>
          <pc:sldMk cId="2751335367" sldId="262"/>
        </pc:sldMkLst>
      </pc:sldChg>
      <pc:sldChg chg="addSp delSp modSp mod setBg">
        <pc:chgData name="Haniyeh Tehrani (2324527)" userId="S::2324527@student.uwtsd.ac.uk::f657fa31-05f3-4524-a80b-ebdd78b9bd0b" providerId="AD" clId="Web-{12E438C3-A39D-CBDE-7B4D-40D5769A930C}" dt="2025-11-27T21:40:51.165" v="426"/>
        <pc:sldMkLst>
          <pc:docMk/>
          <pc:sldMk cId="840603017" sldId="263"/>
        </pc:sldMkLst>
        <pc:spChg chg="mod">
          <ac:chgData name="Haniyeh Tehrani (2324527)" userId="S::2324527@student.uwtsd.ac.uk::f657fa31-05f3-4524-a80b-ebdd78b9bd0b" providerId="AD" clId="Web-{12E438C3-A39D-CBDE-7B4D-40D5769A930C}" dt="2025-11-27T19:22:50.688" v="136" actId="14100"/>
          <ac:spMkLst>
            <pc:docMk/>
            <pc:sldMk cId="840603017" sldId="263"/>
            <ac:spMk id="2" creationId="{88AB7D6B-6B72-9816-3E48-CD98E2B11169}"/>
          </ac:spMkLst>
        </pc:spChg>
        <pc:spChg chg="add mod">
          <ac:chgData name="Haniyeh Tehrani (2324527)" userId="S::2324527@student.uwtsd.ac.uk::f657fa31-05f3-4524-a80b-ebdd78b9bd0b" providerId="AD" clId="Web-{12E438C3-A39D-CBDE-7B4D-40D5769A930C}" dt="2025-11-27T19:25:03.991" v="145" actId="20577"/>
          <ac:spMkLst>
            <pc:docMk/>
            <pc:sldMk cId="840603017" sldId="263"/>
            <ac:spMk id="7" creationId="{C02534C4-AF23-7AFD-BEE8-41744D3303EB}"/>
          </ac:spMkLst>
        </pc:spChg>
      </pc:sldChg>
      <pc:sldChg chg="mod setBg">
        <pc:chgData name="Haniyeh Tehrani (2324527)" userId="S::2324527@student.uwtsd.ac.uk::f657fa31-05f3-4524-a80b-ebdd78b9bd0b" providerId="AD" clId="Web-{12E438C3-A39D-CBDE-7B4D-40D5769A930C}" dt="2025-11-27T21:33:40.040" v="373"/>
        <pc:sldMkLst>
          <pc:docMk/>
          <pc:sldMk cId="3029769586" sldId="269"/>
        </pc:sldMkLst>
      </pc:sldChg>
      <pc:sldChg chg="addSp modSp mod setBg">
        <pc:chgData name="Haniyeh Tehrani (2324527)" userId="S::2324527@student.uwtsd.ac.uk::f657fa31-05f3-4524-a80b-ebdd78b9bd0b" providerId="AD" clId="Web-{12E438C3-A39D-CBDE-7B4D-40D5769A930C}" dt="2025-11-27T21:40:08.287" v="421"/>
        <pc:sldMkLst>
          <pc:docMk/>
          <pc:sldMk cId="1687683447" sldId="275"/>
        </pc:sldMkLst>
        <pc:spChg chg="mod">
          <ac:chgData name="Haniyeh Tehrani (2324527)" userId="S::2324527@student.uwtsd.ac.uk::f657fa31-05f3-4524-a80b-ebdd78b9bd0b" providerId="AD" clId="Web-{12E438C3-A39D-CBDE-7B4D-40D5769A930C}" dt="2025-11-27T21:33:00.258" v="366" actId="14100"/>
          <ac:spMkLst>
            <pc:docMk/>
            <pc:sldMk cId="1687683447" sldId="275"/>
            <ac:spMk id="2" creationId="{9CFF5B2B-E0D6-8A8D-9BBA-5889C271FE8C}"/>
          </ac:spMkLst>
        </pc:spChg>
        <pc:spChg chg="mod">
          <ac:chgData name="Haniyeh Tehrani (2324527)" userId="S::2324527@student.uwtsd.ac.uk::f657fa31-05f3-4524-a80b-ebdd78b9bd0b" providerId="AD" clId="Web-{12E438C3-A39D-CBDE-7B4D-40D5769A930C}" dt="2025-11-27T21:33:16.055" v="370" actId="20577"/>
          <ac:spMkLst>
            <pc:docMk/>
            <pc:sldMk cId="1687683447" sldId="275"/>
            <ac:spMk id="3" creationId="{E40FD96A-AA02-8B6D-B807-7E77991C23A0}"/>
          </ac:spMkLst>
        </pc:spChg>
        <pc:spChg chg="add">
          <ac:chgData name="Haniyeh Tehrani (2324527)" userId="S::2324527@student.uwtsd.ac.uk::f657fa31-05f3-4524-a80b-ebdd78b9bd0b" providerId="AD" clId="Web-{12E438C3-A39D-CBDE-7B4D-40D5769A930C}" dt="2025-11-27T21:32:35.227" v="359"/>
          <ac:spMkLst>
            <pc:docMk/>
            <pc:sldMk cId="1687683447" sldId="275"/>
            <ac:spMk id="9" creationId="{D009D6D5-DAC2-4A8B-A17A-E206B9012D09}"/>
          </ac:spMkLst>
        </pc:spChg>
        <pc:picChg chg="add mod">
          <ac:chgData name="Haniyeh Tehrani (2324527)" userId="S::2324527@student.uwtsd.ac.uk::f657fa31-05f3-4524-a80b-ebdd78b9bd0b" providerId="AD" clId="Web-{12E438C3-A39D-CBDE-7B4D-40D5769A930C}" dt="2025-11-27T21:32:35.227" v="359"/>
          <ac:picMkLst>
            <pc:docMk/>
            <pc:sldMk cId="1687683447" sldId="275"/>
            <ac:picMk id="4" creationId="{CCA54110-1832-404D-23E3-5B79662FFA68}"/>
          </ac:picMkLst>
        </pc:picChg>
      </pc:sldChg>
      <pc:sldChg chg="addSp delSp modSp mod setBg modClrScheme chgLayout">
        <pc:chgData name="Haniyeh Tehrani (2324527)" userId="S::2324527@student.uwtsd.ac.uk::f657fa31-05f3-4524-a80b-ebdd78b9bd0b" providerId="AD" clId="Web-{12E438C3-A39D-CBDE-7B4D-40D5769A930C}" dt="2025-11-27T21:36:09.169" v="398"/>
        <pc:sldMkLst>
          <pc:docMk/>
          <pc:sldMk cId="2609077931" sldId="277"/>
        </pc:sldMkLst>
        <pc:spChg chg="add mod ord">
          <ac:chgData name="Haniyeh Tehrani (2324527)" userId="S::2324527@student.uwtsd.ac.uk::f657fa31-05f3-4524-a80b-ebdd78b9bd0b" providerId="AD" clId="Web-{12E438C3-A39D-CBDE-7B4D-40D5769A930C}" dt="2025-11-27T21:35:34.073" v="390" actId="14100"/>
          <ac:spMkLst>
            <pc:docMk/>
            <pc:sldMk cId="2609077931" sldId="277"/>
            <ac:spMk id="3" creationId="{09FC4ACC-AE2E-3149-F12D-BA7A43DF1ABD}"/>
          </ac:spMkLst>
        </pc:spChg>
        <pc:spChg chg="add mod ord">
          <ac:chgData name="Haniyeh Tehrani (2324527)" userId="S::2324527@student.uwtsd.ac.uk::f657fa31-05f3-4524-a80b-ebdd78b9bd0b" providerId="AD" clId="Web-{12E438C3-A39D-CBDE-7B4D-40D5769A930C}" dt="2025-11-27T21:35:56.746" v="397" actId="20577"/>
          <ac:spMkLst>
            <pc:docMk/>
            <pc:sldMk cId="2609077931" sldId="277"/>
            <ac:spMk id="5" creationId="{89F52A28-2384-A9D0-966F-97804D0F5C55}"/>
          </ac:spMkLst>
        </pc:spChg>
        <pc:spChg chg="add">
          <ac:chgData name="Haniyeh Tehrani (2324527)" userId="S::2324527@student.uwtsd.ac.uk::f657fa31-05f3-4524-a80b-ebdd78b9bd0b" providerId="AD" clId="Web-{12E438C3-A39D-CBDE-7B4D-40D5769A930C}" dt="2025-11-27T21:35:01.166" v="382"/>
          <ac:spMkLst>
            <pc:docMk/>
            <pc:sldMk cId="2609077931" sldId="277"/>
            <ac:spMk id="23" creationId="{D009D6D5-DAC2-4A8B-A17A-E206B9012D09}"/>
          </ac:spMkLst>
        </pc:spChg>
        <pc:picChg chg="add mod ord">
          <ac:chgData name="Haniyeh Tehrani (2324527)" userId="S::2324527@student.uwtsd.ac.uk::f657fa31-05f3-4524-a80b-ebdd78b9bd0b" providerId="AD" clId="Web-{12E438C3-A39D-CBDE-7B4D-40D5769A930C}" dt="2025-11-27T21:35:01.166" v="382"/>
          <ac:picMkLst>
            <pc:docMk/>
            <pc:sldMk cId="2609077931" sldId="277"/>
            <ac:picMk id="6" creationId="{CFF7FA3E-C6C7-5162-28E2-205CCF93D669}"/>
          </ac:picMkLst>
        </pc:picChg>
      </pc:sldChg>
      <pc:sldChg chg="addSp delSp modSp mod setBg">
        <pc:chgData name="Haniyeh Tehrani (2324527)" userId="S::2324527@student.uwtsd.ac.uk::f657fa31-05f3-4524-a80b-ebdd78b9bd0b" providerId="AD" clId="Web-{12E438C3-A39D-CBDE-7B4D-40D5769A930C}" dt="2025-11-27T19:44:57.469" v="257" actId="14100"/>
        <pc:sldMkLst>
          <pc:docMk/>
          <pc:sldMk cId="4216373337" sldId="278"/>
        </pc:sldMkLst>
        <pc:spChg chg="mod">
          <ac:chgData name="Haniyeh Tehrani (2324527)" userId="S::2324527@student.uwtsd.ac.uk::f657fa31-05f3-4524-a80b-ebdd78b9bd0b" providerId="AD" clId="Web-{12E438C3-A39D-CBDE-7B4D-40D5769A930C}" dt="2025-11-27T19:44:39.312" v="252" actId="14100"/>
          <ac:spMkLst>
            <pc:docMk/>
            <pc:sldMk cId="4216373337" sldId="278"/>
            <ac:spMk id="2" creationId="{FF700916-D40E-2D6B-D5F8-04BE5CC980D5}"/>
          </ac:spMkLst>
        </pc:spChg>
        <pc:spChg chg="mod ord">
          <ac:chgData name="Haniyeh Tehrani (2324527)" userId="S::2324527@student.uwtsd.ac.uk::f657fa31-05f3-4524-a80b-ebdd78b9bd0b" providerId="AD" clId="Web-{12E438C3-A39D-CBDE-7B4D-40D5769A930C}" dt="2025-11-27T19:44:57.469" v="257" actId="14100"/>
          <ac:spMkLst>
            <pc:docMk/>
            <pc:sldMk cId="4216373337" sldId="278"/>
            <ac:spMk id="3" creationId="{5E3B8C04-D9CF-18E9-1129-217CADB6A16E}"/>
          </ac:spMkLst>
        </pc:spChg>
        <pc:spChg chg="add">
          <ac:chgData name="Haniyeh Tehrani (2324527)" userId="S::2324527@student.uwtsd.ac.uk::f657fa31-05f3-4524-a80b-ebdd78b9bd0b" providerId="AD" clId="Web-{12E438C3-A39D-CBDE-7B4D-40D5769A930C}" dt="2025-11-27T19:43:25.919" v="237"/>
          <ac:spMkLst>
            <pc:docMk/>
            <pc:sldMk cId="4216373337" sldId="278"/>
            <ac:spMk id="17" creationId="{04812C46-200A-4DEB-A05E-3ED6C68C2387}"/>
          </ac:spMkLst>
        </pc:spChg>
        <pc:spChg chg="add">
          <ac:chgData name="Haniyeh Tehrani (2324527)" userId="S::2324527@student.uwtsd.ac.uk::f657fa31-05f3-4524-a80b-ebdd78b9bd0b" providerId="AD" clId="Web-{12E438C3-A39D-CBDE-7B4D-40D5769A930C}" dt="2025-11-27T19:43:25.919" v="237"/>
          <ac:spMkLst>
            <pc:docMk/>
            <pc:sldMk cId="4216373337" sldId="278"/>
            <ac:spMk id="18" creationId="{D1EA859B-E555-4109-94F3-6700E046E008}"/>
          </ac:spMkLst>
        </pc:spChg>
        <pc:picChg chg="add mod ord">
          <ac:chgData name="Haniyeh Tehrani (2324527)" userId="S::2324527@student.uwtsd.ac.uk::f657fa31-05f3-4524-a80b-ebdd78b9bd0b" providerId="AD" clId="Web-{12E438C3-A39D-CBDE-7B4D-40D5769A930C}" dt="2025-11-27T19:43:25.919" v="237"/>
          <ac:picMkLst>
            <pc:docMk/>
            <pc:sldMk cId="4216373337" sldId="278"/>
            <ac:picMk id="4" creationId="{522A3982-0AB7-1A01-C22B-0841323C05E4}"/>
          </ac:picMkLst>
        </pc:picChg>
      </pc:sldChg>
      <pc:sldChg chg="addSp delSp modSp mod setBg">
        <pc:chgData name="Haniyeh Tehrani (2324527)" userId="S::2324527@student.uwtsd.ac.uk::f657fa31-05f3-4524-a80b-ebdd78b9bd0b" providerId="AD" clId="Web-{12E438C3-A39D-CBDE-7B4D-40D5769A930C}" dt="2025-11-27T21:40:38.365" v="424"/>
        <pc:sldMkLst>
          <pc:docMk/>
          <pc:sldMk cId="203442939" sldId="279"/>
        </pc:sldMkLst>
        <pc:spChg chg="mod">
          <ac:chgData name="Haniyeh Tehrani (2324527)" userId="S::2324527@student.uwtsd.ac.uk::f657fa31-05f3-4524-a80b-ebdd78b9bd0b" providerId="AD" clId="Web-{12E438C3-A39D-CBDE-7B4D-40D5769A930C}" dt="2025-11-27T19:33:56.254" v="184"/>
          <ac:spMkLst>
            <pc:docMk/>
            <pc:sldMk cId="203442939" sldId="279"/>
            <ac:spMk id="2" creationId="{D48DA853-D2D3-3316-CAF1-E9A12EA14F1C}"/>
          </ac:spMkLst>
        </pc:spChg>
        <pc:spChg chg="mod">
          <ac:chgData name="Haniyeh Tehrani (2324527)" userId="S::2324527@student.uwtsd.ac.uk::f657fa31-05f3-4524-a80b-ebdd78b9bd0b" providerId="AD" clId="Web-{12E438C3-A39D-CBDE-7B4D-40D5769A930C}" dt="2025-11-27T19:34:03.114" v="186" actId="20577"/>
          <ac:spMkLst>
            <pc:docMk/>
            <pc:sldMk cId="203442939" sldId="279"/>
            <ac:spMk id="3" creationId="{AA4BE396-5F66-C872-368C-34BD935479F5}"/>
          </ac:spMkLst>
        </pc:spChg>
        <pc:spChg chg="add">
          <ac:chgData name="Haniyeh Tehrani (2324527)" userId="S::2324527@student.uwtsd.ac.uk::f657fa31-05f3-4524-a80b-ebdd78b9bd0b" providerId="AD" clId="Web-{12E438C3-A39D-CBDE-7B4D-40D5769A930C}" dt="2025-11-27T19:33:56.254" v="184"/>
          <ac:spMkLst>
            <pc:docMk/>
            <pc:sldMk cId="203442939" sldId="279"/>
            <ac:spMk id="16" creationId="{7FF47CB7-972F-479F-A36D-9E72D26EC8DA}"/>
          </ac:spMkLst>
        </pc:spChg>
        <pc:spChg chg="add">
          <ac:chgData name="Haniyeh Tehrani (2324527)" userId="S::2324527@student.uwtsd.ac.uk::f657fa31-05f3-4524-a80b-ebdd78b9bd0b" providerId="AD" clId="Web-{12E438C3-A39D-CBDE-7B4D-40D5769A930C}" dt="2025-11-27T19:33:56.254" v="184"/>
          <ac:spMkLst>
            <pc:docMk/>
            <pc:sldMk cId="203442939" sldId="279"/>
            <ac:spMk id="18" creationId="{0D153B68-5844-490D-8E67-F616D6D721CA}"/>
          </ac:spMkLst>
        </pc:spChg>
        <pc:spChg chg="add">
          <ac:chgData name="Haniyeh Tehrani (2324527)" userId="S::2324527@student.uwtsd.ac.uk::f657fa31-05f3-4524-a80b-ebdd78b9bd0b" providerId="AD" clId="Web-{12E438C3-A39D-CBDE-7B4D-40D5769A930C}" dt="2025-11-27T19:33:56.254" v="184"/>
          <ac:spMkLst>
            <pc:docMk/>
            <pc:sldMk cId="203442939" sldId="279"/>
            <ac:spMk id="20" creationId="{9A0D773F-7A7D-4DBB-9DEA-86BB8B8F4BC8}"/>
          </ac:spMkLst>
        </pc:spChg>
        <pc:picChg chg="add mod">
          <ac:chgData name="Haniyeh Tehrani (2324527)" userId="S::2324527@student.uwtsd.ac.uk::f657fa31-05f3-4524-a80b-ebdd78b9bd0b" providerId="AD" clId="Web-{12E438C3-A39D-CBDE-7B4D-40D5769A930C}" dt="2025-11-27T19:33:56.254" v="184"/>
          <ac:picMkLst>
            <pc:docMk/>
            <pc:sldMk cId="203442939" sldId="279"/>
            <ac:picMk id="4" creationId="{A613018C-D458-5EB8-CB05-0CA615CED4E6}"/>
          </ac:picMkLst>
        </pc:picChg>
      </pc:sldChg>
      <pc:sldChg chg="addSp delSp modSp mod setBg">
        <pc:chgData name="Haniyeh Tehrani (2324527)" userId="S::2324527@student.uwtsd.ac.uk::f657fa31-05f3-4524-a80b-ebdd78b9bd0b" providerId="AD" clId="Web-{12E438C3-A39D-CBDE-7B4D-40D5769A930C}" dt="2025-11-27T21:40:43.321" v="425"/>
        <pc:sldMkLst>
          <pc:docMk/>
          <pc:sldMk cId="1150998184" sldId="280"/>
        </pc:sldMkLst>
        <pc:spChg chg="mod">
          <ac:chgData name="Haniyeh Tehrani (2324527)" userId="S::2324527@student.uwtsd.ac.uk::f657fa31-05f3-4524-a80b-ebdd78b9bd0b" providerId="AD" clId="Web-{12E438C3-A39D-CBDE-7B4D-40D5769A930C}" dt="2025-11-27T19:24:55.850" v="143" actId="20577"/>
          <ac:spMkLst>
            <pc:docMk/>
            <pc:sldMk cId="1150998184" sldId="280"/>
            <ac:spMk id="3" creationId="{C1D16B51-4765-85E2-1EE2-32817824CEA4}"/>
          </ac:spMkLst>
        </pc:spChg>
        <pc:spChg chg="mod">
          <ac:chgData name="Haniyeh Tehrani (2324527)" userId="S::2324527@student.uwtsd.ac.uk::f657fa31-05f3-4524-a80b-ebdd78b9bd0b" providerId="AD" clId="Web-{12E438C3-A39D-CBDE-7B4D-40D5769A930C}" dt="2025-11-27T19:09:47.975" v="75" actId="20577"/>
          <ac:spMkLst>
            <pc:docMk/>
            <pc:sldMk cId="1150998184" sldId="280"/>
            <ac:spMk id="4" creationId="{5DDA750E-7594-E258-64AE-E2E6A82889BB}"/>
          </ac:spMkLst>
        </pc:spChg>
        <pc:spChg chg="add">
          <ac:chgData name="Haniyeh Tehrani (2324527)" userId="S::2324527@student.uwtsd.ac.uk::f657fa31-05f3-4524-a80b-ebdd78b9bd0b" providerId="AD" clId="Web-{12E438C3-A39D-CBDE-7B4D-40D5769A930C}" dt="2025-11-27T19:09:05.661" v="68"/>
          <ac:spMkLst>
            <pc:docMk/>
            <pc:sldMk cId="1150998184" sldId="280"/>
            <ac:spMk id="17" creationId="{BFCBA134-9932-4625-92F2-ADE52ACE1BD6}"/>
          </ac:spMkLst>
        </pc:spChg>
        <pc:spChg chg="add">
          <ac:chgData name="Haniyeh Tehrani (2324527)" userId="S::2324527@student.uwtsd.ac.uk::f657fa31-05f3-4524-a80b-ebdd78b9bd0b" providerId="AD" clId="Web-{12E438C3-A39D-CBDE-7B4D-40D5769A930C}" dt="2025-11-27T19:09:05.661" v="68"/>
          <ac:spMkLst>
            <pc:docMk/>
            <pc:sldMk cId="1150998184" sldId="280"/>
            <ac:spMk id="19" creationId="{78B28E4E-0110-46E1-92BB-3DB2BAA5E975}"/>
          </ac:spMkLst>
        </pc:spChg>
        <pc:spChg chg="add">
          <ac:chgData name="Haniyeh Tehrani (2324527)" userId="S::2324527@student.uwtsd.ac.uk::f657fa31-05f3-4524-a80b-ebdd78b9bd0b" providerId="AD" clId="Web-{12E438C3-A39D-CBDE-7B4D-40D5769A930C}" dt="2025-11-27T19:09:05.661" v="68"/>
          <ac:spMkLst>
            <pc:docMk/>
            <pc:sldMk cId="1150998184" sldId="280"/>
            <ac:spMk id="21" creationId="{048EB4C9-ACAF-4CCA-BA6E-9314431923B2}"/>
          </ac:spMkLst>
        </pc:spChg>
        <pc:spChg chg="add">
          <ac:chgData name="Haniyeh Tehrani (2324527)" userId="S::2324527@student.uwtsd.ac.uk::f657fa31-05f3-4524-a80b-ebdd78b9bd0b" providerId="AD" clId="Web-{12E438C3-A39D-CBDE-7B4D-40D5769A930C}" dt="2025-11-27T19:09:05.661" v="68"/>
          <ac:spMkLst>
            <pc:docMk/>
            <pc:sldMk cId="1150998184" sldId="280"/>
            <ac:spMk id="23" creationId="{A63313B7-3007-48A7-BE97-9A74C1121EF2}"/>
          </ac:spMkLst>
        </pc:spChg>
        <pc:spChg chg="add">
          <ac:chgData name="Haniyeh Tehrani (2324527)" userId="S::2324527@student.uwtsd.ac.uk::f657fa31-05f3-4524-a80b-ebdd78b9bd0b" providerId="AD" clId="Web-{12E438C3-A39D-CBDE-7B4D-40D5769A930C}" dt="2025-11-27T19:09:05.661" v="68"/>
          <ac:spMkLst>
            <pc:docMk/>
            <pc:sldMk cId="1150998184" sldId="280"/>
            <ac:spMk id="25" creationId="{3FD46A31-BFB8-4D6E-8A49-A2DC0DEDACBB}"/>
          </ac:spMkLst>
        </pc:spChg>
        <pc:picChg chg="add mod ord">
          <ac:chgData name="Haniyeh Tehrani (2324527)" userId="S::2324527@student.uwtsd.ac.uk::f657fa31-05f3-4524-a80b-ebdd78b9bd0b" providerId="AD" clId="Web-{12E438C3-A39D-CBDE-7B4D-40D5769A930C}" dt="2025-11-27T19:19:11.282" v="93" actId="14100"/>
          <ac:picMkLst>
            <pc:docMk/>
            <pc:sldMk cId="1150998184" sldId="280"/>
            <ac:picMk id="6" creationId="{7C239441-0B73-03BE-50DD-1CD5AEB4F0F5}"/>
          </ac:picMkLst>
        </pc:picChg>
      </pc:sldChg>
      <pc:sldChg chg="addSp modSp mod setBg">
        <pc:chgData name="Haniyeh Tehrani (2324527)" userId="S::2324527@student.uwtsd.ac.uk::f657fa31-05f3-4524-a80b-ebdd78b9bd0b" providerId="AD" clId="Web-{12E438C3-A39D-CBDE-7B4D-40D5769A930C}" dt="2025-11-27T21:40:33.131" v="423"/>
        <pc:sldMkLst>
          <pc:docMk/>
          <pc:sldMk cId="167686467" sldId="281"/>
        </pc:sldMkLst>
        <pc:spChg chg="mod">
          <ac:chgData name="Haniyeh Tehrani (2324527)" userId="S::2324527@student.uwtsd.ac.uk::f657fa31-05f3-4524-a80b-ebdd78b9bd0b" providerId="AD" clId="Web-{12E438C3-A39D-CBDE-7B4D-40D5769A930C}" dt="2025-11-27T19:18:02.744" v="86"/>
          <ac:spMkLst>
            <pc:docMk/>
            <pc:sldMk cId="167686467" sldId="281"/>
            <ac:spMk id="2" creationId="{E324B2E1-4D5B-1853-52B9-7B017C22496B}"/>
          </ac:spMkLst>
        </pc:spChg>
        <pc:spChg chg="mod">
          <ac:chgData name="Haniyeh Tehrani (2324527)" userId="S::2324527@student.uwtsd.ac.uk::f657fa31-05f3-4524-a80b-ebdd78b9bd0b" providerId="AD" clId="Web-{12E438C3-A39D-CBDE-7B4D-40D5769A930C}" dt="2025-11-27T19:18:02.744" v="86"/>
          <ac:spMkLst>
            <pc:docMk/>
            <pc:sldMk cId="167686467" sldId="281"/>
            <ac:spMk id="3" creationId="{FEFE2A30-5AF6-C877-78BC-53DFBBFC7CFD}"/>
          </ac:spMkLst>
        </pc:spChg>
        <pc:spChg chg="add">
          <ac:chgData name="Haniyeh Tehrani (2324527)" userId="S::2324527@student.uwtsd.ac.uk::f657fa31-05f3-4524-a80b-ebdd78b9bd0b" providerId="AD" clId="Web-{12E438C3-A39D-CBDE-7B4D-40D5769A930C}" dt="2025-11-27T19:18:02.744" v="86"/>
          <ac:spMkLst>
            <pc:docMk/>
            <pc:sldMk cId="167686467" sldId="281"/>
            <ac:spMk id="9" creationId="{7FF47CB7-972F-479F-A36D-9E72D26EC8DA}"/>
          </ac:spMkLst>
        </pc:spChg>
        <pc:spChg chg="add">
          <ac:chgData name="Haniyeh Tehrani (2324527)" userId="S::2324527@student.uwtsd.ac.uk::f657fa31-05f3-4524-a80b-ebdd78b9bd0b" providerId="AD" clId="Web-{12E438C3-A39D-CBDE-7B4D-40D5769A930C}" dt="2025-11-27T19:18:02.744" v="86"/>
          <ac:spMkLst>
            <pc:docMk/>
            <pc:sldMk cId="167686467" sldId="281"/>
            <ac:spMk id="11" creationId="{0D153B68-5844-490D-8E67-F616D6D721CA}"/>
          </ac:spMkLst>
        </pc:spChg>
        <pc:spChg chg="add">
          <ac:chgData name="Haniyeh Tehrani (2324527)" userId="S::2324527@student.uwtsd.ac.uk::f657fa31-05f3-4524-a80b-ebdd78b9bd0b" providerId="AD" clId="Web-{12E438C3-A39D-CBDE-7B4D-40D5769A930C}" dt="2025-11-27T19:18:02.744" v="86"/>
          <ac:spMkLst>
            <pc:docMk/>
            <pc:sldMk cId="167686467" sldId="281"/>
            <ac:spMk id="13" creationId="{9A0D773F-7A7D-4DBB-9DEA-86BB8B8F4BC8}"/>
          </ac:spMkLst>
        </pc:spChg>
        <pc:picChg chg="add mod">
          <ac:chgData name="Haniyeh Tehrani (2324527)" userId="S::2324527@student.uwtsd.ac.uk::f657fa31-05f3-4524-a80b-ebdd78b9bd0b" providerId="AD" clId="Web-{12E438C3-A39D-CBDE-7B4D-40D5769A930C}" dt="2025-11-27T19:18:02.744" v="86"/>
          <ac:picMkLst>
            <pc:docMk/>
            <pc:sldMk cId="167686467" sldId="281"/>
            <ac:picMk id="4" creationId="{F04E06F8-5428-D6F6-AABB-29BC0A694F36}"/>
          </ac:picMkLst>
        </pc:picChg>
      </pc:sldChg>
      <pc:sldChg chg="addSp modSp new mod setBg">
        <pc:chgData name="Haniyeh Tehrani (2324527)" userId="S::2324527@student.uwtsd.ac.uk::f657fa31-05f3-4524-a80b-ebdd78b9bd0b" providerId="AD" clId="Web-{12E438C3-A39D-CBDE-7B4D-40D5769A930C}" dt="2025-11-27T21:40:22.303" v="422"/>
        <pc:sldMkLst>
          <pc:docMk/>
          <pc:sldMk cId="1631898624" sldId="282"/>
        </pc:sldMkLst>
        <pc:spChg chg="mod">
          <ac:chgData name="Haniyeh Tehrani (2324527)" userId="S::2324527@student.uwtsd.ac.uk::f657fa31-05f3-4524-a80b-ebdd78b9bd0b" providerId="AD" clId="Web-{12E438C3-A39D-CBDE-7B4D-40D5769A930C}" dt="2025-11-27T19:42:41.590" v="231"/>
          <ac:spMkLst>
            <pc:docMk/>
            <pc:sldMk cId="1631898624" sldId="282"/>
            <ac:spMk id="2" creationId="{7A680E11-A23A-6C8C-EE6B-71EC13FF43B8}"/>
          </ac:spMkLst>
        </pc:spChg>
        <pc:spChg chg="mod ord">
          <ac:chgData name="Haniyeh Tehrani (2324527)" userId="S::2324527@student.uwtsd.ac.uk::f657fa31-05f3-4524-a80b-ebdd78b9bd0b" providerId="AD" clId="Web-{12E438C3-A39D-CBDE-7B4D-40D5769A930C}" dt="2025-11-27T19:42:41.590" v="231"/>
          <ac:spMkLst>
            <pc:docMk/>
            <pc:sldMk cId="1631898624" sldId="282"/>
            <ac:spMk id="3" creationId="{B08FB8E0-7A3A-56F6-1F01-E03EC3FBC2EE}"/>
          </ac:spMkLst>
        </pc:spChg>
        <pc:grpChg chg="add">
          <ac:chgData name="Haniyeh Tehrani (2324527)" userId="S::2324527@student.uwtsd.ac.uk::f657fa31-05f3-4524-a80b-ebdd78b9bd0b" providerId="AD" clId="Web-{12E438C3-A39D-CBDE-7B4D-40D5769A930C}" dt="2025-11-27T19:42:41.590" v="231"/>
          <ac:grpSpMkLst>
            <pc:docMk/>
            <pc:sldMk cId="1631898624" sldId="282"/>
            <ac:grpSpMk id="9" creationId="{5EFBDE31-BB3E-6CFC-23CD-B5976DA38438}"/>
          </ac:grpSpMkLst>
        </pc:grpChg>
        <pc:picChg chg="add mod">
          <ac:chgData name="Haniyeh Tehrani (2324527)" userId="S::2324527@student.uwtsd.ac.uk::f657fa31-05f3-4524-a80b-ebdd78b9bd0b" providerId="AD" clId="Web-{12E438C3-A39D-CBDE-7B4D-40D5769A930C}" dt="2025-11-27T19:42:41.590" v="231"/>
          <ac:picMkLst>
            <pc:docMk/>
            <pc:sldMk cId="1631898624" sldId="282"/>
            <ac:picMk id="4" creationId="{EBB4F1DE-1911-B4EE-0862-5053DE49830D}"/>
          </ac:picMkLst>
        </pc:picChg>
      </pc:sldChg>
      <pc:sldChg chg="addSp delSp modSp new mod setBg">
        <pc:chgData name="Haniyeh Tehrani (2324527)" userId="S::2324527@student.uwtsd.ac.uk::f657fa31-05f3-4524-a80b-ebdd78b9bd0b" providerId="AD" clId="Web-{12E438C3-A39D-CBDE-7B4D-40D5769A930C}" dt="2025-11-27T21:39:58.505" v="420"/>
        <pc:sldMkLst>
          <pc:docMk/>
          <pc:sldMk cId="670225266" sldId="284"/>
        </pc:sldMkLst>
        <pc:spChg chg="mod ord">
          <ac:chgData name="Haniyeh Tehrani (2324527)" userId="S::2324527@student.uwtsd.ac.uk::f657fa31-05f3-4524-a80b-ebdd78b9bd0b" providerId="AD" clId="Web-{12E438C3-A39D-CBDE-7B4D-40D5769A930C}" dt="2025-11-27T21:39:47.802" v="419" actId="20577"/>
          <ac:spMkLst>
            <pc:docMk/>
            <pc:sldMk cId="670225266" sldId="284"/>
            <ac:spMk id="3" creationId="{B1A87807-E036-B8BD-687D-9C10454283FF}"/>
          </ac:spMkLst>
        </pc:spChg>
        <pc:spChg chg="add">
          <ac:chgData name="Haniyeh Tehrani (2324527)" userId="S::2324527@student.uwtsd.ac.uk::f657fa31-05f3-4524-a80b-ebdd78b9bd0b" providerId="AD" clId="Web-{12E438C3-A39D-CBDE-7B4D-40D5769A930C}" dt="2025-11-27T21:39:06.911" v="413"/>
          <ac:spMkLst>
            <pc:docMk/>
            <pc:sldMk cId="670225266" sldId="284"/>
            <ac:spMk id="18" creationId="{9A0D773F-7A7D-4DBB-9DEA-86BB8B8F4BC8}"/>
          </ac:spMkLst>
        </pc:spChg>
        <pc:spChg chg="add">
          <ac:chgData name="Haniyeh Tehrani (2324527)" userId="S::2324527@student.uwtsd.ac.uk::f657fa31-05f3-4524-a80b-ebdd78b9bd0b" providerId="AD" clId="Web-{12E438C3-A39D-CBDE-7B4D-40D5769A930C}" dt="2025-11-27T21:39:06.911" v="413"/>
          <ac:spMkLst>
            <pc:docMk/>
            <pc:sldMk cId="670225266" sldId="284"/>
            <ac:spMk id="19" creationId="{7FF47CB7-972F-479F-A36D-9E72D26EC8DA}"/>
          </ac:spMkLst>
        </pc:spChg>
        <pc:spChg chg="add">
          <ac:chgData name="Haniyeh Tehrani (2324527)" userId="S::2324527@student.uwtsd.ac.uk::f657fa31-05f3-4524-a80b-ebdd78b9bd0b" providerId="AD" clId="Web-{12E438C3-A39D-CBDE-7B4D-40D5769A930C}" dt="2025-11-27T21:39:06.911" v="413"/>
          <ac:spMkLst>
            <pc:docMk/>
            <pc:sldMk cId="670225266" sldId="284"/>
            <ac:spMk id="20" creationId="{0D153B68-5844-490D-8E67-F616D6D721CA}"/>
          </ac:spMkLst>
        </pc:spChg>
        <pc:picChg chg="add mod ord">
          <ac:chgData name="Haniyeh Tehrani (2324527)" userId="S::2324527@student.uwtsd.ac.uk::f657fa31-05f3-4524-a80b-ebdd78b9bd0b" providerId="AD" clId="Web-{12E438C3-A39D-CBDE-7B4D-40D5769A930C}" dt="2025-11-27T21:39:06.911" v="413"/>
          <ac:picMkLst>
            <pc:docMk/>
            <pc:sldMk cId="670225266" sldId="284"/>
            <ac:picMk id="4" creationId="{46D7A1BB-9587-1BE4-4E71-E62F41CE24AC}"/>
          </ac:picMkLst>
        </pc:picChg>
      </pc:sldChg>
    </pc:docChg>
  </pc:docChgLst>
  <pc:docChgLst>
    <pc:chgData name="Haniyeh Tehrani (2324527)" userId="S::2324527@student.uwtsd.ac.uk::f657fa31-05f3-4524-a80b-ebdd78b9bd0b" providerId="AD" clId="Web-{A28D3409-51FF-BA7E-A24A-709912B1622E}"/>
    <pc:docChg chg="delSld">
      <pc:chgData name="Haniyeh Tehrani (2324527)" userId="S::2324527@student.uwtsd.ac.uk::f657fa31-05f3-4524-a80b-ebdd78b9bd0b" providerId="AD" clId="Web-{A28D3409-51FF-BA7E-A24A-709912B1622E}" dt="2025-11-27T23:43:36.308" v="0"/>
      <pc:docMkLst>
        <pc:docMk/>
      </pc:docMkLst>
    </pc:docChg>
  </pc:docChgLst>
</pc:chgInfo>
</file>

<file path=ppt/comments/modernComment_107_321A9589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DF58D18D-AD49-4B8C-B63E-99435E9446F4}" authorId="{A0EC84DA-D570-9C75-ABEA-C636E6346C74}" created="2025-11-27T00:46:06.754">
    <ac:txMkLst xmlns:ac="http://schemas.microsoft.com/office/drawing/2013/main/command">
      <pc:docMk xmlns:pc="http://schemas.microsoft.com/office/powerpoint/2013/main/command"/>
      <pc:sldMk xmlns:pc="http://schemas.microsoft.com/office/powerpoint/2013/main/command" cId="840603017" sldId="263"/>
      <ac:spMk id="3" creationId="{C38AE00B-3FF0-C898-2366-70B7B193912D}"/>
      <ac:txMk cp="93" len="1">
        <ac:context len="305" hash="1853683244"/>
      </ac:txMk>
    </ac:txMkLst>
    <p188:pos x="5605930" y="1303284"/>
    <p188:txBody>
      <a:bodyPr/>
      <a:lstStyle/>
      <a:p>
        <a:r>
          <a:rPr lang="en-GB"/>
          <a:t>What digital platforms do M&amp;S use?</a:t>
        </a:r>
      </a:p>
    </p188:txBody>
  </p188:cm>
  <p188:cm id="{1A9F048C-D283-48B5-BAEF-693A715AC394}" authorId="{A0EC84DA-D570-9C75-ABEA-C636E6346C74}" created="2025-11-27T00:46:39.251">
    <ac:txMkLst xmlns:ac="http://schemas.microsoft.com/office/drawing/2013/main/command">
      <pc:docMk xmlns:pc="http://schemas.microsoft.com/office/powerpoint/2013/main/command"/>
      <pc:sldMk xmlns:pc="http://schemas.microsoft.com/office/powerpoint/2013/main/command" cId="840603017" sldId="263"/>
      <ac:spMk id="3" creationId="{C38AE00B-3FF0-C898-2366-70B7B193912D}"/>
      <ac:txMk cp="303" len="1">
        <ac:context len="305" hash="1853683244"/>
      </ac:txMk>
    </ac:txMkLst>
    <p188:pos x="4589930" y="3132084"/>
    <p188:txBody>
      <a:bodyPr/>
      <a:lstStyle/>
      <a:p>
        <a:r>
          <a:rPr lang="en-GB"/>
          <a:t>Give examples from M&amp;S to support discussion</a:t>
        </a:r>
      </a:p>
    </p188:txBody>
  </p188:cm>
</p188:cmLst>
</file>

<file path=ppt/comments/modernComment_111_C115792F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AFF4A960-8645-4CA1-AD67-5D6BE85BDD68}" authorId="{A0EC84DA-D570-9C75-ABEA-C636E6346C74}" created="2025-11-27T00:50:26.523">
    <ac:txMkLst xmlns:ac="http://schemas.microsoft.com/office/drawing/2013/main/command">
      <pc:docMk xmlns:pc="http://schemas.microsoft.com/office/powerpoint/2013/main/command"/>
      <pc:sldMk xmlns:pc="http://schemas.microsoft.com/office/powerpoint/2013/main/command" cId="3239409967" sldId="273"/>
      <ac:spMk id="3" creationId="{2AF0E82F-418F-BB7F-FEA6-0DA7BE26203A}"/>
      <ac:txMk cp="592" len="1">
        <ac:context len="595" hash="710390586"/>
      </ac:txMk>
    </ac:txMkLst>
    <p188:pos x="2435896" y="4714241"/>
    <p188:txBody>
      <a:bodyPr/>
      <a:lstStyle/>
      <a:p>
        <a:r>
          <a:rPr lang="en-GB"/>
          <a:t>Useful points - explain why these recommendations will help enhance customer relationships.</a:t>
        </a:r>
      </a:p>
    </p188:txBody>
  </p188:cm>
</p188:cmLst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Relationship Id="rId14" Type="http://schemas.openxmlformats.org/officeDocument/2006/relationships/image" Target="../media/image16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Relationship Id="rId1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CDA52BA-AEB7-4689-A39B-60316CE9C57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571F2EB7-7A77-4D4A-8B19-F86A0CB7D7B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Define and explain: Digital &amp; Social Media in CRM</a:t>
          </a:r>
        </a:p>
      </dgm:t>
    </dgm:pt>
    <dgm:pt modelId="{8C5FFB12-D411-4C14-A808-C46F391FA6A0}" type="parTrans" cxnId="{41124E3B-F031-4721-BD3A-D355156AE576}">
      <dgm:prSet/>
      <dgm:spPr/>
      <dgm:t>
        <a:bodyPr/>
        <a:lstStyle/>
        <a:p>
          <a:endParaRPr lang="en-US"/>
        </a:p>
      </dgm:t>
    </dgm:pt>
    <dgm:pt modelId="{52047B5B-E1B6-4A3E-84B1-AF02881676ED}" type="sibTrans" cxnId="{41124E3B-F031-4721-BD3A-D355156AE576}">
      <dgm:prSet/>
      <dgm:spPr/>
      <dgm:t>
        <a:bodyPr/>
        <a:lstStyle/>
        <a:p>
          <a:endParaRPr lang="en-US"/>
        </a:p>
      </dgm:t>
    </dgm:pt>
    <dgm:pt modelId="{CC69F35E-DD0E-4605-841E-86CB58CCEEC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Evaluate how M&amp;S Food uses these platforms to:</a:t>
          </a:r>
        </a:p>
      </dgm:t>
    </dgm:pt>
    <dgm:pt modelId="{5EDF8D1A-7EA4-475D-9409-3BCC34B78BAC}" type="parTrans" cxnId="{28FECD6F-9760-4D39-9E1C-F2844EB6D281}">
      <dgm:prSet/>
      <dgm:spPr/>
      <dgm:t>
        <a:bodyPr/>
        <a:lstStyle/>
        <a:p>
          <a:endParaRPr lang="en-US"/>
        </a:p>
      </dgm:t>
    </dgm:pt>
    <dgm:pt modelId="{FE207A1D-998F-4B96-A694-C49A83277E2A}" type="sibTrans" cxnId="{28FECD6F-9760-4D39-9E1C-F2844EB6D281}">
      <dgm:prSet/>
      <dgm:spPr/>
      <dgm:t>
        <a:bodyPr/>
        <a:lstStyle/>
        <a:p>
          <a:endParaRPr lang="en-US"/>
        </a:p>
      </dgm:t>
    </dgm:pt>
    <dgm:pt modelId="{129B79F5-936A-4238-A301-457561B0350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Develop and sustain customer relationships</a:t>
          </a:r>
          <a:endParaRPr lang="en-US">
            <a:latin typeface="Aptos Display" panose="020F0302020204030204"/>
          </a:endParaRPr>
        </a:p>
      </dgm:t>
    </dgm:pt>
    <dgm:pt modelId="{950382C2-4213-44A7-87BC-1EA2A5FA7C75}" type="parTrans" cxnId="{73DEC26B-08F8-426C-AA1B-FA36B758DAD9}">
      <dgm:prSet/>
      <dgm:spPr/>
      <dgm:t>
        <a:bodyPr/>
        <a:lstStyle/>
        <a:p>
          <a:endParaRPr lang="en-US"/>
        </a:p>
      </dgm:t>
    </dgm:pt>
    <dgm:pt modelId="{10F6D0C2-0FC1-4056-A532-D014F426F8B8}" type="sibTrans" cxnId="{73DEC26B-08F8-426C-AA1B-FA36B758DAD9}">
      <dgm:prSet/>
      <dgm:spPr/>
      <dgm:t>
        <a:bodyPr/>
        <a:lstStyle/>
        <a:p>
          <a:endParaRPr lang="en-US"/>
        </a:p>
      </dgm:t>
    </dgm:pt>
    <dgm:pt modelId="{EE01B727-E99B-469A-A731-33368CD9BA3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Critically assess the effectiveness</a:t>
          </a:r>
        </a:p>
      </dgm:t>
    </dgm:pt>
    <dgm:pt modelId="{216EFC04-FC03-4F5F-99C1-CDC8D9832C1F}" type="parTrans" cxnId="{5A96179C-A471-4185-882E-D72C80564BD1}">
      <dgm:prSet/>
      <dgm:spPr/>
      <dgm:t>
        <a:bodyPr/>
        <a:lstStyle/>
        <a:p>
          <a:endParaRPr lang="en-US"/>
        </a:p>
      </dgm:t>
    </dgm:pt>
    <dgm:pt modelId="{AFC62328-4856-4FDE-9064-AABFA9121B68}" type="sibTrans" cxnId="{5A96179C-A471-4185-882E-D72C80564BD1}">
      <dgm:prSet/>
      <dgm:spPr/>
      <dgm:t>
        <a:bodyPr/>
        <a:lstStyle/>
        <a:p>
          <a:endParaRPr lang="en-US"/>
        </a:p>
      </dgm:t>
    </dgm:pt>
    <dgm:pt modelId="{AFACA6CA-D416-4590-BCDD-15073FC8007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Key takeaways &amp; recommendations</a:t>
          </a:r>
        </a:p>
      </dgm:t>
    </dgm:pt>
    <dgm:pt modelId="{8BF043FB-5A1D-4B54-AFFF-B8CAD58F4218}" type="parTrans" cxnId="{9C681639-0182-47AC-AC22-6B272390F621}">
      <dgm:prSet/>
      <dgm:spPr/>
      <dgm:t>
        <a:bodyPr/>
        <a:lstStyle/>
        <a:p>
          <a:endParaRPr lang="en-US"/>
        </a:p>
      </dgm:t>
    </dgm:pt>
    <dgm:pt modelId="{C91792A6-D885-42F0-B4CD-857DB8060CF9}" type="sibTrans" cxnId="{9C681639-0182-47AC-AC22-6B272390F621}">
      <dgm:prSet/>
      <dgm:spPr/>
      <dgm:t>
        <a:bodyPr/>
        <a:lstStyle/>
        <a:p>
          <a:endParaRPr lang="en-US"/>
        </a:p>
      </dgm:t>
    </dgm:pt>
    <dgm:pt modelId="{FB899F66-F31B-40A4-8C53-293C7CCF22D2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Enhance customer experience and engagement</a:t>
          </a:r>
          <a:endParaRPr lang="en-GB">
            <a:latin typeface="Aptos Display" panose="020F0302020204030204"/>
          </a:endParaRPr>
        </a:p>
      </dgm:t>
    </dgm:pt>
    <dgm:pt modelId="{E6C5D03B-7021-445A-B73D-506588B8640A}" type="parTrans" cxnId="{C88DB848-A66B-47C9-9E18-428B4D741E67}">
      <dgm:prSet/>
      <dgm:spPr/>
    </dgm:pt>
    <dgm:pt modelId="{C53ED56F-0ACE-41E8-9A12-A49201C7FEE1}" type="sibTrans" cxnId="{C88DB848-A66B-47C9-9E18-428B4D741E67}">
      <dgm:prSet/>
      <dgm:spPr/>
      <dgm:t>
        <a:bodyPr/>
        <a:lstStyle/>
        <a:p>
          <a:endParaRPr lang="en-GB"/>
        </a:p>
      </dgm:t>
    </dgm:pt>
    <dgm:pt modelId="{91D02E5E-E19B-41E3-97DB-19A7D8705817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Support </a:t>
          </a:r>
          <a:r>
            <a:rPr lang="en-US">
              <a:latin typeface="Aptos Display" panose="020F0302020204030204"/>
            </a:rPr>
            <a:t>organisational</a:t>
          </a:r>
          <a:r>
            <a:rPr lang="en-US"/>
            <a:t> performance</a:t>
          </a:r>
          <a:endParaRPr lang="en-GB"/>
        </a:p>
      </dgm:t>
    </dgm:pt>
    <dgm:pt modelId="{7FCEED3A-C1DE-4875-8AF1-B56513B312B6}" type="parTrans" cxnId="{72C20234-0E1D-4BFC-AB60-4E75110AD9E1}">
      <dgm:prSet/>
      <dgm:spPr/>
    </dgm:pt>
    <dgm:pt modelId="{EC3594BF-DF77-4B3E-936A-1D27A5C1ABB1}" type="sibTrans" cxnId="{72C20234-0E1D-4BFC-AB60-4E75110AD9E1}">
      <dgm:prSet/>
      <dgm:spPr/>
      <dgm:t>
        <a:bodyPr/>
        <a:lstStyle/>
        <a:p>
          <a:endParaRPr lang="en-GB"/>
        </a:p>
      </dgm:t>
    </dgm:pt>
    <dgm:pt modelId="{6502148B-DB6A-4D70-9296-05451331A522}" type="pres">
      <dgm:prSet presAssocID="{DCDA52BA-AEB7-4689-A39B-60316CE9C57B}" presName="root" presStyleCnt="0">
        <dgm:presLayoutVars>
          <dgm:dir/>
          <dgm:resizeHandles val="exact"/>
        </dgm:presLayoutVars>
      </dgm:prSet>
      <dgm:spPr/>
    </dgm:pt>
    <dgm:pt modelId="{BFC30F7C-1708-4D82-959E-CE681C8B63A2}" type="pres">
      <dgm:prSet presAssocID="{571F2EB7-7A77-4D4A-8B19-F86A0CB7D7B6}" presName="compNode" presStyleCnt="0"/>
      <dgm:spPr/>
    </dgm:pt>
    <dgm:pt modelId="{B2E11715-0375-4D5C-8705-4A8B570CF139}" type="pres">
      <dgm:prSet presAssocID="{571F2EB7-7A77-4D4A-8B19-F86A0CB7D7B6}" presName="bgRect" presStyleLbl="bgShp" presStyleIdx="0" presStyleCnt="7"/>
      <dgm:spPr/>
    </dgm:pt>
    <dgm:pt modelId="{75090D79-E688-44D4-87CA-6E4AC7F93AE0}" type="pres">
      <dgm:prSet presAssocID="{571F2EB7-7A77-4D4A-8B19-F86A0CB7D7B6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84AE4CF0-CAC1-4194-AE00-8A6259614892}" type="pres">
      <dgm:prSet presAssocID="{571F2EB7-7A77-4D4A-8B19-F86A0CB7D7B6}" presName="spaceRect" presStyleCnt="0"/>
      <dgm:spPr/>
    </dgm:pt>
    <dgm:pt modelId="{76722BB0-144B-4F8B-B87B-53BA5FFAB263}" type="pres">
      <dgm:prSet presAssocID="{571F2EB7-7A77-4D4A-8B19-F86A0CB7D7B6}" presName="parTx" presStyleLbl="revTx" presStyleIdx="0" presStyleCnt="7">
        <dgm:presLayoutVars>
          <dgm:chMax val="0"/>
          <dgm:chPref val="0"/>
        </dgm:presLayoutVars>
      </dgm:prSet>
      <dgm:spPr/>
    </dgm:pt>
    <dgm:pt modelId="{953C8A79-816D-49D0-A462-F67C07B258FC}" type="pres">
      <dgm:prSet presAssocID="{52047B5B-E1B6-4A3E-84B1-AF02881676ED}" presName="sibTrans" presStyleCnt="0"/>
      <dgm:spPr/>
    </dgm:pt>
    <dgm:pt modelId="{58CC8C2B-A871-407C-8773-AB55AD8948C2}" type="pres">
      <dgm:prSet presAssocID="{CC69F35E-DD0E-4605-841E-86CB58CCEECA}" presName="compNode" presStyleCnt="0"/>
      <dgm:spPr/>
    </dgm:pt>
    <dgm:pt modelId="{BC0049D8-C273-4C91-89B4-59DB24F1FD0A}" type="pres">
      <dgm:prSet presAssocID="{CC69F35E-DD0E-4605-841E-86CB58CCEECA}" presName="bgRect" presStyleLbl="bgShp" presStyleIdx="1" presStyleCnt="7"/>
      <dgm:spPr/>
    </dgm:pt>
    <dgm:pt modelId="{13BC9888-CA29-4D96-A64C-EC0B1C8AC9E6}" type="pres">
      <dgm:prSet presAssocID="{CC69F35E-DD0E-4605-841E-86CB58CCEECA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"/>
        </a:ext>
      </dgm:extLst>
    </dgm:pt>
    <dgm:pt modelId="{4B2BEDBC-EDDA-41A8-BA03-D63DB740D349}" type="pres">
      <dgm:prSet presAssocID="{CC69F35E-DD0E-4605-841E-86CB58CCEECA}" presName="spaceRect" presStyleCnt="0"/>
      <dgm:spPr/>
    </dgm:pt>
    <dgm:pt modelId="{9EDE9773-7A21-4185-983E-82B56759BF87}" type="pres">
      <dgm:prSet presAssocID="{CC69F35E-DD0E-4605-841E-86CB58CCEECA}" presName="parTx" presStyleLbl="revTx" presStyleIdx="1" presStyleCnt="7">
        <dgm:presLayoutVars>
          <dgm:chMax val="0"/>
          <dgm:chPref val="0"/>
        </dgm:presLayoutVars>
      </dgm:prSet>
      <dgm:spPr/>
    </dgm:pt>
    <dgm:pt modelId="{A05640BB-0CBE-45AE-82BD-D3F1F1197F98}" type="pres">
      <dgm:prSet presAssocID="{FE207A1D-998F-4B96-A694-C49A83277E2A}" presName="sibTrans" presStyleCnt="0"/>
      <dgm:spPr/>
    </dgm:pt>
    <dgm:pt modelId="{49E53156-8C9F-4501-80FF-35966CF06588}" type="pres">
      <dgm:prSet presAssocID="{129B79F5-936A-4238-A301-457561B03507}" presName="compNode" presStyleCnt="0"/>
      <dgm:spPr/>
    </dgm:pt>
    <dgm:pt modelId="{A974118C-857D-420A-A4D5-A7646E7581C3}" type="pres">
      <dgm:prSet presAssocID="{129B79F5-936A-4238-A301-457561B03507}" presName="bgRect" presStyleLbl="bgShp" presStyleIdx="2" presStyleCnt="7"/>
      <dgm:spPr/>
    </dgm:pt>
    <dgm:pt modelId="{0E237DA7-C5D7-474E-85C7-35F101EE40D4}" type="pres">
      <dgm:prSet presAssocID="{129B79F5-936A-4238-A301-457561B03507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06938EE6-4509-45BF-81B6-13EB85BB44EB}" type="pres">
      <dgm:prSet presAssocID="{129B79F5-936A-4238-A301-457561B03507}" presName="spaceRect" presStyleCnt="0"/>
      <dgm:spPr/>
    </dgm:pt>
    <dgm:pt modelId="{B60CDDB3-4DF2-409D-BA71-BF4405BDDCF2}" type="pres">
      <dgm:prSet presAssocID="{129B79F5-936A-4238-A301-457561B03507}" presName="parTx" presStyleLbl="revTx" presStyleIdx="2" presStyleCnt="7">
        <dgm:presLayoutVars>
          <dgm:chMax val="0"/>
          <dgm:chPref val="0"/>
        </dgm:presLayoutVars>
      </dgm:prSet>
      <dgm:spPr/>
    </dgm:pt>
    <dgm:pt modelId="{48593F0D-1B6B-4F97-BB2C-249C904761D9}" type="pres">
      <dgm:prSet presAssocID="{10F6D0C2-0FC1-4056-A532-D014F426F8B8}" presName="sibTrans" presStyleCnt="0"/>
      <dgm:spPr/>
    </dgm:pt>
    <dgm:pt modelId="{FC73BD4A-7B57-45AF-8717-2451D29A184E}" type="pres">
      <dgm:prSet presAssocID="{FB899F66-F31B-40A4-8C53-293C7CCF22D2}" presName="compNode" presStyleCnt="0"/>
      <dgm:spPr/>
    </dgm:pt>
    <dgm:pt modelId="{C67B9063-3AF0-42A0-8FBB-C92E1FE63108}" type="pres">
      <dgm:prSet presAssocID="{FB899F66-F31B-40A4-8C53-293C7CCF22D2}" presName="bgRect" presStyleLbl="bgShp" presStyleIdx="3" presStyleCnt="7"/>
      <dgm:spPr/>
    </dgm:pt>
    <dgm:pt modelId="{280CCC18-2965-4E66-A5E5-11780B5776AE}" type="pres">
      <dgm:prSet presAssocID="{FB899F66-F31B-40A4-8C53-293C7CCF22D2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40D84CBB-DC00-4895-B1A7-AF1EB0DB1B33}" type="pres">
      <dgm:prSet presAssocID="{FB899F66-F31B-40A4-8C53-293C7CCF22D2}" presName="spaceRect" presStyleCnt="0"/>
      <dgm:spPr/>
    </dgm:pt>
    <dgm:pt modelId="{D5A22D15-D822-43AF-8975-8F616BB8429E}" type="pres">
      <dgm:prSet presAssocID="{FB899F66-F31B-40A4-8C53-293C7CCF22D2}" presName="parTx" presStyleLbl="revTx" presStyleIdx="3" presStyleCnt="7">
        <dgm:presLayoutVars>
          <dgm:chMax val="0"/>
          <dgm:chPref val="0"/>
        </dgm:presLayoutVars>
      </dgm:prSet>
      <dgm:spPr/>
    </dgm:pt>
    <dgm:pt modelId="{92E1DA57-C9F7-4382-8682-6153FECC8269}" type="pres">
      <dgm:prSet presAssocID="{C53ED56F-0ACE-41E8-9A12-A49201C7FEE1}" presName="sibTrans" presStyleCnt="0"/>
      <dgm:spPr/>
    </dgm:pt>
    <dgm:pt modelId="{686417BB-F4C6-44E5-91C9-8A150169F197}" type="pres">
      <dgm:prSet presAssocID="{91D02E5E-E19B-41E3-97DB-19A7D8705817}" presName="compNode" presStyleCnt="0"/>
      <dgm:spPr/>
    </dgm:pt>
    <dgm:pt modelId="{810519F6-B47F-49C8-B263-42D1EC4590BD}" type="pres">
      <dgm:prSet presAssocID="{91D02E5E-E19B-41E3-97DB-19A7D8705817}" presName="bgRect" presStyleLbl="bgShp" presStyleIdx="4" presStyleCnt="7"/>
      <dgm:spPr/>
    </dgm:pt>
    <dgm:pt modelId="{89836676-6D73-4C42-85FC-AC19CCFF9E34}" type="pres">
      <dgm:prSet presAssocID="{91D02E5E-E19B-41E3-97DB-19A7D8705817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EA2FF257-319C-4791-9F67-720CB28B5328}" type="pres">
      <dgm:prSet presAssocID="{91D02E5E-E19B-41E3-97DB-19A7D8705817}" presName="spaceRect" presStyleCnt="0"/>
      <dgm:spPr/>
    </dgm:pt>
    <dgm:pt modelId="{93074384-4D81-447D-8AC0-155C0FC78171}" type="pres">
      <dgm:prSet presAssocID="{91D02E5E-E19B-41E3-97DB-19A7D8705817}" presName="parTx" presStyleLbl="revTx" presStyleIdx="4" presStyleCnt="7">
        <dgm:presLayoutVars>
          <dgm:chMax val="0"/>
          <dgm:chPref val="0"/>
        </dgm:presLayoutVars>
      </dgm:prSet>
      <dgm:spPr/>
    </dgm:pt>
    <dgm:pt modelId="{93233367-37CF-4731-B914-4F6C26DD782B}" type="pres">
      <dgm:prSet presAssocID="{EC3594BF-DF77-4B3E-936A-1D27A5C1ABB1}" presName="sibTrans" presStyleCnt="0"/>
      <dgm:spPr/>
    </dgm:pt>
    <dgm:pt modelId="{097AA2F6-B475-42AA-8C19-FD99A0AA7585}" type="pres">
      <dgm:prSet presAssocID="{EE01B727-E99B-469A-A731-33368CD9BA33}" presName="compNode" presStyleCnt="0"/>
      <dgm:spPr/>
    </dgm:pt>
    <dgm:pt modelId="{FA37B2F4-8EBC-468C-981E-2DED62D9845C}" type="pres">
      <dgm:prSet presAssocID="{EE01B727-E99B-469A-A731-33368CD9BA33}" presName="bgRect" presStyleLbl="bgShp" presStyleIdx="5" presStyleCnt="7"/>
      <dgm:spPr/>
    </dgm:pt>
    <dgm:pt modelId="{8C199EFA-17F4-42AA-92D9-5B22AAD56338}" type="pres">
      <dgm:prSet presAssocID="{EE01B727-E99B-469A-A731-33368CD9BA33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0F62B488-CAEF-4235-9C9A-B07AC32B1CFA}" type="pres">
      <dgm:prSet presAssocID="{EE01B727-E99B-469A-A731-33368CD9BA33}" presName="spaceRect" presStyleCnt="0"/>
      <dgm:spPr/>
    </dgm:pt>
    <dgm:pt modelId="{94AE91B5-966D-4EC9-B311-A98C1B456735}" type="pres">
      <dgm:prSet presAssocID="{EE01B727-E99B-469A-A731-33368CD9BA33}" presName="parTx" presStyleLbl="revTx" presStyleIdx="5" presStyleCnt="7">
        <dgm:presLayoutVars>
          <dgm:chMax val="0"/>
          <dgm:chPref val="0"/>
        </dgm:presLayoutVars>
      </dgm:prSet>
      <dgm:spPr/>
    </dgm:pt>
    <dgm:pt modelId="{C7839866-B2D0-467E-9050-C8CF85EA8CBD}" type="pres">
      <dgm:prSet presAssocID="{AFC62328-4856-4FDE-9064-AABFA9121B68}" presName="sibTrans" presStyleCnt="0"/>
      <dgm:spPr/>
    </dgm:pt>
    <dgm:pt modelId="{2D6A316C-8222-4DD0-BEFB-CC08F4D88B00}" type="pres">
      <dgm:prSet presAssocID="{AFACA6CA-D416-4590-BCDD-15073FC8007F}" presName="compNode" presStyleCnt="0"/>
      <dgm:spPr/>
    </dgm:pt>
    <dgm:pt modelId="{8F721DD4-24BF-4EDF-974F-1F600795A596}" type="pres">
      <dgm:prSet presAssocID="{AFACA6CA-D416-4590-BCDD-15073FC8007F}" presName="bgRect" presStyleLbl="bgShp" presStyleIdx="6" presStyleCnt="7"/>
      <dgm:spPr/>
    </dgm:pt>
    <dgm:pt modelId="{ED586BEC-9FD7-46A6-90CF-1E480AAF782D}" type="pres">
      <dgm:prSet presAssocID="{AFACA6CA-D416-4590-BCDD-15073FC8007F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2DAAF57E-020B-4C1A-9782-653C18BB4DF0}" type="pres">
      <dgm:prSet presAssocID="{AFACA6CA-D416-4590-BCDD-15073FC8007F}" presName="spaceRect" presStyleCnt="0"/>
      <dgm:spPr/>
    </dgm:pt>
    <dgm:pt modelId="{137C6A48-E8DB-4A4F-A7AA-F335B4007740}" type="pres">
      <dgm:prSet presAssocID="{AFACA6CA-D416-4590-BCDD-15073FC8007F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59DED106-DFE3-4BF2-B2D7-5AF47CDEDE79}" type="presOf" srcId="{AFACA6CA-D416-4590-BCDD-15073FC8007F}" destId="{137C6A48-E8DB-4A4F-A7AA-F335B4007740}" srcOrd="0" destOrd="0" presId="urn:microsoft.com/office/officeart/2018/2/layout/IconVerticalSolidList"/>
    <dgm:cxn modelId="{72C20234-0E1D-4BFC-AB60-4E75110AD9E1}" srcId="{DCDA52BA-AEB7-4689-A39B-60316CE9C57B}" destId="{91D02E5E-E19B-41E3-97DB-19A7D8705817}" srcOrd="4" destOrd="0" parTransId="{7FCEED3A-C1DE-4875-8AF1-B56513B312B6}" sibTransId="{EC3594BF-DF77-4B3E-936A-1D27A5C1ABB1}"/>
    <dgm:cxn modelId="{9C681639-0182-47AC-AC22-6B272390F621}" srcId="{DCDA52BA-AEB7-4689-A39B-60316CE9C57B}" destId="{AFACA6CA-D416-4590-BCDD-15073FC8007F}" srcOrd="6" destOrd="0" parTransId="{8BF043FB-5A1D-4B54-AFFF-B8CAD58F4218}" sibTransId="{C91792A6-D885-42F0-B4CD-857DB8060CF9}"/>
    <dgm:cxn modelId="{41124E3B-F031-4721-BD3A-D355156AE576}" srcId="{DCDA52BA-AEB7-4689-A39B-60316CE9C57B}" destId="{571F2EB7-7A77-4D4A-8B19-F86A0CB7D7B6}" srcOrd="0" destOrd="0" parTransId="{8C5FFB12-D411-4C14-A808-C46F391FA6A0}" sibTransId="{52047B5B-E1B6-4A3E-84B1-AF02881676ED}"/>
    <dgm:cxn modelId="{C88DB848-A66B-47C9-9E18-428B4D741E67}" srcId="{DCDA52BA-AEB7-4689-A39B-60316CE9C57B}" destId="{FB899F66-F31B-40A4-8C53-293C7CCF22D2}" srcOrd="3" destOrd="0" parTransId="{E6C5D03B-7021-445A-B73D-506588B8640A}" sibTransId="{C53ED56F-0ACE-41E8-9A12-A49201C7FEE1}"/>
    <dgm:cxn modelId="{7535474A-2697-4AFE-8EEC-51930E1D78AA}" type="presOf" srcId="{571F2EB7-7A77-4D4A-8B19-F86A0CB7D7B6}" destId="{76722BB0-144B-4F8B-B87B-53BA5FFAB263}" srcOrd="0" destOrd="0" presId="urn:microsoft.com/office/officeart/2018/2/layout/IconVerticalSolidList"/>
    <dgm:cxn modelId="{73DEC26B-08F8-426C-AA1B-FA36B758DAD9}" srcId="{DCDA52BA-AEB7-4689-A39B-60316CE9C57B}" destId="{129B79F5-936A-4238-A301-457561B03507}" srcOrd="2" destOrd="0" parTransId="{950382C2-4213-44A7-87BC-1EA2A5FA7C75}" sibTransId="{10F6D0C2-0FC1-4056-A532-D014F426F8B8}"/>
    <dgm:cxn modelId="{28FECD6F-9760-4D39-9E1C-F2844EB6D281}" srcId="{DCDA52BA-AEB7-4689-A39B-60316CE9C57B}" destId="{CC69F35E-DD0E-4605-841E-86CB58CCEECA}" srcOrd="1" destOrd="0" parTransId="{5EDF8D1A-7EA4-475D-9409-3BCC34B78BAC}" sibTransId="{FE207A1D-998F-4B96-A694-C49A83277E2A}"/>
    <dgm:cxn modelId="{F8B9AB53-DE0D-4897-AB48-4E0CE61674C5}" type="presOf" srcId="{DCDA52BA-AEB7-4689-A39B-60316CE9C57B}" destId="{6502148B-DB6A-4D70-9296-05451331A522}" srcOrd="0" destOrd="0" presId="urn:microsoft.com/office/officeart/2018/2/layout/IconVerticalSolidList"/>
    <dgm:cxn modelId="{BBE33C7F-7E87-4A5E-BB8A-494982CA8D9C}" type="presOf" srcId="{91D02E5E-E19B-41E3-97DB-19A7D8705817}" destId="{93074384-4D81-447D-8AC0-155C0FC78171}" srcOrd="0" destOrd="0" presId="urn:microsoft.com/office/officeart/2018/2/layout/IconVerticalSolidList"/>
    <dgm:cxn modelId="{5A96179C-A471-4185-882E-D72C80564BD1}" srcId="{DCDA52BA-AEB7-4689-A39B-60316CE9C57B}" destId="{EE01B727-E99B-469A-A731-33368CD9BA33}" srcOrd="5" destOrd="0" parTransId="{216EFC04-FC03-4F5F-99C1-CDC8D9832C1F}" sibTransId="{AFC62328-4856-4FDE-9064-AABFA9121B68}"/>
    <dgm:cxn modelId="{8DE643B8-2D6A-47E2-844A-5A8E584330AB}" type="presOf" srcId="{FB899F66-F31B-40A4-8C53-293C7CCF22D2}" destId="{D5A22D15-D822-43AF-8975-8F616BB8429E}" srcOrd="0" destOrd="0" presId="urn:microsoft.com/office/officeart/2018/2/layout/IconVerticalSolidList"/>
    <dgm:cxn modelId="{1DB1C8F3-C708-4B38-89E1-8530B6062F7A}" type="presOf" srcId="{129B79F5-936A-4238-A301-457561B03507}" destId="{B60CDDB3-4DF2-409D-BA71-BF4405BDDCF2}" srcOrd="0" destOrd="0" presId="urn:microsoft.com/office/officeart/2018/2/layout/IconVerticalSolidList"/>
    <dgm:cxn modelId="{45DCBAF8-7114-4E43-9577-E9F395878105}" type="presOf" srcId="{CC69F35E-DD0E-4605-841E-86CB58CCEECA}" destId="{9EDE9773-7A21-4185-983E-82B56759BF87}" srcOrd="0" destOrd="0" presId="urn:microsoft.com/office/officeart/2018/2/layout/IconVerticalSolidList"/>
    <dgm:cxn modelId="{E8DA09FA-6B40-4C7E-BC7B-8BC54CB6ABB8}" type="presOf" srcId="{EE01B727-E99B-469A-A731-33368CD9BA33}" destId="{94AE91B5-966D-4EC9-B311-A98C1B456735}" srcOrd="0" destOrd="0" presId="urn:microsoft.com/office/officeart/2018/2/layout/IconVerticalSolidList"/>
    <dgm:cxn modelId="{95201B0B-979A-445E-A3E0-BBFA05FBB3C3}" type="presParOf" srcId="{6502148B-DB6A-4D70-9296-05451331A522}" destId="{BFC30F7C-1708-4D82-959E-CE681C8B63A2}" srcOrd="0" destOrd="0" presId="urn:microsoft.com/office/officeart/2018/2/layout/IconVerticalSolidList"/>
    <dgm:cxn modelId="{BF92269B-4D02-4FCB-B14C-7452C6FAB409}" type="presParOf" srcId="{BFC30F7C-1708-4D82-959E-CE681C8B63A2}" destId="{B2E11715-0375-4D5C-8705-4A8B570CF139}" srcOrd="0" destOrd="0" presId="urn:microsoft.com/office/officeart/2018/2/layout/IconVerticalSolidList"/>
    <dgm:cxn modelId="{CFE1C49F-F0D4-462C-B2C6-0F2F34269C66}" type="presParOf" srcId="{BFC30F7C-1708-4D82-959E-CE681C8B63A2}" destId="{75090D79-E688-44D4-87CA-6E4AC7F93AE0}" srcOrd="1" destOrd="0" presId="urn:microsoft.com/office/officeart/2018/2/layout/IconVerticalSolidList"/>
    <dgm:cxn modelId="{05C9C7FF-F611-4A8D-BE70-ECF3A502D55C}" type="presParOf" srcId="{BFC30F7C-1708-4D82-959E-CE681C8B63A2}" destId="{84AE4CF0-CAC1-4194-AE00-8A6259614892}" srcOrd="2" destOrd="0" presId="urn:microsoft.com/office/officeart/2018/2/layout/IconVerticalSolidList"/>
    <dgm:cxn modelId="{A9432DD5-5B9E-40BE-8987-05E2923889F2}" type="presParOf" srcId="{BFC30F7C-1708-4D82-959E-CE681C8B63A2}" destId="{76722BB0-144B-4F8B-B87B-53BA5FFAB263}" srcOrd="3" destOrd="0" presId="urn:microsoft.com/office/officeart/2018/2/layout/IconVerticalSolidList"/>
    <dgm:cxn modelId="{176B78EC-BBB2-4E77-803F-5270A8EC1F2C}" type="presParOf" srcId="{6502148B-DB6A-4D70-9296-05451331A522}" destId="{953C8A79-816D-49D0-A462-F67C07B258FC}" srcOrd="1" destOrd="0" presId="urn:microsoft.com/office/officeart/2018/2/layout/IconVerticalSolidList"/>
    <dgm:cxn modelId="{A7780400-3FB4-4A63-905B-36D7F90007F0}" type="presParOf" srcId="{6502148B-DB6A-4D70-9296-05451331A522}" destId="{58CC8C2B-A871-407C-8773-AB55AD8948C2}" srcOrd="2" destOrd="0" presId="urn:microsoft.com/office/officeart/2018/2/layout/IconVerticalSolidList"/>
    <dgm:cxn modelId="{980E9665-1B16-4BF9-B841-17C064499578}" type="presParOf" srcId="{58CC8C2B-A871-407C-8773-AB55AD8948C2}" destId="{BC0049D8-C273-4C91-89B4-59DB24F1FD0A}" srcOrd="0" destOrd="0" presId="urn:microsoft.com/office/officeart/2018/2/layout/IconVerticalSolidList"/>
    <dgm:cxn modelId="{B84A10CE-4A6E-4D70-B9B2-5719A4E15549}" type="presParOf" srcId="{58CC8C2B-A871-407C-8773-AB55AD8948C2}" destId="{13BC9888-CA29-4D96-A64C-EC0B1C8AC9E6}" srcOrd="1" destOrd="0" presId="urn:microsoft.com/office/officeart/2018/2/layout/IconVerticalSolidList"/>
    <dgm:cxn modelId="{EB2A7FD5-0980-432C-9071-7BD221FBEBA5}" type="presParOf" srcId="{58CC8C2B-A871-407C-8773-AB55AD8948C2}" destId="{4B2BEDBC-EDDA-41A8-BA03-D63DB740D349}" srcOrd="2" destOrd="0" presId="urn:microsoft.com/office/officeart/2018/2/layout/IconVerticalSolidList"/>
    <dgm:cxn modelId="{1F278247-FC1B-4831-BD80-0717D5D003DD}" type="presParOf" srcId="{58CC8C2B-A871-407C-8773-AB55AD8948C2}" destId="{9EDE9773-7A21-4185-983E-82B56759BF87}" srcOrd="3" destOrd="0" presId="urn:microsoft.com/office/officeart/2018/2/layout/IconVerticalSolidList"/>
    <dgm:cxn modelId="{1374FEEC-1D6E-442D-A8FC-33BE86D1D2E2}" type="presParOf" srcId="{6502148B-DB6A-4D70-9296-05451331A522}" destId="{A05640BB-0CBE-45AE-82BD-D3F1F1197F98}" srcOrd="3" destOrd="0" presId="urn:microsoft.com/office/officeart/2018/2/layout/IconVerticalSolidList"/>
    <dgm:cxn modelId="{5A2E32A8-51DB-4656-9FF1-54EFF83C65E2}" type="presParOf" srcId="{6502148B-DB6A-4D70-9296-05451331A522}" destId="{49E53156-8C9F-4501-80FF-35966CF06588}" srcOrd="4" destOrd="0" presId="urn:microsoft.com/office/officeart/2018/2/layout/IconVerticalSolidList"/>
    <dgm:cxn modelId="{10E85EBE-A5C7-444F-A59C-560897DA82E5}" type="presParOf" srcId="{49E53156-8C9F-4501-80FF-35966CF06588}" destId="{A974118C-857D-420A-A4D5-A7646E7581C3}" srcOrd="0" destOrd="0" presId="urn:microsoft.com/office/officeart/2018/2/layout/IconVerticalSolidList"/>
    <dgm:cxn modelId="{2971A5A4-18DB-436F-898A-D3D538B35860}" type="presParOf" srcId="{49E53156-8C9F-4501-80FF-35966CF06588}" destId="{0E237DA7-C5D7-474E-85C7-35F101EE40D4}" srcOrd="1" destOrd="0" presId="urn:microsoft.com/office/officeart/2018/2/layout/IconVerticalSolidList"/>
    <dgm:cxn modelId="{79CE0308-BC4C-4AB0-8D10-49CE98D27173}" type="presParOf" srcId="{49E53156-8C9F-4501-80FF-35966CF06588}" destId="{06938EE6-4509-45BF-81B6-13EB85BB44EB}" srcOrd="2" destOrd="0" presId="urn:microsoft.com/office/officeart/2018/2/layout/IconVerticalSolidList"/>
    <dgm:cxn modelId="{16BC0D19-D344-43F8-A825-CD6BC13014A1}" type="presParOf" srcId="{49E53156-8C9F-4501-80FF-35966CF06588}" destId="{B60CDDB3-4DF2-409D-BA71-BF4405BDDCF2}" srcOrd="3" destOrd="0" presId="urn:microsoft.com/office/officeart/2018/2/layout/IconVerticalSolidList"/>
    <dgm:cxn modelId="{AB6006C0-1ECC-4A69-8964-A04CBB83AF72}" type="presParOf" srcId="{6502148B-DB6A-4D70-9296-05451331A522}" destId="{48593F0D-1B6B-4F97-BB2C-249C904761D9}" srcOrd="5" destOrd="0" presId="urn:microsoft.com/office/officeart/2018/2/layout/IconVerticalSolidList"/>
    <dgm:cxn modelId="{95BED78E-27B8-4966-99F9-4DCAB73D97C8}" type="presParOf" srcId="{6502148B-DB6A-4D70-9296-05451331A522}" destId="{FC73BD4A-7B57-45AF-8717-2451D29A184E}" srcOrd="6" destOrd="0" presId="urn:microsoft.com/office/officeart/2018/2/layout/IconVerticalSolidList"/>
    <dgm:cxn modelId="{318AD98E-4D6D-4B17-B0C6-4CE1C4406CD3}" type="presParOf" srcId="{FC73BD4A-7B57-45AF-8717-2451D29A184E}" destId="{C67B9063-3AF0-42A0-8FBB-C92E1FE63108}" srcOrd="0" destOrd="0" presId="urn:microsoft.com/office/officeart/2018/2/layout/IconVerticalSolidList"/>
    <dgm:cxn modelId="{65736FC2-6215-41FB-B4F6-1AAFDEE63C46}" type="presParOf" srcId="{FC73BD4A-7B57-45AF-8717-2451D29A184E}" destId="{280CCC18-2965-4E66-A5E5-11780B5776AE}" srcOrd="1" destOrd="0" presId="urn:microsoft.com/office/officeart/2018/2/layout/IconVerticalSolidList"/>
    <dgm:cxn modelId="{020C2782-8476-4FE7-B7E5-CAAD719459CF}" type="presParOf" srcId="{FC73BD4A-7B57-45AF-8717-2451D29A184E}" destId="{40D84CBB-DC00-4895-B1A7-AF1EB0DB1B33}" srcOrd="2" destOrd="0" presId="urn:microsoft.com/office/officeart/2018/2/layout/IconVerticalSolidList"/>
    <dgm:cxn modelId="{78873757-6EFE-44F6-9352-29F2376FEEAF}" type="presParOf" srcId="{FC73BD4A-7B57-45AF-8717-2451D29A184E}" destId="{D5A22D15-D822-43AF-8975-8F616BB8429E}" srcOrd="3" destOrd="0" presId="urn:microsoft.com/office/officeart/2018/2/layout/IconVerticalSolidList"/>
    <dgm:cxn modelId="{5FDFF668-C12D-4BBB-8BD8-252A370D680B}" type="presParOf" srcId="{6502148B-DB6A-4D70-9296-05451331A522}" destId="{92E1DA57-C9F7-4382-8682-6153FECC8269}" srcOrd="7" destOrd="0" presId="urn:microsoft.com/office/officeart/2018/2/layout/IconVerticalSolidList"/>
    <dgm:cxn modelId="{B8AEFBC8-58E3-4CAE-9732-CCFF516B54B0}" type="presParOf" srcId="{6502148B-DB6A-4D70-9296-05451331A522}" destId="{686417BB-F4C6-44E5-91C9-8A150169F197}" srcOrd="8" destOrd="0" presId="urn:microsoft.com/office/officeart/2018/2/layout/IconVerticalSolidList"/>
    <dgm:cxn modelId="{DA287A69-A8D0-4386-9450-8A575F11432A}" type="presParOf" srcId="{686417BB-F4C6-44E5-91C9-8A150169F197}" destId="{810519F6-B47F-49C8-B263-42D1EC4590BD}" srcOrd="0" destOrd="0" presId="urn:microsoft.com/office/officeart/2018/2/layout/IconVerticalSolidList"/>
    <dgm:cxn modelId="{66C16B5F-E6A1-45E7-9648-4D13207C0B3C}" type="presParOf" srcId="{686417BB-F4C6-44E5-91C9-8A150169F197}" destId="{89836676-6D73-4C42-85FC-AC19CCFF9E34}" srcOrd="1" destOrd="0" presId="urn:microsoft.com/office/officeart/2018/2/layout/IconVerticalSolidList"/>
    <dgm:cxn modelId="{A7093838-F52A-428A-88F3-4DAB1A7AA0E2}" type="presParOf" srcId="{686417BB-F4C6-44E5-91C9-8A150169F197}" destId="{EA2FF257-319C-4791-9F67-720CB28B5328}" srcOrd="2" destOrd="0" presId="urn:microsoft.com/office/officeart/2018/2/layout/IconVerticalSolidList"/>
    <dgm:cxn modelId="{EBB5C5D9-9F44-4B55-8CD2-268BF3E1DF75}" type="presParOf" srcId="{686417BB-F4C6-44E5-91C9-8A150169F197}" destId="{93074384-4D81-447D-8AC0-155C0FC78171}" srcOrd="3" destOrd="0" presId="urn:microsoft.com/office/officeart/2018/2/layout/IconVerticalSolidList"/>
    <dgm:cxn modelId="{15F5D86E-AD88-4ABE-A8FA-656AFAED0992}" type="presParOf" srcId="{6502148B-DB6A-4D70-9296-05451331A522}" destId="{93233367-37CF-4731-B914-4F6C26DD782B}" srcOrd="9" destOrd="0" presId="urn:microsoft.com/office/officeart/2018/2/layout/IconVerticalSolidList"/>
    <dgm:cxn modelId="{6B46D378-D46B-4589-AEB9-9BF654938EE4}" type="presParOf" srcId="{6502148B-DB6A-4D70-9296-05451331A522}" destId="{097AA2F6-B475-42AA-8C19-FD99A0AA7585}" srcOrd="10" destOrd="0" presId="urn:microsoft.com/office/officeart/2018/2/layout/IconVerticalSolidList"/>
    <dgm:cxn modelId="{1DE85231-4A98-4ACD-A872-3D07EEF0FB53}" type="presParOf" srcId="{097AA2F6-B475-42AA-8C19-FD99A0AA7585}" destId="{FA37B2F4-8EBC-468C-981E-2DED62D9845C}" srcOrd="0" destOrd="0" presId="urn:microsoft.com/office/officeart/2018/2/layout/IconVerticalSolidList"/>
    <dgm:cxn modelId="{15D6337C-6330-43DD-A517-D4ED27E00AFD}" type="presParOf" srcId="{097AA2F6-B475-42AA-8C19-FD99A0AA7585}" destId="{8C199EFA-17F4-42AA-92D9-5B22AAD56338}" srcOrd="1" destOrd="0" presId="urn:microsoft.com/office/officeart/2018/2/layout/IconVerticalSolidList"/>
    <dgm:cxn modelId="{B060FDBA-AAFA-4CFC-9962-945B54C050C0}" type="presParOf" srcId="{097AA2F6-B475-42AA-8C19-FD99A0AA7585}" destId="{0F62B488-CAEF-4235-9C9A-B07AC32B1CFA}" srcOrd="2" destOrd="0" presId="urn:microsoft.com/office/officeart/2018/2/layout/IconVerticalSolidList"/>
    <dgm:cxn modelId="{BD4EF782-4E1A-4E83-8515-C0859BA60F2B}" type="presParOf" srcId="{097AA2F6-B475-42AA-8C19-FD99A0AA7585}" destId="{94AE91B5-966D-4EC9-B311-A98C1B456735}" srcOrd="3" destOrd="0" presId="urn:microsoft.com/office/officeart/2018/2/layout/IconVerticalSolidList"/>
    <dgm:cxn modelId="{873DE0C1-EBC1-4227-B358-66AF95E4194E}" type="presParOf" srcId="{6502148B-DB6A-4D70-9296-05451331A522}" destId="{C7839866-B2D0-467E-9050-C8CF85EA8CBD}" srcOrd="11" destOrd="0" presId="urn:microsoft.com/office/officeart/2018/2/layout/IconVerticalSolidList"/>
    <dgm:cxn modelId="{C7F334CE-C54D-4E76-BE29-072082FA896D}" type="presParOf" srcId="{6502148B-DB6A-4D70-9296-05451331A522}" destId="{2D6A316C-8222-4DD0-BEFB-CC08F4D88B00}" srcOrd="12" destOrd="0" presId="urn:microsoft.com/office/officeart/2018/2/layout/IconVerticalSolidList"/>
    <dgm:cxn modelId="{B37417D8-DCC3-455B-85F8-73863A48B426}" type="presParOf" srcId="{2D6A316C-8222-4DD0-BEFB-CC08F4D88B00}" destId="{8F721DD4-24BF-4EDF-974F-1F600795A596}" srcOrd="0" destOrd="0" presId="urn:microsoft.com/office/officeart/2018/2/layout/IconVerticalSolidList"/>
    <dgm:cxn modelId="{90F81F23-9991-4301-B93E-F653FE0735F6}" type="presParOf" srcId="{2D6A316C-8222-4DD0-BEFB-CC08F4D88B00}" destId="{ED586BEC-9FD7-46A6-90CF-1E480AAF782D}" srcOrd="1" destOrd="0" presId="urn:microsoft.com/office/officeart/2018/2/layout/IconVerticalSolidList"/>
    <dgm:cxn modelId="{C6B09F46-67F5-46BD-B984-FA9603D06BFA}" type="presParOf" srcId="{2D6A316C-8222-4DD0-BEFB-CC08F4D88B00}" destId="{2DAAF57E-020B-4C1A-9782-653C18BB4DF0}" srcOrd="2" destOrd="0" presId="urn:microsoft.com/office/officeart/2018/2/layout/IconVerticalSolidList"/>
    <dgm:cxn modelId="{A596EBCE-15E3-4B7D-8D7F-45CBE6F4FB95}" type="presParOf" srcId="{2D6A316C-8222-4DD0-BEFB-CC08F4D88B00}" destId="{137C6A48-E8DB-4A4F-A7AA-F335B400774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E11715-0375-4D5C-8705-4A8B570CF139}">
      <dsp:nvSpPr>
        <dsp:cNvPr id="0" name=""/>
        <dsp:cNvSpPr/>
      </dsp:nvSpPr>
      <dsp:spPr>
        <a:xfrm>
          <a:off x="0" y="5540"/>
          <a:ext cx="3025303" cy="1164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090D79-E688-44D4-87CA-6E4AC7F93AE0}">
      <dsp:nvSpPr>
        <dsp:cNvPr id="0" name=""/>
        <dsp:cNvSpPr/>
      </dsp:nvSpPr>
      <dsp:spPr>
        <a:xfrm>
          <a:off x="35239" y="31751"/>
          <a:ext cx="64133" cy="6407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722BB0-144B-4F8B-B87B-53BA5FFAB263}">
      <dsp:nvSpPr>
        <dsp:cNvPr id="0" name=""/>
        <dsp:cNvSpPr/>
      </dsp:nvSpPr>
      <dsp:spPr>
        <a:xfrm>
          <a:off x="134612" y="5540"/>
          <a:ext cx="2227956" cy="6698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891" tIns="70891" rIns="70891" bIns="70891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Define and explain: Digital &amp; Social Media in CRM</a:t>
          </a:r>
        </a:p>
      </dsp:txBody>
      <dsp:txXfrm>
        <a:off x="134612" y="5540"/>
        <a:ext cx="2227956" cy="669836"/>
      </dsp:txXfrm>
    </dsp:sp>
    <dsp:sp modelId="{BC0049D8-C273-4C91-89B4-59DB24F1FD0A}">
      <dsp:nvSpPr>
        <dsp:cNvPr id="0" name=""/>
        <dsp:cNvSpPr/>
      </dsp:nvSpPr>
      <dsp:spPr>
        <a:xfrm>
          <a:off x="0" y="816395"/>
          <a:ext cx="3025303" cy="1164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BC9888-CA29-4D96-A64C-EC0B1C8AC9E6}">
      <dsp:nvSpPr>
        <dsp:cNvPr id="0" name=""/>
        <dsp:cNvSpPr/>
      </dsp:nvSpPr>
      <dsp:spPr>
        <a:xfrm>
          <a:off x="35239" y="842606"/>
          <a:ext cx="64133" cy="6407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DE9773-7A21-4185-983E-82B56759BF87}">
      <dsp:nvSpPr>
        <dsp:cNvPr id="0" name=""/>
        <dsp:cNvSpPr/>
      </dsp:nvSpPr>
      <dsp:spPr>
        <a:xfrm>
          <a:off x="134612" y="816395"/>
          <a:ext cx="2227956" cy="6698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891" tIns="70891" rIns="70891" bIns="70891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Evaluate how M&amp;S Food uses these platforms to:</a:t>
          </a:r>
        </a:p>
      </dsp:txBody>
      <dsp:txXfrm>
        <a:off x="134612" y="816395"/>
        <a:ext cx="2227956" cy="669836"/>
      </dsp:txXfrm>
    </dsp:sp>
    <dsp:sp modelId="{A974118C-857D-420A-A4D5-A7646E7581C3}">
      <dsp:nvSpPr>
        <dsp:cNvPr id="0" name=""/>
        <dsp:cNvSpPr/>
      </dsp:nvSpPr>
      <dsp:spPr>
        <a:xfrm>
          <a:off x="0" y="1627250"/>
          <a:ext cx="3025303" cy="1164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237DA7-C5D7-474E-85C7-35F101EE40D4}">
      <dsp:nvSpPr>
        <dsp:cNvPr id="0" name=""/>
        <dsp:cNvSpPr/>
      </dsp:nvSpPr>
      <dsp:spPr>
        <a:xfrm>
          <a:off x="35239" y="1653461"/>
          <a:ext cx="64133" cy="6407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0CDDB3-4DF2-409D-BA71-BF4405BDDCF2}">
      <dsp:nvSpPr>
        <dsp:cNvPr id="0" name=""/>
        <dsp:cNvSpPr/>
      </dsp:nvSpPr>
      <dsp:spPr>
        <a:xfrm>
          <a:off x="134612" y="1627250"/>
          <a:ext cx="2227956" cy="6698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891" tIns="70891" rIns="70891" bIns="70891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Develop and sustain customer relationships</a:t>
          </a:r>
          <a:endParaRPr lang="en-US" sz="1400" kern="1200">
            <a:latin typeface="Aptos Display" panose="020F0302020204030204"/>
          </a:endParaRPr>
        </a:p>
      </dsp:txBody>
      <dsp:txXfrm>
        <a:off x="134612" y="1627250"/>
        <a:ext cx="2227956" cy="669836"/>
      </dsp:txXfrm>
    </dsp:sp>
    <dsp:sp modelId="{C67B9063-3AF0-42A0-8FBB-C92E1FE63108}">
      <dsp:nvSpPr>
        <dsp:cNvPr id="0" name=""/>
        <dsp:cNvSpPr/>
      </dsp:nvSpPr>
      <dsp:spPr>
        <a:xfrm>
          <a:off x="0" y="2438105"/>
          <a:ext cx="3025303" cy="1164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0CCC18-2965-4E66-A5E5-11780B5776AE}">
      <dsp:nvSpPr>
        <dsp:cNvPr id="0" name=""/>
        <dsp:cNvSpPr/>
      </dsp:nvSpPr>
      <dsp:spPr>
        <a:xfrm>
          <a:off x="35239" y="2464316"/>
          <a:ext cx="64133" cy="6407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A22D15-D822-43AF-8975-8F616BB8429E}">
      <dsp:nvSpPr>
        <dsp:cNvPr id="0" name=""/>
        <dsp:cNvSpPr/>
      </dsp:nvSpPr>
      <dsp:spPr>
        <a:xfrm>
          <a:off x="134612" y="2438105"/>
          <a:ext cx="2227956" cy="6698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891" tIns="70891" rIns="70891" bIns="70891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Enhance customer experience and engagement</a:t>
          </a:r>
          <a:endParaRPr lang="en-GB" sz="1400" kern="1200">
            <a:latin typeface="Aptos Display" panose="020F0302020204030204"/>
          </a:endParaRPr>
        </a:p>
      </dsp:txBody>
      <dsp:txXfrm>
        <a:off x="134612" y="2438105"/>
        <a:ext cx="2227956" cy="669836"/>
      </dsp:txXfrm>
    </dsp:sp>
    <dsp:sp modelId="{810519F6-B47F-49C8-B263-42D1EC4590BD}">
      <dsp:nvSpPr>
        <dsp:cNvPr id="0" name=""/>
        <dsp:cNvSpPr/>
      </dsp:nvSpPr>
      <dsp:spPr>
        <a:xfrm>
          <a:off x="0" y="3248960"/>
          <a:ext cx="3025303" cy="1164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836676-6D73-4C42-85FC-AC19CCFF9E34}">
      <dsp:nvSpPr>
        <dsp:cNvPr id="0" name=""/>
        <dsp:cNvSpPr/>
      </dsp:nvSpPr>
      <dsp:spPr>
        <a:xfrm>
          <a:off x="35239" y="3275171"/>
          <a:ext cx="64133" cy="6407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074384-4D81-447D-8AC0-155C0FC78171}">
      <dsp:nvSpPr>
        <dsp:cNvPr id="0" name=""/>
        <dsp:cNvSpPr/>
      </dsp:nvSpPr>
      <dsp:spPr>
        <a:xfrm>
          <a:off x="134612" y="3248960"/>
          <a:ext cx="2227956" cy="6698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891" tIns="70891" rIns="70891" bIns="70891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Support </a:t>
          </a:r>
          <a:r>
            <a:rPr lang="en-US" sz="1400" kern="1200">
              <a:latin typeface="Aptos Display" panose="020F0302020204030204"/>
            </a:rPr>
            <a:t>organisational</a:t>
          </a:r>
          <a:r>
            <a:rPr lang="en-US" sz="1400" kern="1200"/>
            <a:t> performance</a:t>
          </a:r>
          <a:endParaRPr lang="en-GB" sz="1400" kern="1200"/>
        </a:p>
      </dsp:txBody>
      <dsp:txXfrm>
        <a:off x="134612" y="3248960"/>
        <a:ext cx="2227956" cy="669836"/>
      </dsp:txXfrm>
    </dsp:sp>
    <dsp:sp modelId="{FA37B2F4-8EBC-468C-981E-2DED62D9845C}">
      <dsp:nvSpPr>
        <dsp:cNvPr id="0" name=""/>
        <dsp:cNvSpPr/>
      </dsp:nvSpPr>
      <dsp:spPr>
        <a:xfrm>
          <a:off x="0" y="4059815"/>
          <a:ext cx="3025303" cy="1164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199EFA-17F4-42AA-92D9-5B22AAD56338}">
      <dsp:nvSpPr>
        <dsp:cNvPr id="0" name=""/>
        <dsp:cNvSpPr/>
      </dsp:nvSpPr>
      <dsp:spPr>
        <a:xfrm>
          <a:off x="35239" y="4086026"/>
          <a:ext cx="64133" cy="6407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AE91B5-966D-4EC9-B311-A98C1B456735}">
      <dsp:nvSpPr>
        <dsp:cNvPr id="0" name=""/>
        <dsp:cNvSpPr/>
      </dsp:nvSpPr>
      <dsp:spPr>
        <a:xfrm>
          <a:off x="134612" y="4059815"/>
          <a:ext cx="2227956" cy="6698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891" tIns="70891" rIns="70891" bIns="70891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Critically assess the effectiveness</a:t>
          </a:r>
        </a:p>
      </dsp:txBody>
      <dsp:txXfrm>
        <a:off x="134612" y="4059815"/>
        <a:ext cx="2227956" cy="669836"/>
      </dsp:txXfrm>
    </dsp:sp>
    <dsp:sp modelId="{8F721DD4-24BF-4EDF-974F-1F600795A596}">
      <dsp:nvSpPr>
        <dsp:cNvPr id="0" name=""/>
        <dsp:cNvSpPr/>
      </dsp:nvSpPr>
      <dsp:spPr>
        <a:xfrm>
          <a:off x="0" y="4870670"/>
          <a:ext cx="3025303" cy="1164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586BEC-9FD7-46A6-90CF-1E480AAF782D}">
      <dsp:nvSpPr>
        <dsp:cNvPr id="0" name=""/>
        <dsp:cNvSpPr/>
      </dsp:nvSpPr>
      <dsp:spPr>
        <a:xfrm>
          <a:off x="35239" y="4896881"/>
          <a:ext cx="64133" cy="64071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7C6A48-E8DB-4A4F-A7AA-F335B4007740}">
      <dsp:nvSpPr>
        <dsp:cNvPr id="0" name=""/>
        <dsp:cNvSpPr/>
      </dsp:nvSpPr>
      <dsp:spPr>
        <a:xfrm>
          <a:off x="134612" y="4870670"/>
          <a:ext cx="2227956" cy="6698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891" tIns="70891" rIns="70891" bIns="70891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Key takeaways &amp; recommendations</a:t>
          </a:r>
        </a:p>
      </dsp:txBody>
      <dsp:txXfrm>
        <a:off x="134612" y="4870670"/>
        <a:ext cx="2227956" cy="6698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microsoft.com/office/2018/10/relationships/comments" Target="../comments/modernComment_107_321A9589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microsoft.com/office/2018/10/relationships/comments" Target="../comments/modernComment_111_C115792F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-educational-resources.de/tag/merlot/" TargetMode="External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raconteur.net/marketing-sales/ms-foods-marketing-chief-on-why-shes-a-tiktok-fan%5d(Accessed:10.11.2025" TargetMode="External"/><Relationship Id="rId4" Type="http://schemas.openxmlformats.org/officeDocument/2006/relationships/hyperlink" Target="https://corporate.marksandspencer.com/how-were-turbocharging-online-growth-seven-key-changes-mscom-over-past-year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hyperlink" Target="https://www.marksandspencer.com/food/hom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open-educational-resources.de/tag/merlo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Rectangle 42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4" name="Picture 43" descr="Cooked food with ingredients on a table">
            <a:extLst>
              <a:ext uri="{FF2B5EF4-FFF2-40B4-BE49-F238E27FC236}">
                <a16:creationId xmlns:a16="http://schemas.microsoft.com/office/drawing/2014/main" id="{3A6C3E64-97B0-6FA5-9290-3BCEDD38AC6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24358" r="-2" b="1318"/>
          <a:stretch>
            <a:fillRect/>
          </a:stretch>
        </p:blipFill>
        <p:spPr>
          <a:xfrm>
            <a:off x="-1957" y="496"/>
            <a:ext cx="12191980" cy="6857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0" y="1122362"/>
            <a:ext cx="10515600" cy="2900518"/>
          </a:xfrm>
        </p:spPr>
        <p:txBody>
          <a:bodyPr>
            <a:normAutofit/>
          </a:bodyPr>
          <a:lstStyle/>
          <a:p>
            <a:r>
              <a:rPr lang="en-US" sz="4400" b="1">
                <a:solidFill>
                  <a:srgbClr val="FFFFFF"/>
                </a:solidFill>
                <a:latin typeface="Bell MT"/>
                <a:ea typeface="Calibri"/>
                <a:cs typeface="Calibri"/>
              </a:rPr>
              <a:t>Digital &amp; Social Media in CRM: The Case of M&amp;S Food</a:t>
            </a:r>
            <a:endParaRPr lang="en-US" sz="4400" b="1">
              <a:solidFill>
                <a:srgbClr val="FFFFFF"/>
              </a:solidFill>
              <a:latin typeface="Bell M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4159404"/>
            <a:ext cx="10515600" cy="1098395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0"/>
              </a:spcBef>
              <a:spcAft>
                <a:spcPts val="500"/>
              </a:spcAft>
            </a:pPr>
            <a:r>
              <a:rPr lang="en-US" sz="2000" b="1">
                <a:solidFill>
                  <a:srgbClr val="FFFFFF"/>
                </a:solidFill>
                <a:latin typeface="Bell MT"/>
                <a:ea typeface="Calibri"/>
                <a:cs typeface="Calibri"/>
              </a:rPr>
              <a:t>Presented by: Hanyeh Tehrani</a:t>
            </a:r>
          </a:p>
          <a:p>
            <a:pPr>
              <a:spcBef>
                <a:spcPts val="0"/>
              </a:spcBef>
              <a:spcAft>
                <a:spcPts val="500"/>
              </a:spcAft>
            </a:pPr>
            <a:r>
              <a:rPr lang="en-US" sz="2000" b="1">
                <a:solidFill>
                  <a:srgbClr val="FFFFFF"/>
                </a:solidFill>
                <a:latin typeface="Bell MT"/>
                <a:ea typeface="Calibri"/>
                <a:cs typeface="Calibri"/>
              </a:rPr>
              <a:t>Date: November 2025</a:t>
            </a:r>
            <a:endParaRPr lang="en-GB" sz="2000" b="1">
              <a:solidFill>
                <a:srgbClr val="FFFFFF"/>
              </a:solidFill>
              <a:latin typeface="Bell MT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8" name="Rectangle 427">
            <a:extLst>
              <a:ext uri="{FF2B5EF4-FFF2-40B4-BE49-F238E27FC236}">
                <a16:creationId xmlns:a16="http://schemas.microsoft.com/office/drawing/2014/main" id="{2E17E911-875F-4DE5-8699-99D9F1805A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0" name="Rectangle 429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2" name="Rectangle 431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4" name="Rectangle 433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6" name="Freeform: Shape 435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38" name="Rectangle 437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C39CD3-28B0-FC95-146C-F4B46CFE25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br>
              <a:rPr lang="en-US" sz="4000" b="1">
                <a:solidFill>
                  <a:srgbClr val="FFFFFF"/>
                </a:solidFill>
                <a:latin typeface="Aptos"/>
                <a:ea typeface="Calibri"/>
                <a:cs typeface="Calibri"/>
              </a:rPr>
            </a:br>
            <a:r>
              <a:rPr lang="en-US" sz="4000" b="1">
                <a:solidFill>
                  <a:srgbClr val="FFFFFF"/>
                </a:solidFill>
                <a:latin typeface="Aptos"/>
                <a:ea typeface="Calibri"/>
                <a:cs typeface="Calibri"/>
              </a:rPr>
              <a:t>  Agenda</a:t>
            </a:r>
            <a:endParaRPr lang="en-GB" sz="4000">
              <a:solidFill>
                <a:srgbClr val="FFFFFF"/>
              </a:solidFill>
              <a:latin typeface="Aptos"/>
              <a:ea typeface="Calibri"/>
              <a:cs typeface="Calibri"/>
            </a:endParaRPr>
          </a:p>
          <a:p>
            <a:pPr algn="r"/>
            <a:endParaRPr lang="en-GB" sz="4000">
              <a:solidFill>
                <a:srgbClr val="FFFFFF"/>
              </a:solidFill>
            </a:endParaRPr>
          </a:p>
        </p:txBody>
      </p:sp>
      <p:pic>
        <p:nvPicPr>
          <p:cNvPr id="412" name="Picture 411" descr="Marks and Spencer launches 'genius' push-up boxers for men - Plymouth Live">
            <a:extLst>
              <a:ext uri="{FF2B5EF4-FFF2-40B4-BE49-F238E27FC236}">
                <a16:creationId xmlns:a16="http://schemas.microsoft.com/office/drawing/2014/main" id="{8E4E30C4-F0A0-54BD-5765-272FED433ED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921" r="28492"/>
          <a:stretch>
            <a:fillRect/>
          </a:stretch>
        </p:blipFill>
        <p:spPr>
          <a:xfrm>
            <a:off x="8109502" y="10"/>
            <a:ext cx="4082498" cy="6857990"/>
          </a:xfrm>
          <a:prstGeom prst="rect">
            <a:avLst/>
          </a:prstGeom>
        </p:spPr>
      </p:pic>
      <p:graphicFrame>
        <p:nvGraphicFramePr>
          <p:cNvPr id="33" name="Content Placeholder 2">
            <a:extLst>
              <a:ext uri="{FF2B5EF4-FFF2-40B4-BE49-F238E27FC236}">
                <a16:creationId xmlns:a16="http://schemas.microsoft.com/office/drawing/2014/main" id="{A7934859-CEDA-1C8A-E904-6641AE96F99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44587466"/>
              </p:ext>
            </p:extLst>
          </p:nvPr>
        </p:nvGraphicFramePr>
        <p:xfrm>
          <a:off x="4581727" y="649480"/>
          <a:ext cx="3025303" cy="55460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354321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9F79630B-0F0B-446E-A637-38FA8F61D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B3437C99-FC8E-4311-B48A-F0C4C329B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028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387578-2E63-C00F-5C1F-79DC94A16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5" y="609600"/>
            <a:ext cx="3595678" cy="1330839"/>
          </a:xfrm>
        </p:spPr>
        <p:txBody>
          <a:bodyPr>
            <a:normAutofit/>
          </a:bodyPr>
          <a:lstStyle/>
          <a:p>
            <a:r>
              <a:rPr lang="en-GB" b="1">
                <a:latin typeface="Aptos"/>
                <a:ea typeface="+mj-lt"/>
                <a:cs typeface="+mj-lt"/>
              </a:rPr>
              <a:t>CRM in Retail Food Sector</a:t>
            </a:r>
            <a:endParaRPr lang="en-US" b="1">
              <a:latin typeface="Apto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D563E9-6359-36CD-9EA0-338F29032B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4102"/>
            <a:ext cx="3158741" cy="390858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700">
                <a:latin typeface="Aptos"/>
                <a:ea typeface="+mn-lt"/>
                <a:cs typeface="+mn-lt"/>
              </a:rPr>
              <a:t>Define Customer Relationship Management (CRM) in a retail food context: strategy to build, maintain and optimise long-term relationships with customers, rather than just one-off transactions.</a:t>
            </a:r>
            <a:endParaRPr lang="en-GB" sz="1700">
              <a:latin typeface="Aptos"/>
            </a:endParaRPr>
          </a:p>
          <a:p>
            <a:endParaRPr lang="en-GB" sz="1700">
              <a:latin typeface="Aptos"/>
              <a:ea typeface="+mn-lt"/>
              <a:cs typeface="+mn-lt"/>
            </a:endParaRPr>
          </a:p>
          <a:p>
            <a:r>
              <a:rPr lang="en-GB" sz="1700">
                <a:latin typeface="Aptos"/>
                <a:ea typeface="+mn-lt"/>
                <a:cs typeface="+mn-lt"/>
              </a:rPr>
              <a:t>Note why CRM matters for M&amp;S Food (premium brand, loyalty, competition).</a:t>
            </a:r>
            <a:endParaRPr lang="en-GB" sz="1700">
              <a:latin typeface="Aptos"/>
            </a:endParaRPr>
          </a:p>
          <a:p>
            <a:endParaRPr lang="en-GB" sz="1700"/>
          </a:p>
        </p:txBody>
      </p:sp>
      <p:pic>
        <p:nvPicPr>
          <p:cNvPr id="5" name="Picture 4" descr="Fruits and vegetables in bags">
            <a:extLst>
              <a:ext uri="{FF2B5EF4-FFF2-40B4-BE49-F238E27FC236}">
                <a16:creationId xmlns:a16="http://schemas.microsoft.com/office/drawing/2014/main" id="{217ABADE-9682-F8ED-155A-100871D89E6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690" r="11804" b="-2"/>
          <a:stretch>
            <a:fillRect/>
          </a:stretch>
        </p:blipFill>
        <p:spPr>
          <a:xfrm>
            <a:off x="4948188" y="1"/>
            <a:ext cx="7243812" cy="6857999"/>
          </a:xfrm>
          <a:custGeom>
            <a:avLst/>
            <a:gdLst/>
            <a:ahLst/>
            <a:cxnLst/>
            <a:rect l="l" t="t" r="r" b="b"/>
            <a:pathLst>
              <a:path w="7243812" h="6857999">
                <a:moveTo>
                  <a:pt x="609803" y="0"/>
                </a:moveTo>
                <a:lnTo>
                  <a:pt x="1222601" y="0"/>
                </a:lnTo>
                <a:lnTo>
                  <a:pt x="1223032" y="1645"/>
                </a:lnTo>
                <a:lnTo>
                  <a:pt x="1343371" y="1645"/>
                </a:lnTo>
                <a:lnTo>
                  <a:pt x="1343665" y="0"/>
                </a:lnTo>
                <a:lnTo>
                  <a:pt x="1884172" y="0"/>
                </a:lnTo>
                <a:lnTo>
                  <a:pt x="1884280" y="1645"/>
                </a:lnTo>
                <a:lnTo>
                  <a:pt x="7243812" y="1645"/>
                </a:lnTo>
                <a:lnTo>
                  <a:pt x="7243812" y="6857999"/>
                </a:lnTo>
                <a:lnTo>
                  <a:pt x="133676" y="6857999"/>
                </a:lnTo>
                <a:lnTo>
                  <a:pt x="114609" y="6843646"/>
                </a:lnTo>
                <a:cubicBezTo>
                  <a:pt x="106811" y="6836369"/>
                  <a:pt x="103243" y="6828354"/>
                  <a:pt x="111459" y="6817746"/>
                </a:cubicBezTo>
                <a:cubicBezTo>
                  <a:pt x="93943" y="6769544"/>
                  <a:pt x="97901" y="6796071"/>
                  <a:pt x="113412" y="6759582"/>
                </a:cubicBezTo>
                <a:cubicBezTo>
                  <a:pt x="110188" y="6732087"/>
                  <a:pt x="99653" y="6727133"/>
                  <a:pt x="100729" y="6705297"/>
                </a:cubicBezTo>
                <a:cubicBezTo>
                  <a:pt x="94563" y="6675394"/>
                  <a:pt x="99792" y="6669536"/>
                  <a:pt x="87662" y="6640957"/>
                </a:cubicBezTo>
                <a:cubicBezTo>
                  <a:pt x="74199" y="6591883"/>
                  <a:pt x="82185" y="6576319"/>
                  <a:pt x="83084" y="6541313"/>
                </a:cubicBezTo>
                <a:cubicBezTo>
                  <a:pt x="82225" y="6490855"/>
                  <a:pt x="67640" y="6422980"/>
                  <a:pt x="59444" y="6370251"/>
                </a:cubicBezTo>
                <a:cubicBezTo>
                  <a:pt x="51248" y="6317522"/>
                  <a:pt x="30729" y="6270972"/>
                  <a:pt x="33908" y="6224938"/>
                </a:cubicBezTo>
                <a:lnTo>
                  <a:pt x="30063" y="6089693"/>
                </a:lnTo>
                <a:cubicBezTo>
                  <a:pt x="25730" y="6032039"/>
                  <a:pt x="3474" y="5997051"/>
                  <a:pt x="29101" y="5973994"/>
                </a:cubicBezTo>
                <a:cubicBezTo>
                  <a:pt x="17018" y="5940131"/>
                  <a:pt x="41135" y="5955713"/>
                  <a:pt x="33855" y="5939847"/>
                </a:cubicBezTo>
                <a:lnTo>
                  <a:pt x="12982" y="5906467"/>
                </a:lnTo>
                <a:lnTo>
                  <a:pt x="8416" y="5862699"/>
                </a:lnTo>
                <a:cubicBezTo>
                  <a:pt x="7895" y="5838948"/>
                  <a:pt x="8409" y="5853058"/>
                  <a:pt x="12052" y="5823324"/>
                </a:cubicBezTo>
                <a:cubicBezTo>
                  <a:pt x="11631" y="5805291"/>
                  <a:pt x="11213" y="5787258"/>
                  <a:pt x="10793" y="5769225"/>
                </a:cubicBezTo>
                <a:cubicBezTo>
                  <a:pt x="17866" y="5738356"/>
                  <a:pt x="19121" y="5696311"/>
                  <a:pt x="25986" y="5667896"/>
                </a:cubicBezTo>
                <a:cubicBezTo>
                  <a:pt x="16329" y="5647975"/>
                  <a:pt x="42195" y="5619318"/>
                  <a:pt x="43687" y="5594585"/>
                </a:cubicBezTo>
                <a:cubicBezTo>
                  <a:pt x="32512" y="5517959"/>
                  <a:pt x="44052" y="5536542"/>
                  <a:pt x="40019" y="5464225"/>
                </a:cubicBezTo>
                <a:cubicBezTo>
                  <a:pt x="32676" y="5400671"/>
                  <a:pt x="26469" y="5311951"/>
                  <a:pt x="22904" y="5269726"/>
                </a:cubicBezTo>
                <a:cubicBezTo>
                  <a:pt x="19341" y="5227501"/>
                  <a:pt x="14742" y="5212581"/>
                  <a:pt x="18628" y="5210876"/>
                </a:cubicBezTo>
                <a:cubicBezTo>
                  <a:pt x="-20300" y="5161742"/>
                  <a:pt x="15511" y="5141336"/>
                  <a:pt x="5392" y="5111369"/>
                </a:cubicBezTo>
                <a:cubicBezTo>
                  <a:pt x="10662" y="5053859"/>
                  <a:pt x="15546" y="5034036"/>
                  <a:pt x="13324" y="5009272"/>
                </a:cubicBezTo>
                <a:cubicBezTo>
                  <a:pt x="25126" y="4982633"/>
                  <a:pt x="74251" y="4956261"/>
                  <a:pt x="48699" y="4925805"/>
                </a:cubicBezTo>
                <a:cubicBezTo>
                  <a:pt x="76704" y="4931200"/>
                  <a:pt x="39437" y="4888353"/>
                  <a:pt x="62925" y="4877992"/>
                </a:cubicBezTo>
                <a:cubicBezTo>
                  <a:pt x="82480" y="4871554"/>
                  <a:pt x="75731" y="4857054"/>
                  <a:pt x="79496" y="4844323"/>
                </a:cubicBezTo>
                <a:cubicBezTo>
                  <a:pt x="97657" y="4832308"/>
                  <a:pt x="110974" y="4752352"/>
                  <a:pt x="101400" y="4733115"/>
                </a:cubicBezTo>
                <a:cubicBezTo>
                  <a:pt x="108185" y="4679357"/>
                  <a:pt x="119720" y="4662889"/>
                  <a:pt x="111223" y="4625153"/>
                </a:cubicBezTo>
                <a:cubicBezTo>
                  <a:pt x="106592" y="4588197"/>
                  <a:pt x="114401" y="4567830"/>
                  <a:pt x="126359" y="4539168"/>
                </a:cubicBezTo>
                <a:cubicBezTo>
                  <a:pt x="126535" y="4522289"/>
                  <a:pt x="126710" y="4505410"/>
                  <a:pt x="126886" y="4488531"/>
                </a:cubicBezTo>
                <a:cubicBezTo>
                  <a:pt x="126165" y="4473140"/>
                  <a:pt x="132917" y="4437329"/>
                  <a:pt x="135099" y="4411258"/>
                </a:cubicBezTo>
                <a:cubicBezTo>
                  <a:pt x="107667" y="4345686"/>
                  <a:pt x="146840" y="4280033"/>
                  <a:pt x="132327" y="4219510"/>
                </a:cubicBezTo>
                <a:cubicBezTo>
                  <a:pt x="138549" y="4158987"/>
                  <a:pt x="124091" y="4192084"/>
                  <a:pt x="172424" y="4048117"/>
                </a:cubicBezTo>
                <a:cubicBezTo>
                  <a:pt x="167703" y="4015047"/>
                  <a:pt x="203806" y="3905047"/>
                  <a:pt x="177666" y="3878222"/>
                </a:cubicBezTo>
                <a:cubicBezTo>
                  <a:pt x="167714" y="3821305"/>
                  <a:pt x="183914" y="3845122"/>
                  <a:pt x="156982" y="3778166"/>
                </a:cubicBezTo>
                <a:cubicBezTo>
                  <a:pt x="160365" y="3760234"/>
                  <a:pt x="142791" y="3724716"/>
                  <a:pt x="142115" y="3707357"/>
                </a:cubicBezTo>
                <a:cubicBezTo>
                  <a:pt x="139253" y="3688591"/>
                  <a:pt x="140202" y="3672776"/>
                  <a:pt x="139805" y="3665569"/>
                </a:cubicBezTo>
                <a:cubicBezTo>
                  <a:pt x="139778" y="3665084"/>
                  <a:pt x="139750" y="3664599"/>
                  <a:pt x="139723" y="3664114"/>
                </a:cubicBezTo>
                <a:lnTo>
                  <a:pt x="134134" y="3653088"/>
                </a:lnTo>
                <a:lnTo>
                  <a:pt x="126568" y="3641228"/>
                </a:lnTo>
                <a:cubicBezTo>
                  <a:pt x="126560" y="3629488"/>
                  <a:pt x="126549" y="3617747"/>
                  <a:pt x="126540" y="3606007"/>
                </a:cubicBezTo>
                <a:lnTo>
                  <a:pt x="134645" y="3597336"/>
                </a:lnTo>
                <a:lnTo>
                  <a:pt x="131649" y="3586412"/>
                </a:lnTo>
                <a:lnTo>
                  <a:pt x="134221" y="3569719"/>
                </a:lnTo>
                <a:lnTo>
                  <a:pt x="133795" y="3568021"/>
                </a:lnTo>
                <a:lnTo>
                  <a:pt x="130189" y="3553678"/>
                </a:lnTo>
                <a:lnTo>
                  <a:pt x="129827" y="3552249"/>
                </a:lnTo>
                <a:lnTo>
                  <a:pt x="122183" y="3542019"/>
                </a:lnTo>
                <a:lnTo>
                  <a:pt x="112426" y="3531201"/>
                </a:lnTo>
                <a:lnTo>
                  <a:pt x="105626" y="3496391"/>
                </a:lnTo>
                <a:lnTo>
                  <a:pt x="111971" y="3486850"/>
                </a:lnTo>
                <a:lnTo>
                  <a:pt x="106910" y="3476412"/>
                </a:lnTo>
                <a:cubicBezTo>
                  <a:pt x="105781" y="3466028"/>
                  <a:pt x="105824" y="3433967"/>
                  <a:pt x="105209" y="3424545"/>
                </a:cubicBezTo>
                <a:lnTo>
                  <a:pt x="103215" y="3419880"/>
                </a:lnTo>
                <a:lnTo>
                  <a:pt x="104953" y="3415218"/>
                </a:lnTo>
                <a:lnTo>
                  <a:pt x="101255" y="3409825"/>
                </a:lnTo>
                <a:lnTo>
                  <a:pt x="103044" y="3407057"/>
                </a:lnTo>
                <a:lnTo>
                  <a:pt x="89764" y="3378959"/>
                </a:lnTo>
                <a:lnTo>
                  <a:pt x="83991" y="3362948"/>
                </a:lnTo>
                <a:lnTo>
                  <a:pt x="66858" y="3332072"/>
                </a:lnTo>
                <a:lnTo>
                  <a:pt x="69057" y="3325671"/>
                </a:lnTo>
                <a:lnTo>
                  <a:pt x="51631" y="3278130"/>
                </a:lnTo>
                <a:lnTo>
                  <a:pt x="53959" y="3277179"/>
                </a:lnTo>
                <a:lnTo>
                  <a:pt x="60205" y="3262610"/>
                </a:lnTo>
                <a:lnTo>
                  <a:pt x="58998" y="3258677"/>
                </a:lnTo>
                <a:cubicBezTo>
                  <a:pt x="46010" y="3210316"/>
                  <a:pt x="80872" y="3236545"/>
                  <a:pt x="45170" y="3180546"/>
                </a:cubicBezTo>
                <a:cubicBezTo>
                  <a:pt x="53643" y="3171780"/>
                  <a:pt x="52550" y="3163902"/>
                  <a:pt x="45228" y="3151828"/>
                </a:cubicBezTo>
                <a:cubicBezTo>
                  <a:pt x="39651" y="3128169"/>
                  <a:pt x="64667" y="3124610"/>
                  <a:pt x="45020" y="3103777"/>
                </a:cubicBezTo>
                <a:cubicBezTo>
                  <a:pt x="59127" y="3105196"/>
                  <a:pt x="41123" y="3057428"/>
                  <a:pt x="57092" y="3065434"/>
                </a:cubicBezTo>
                <a:cubicBezTo>
                  <a:pt x="55435" y="3051512"/>
                  <a:pt x="40803" y="3032637"/>
                  <a:pt x="35088" y="3020247"/>
                </a:cubicBezTo>
                <a:cubicBezTo>
                  <a:pt x="32503" y="3002537"/>
                  <a:pt x="18197" y="3001119"/>
                  <a:pt x="22803" y="2991092"/>
                </a:cubicBezTo>
                <a:cubicBezTo>
                  <a:pt x="24338" y="2987749"/>
                  <a:pt x="27975" y="2983455"/>
                  <a:pt x="34850" y="2977278"/>
                </a:cubicBezTo>
                <a:cubicBezTo>
                  <a:pt x="22587" y="2954448"/>
                  <a:pt x="35600" y="2946689"/>
                  <a:pt x="36223" y="2911749"/>
                </a:cubicBezTo>
                <a:cubicBezTo>
                  <a:pt x="35158" y="2886513"/>
                  <a:pt x="29761" y="2843788"/>
                  <a:pt x="28462" y="2825860"/>
                </a:cubicBezTo>
                <a:cubicBezTo>
                  <a:pt x="28449" y="2818634"/>
                  <a:pt x="28437" y="2811409"/>
                  <a:pt x="28424" y="2804183"/>
                </a:cubicBezTo>
                <a:lnTo>
                  <a:pt x="21292" y="2790136"/>
                </a:lnTo>
                <a:lnTo>
                  <a:pt x="16179" y="2760208"/>
                </a:lnTo>
                <a:lnTo>
                  <a:pt x="22858" y="2751112"/>
                </a:lnTo>
                <a:lnTo>
                  <a:pt x="18505" y="2740278"/>
                </a:lnTo>
                <a:lnTo>
                  <a:pt x="22482" y="2726489"/>
                </a:lnTo>
                <a:lnTo>
                  <a:pt x="18175" y="2725052"/>
                </a:lnTo>
                <a:lnTo>
                  <a:pt x="10521" y="2715895"/>
                </a:lnTo>
                <a:lnTo>
                  <a:pt x="25499" y="2665666"/>
                </a:lnTo>
                <a:lnTo>
                  <a:pt x="30658" y="2635351"/>
                </a:lnTo>
                <a:cubicBezTo>
                  <a:pt x="30723" y="2625597"/>
                  <a:pt x="30791" y="2615842"/>
                  <a:pt x="30857" y="2606088"/>
                </a:cubicBezTo>
                <a:lnTo>
                  <a:pt x="37532" y="2596456"/>
                </a:lnTo>
                <a:cubicBezTo>
                  <a:pt x="41239" y="2582253"/>
                  <a:pt x="34640" y="2564757"/>
                  <a:pt x="36511" y="2549900"/>
                </a:cubicBezTo>
                <a:lnTo>
                  <a:pt x="53712" y="2496499"/>
                </a:lnTo>
                <a:cubicBezTo>
                  <a:pt x="53527" y="2492743"/>
                  <a:pt x="64725" y="2449625"/>
                  <a:pt x="64540" y="2445869"/>
                </a:cubicBezTo>
                <a:cubicBezTo>
                  <a:pt x="61940" y="2441580"/>
                  <a:pt x="65575" y="2413465"/>
                  <a:pt x="64348" y="2408995"/>
                </a:cubicBezTo>
                <a:cubicBezTo>
                  <a:pt x="100333" y="2407546"/>
                  <a:pt x="71752" y="2329020"/>
                  <a:pt x="101725" y="2335735"/>
                </a:cubicBezTo>
                <a:cubicBezTo>
                  <a:pt x="120512" y="2299003"/>
                  <a:pt x="138791" y="2291744"/>
                  <a:pt x="147278" y="2260088"/>
                </a:cubicBezTo>
                <a:cubicBezTo>
                  <a:pt x="152668" y="2224200"/>
                  <a:pt x="143589" y="2220953"/>
                  <a:pt x="152643" y="2193455"/>
                </a:cubicBezTo>
                <a:cubicBezTo>
                  <a:pt x="152701" y="2159228"/>
                  <a:pt x="131577" y="2138038"/>
                  <a:pt x="161815" y="2107942"/>
                </a:cubicBezTo>
                <a:lnTo>
                  <a:pt x="168884" y="2024270"/>
                </a:lnTo>
                <a:lnTo>
                  <a:pt x="210800" y="1969445"/>
                </a:lnTo>
                <a:lnTo>
                  <a:pt x="215063" y="1961162"/>
                </a:lnTo>
                <a:lnTo>
                  <a:pt x="226767" y="1945112"/>
                </a:lnTo>
                <a:lnTo>
                  <a:pt x="225906" y="1942021"/>
                </a:lnTo>
                <a:lnTo>
                  <a:pt x="220555" y="1935584"/>
                </a:lnTo>
                <a:cubicBezTo>
                  <a:pt x="220179" y="1930292"/>
                  <a:pt x="223282" y="1914884"/>
                  <a:pt x="223648" y="1910265"/>
                </a:cubicBezTo>
                <a:cubicBezTo>
                  <a:pt x="221934" y="1909994"/>
                  <a:pt x="221895" y="1909162"/>
                  <a:pt x="222758" y="1907867"/>
                </a:cubicBezTo>
                <a:lnTo>
                  <a:pt x="229387" y="1899379"/>
                </a:lnTo>
                <a:lnTo>
                  <a:pt x="231548" y="1895114"/>
                </a:lnTo>
                <a:lnTo>
                  <a:pt x="216553" y="1892417"/>
                </a:lnTo>
                <a:cubicBezTo>
                  <a:pt x="209075" y="1884999"/>
                  <a:pt x="222114" y="1866643"/>
                  <a:pt x="209739" y="1861483"/>
                </a:cubicBezTo>
                <a:cubicBezTo>
                  <a:pt x="214584" y="1853278"/>
                  <a:pt x="219066" y="1844665"/>
                  <a:pt x="222950" y="1835810"/>
                </a:cubicBezTo>
                <a:lnTo>
                  <a:pt x="224812" y="1830569"/>
                </a:lnTo>
                <a:lnTo>
                  <a:pt x="224522" y="1830429"/>
                </a:lnTo>
                <a:cubicBezTo>
                  <a:pt x="224224" y="1829219"/>
                  <a:pt x="224571" y="1827468"/>
                  <a:pt x="225830" y="1824832"/>
                </a:cubicBezTo>
                <a:lnTo>
                  <a:pt x="228207" y="1821003"/>
                </a:lnTo>
                <a:lnTo>
                  <a:pt x="230878" y="1807109"/>
                </a:lnTo>
                <a:lnTo>
                  <a:pt x="227355" y="1805316"/>
                </a:lnTo>
                <a:lnTo>
                  <a:pt x="228132" y="1804434"/>
                </a:lnTo>
                <a:cubicBezTo>
                  <a:pt x="237533" y="1798221"/>
                  <a:pt x="248274" y="1797417"/>
                  <a:pt x="223762" y="1784314"/>
                </a:cubicBezTo>
                <a:cubicBezTo>
                  <a:pt x="240655" y="1769422"/>
                  <a:pt x="224912" y="1763793"/>
                  <a:pt x="226521" y="1740358"/>
                </a:cubicBezTo>
                <a:cubicBezTo>
                  <a:pt x="240385" y="1732435"/>
                  <a:pt x="239102" y="1724301"/>
                  <a:pt x="233164" y="1715685"/>
                </a:cubicBezTo>
                <a:cubicBezTo>
                  <a:pt x="245499" y="1694404"/>
                  <a:pt x="240415" y="1672675"/>
                  <a:pt x="245819" y="1647555"/>
                </a:cubicBezTo>
                <a:cubicBezTo>
                  <a:pt x="268668" y="1622803"/>
                  <a:pt x="248434" y="1605585"/>
                  <a:pt x="254317" y="1578752"/>
                </a:cubicBezTo>
                <a:lnTo>
                  <a:pt x="249918" y="1546022"/>
                </a:lnTo>
                <a:cubicBezTo>
                  <a:pt x="251996" y="1543635"/>
                  <a:pt x="248777" y="1521210"/>
                  <a:pt x="248927" y="1519929"/>
                </a:cubicBezTo>
                <a:lnTo>
                  <a:pt x="248704" y="1519731"/>
                </a:lnTo>
                <a:lnTo>
                  <a:pt x="252245" y="1514846"/>
                </a:lnTo>
                <a:cubicBezTo>
                  <a:pt x="255314" y="1501295"/>
                  <a:pt x="252199" y="1477394"/>
                  <a:pt x="254681" y="1463304"/>
                </a:cubicBezTo>
                <a:cubicBezTo>
                  <a:pt x="257024" y="1459891"/>
                  <a:pt x="268983" y="1432466"/>
                  <a:pt x="267138" y="1430305"/>
                </a:cubicBezTo>
                <a:lnTo>
                  <a:pt x="266110" y="1429568"/>
                </a:lnTo>
                <a:lnTo>
                  <a:pt x="286784" y="1404045"/>
                </a:lnTo>
                <a:lnTo>
                  <a:pt x="294521" y="1360879"/>
                </a:lnTo>
                <a:lnTo>
                  <a:pt x="324750" y="1301993"/>
                </a:lnTo>
                <a:lnTo>
                  <a:pt x="328780" y="1210776"/>
                </a:lnTo>
                <a:cubicBezTo>
                  <a:pt x="344171" y="1197232"/>
                  <a:pt x="343390" y="1192124"/>
                  <a:pt x="346123" y="1157176"/>
                </a:cubicBezTo>
                <a:cubicBezTo>
                  <a:pt x="359383" y="1110140"/>
                  <a:pt x="355619" y="1111028"/>
                  <a:pt x="349331" y="1063288"/>
                </a:cubicBezTo>
                <a:cubicBezTo>
                  <a:pt x="364194" y="1005331"/>
                  <a:pt x="362778" y="969963"/>
                  <a:pt x="431245" y="889417"/>
                </a:cubicBezTo>
                <a:lnTo>
                  <a:pt x="459477" y="816346"/>
                </a:lnTo>
                <a:cubicBezTo>
                  <a:pt x="465006" y="808083"/>
                  <a:pt x="496978" y="764380"/>
                  <a:pt x="489268" y="752692"/>
                </a:cubicBezTo>
                <a:lnTo>
                  <a:pt x="505368" y="724368"/>
                </a:lnTo>
                <a:lnTo>
                  <a:pt x="511178" y="722494"/>
                </a:lnTo>
                <a:lnTo>
                  <a:pt x="514451" y="717531"/>
                </a:lnTo>
                <a:cubicBezTo>
                  <a:pt x="514171" y="710761"/>
                  <a:pt x="513893" y="703992"/>
                  <a:pt x="513612" y="697222"/>
                </a:cubicBezTo>
                <a:cubicBezTo>
                  <a:pt x="513272" y="693376"/>
                  <a:pt x="513720" y="690905"/>
                  <a:pt x="514772" y="689289"/>
                </a:cubicBezTo>
                <a:lnTo>
                  <a:pt x="515249" y="689151"/>
                </a:lnTo>
                <a:cubicBezTo>
                  <a:pt x="515320" y="686637"/>
                  <a:pt x="515389" y="684122"/>
                  <a:pt x="515461" y="681608"/>
                </a:cubicBezTo>
                <a:cubicBezTo>
                  <a:pt x="522970" y="666964"/>
                  <a:pt x="551123" y="617831"/>
                  <a:pt x="560298" y="601285"/>
                </a:cubicBezTo>
                <a:cubicBezTo>
                  <a:pt x="558549" y="585107"/>
                  <a:pt x="540289" y="573171"/>
                  <a:pt x="570504" y="582332"/>
                </a:cubicBezTo>
                <a:cubicBezTo>
                  <a:pt x="570816" y="577121"/>
                  <a:pt x="573898" y="574271"/>
                  <a:pt x="578347" y="572511"/>
                </a:cubicBezTo>
                <a:lnTo>
                  <a:pt x="580375" y="572092"/>
                </a:lnTo>
                <a:lnTo>
                  <a:pt x="575722" y="536015"/>
                </a:lnTo>
                <a:lnTo>
                  <a:pt x="578705" y="531675"/>
                </a:lnTo>
                <a:lnTo>
                  <a:pt x="564084" y="491380"/>
                </a:lnTo>
                <a:cubicBezTo>
                  <a:pt x="560969" y="487340"/>
                  <a:pt x="560134" y="482008"/>
                  <a:pt x="564457" y="473782"/>
                </a:cubicBezTo>
                <a:lnTo>
                  <a:pt x="566413" y="472000"/>
                </a:lnTo>
                <a:lnTo>
                  <a:pt x="584600" y="354566"/>
                </a:lnTo>
                <a:cubicBezTo>
                  <a:pt x="586100" y="325288"/>
                  <a:pt x="584583" y="317533"/>
                  <a:pt x="588077" y="265704"/>
                </a:cubicBezTo>
                <a:cubicBezTo>
                  <a:pt x="588008" y="205530"/>
                  <a:pt x="578491" y="226511"/>
                  <a:pt x="580576" y="187093"/>
                </a:cubicBezTo>
                <a:cubicBezTo>
                  <a:pt x="579265" y="162458"/>
                  <a:pt x="569240" y="117589"/>
                  <a:pt x="587928" y="130336"/>
                </a:cubicBezTo>
                <a:cubicBezTo>
                  <a:pt x="552635" y="69804"/>
                  <a:pt x="604651" y="82036"/>
                  <a:pt x="593881" y="17287"/>
                </a:cubicBezTo>
                <a:cubicBezTo>
                  <a:pt x="600399" y="13784"/>
                  <a:pt x="605413" y="8440"/>
                  <a:pt x="609224" y="17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785764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9F79630B-0F0B-446E-A637-38FA8F61D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B3437C99-FC8E-4311-B48A-F0C4C329B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028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D36E6D3D-094E-8868-BDED-0095A5951B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5" y="609600"/>
            <a:ext cx="3595678" cy="1330839"/>
          </a:xfrm>
        </p:spPr>
        <p:txBody>
          <a:bodyPr>
            <a:normAutofit/>
          </a:bodyPr>
          <a:lstStyle/>
          <a:p>
            <a:r>
              <a:rPr lang="en-GB" sz="3400" b="1"/>
              <a:t>     </a:t>
            </a:r>
            <a:r>
              <a:rPr lang="en-GB" sz="3400" b="1">
                <a:ea typeface="+mj-lt"/>
                <a:cs typeface="+mj-lt"/>
              </a:rPr>
              <a:t> “Digital Media”</a:t>
            </a:r>
            <a:endParaRPr lang="en-GB" sz="3400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B0B4B3-920C-C077-7D92-6634BE8DC2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4102"/>
            <a:ext cx="3158741" cy="3908586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spcBef>
                <a:spcPct val="20000"/>
              </a:spcBef>
              <a:buNone/>
            </a:pPr>
            <a:endParaRPr lang="en-US" sz="1700">
              <a:latin typeface="Calibri"/>
              <a:ea typeface="Calibri"/>
              <a:cs typeface="Calibri"/>
            </a:endParaRPr>
          </a:p>
          <a:p>
            <a:pPr marL="0" indent="0">
              <a:spcBef>
                <a:spcPct val="20000"/>
              </a:spcBef>
              <a:buNone/>
            </a:pPr>
            <a:r>
              <a:rPr lang="en-US" sz="1700" b="1">
                <a:latin typeface="Calibri"/>
                <a:ea typeface="Calibri"/>
                <a:cs typeface="Calibri"/>
              </a:rPr>
              <a:t>Definition: </a:t>
            </a:r>
            <a:r>
              <a:rPr lang="en-US" sz="1700">
                <a:latin typeface="Calibri"/>
                <a:ea typeface="Calibri"/>
                <a:cs typeface="Calibri"/>
              </a:rPr>
              <a:t>Content, communication, and advertising delivered via digital technologies — websites, apps, email, search, and digital advertising.</a:t>
            </a:r>
          </a:p>
          <a:p>
            <a:pPr marL="0" indent="0">
              <a:spcBef>
                <a:spcPct val="20000"/>
              </a:spcBef>
              <a:buNone/>
            </a:pPr>
            <a:r>
              <a:rPr lang="en-US" sz="1700" b="1">
                <a:latin typeface="Calibri"/>
                <a:ea typeface="Calibri"/>
                <a:cs typeface="Calibri"/>
              </a:rPr>
              <a:t>In CRM: </a:t>
            </a:r>
            <a:r>
              <a:rPr lang="en-US" sz="1700">
                <a:latin typeface="Calibri"/>
                <a:ea typeface="Calibri"/>
                <a:cs typeface="Calibri"/>
              </a:rPr>
              <a:t>Enables brands to collect customer data, personalise interactions, and maintain ongoing relationships beyond physical stores.</a:t>
            </a:r>
          </a:p>
          <a:p>
            <a:pPr marL="0" indent="0">
              <a:spcBef>
                <a:spcPct val="20000"/>
              </a:spcBef>
              <a:buNone/>
            </a:pPr>
            <a:r>
              <a:rPr lang="en-US" sz="1700" b="1">
                <a:latin typeface="Calibri"/>
                <a:ea typeface="Calibri"/>
                <a:cs typeface="Calibri"/>
              </a:rPr>
              <a:t>Example</a:t>
            </a:r>
            <a:r>
              <a:rPr lang="en-US" sz="1700">
                <a:latin typeface="Calibri"/>
                <a:ea typeface="Calibri"/>
                <a:cs typeface="Calibri"/>
              </a:rPr>
              <a:t>: M&amp;S app notifications, online order tracking, and loyalty updates.</a:t>
            </a:r>
            <a:endParaRPr lang="en-GB" sz="1700"/>
          </a:p>
          <a:p>
            <a:endParaRPr lang="en-GB" sz="1700"/>
          </a:p>
        </p:txBody>
      </p:sp>
      <p:pic>
        <p:nvPicPr>
          <p:cNvPr id="25" name="Picture 24" descr="Crop woman taking shot of food on mobile phone during lunch · Free ...">
            <a:extLst>
              <a:ext uri="{FF2B5EF4-FFF2-40B4-BE49-F238E27FC236}">
                <a16:creationId xmlns:a16="http://schemas.microsoft.com/office/drawing/2014/main" id="{B29E2B09-13F0-1212-B16F-4A3B70F93E1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690" r="11804" b="-2"/>
          <a:stretch>
            <a:fillRect/>
          </a:stretch>
        </p:blipFill>
        <p:spPr>
          <a:xfrm>
            <a:off x="4948188" y="1"/>
            <a:ext cx="7243812" cy="6857999"/>
          </a:xfrm>
          <a:custGeom>
            <a:avLst/>
            <a:gdLst/>
            <a:ahLst/>
            <a:cxnLst/>
            <a:rect l="l" t="t" r="r" b="b"/>
            <a:pathLst>
              <a:path w="7243812" h="6857999">
                <a:moveTo>
                  <a:pt x="609803" y="0"/>
                </a:moveTo>
                <a:lnTo>
                  <a:pt x="1222601" y="0"/>
                </a:lnTo>
                <a:lnTo>
                  <a:pt x="1223032" y="1645"/>
                </a:lnTo>
                <a:lnTo>
                  <a:pt x="1343371" y="1645"/>
                </a:lnTo>
                <a:lnTo>
                  <a:pt x="1343665" y="0"/>
                </a:lnTo>
                <a:lnTo>
                  <a:pt x="1884172" y="0"/>
                </a:lnTo>
                <a:lnTo>
                  <a:pt x="1884280" y="1645"/>
                </a:lnTo>
                <a:lnTo>
                  <a:pt x="7243812" y="1645"/>
                </a:lnTo>
                <a:lnTo>
                  <a:pt x="7243812" y="6857999"/>
                </a:lnTo>
                <a:lnTo>
                  <a:pt x="133676" y="6857999"/>
                </a:lnTo>
                <a:lnTo>
                  <a:pt x="114609" y="6843646"/>
                </a:lnTo>
                <a:cubicBezTo>
                  <a:pt x="106811" y="6836369"/>
                  <a:pt x="103243" y="6828354"/>
                  <a:pt x="111459" y="6817746"/>
                </a:cubicBezTo>
                <a:cubicBezTo>
                  <a:pt x="93943" y="6769544"/>
                  <a:pt x="97901" y="6796071"/>
                  <a:pt x="113412" y="6759582"/>
                </a:cubicBezTo>
                <a:cubicBezTo>
                  <a:pt x="110188" y="6732087"/>
                  <a:pt x="99653" y="6727133"/>
                  <a:pt x="100729" y="6705297"/>
                </a:cubicBezTo>
                <a:cubicBezTo>
                  <a:pt x="94563" y="6675394"/>
                  <a:pt x="99792" y="6669536"/>
                  <a:pt x="87662" y="6640957"/>
                </a:cubicBezTo>
                <a:cubicBezTo>
                  <a:pt x="74199" y="6591883"/>
                  <a:pt x="82185" y="6576319"/>
                  <a:pt x="83084" y="6541313"/>
                </a:cubicBezTo>
                <a:cubicBezTo>
                  <a:pt x="82225" y="6490855"/>
                  <a:pt x="67640" y="6422980"/>
                  <a:pt x="59444" y="6370251"/>
                </a:cubicBezTo>
                <a:cubicBezTo>
                  <a:pt x="51248" y="6317522"/>
                  <a:pt x="30729" y="6270972"/>
                  <a:pt x="33908" y="6224938"/>
                </a:cubicBezTo>
                <a:lnTo>
                  <a:pt x="30063" y="6089693"/>
                </a:lnTo>
                <a:cubicBezTo>
                  <a:pt x="25730" y="6032039"/>
                  <a:pt x="3474" y="5997051"/>
                  <a:pt x="29101" y="5973994"/>
                </a:cubicBezTo>
                <a:cubicBezTo>
                  <a:pt x="17018" y="5940131"/>
                  <a:pt x="41135" y="5955713"/>
                  <a:pt x="33855" y="5939847"/>
                </a:cubicBezTo>
                <a:lnTo>
                  <a:pt x="12982" y="5906467"/>
                </a:lnTo>
                <a:lnTo>
                  <a:pt x="8416" y="5862699"/>
                </a:lnTo>
                <a:cubicBezTo>
                  <a:pt x="7895" y="5838948"/>
                  <a:pt x="8409" y="5853058"/>
                  <a:pt x="12052" y="5823324"/>
                </a:cubicBezTo>
                <a:cubicBezTo>
                  <a:pt x="11631" y="5805291"/>
                  <a:pt x="11213" y="5787258"/>
                  <a:pt x="10793" y="5769225"/>
                </a:cubicBezTo>
                <a:cubicBezTo>
                  <a:pt x="17866" y="5738356"/>
                  <a:pt x="19121" y="5696311"/>
                  <a:pt x="25986" y="5667896"/>
                </a:cubicBezTo>
                <a:cubicBezTo>
                  <a:pt x="16329" y="5647975"/>
                  <a:pt x="42195" y="5619318"/>
                  <a:pt x="43687" y="5594585"/>
                </a:cubicBezTo>
                <a:cubicBezTo>
                  <a:pt x="32512" y="5517959"/>
                  <a:pt x="44052" y="5536542"/>
                  <a:pt x="40019" y="5464225"/>
                </a:cubicBezTo>
                <a:cubicBezTo>
                  <a:pt x="32676" y="5400671"/>
                  <a:pt x="26469" y="5311951"/>
                  <a:pt x="22904" y="5269726"/>
                </a:cubicBezTo>
                <a:cubicBezTo>
                  <a:pt x="19341" y="5227501"/>
                  <a:pt x="14742" y="5212581"/>
                  <a:pt x="18628" y="5210876"/>
                </a:cubicBezTo>
                <a:cubicBezTo>
                  <a:pt x="-20300" y="5161742"/>
                  <a:pt x="15511" y="5141336"/>
                  <a:pt x="5392" y="5111369"/>
                </a:cubicBezTo>
                <a:cubicBezTo>
                  <a:pt x="10662" y="5053859"/>
                  <a:pt x="15546" y="5034036"/>
                  <a:pt x="13324" y="5009272"/>
                </a:cubicBezTo>
                <a:cubicBezTo>
                  <a:pt x="25126" y="4982633"/>
                  <a:pt x="74251" y="4956261"/>
                  <a:pt x="48699" y="4925805"/>
                </a:cubicBezTo>
                <a:cubicBezTo>
                  <a:pt x="76704" y="4931200"/>
                  <a:pt x="39437" y="4888353"/>
                  <a:pt x="62925" y="4877992"/>
                </a:cubicBezTo>
                <a:cubicBezTo>
                  <a:pt x="82480" y="4871554"/>
                  <a:pt x="75731" y="4857054"/>
                  <a:pt x="79496" y="4844323"/>
                </a:cubicBezTo>
                <a:cubicBezTo>
                  <a:pt x="97657" y="4832308"/>
                  <a:pt x="110974" y="4752352"/>
                  <a:pt x="101400" y="4733115"/>
                </a:cubicBezTo>
                <a:cubicBezTo>
                  <a:pt x="108185" y="4679357"/>
                  <a:pt x="119720" y="4662889"/>
                  <a:pt x="111223" y="4625153"/>
                </a:cubicBezTo>
                <a:cubicBezTo>
                  <a:pt x="106592" y="4588197"/>
                  <a:pt x="114401" y="4567830"/>
                  <a:pt x="126359" y="4539168"/>
                </a:cubicBezTo>
                <a:cubicBezTo>
                  <a:pt x="126535" y="4522289"/>
                  <a:pt x="126710" y="4505410"/>
                  <a:pt x="126886" y="4488531"/>
                </a:cubicBezTo>
                <a:cubicBezTo>
                  <a:pt x="126165" y="4473140"/>
                  <a:pt x="132917" y="4437329"/>
                  <a:pt x="135099" y="4411258"/>
                </a:cubicBezTo>
                <a:cubicBezTo>
                  <a:pt x="107667" y="4345686"/>
                  <a:pt x="146840" y="4280033"/>
                  <a:pt x="132327" y="4219510"/>
                </a:cubicBezTo>
                <a:cubicBezTo>
                  <a:pt x="138549" y="4158987"/>
                  <a:pt x="124091" y="4192084"/>
                  <a:pt x="172424" y="4048117"/>
                </a:cubicBezTo>
                <a:cubicBezTo>
                  <a:pt x="167703" y="4015047"/>
                  <a:pt x="203806" y="3905047"/>
                  <a:pt x="177666" y="3878222"/>
                </a:cubicBezTo>
                <a:cubicBezTo>
                  <a:pt x="167714" y="3821305"/>
                  <a:pt x="183914" y="3845122"/>
                  <a:pt x="156982" y="3778166"/>
                </a:cubicBezTo>
                <a:cubicBezTo>
                  <a:pt x="160365" y="3760234"/>
                  <a:pt x="142791" y="3724716"/>
                  <a:pt x="142115" y="3707357"/>
                </a:cubicBezTo>
                <a:cubicBezTo>
                  <a:pt x="139253" y="3688591"/>
                  <a:pt x="140202" y="3672776"/>
                  <a:pt x="139805" y="3665569"/>
                </a:cubicBezTo>
                <a:cubicBezTo>
                  <a:pt x="139778" y="3665084"/>
                  <a:pt x="139750" y="3664599"/>
                  <a:pt x="139723" y="3664114"/>
                </a:cubicBezTo>
                <a:lnTo>
                  <a:pt x="134134" y="3653088"/>
                </a:lnTo>
                <a:lnTo>
                  <a:pt x="126568" y="3641228"/>
                </a:lnTo>
                <a:cubicBezTo>
                  <a:pt x="126560" y="3629488"/>
                  <a:pt x="126549" y="3617747"/>
                  <a:pt x="126540" y="3606007"/>
                </a:cubicBezTo>
                <a:lnTo>
                  <a:pt x="134645" y="3597336"/>
                </a:lnTo>
                <a:lnTo>
                  <a:pt x="131649" y="3586412"/>
                </a:lnTo>
                <a:lnTo>
                  <a:pt x="134221" y="3569719"/>
                </a:lnTo>
                <a:lnTo>
                  <a:pt x="133795" y="3568021"/>
                </a:lnTo>
                <a:lnTo>
                  <a:pt x="130189" y="3553678"/>
                </a:lnTo>
                <a:lnTo>
                  <a:pt x="129827" y="3552249"/>
                </a:lnTo>
                <a:lnTo>
                  <a:pt x="122183" y="3542019"/>
                </a:lnTo>
                <a:lnTo>
                  <a:pt x="112426" y="3531201"/>
                </a:lnTo>
                <a:lnTo>
                  <a:pt x="105626" y="3496391"/>
                </a:lnTo>
                <a:lnTo>
                  <a:pt x="111971" y="3486850"/>
                </a:lnTo>
                <a:lnTo>
                  <a:pt x="106910" y="3476412"/>
                </a:lnTo>
                <a:cubicBezTo>
                  <a:pt x="105781" y="3466028"/>
                  <a:pt x="105824" y="3433967"/>
                  <a:pt x="105209" y="3424545"/>
                </a:cubicBezTo>
                <a:lnTo>
                  <a:pt x="103215" y="3419880"/>
                </a:lnTo>
                <a:lnTo>
                  <a:pt x="104953" y="3415218"/>
                </a:lnTo>
                <a:lnTo>
                  <a:pt x="101255" y="3409825"/>
                </a:lnTo>
                <a:lnTo>
                  <a:pt x="103044" y="3407057"/>
                </a:lnTo>
                <a:lnTo>
                  <a:pt x="89764" y="3378959"/>
                </a:lnTo>
                <a:lnTo>
                  <a:pt x="83991" y="3362948"/>
                </a:lnTo>
                <a:lnTo>
                  <a:pt x="66858" y="3332072"/>
                </a:lnTo>
                <a:lnTo>
                  <a:pt x="69057" y="3325671"/>
                </a:lnTo>
                <a:lnTo>
                  <a:pt x="51631" y="3278130"/>
                </a:lnTo>
                <a:lnTo>
                  <a:pt x="53959" y="3277179"/>
                </a:lnTo>
                <a:lnTo>
                  <a:pt x="60205" y="3262610"/>
                </a:lnTo>
                <a:lnTo>
                  <a:pt x="58998" y="3258677"/>
                </a:lnTo>
                <a:cubicBezTo>
                  <a:pt x="46010" y="3210316"/>
                  <a:pt x="80872" y="3236545"/>
                  <a:pt x="45170" y="3180546"/>
                </a:cubicBezTo>
                <a:cubicBezTo>
                  <a:pt x="53643" y="3171780"/>
                  <a:pt x="52550" y="3163902"/>
                  <a:pt x="45228" y="3151828"/>
                </a:cubicBezTo>
                <a:cubicBezTo>
                  <a:pt x="39651" y="3128169"/>
                  <a:pt x="64667" y="3124610"/>
                  <a:pt x="45020" y="3103777"/>
                </a:cubicBezTo>
                <a:cubicBezTo>
                  <a:pt x="59127" y="3105196"/>
                  <a:pt x="41123" y="3057428"/>
                  <a:pt x="57092" y="3065434"/>
                </a:cubicBezTo>
                <a:cubicBezTo>
                  <a:pt x="55435" y="3051512"/>
                  <a:pt x="40803" y="3032637"/>
                  <a:pt x="35088" y="3020247"/>
                </a:cubicBezTo>
                <a:cubicBezTo>
                  <a:pt x="32503" y="3002537"/>
                  <a:pt x="18197" y="3001119"/>
                  <a:pt x="22803" y="2991092"/>
                </a:cubicBezTo>
                <a:cubicBezTo>
                  <a:pt x="24338" y="2987749"/>
                  <a:pt x="27975" y="2983455"/>
                  <a:pt x="34850" y="2977278"/>
                </a:cubicBezTo>
                <a:cubicBezTo>
                  <a:pt x="22587" y="2954448"/>
                  <a:pt x="35600" y="2946689"/>
                  <a:pt x="36223" y="2911749"/>
                </a:cubicBezTo>
                <a:cubicBezTo>
                  <a:pt x="35158" y="2886513"/>
                  <a:pt x="29761" y="2843788"/>
                  <a:pt x="28462" y="2825860"/>
                </a:cubicBezTo>
                <a:cubicBezTo>
                  <a:pt x="28449" y="2818634"/>
                  <a:pt x="28437" y="2811409"/>
                  <a:pt x="28424" y="2804183"/>
                </a:cubicBezTo>
                <a:lnTo>
                  <a:pt x="21292" y="2790136"/>
                </a:lnTo>
                <a:lnTo>
                  <a:pt x="16179" y="2760208"/>
                </a:lnTo>
                <a:lnTo>
                  <a:pt x="22858" y="2751112"/>
                </a:lnTo>
                <a:lnTo>
                  <a:pt x="18505" y="2740278"/>
                </a:lnTo>
                <a:lnTo>
                  <a:pt x="22482" y="2726489"/>
                </a:lnTo>
                <a:lnTo>
                  <a:pt x="18175" y="2725052"/>
                </a:lnTo>
                <a:lnTo>
                  <a:pt x="10521" y="2715895"/>
                </a:lnTo>
                <a:lnTo>
                  <a:pt x="25499" y="2665666"/>
                </a:lnTo>
                <a:lnTo>
                  <a:pt x="30658" y="2635351"/>
                </a:lnTo>
                <a:cubicBezTo>
                  <a:pt x="30723" y="2625597"/>
                  <a:pt x="30791" y="2615842"/>
                  <a:pt x="30857" y="2606088"/>
                </a:cubicBezTo>
                <a:lnTo>
                  <a:pt x="37532" y="2596456"/>
                </a:lnTo>
                <a:cubicBezTo>
                  <a:pt x="41239" y="2582253"/>
                  <a:pt x="34640" y="2564757"/>
                  <a:pt x="36511" y="2549900"/>
                </a:cubicBezTo>
                <a:lnTo>
                  <a:pt x="53712" y="2496499"/>
                </a:lnTo>
                <a:cubicBezTo>
                  <a:pt x="53527" y="2492743"/>
                  <a:pt x="64725" y="2449625"/>
                  <a:pt x="64540" y="2445869"/>
                </a:cubicBezTo>
                <a:cubicBezTo>
                  <a:pt x="61940" y="2441580"/>
                  <a:pt x="65575" y="2413465"/>
                  <a:pt x="64348" y="2408995"/>
                </a:cubicBezTo>
                <a:cubicBezTo>
                  <a:pt x="100333" y="2407546"/>
                  <a:pt x="71752" y="2329020"/>
                  <a:pt x="101725" y="2335735"/>
                </a:cubicBezTo>
                <a:cubicBezTo>
                  <a:pt x="120512" y="2299003"/>
                  <a:pt x="138791" y="2291744"/>
                  <a:pt x="147278" y="2260088"/>
                </a:cubicBezTo>
                <a:cubicBezTo>
                  <a:pt x="152668" y="2224200"/>
                  <a:pt x="143589" y="2220953"/>
                  <a:pt x="152643" y="2193455"/>
                </a:cubicBezTo>
                <a:cubicBezTo>
                  <a:pt x="152701" y="2159228"/>
                  <a:pt x="131577" y="2138038"/>
                  <a:pt x="161815" y="2107942"/>
                </a:cubicBezTo>
                <a:lnTo>
                  <a:pt x="168884" y="2024270"/>
                </a:lnTo>
                <a:lnTo>
                  <a:pt x="210800" y="1969445"/>
                </a:lnTo>
                <a:lnTo>
                  <a:pt x="215063" y="1961162"/>
                </a:lnTo>
                <a:lnTo>
                  <a:pt x="226767" y="1945112"/>
                </a:lnTo>
                <a:lnTo>
                  <a:pt x="225906" y="1942021"/>
                </a:lnTo>
                <a:lnTo>
                  <a:pt x="220555" y="1935584"/>
                </a:lnTo>
                <a:cubicBezTo>
                  <a:pt x="220179" y="1930292"/>
                  <a:pt x="223282" y="1914884"/>
                  <a:pt x="223648" y="1910265"/>
                </a:cubicBezTo>
                <a:cubicBezTo>
                  <a:pt x="221934" y="1909994"/>
                  <a:pt x="221895" y="1909162"/>
                  <a:pt x="222758" y="1907867"/>
                </a:cubicBezTo>
                <a:lnTo>
                  <a:pt x="229387" y="1899379"/>
                </a:lnTo>
                <a:lnTo>
                  <a:pt x="231548" y="1895114"/>
                </a:lnTo>
                <a:lnTo>
                  <a:pt x="216553" y="1892417"/>
                </a:lnTo>
                <a:cubicBezTo>
                  <a:pt x="209075" y="1884999"/>
                  <a:pt x="222114" y="1866643"/>
                  <a:pt x="209739" y="1861483"/>
                </a:cubicBezTo>
                <a:cubicBezTo>
                  <a:pt x="214584" y="1853278"/>
                  <a:pt x="219066" y="1844665"/>
                  <a:pt x="222950" y="1835810"/>
                </a:cubicBezTo>
                <a:lnTo>
                  <a:pt x="224812" y="1830569"/>
                </a:lnTo>
                <a:lnTo>
                  <a:pt x="224522" y="1830429"/>
                </a:lnTo>
                <a:cubicBezTo>
                  <a:pt x="224224" y="1829219"/>
                  <a:pt x="224571" y="1827468"/>
                  <a:pt x="225830" y="1824832"/>
                </a:cubicBezTo>
                <a:lnTo>
                  <a:pt x="228207" y="1821003"/>
                </a:lnTo>
                <a:lnTo>
                  <a:pt x="230878" y="1807109"/>
                </a:lnTo>
                <a:lnTo>
                  <a:pt x="227355" y="1805316"/>
                </a:lnTo>
                <a:lnTo>
                  <a:pt x="228132" y="1804434"/>
                </a:lnTo>
                <a:cubicBezTo>
                  <a:pt x="237533" y="1798221"/>
                  <a:pt x="248274" y="1797417"/>
                  <a:pt x="223762" y="1784314"/>
                </a:cubicBezTo>
                <a:cubicBezTo>
                  <a:pt x="240655" y="1769422"/>
                  <a:pt x="224912" y="1763793"/>
                  <a:pt x="226521" y="1740358"/>
                </a:cubicBezTo>
                <a:cubicBezTo>
                  <a:pt x="240385" y="1732435"/>
                  <a:pt x="239102" y="1724301"/>
                  <a:pt x="233164" y="1715685"/>
                </a:cubicBezTo>
                <a:cubicBezTo>
                  <a:pt x="245499" y="1694404"/>
                  <a:pt x="240415" y="1672675"/>
                  <a:pt x="245819" y="1647555"/>
                </a:cubicBezTo>
                <a:cubicBezTo>
                  <a:pt x="268668" y="1622803"/>
                  <a:pt x="248434" y="1605585"/>
                  <a:pt x="254317" y="1578752"/>
                </a:cubicBezTo>
                <a:lnTo>
                  <a:pt x="249918" y="1546022"/>
                </a:lnTo>
                <a:cubicBezTo>
                  <a:pt x="251996" y="1543635"/>
                  <a:pt x="248777" y="1521210"/>
                  <a:pt x="248927" y="1519929"/>
                </a:cubicBezTo>
                <a:lnTo>
                  <a:pt x="248704" y="1519731"/>
                </a:lnTo>
                <a:lnTo>
                  <a:pt x="252245" y="1514846"/>
                </a:lnTo>
                <a:cubicBezTo>
                  <a:pt x="255314" y="1501295"/>
                  <a:pt x="252199" y="1477394"/>
                  <a:pt x="254681" y="1463304"/>
                </a:cubicBezTo>
                <a:cubicBezTo>
                  <a:pt x="257024" y="1459891"/>
                  <a:pt x="268983" y="1432466"/>
                  <a:pt x="267138" y="1430305"/>
                </a:cubicBezTo>
                <a:lnTo>
                  <a:pt x="266110" y="1429568"/>
                </a:lnTo>
                <a:lnTo>
                  <a:pt x="286784" y="1404045"/>
                </a:lnTo>
                <a:lnTo>
                  <a:pt x="294521" y="1360879"/>
                </a:lnTo>
                <a:lnTo>
                  <a:pt x="324750" y="1301993"/>
                </a:lnTo>
                <a:lnTo>
                  <a:pt x="328780" y="1210776"/>
                </a:lnTo>
                <a:cubicBezTo>
                  <a:pt x="344171" y="1197232"/>
                  <a:pt x="343390" y="1192124"/>
                  <a:pt x="346123" y="1157176"/>
                </a:cubicBezTo>
                <a:cubicBezTo>
                  <a:pt x="359383" y="1110140"/>
                  <a:pt x="355619" y="1111028"/>
                  <a:pt x="349331" y="1063288"/>
                </a:cubicBezTo>
                <a:cubicBezTo>
                  <a:pt x="364194" y="1005331"/>
                  <a:pt x="362778" y="969963"/>
                  <a:pt x="431245" y="889417"/>
                </a:cubicBezTo>
                <a:lnTo>
                  <a:pt x="459477" y="816346"/>
                </a:lnTo>
                <a:cubicBezTo>
                  <a:pt x="465006" y="808083"/>
                  <a:pt x="496978" y="764380"/>
                  <a:pt x="489268" y="752692"/>
                </a:cubicBezTo>
                <a:lnTo>
                  <a:pt x="505368" y="724368"/>
                </a:lnTo>
                <a:lnTo>
                  <a:pt x="511178" y="722494"/>
                </a:lnTo>
                <a:lnTo>
                  <a:pt x="514451" y="717531"/>
                </a:lnTo>
                <a:cubicBezTo>
                  <a:pt x="514171" y="710761"/>
                  <a:pt x="513893" y="703992"/>
                  <a:pt x="513612" y="697222"/>
                </a:cubicBezTo>
                <a:cubicBezTo>
                  <a:pt x="513272" y="693376"/>
                  <a:pt x="513720" y="690905"/>
                  <a:pt x="514772" y="689289"/>
                </a:cubicBezTo>
                <a:lnTo>
                  <a:pt x="515249" y="689151"/>
                </a:lnTo>
                <a:cubicBezTo>
                  <a:pt x="515320" y="686637"/>
                  <a:pt x="515389" y="684122"/>
                  <a:pt x="515461" y="681608"/>
                </a:cubicBezTo>
                <a:cubicBezTo>
                  <a:pt x="522970" y="666964"/>
                  <a:pt x="551123" y="617831"/>
                  <a:pt x="560298" y="601285"/>
                </a:cubicBezTo>
                <a:cubicBezTo>
                  <a:pt x="558549" y="585107"/>
                  <a:pt x="540289" y="573171"/>
                  <a:pt x="570504" y="582332"/>
                </a:cubicBezTo>
                <a:cubicBezTo>
                  <a:pt x="570816" y="577121"/>
                  <a:pt x="573898" y="574271"/>
                  <a:pt x="578347" y="572511"/>
                </a:cubicBezTo>
                <a:lnTo>
                  <a:pt x="580375" y="572092"/>
                </a:lnTo>
                <a:lnTo>
                  <a:pt x="575722" y="536015"/>
                </a:lnTo>
                <a:lnTo>
                  <a:pt x="578705" y="531675"/>
                </a:lnTo>
                <a:lnTo>
                  <a:pt x="564084" y="491380"/>
                </a:lnTo>
                <a:cubicBezTo>
                  <a:pt x="560969" y="487340"/>
                  <a:pt x="560134" y="482008"/>
                  <a:pt x="564457" y="473782"/>
                </a:cubicBezTo>
                <a:lnTo>
                  <a:pt x="566413" y="472000"/>
                </a:lnTo>
                <a:lnTo>
                  <a:pt x="584600" y="354566"/>
                </a:lnTo>
                <a:cubicBezTo>
                  <a:pt x="586100" y="325288"/>
                  <a:pt x="584583" y="317533"/>
                  <a:pt x="588077" y="265704"/>
                </a:cubicBezTo>
                <a:cubicBezTo>
                  <a:pt x="588008" y="205530"/>
                  <a:pt x="578491" y="226511"/>
                  <a:pt x="580576" y="187093"/>
                </a:cubicBezTo>
                <a:cubicBezTo>
                  <a:pt x="579265" y="162458"/>
                  <a:pt x="569240" y="117589"/>
                  <a:pt x="587928" y="130336"/>
                </a:cubicBezTo>
                <a:cubicBezTo>
                  <a:pt x="552635" y="69804"/>
                  <a:pt x="604651" y="82036"/>
                  <a:pt x="593881" y="17287"/>
                </a:cubicBezTo>
                <a:cubicBezTo>
                  <a:pt x="600399" y="13784"/>
                  <a:pt x="605413" y="8440"/>
                  <a:pt x="609224" y="17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702106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E1E9AC-395A-F933-FBF8-078D0C6553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3" y="670559"/>
            <a:ext cx="4683321" cy="2148841"/>
          </a:xfrm>
        </p:spPr>
        <p:txBody>
          <a:bodyPr anchor="t">
            <a:normAutofit/>
          </a:bodyPr>
          <a:lstStyle/>
          <a:p>
            <a:r>
              <a:rPr lang="en-GB" sz="4100" b="1"/>
              <a:t>    </a:t>
            </a:r>
            <a:br>
              <a:rPr lang="en-GB" sz="4100" b="1"/>
            </a:br>
            <a:r>
              <a:rPr lang="en-GB" sz="4100" b="1"/>
              <a:t>   </a:t>
            </a:r>
            <a:r>
              <a:rPr lang="en-GB" sz="4100" b="1">
                <a:ea typeface="+mj-lt"/>
                <a:cs typeface="+mj-lt"/>
              </a:rPr>
              <a:t>“Social Media”</a:t>
            </a:r>
            <a:endParaRPr lang="en-GB" sz="4100" b="1"/>
          </a:p>
        </p:txBody>
      </p:sp>
      <p:pic>
        <p:nvPicPr>
          <p:cNvPr id="8" name="Picture 7" descr="Internet">
            <a:extLst>
              <a:ext uri="{FF2B5EF4-FFF2-40B4-BE49-F238E27FC236}">
                <a16:creationId xmlns:a16="http://schemas.microsoft.com/office/drawing/2014/main" id="{1AF0D7EF-0F3A-A9B1-3161-6FDF6AC9162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925" r="-2" b="-2"/>
          <a:stretch>
            <a:fillRect/>
          </a:stretch>
        </p:blipFill>
        <p:spPr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DC0ABD-1AAC-CFDC-3E5E-B67F97D34B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97004" y="670559"/>
            <a:ext cx="4555782" cy="54450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spcBef>
                <a:spcPct val="20000"/>
              </a:spcBef>
              <a:buNone/>
            </a:pPr>
            <a:r>
              <a:rPr lang="en-US" sz="2000" b="1">
                <a:latin typeface="Aptos"/>
                <a:ea typeface="Calibri"/>
                <a:cs typeface="Calibri"/>
              </a:rPr>
              <a:t> Social Media: </a:t>
            </a:r>
            <a:r>
              <a:rPr lang="en-US" sz="2000">
                <a:latin typeface="Aptos"/>
                <a:ea typeface="Calibri"/>
                <a:cs typeface="Calibri"/>
              </a:rPr>
              <a:t>Platforms allowing users to share, engage, and interact (e.g., Instagram, Facebook, TikTok, X/Twitter).</a:t>
            </a:r>
            <a:endParaRPr lang="en-US" sz="2000">
              <a:latin typeface="Aptos"/>
            </a:endParaRPr>
          </a:p>
          <a:p>
            <a:pPr marL="0" indent="0">
              <a:spcBef>
                <a:spcPct val="20000"/>
              </a:spcBef>
              <a:buNone/>
            </a:pPr>
            <a:r>
              <a:rPr lang="en-US" sz="2000">
                <a:latin typeface="Aptos"/>
                <a:ea typeface="Calibri"/>
                <a:cs typeface="Calibri"/>
              </a:rPr>
              <a:t> </a:t>
            </a:r>
            <a:r>
              <a:rPr lang="en-US" sz="2000" b="1">
                <a:latin typeface="Aptos"/>
                <a:ea typeface="Calibri"/>
                <a:cs typeface="Calibri"/>
              </a:rPr>
              <a:t>In CRM:</a:t>
            </a:r>
            <a:r>
              <a:rPr lang="en-US" sz="2000">
                <a:latin typeface="Aptos"/>
                <a:ea typeface="Calibri"/>
                <a:cs typeface="Calibri"/>
              </a:rPr>
              <a:t> Facilitates two-way communication, customer feedback, and community building.</a:t>
            </a:r>
          </a:p>
          <a:p>
            <a:pPr marL="0" indent="0">
              <a:spcBef>
                <a:spcPct val="20000"/>
              </a:spcBef>
              <a:buNone/>
            </a:pPr>
            <a:r>
              <a:rPr lang="en-US" sz="2000">
                <a:latin typeface="Aptos"/>
                <a:ea typeface="Calibri"/>
                <a:cs typeface="Calibri"/>
              </a:rPr>
              <a:t> </a:t>
            </a:r>
            <a:r>
              <a:rPr lang="en-US" sz="2000" b="1">
                <a:latin typeface="Aptos"/>
                <a:ea typeface="Calibri"/>
                <a:cs typeface="Calibri"/>
              </a:rPr>
              <a:t>Example:</a:t>
            </a:r>
            <a:r>
              <a:rPr lang="en-US" sz="2000">
                <a:latin typeface="Aptos"/>
                <a:ea typeface="Calibri"/>
                <a:cs typeface="Calibri"/>
              </a:rPr>
              <a:t> M&amp;S responding to customers on Instagram or TikTok comments.</a:t>
            </a:r>
            <a:endParaRPr lang="en-GB" sz="2000"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11525995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D0A20E-41DD-06EF-F423-231C1D8AA6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US" b="1">
                <a:latin typeface="Calibri"/>
                <a:ea typeface="Calibri"/>
                <a:cs typeface="Calibri"/>
              </a:rPr>
              <a:t>      Role of Digital &amp; Social Media in CRM</a:t>
            </a:r>
            <a:endParaRPr lang="en-US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3BF1CB-0B69-307A-2699-6B7A6F5C01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ct val="20000"/>
              </a:spcBef>
            </a:pPr>
            <a:r>
              <a:rPr lang="en-US" sz="2000">
                <a:latin typeface="Aptos"/>
                <a:ea typeface="Calibri"/>
                <a:cs typeface="Calibri"/>
              </a:rPr>
              <a:t> Attract and retain customers through personalised content.</a:t>
            </a:r>
            <a:endParaRPr lang="en-US" sz="2000">
              <a:latin typeface="Aptos"/>
            </a:endParaRPr>
          </a:p>
          <a:p>
            <a:pPr>
              <a:spcBef>
                <a:spcPct val="20000"/>
              </a:spcBef>
            </a:pPr>
            <a:r>
              <a:rPr lang="en-US" sz="2000">
                <a:latin typeface="Aptos"/>
                <a:ea typeface="Calibri"/>
                <a:cs typeface="Calibri"/>
              </a:rPr>
              <a:t>   Collect insights from digital behaviours   </a:t>
            </a:r>
          </a:p>
          <a:p>
            <a:pPr marL="0" indent="0">
              <a:spcBef>
                <a:spcPct val="20000"/>
              </a:spcBef>
              <a:buNone/>
            </a:pPr>
            <a:r>
              <a:rPr lang="en-US" sz="2000">
                <a:latin typeface="Aptos"/>
                <a:ea typeface="Calibri"/>
                <a:cs typeface="Calibri"/>
              </a:rPr>
              <a:t>  (clicks,follows,comments).</a:t>
            </a:r>
            <a:endParaRPr lang="en-US" sz="2000">
              <a:latin typeface="Aptos"/>
            </a:endParaRPr>
          </a:p>
          <a:p>
            <a:pPr>
              <a:spcBef>
                <a:spcPct val="20000"/>
              </a:spcBef>
            </a:pPr>
            <a:r>
              <a:rPr lang="en-US" sz="2000">
                <a:latin typeface="Aptos"/>
                <a:ea typeface="Calibri"/>
                <a:cs typeface="Calibri"/>
              </a:rPr>
              <a:t>  Build emotional loyalty via storytelling and brand values.</a:t>
            </a:r>
          </a:p>
          <a:p>
            <a:pPr marL="0" indent="0">
              <a:spcBef>
                <a:spcPct val="20000"/>
              </a:spcBef>
              <a:buNone/>
            </a:pPr>
            <a:r>
              <a:rPr lang="en-US" sz="2000">
                <a:latin typeface="Aptos"/>
                <a:ea typeface="Calibri"/>
                <a:cs typeface="Calibri"/>
              </a:rPr>
              <a:t>   Enhance brand advocacy and feedback loops.</a:t>
            </a:r>
            <a:endParaRPr lang="en-GB" sz="2000">
              <a:latin typeface="Aptos"/>
            </a:endParaRPr>
          </a:p>
        </p:txBody>
      </p:sp>
      <p:pic>
        <p:nvPicPr>
          <p:cNvPr id="8" name="Picture 7" descr="A hand holding a phone with food in the background&#10;&#10;AI-generated content may be incorrect.">
            <a:extLst>
              <a:ext uri="{FF2B5EF4-FFF2-40B4-BE49-F238E27FC236}">
                <a16:creationId xmlns:a16="http://schemas.microsoft.com/office/drawing/2014/main" id="{91D176B0-7517-10DF-BD7C-991CAA6BEB2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230" r="23255" b="-1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7513353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944E337-3E5D-4A1F-A5A1-2057F25B8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B24796A-C1F6-4B21-B963-70E55A144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3482342"/>
          </a:xfrm>
          <a:custGeom>
            <a:avLst/>
            <a:gdLst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77421 w 12192000"/>
              <a:gd name="connsiteY15" fmla="*/ 763181 h 3482342"/>
              <a:gd name="connsiteX16" fmla="*/ 11540020 w 12192000"/>
              <a:gd name="connsiteY16" fmla="*/ 794059 h 3482342"/>
              <a:gd name="connsiteX17" fmla="*/ 11365056 w 12192000"/>
              <a:gd name="connsiteY17" fmla="*/ 804087 h 3482342"/>
              <a:gd name="connsiteX18" fmla="*/ 11294073 w 12192000"/>
              <a:gd name="connsiteY18" fmla="*/ 897260 h 3482342"/>
              <a:gd name="connsiteX19" fmla="*/ 11228040 w 12192000"/>
              <a:gd name="connsiteY19" fmla="*/ 958953 h 3482342"/>
              <a:gd name="connsiteX20" fmla="*/ 11193568 w 12192000"/>
              <a:gd name="connsiteY20" fmla="*/ 982314 h 3482342"/>
              <a:gd name="connsiteX21" fmla="*/ 11139869 w 12192000"/>
              <a:gd name="connsiteY21" fmla="*/ 1126133 h 3482342"/>
              <a:gd name="connsiteX22" fmla="*/ 11003287 w 12192000"/>
              <a:gd name="connsiteY22" fmla="*/ 1243468 h 3482342"/>
              <a:gd name="connsiteX23" fmla="*/ 10936797 w 12192000"/>
              <a:gd name="connsiteY23" fmla="*/ 1350588 h 3482342"/>
              <a:gd name="connsiteX24" fmla="*/ 10832727 w 12192000"/>
              <a:gd name="connsiteY24" fmla="*/ 1341335 h 3482342"/>
              <a:gd name="connsiteX25" fmla="*/ 10720408 w 12192000"/>
              <a:gd name="connsiteY25" fmla="*/ 1344999 h 3482342"/>
              <a:gd name="connsiteX26" fmla="*/ 10635456 w 12192000"/>
              <a:gd name="connsiteY26" fmla="*/ 1337688 h 3482342"/>
              <a:gd name="connsiteX27" fmla="*/ 10629954 w 12192000"/>
              <a:gd name="connsiteY27" fmla="*/ 1330628 h 3482342"/>
              <a:gd name="connsiteX28" fmla="*/ 10623883 w 12192000"/>
              <a:gd name="connsiteY28" fmla="*/ 1332776 h 3482342"/>
              <a:gd name="connsiteX29" fmla="*/ 10622090 w 12192000"/>
              <a:gd name="connsiteY29" fmla="*/ 1341385 h 3482342"/>
              <a:gd name="connsiteX30" fmla="*/ 10573203 w 12192000"/>
              <a:gd name="connsiteY30" fmla="*/ 1351996 h 3482342"/>
              <a:gd name="connsiteX31" fmla="*/ 10513263 w 12192000"/>
              <a:gd name="connsiteY31" fmla="*/ 1350756 h 3482342"/>
              <a:gd name="connsiteX32" fmla="*/ 10464012 w 12192000"/>
              <a:gd name="connsiteY32" fmla="*/ 1391778 h 3482342"/>
              <a:gd name="connsiteX33" fmla="*/ 10405409 w 12192000"/>
              <a:gd name="connsiteY33" fmla="*/ 1422789 h 3482342"/>
              <a:gd name="connsiteX34" fmla="*/ 10370530 w 12192000"/>
              <a:gd name="connsiteY34" fmla="*/ 1441596 h 3482342"/>
              <a:gd name="connsiteX35" fmla="*/ 10264922 w 12192000"/>
              <a:gd name="connsiteY35" fmla="*/ 1472107 h 3482342"/>
              <a:gd name="connsiteX36" fmla="*/ 10058690 w 12192000"/>
              <a:gd name="connsiteY36" fmla="*/ 1474888 h 3482342"/>
              <a:gd name="connsiteX37" fmla="*/ 10004424 w 12192000"/>
              <a:gd name="connsiteY37" fmla="*/ 1489801 h 3482342"/>
              <a:gd name="connsiteX38" fmla="*/ 9999951 w 12192000"/>
              <a:gd name="connsiteY38" fmla="*/ 1499127 h 3482342"/>
              <a:gd name="connsiteX39" fmla="*/ 9845462 w 12192000"/>
              <a:gd name="connsiteY39" fmla="*/ 1548192 h 3482342"/>
              <a:gd name="connsiteX40" fmla="*/ 9736156 w 12192000"/>
              <a:gd name="connsiteY40" fmla="*/ 1581928 h 3482342"/>
              <a:gd name="connsiteX41" fmla="*/ 9693355 w 12192000"/>
              <a:gd name="connsiteY41" fmla="*/ 1602632 h 3482342"/>
              <a:gd name="connsiteX42" fmla="*/ 9664242 w 12192000"/>
              <a:gd name="connsiteY42" fmla="*/ 1622075 h 3482342"/>
              <a:gd name="connsiteX43" fmla="*/ 9579195 w 12192000"/>
              <a:gd name="connsiteY43" fmla="*/ 1648017 h 3482342"/>
              <a:gd name="connsiteX44" fmla="*/ 9433652 w 12192000"/>
              <a:gd name="connsiteY44" fmla="*/ 1681174 h 3482342"/>
              <a:gd name="connsiteX45" fmla="*/ 9403775 w 12192000"/>
              <a:gd name="connsiteY45" fmla="*/ 1690403 h 3482342"/>
              <a:gd name="connsiteX46" fmla="*/ 9382503 w 12192000"/>
              <a:gd name="connsiteY46" fmla="*/ 1706957 h 3482342"/>
              <a:gd name="connsiteX47" fmla="*/ 9381410 w 12192000"/>
              <a:gd name="connsiteY47" fmla="*/ 1718312 h 3482342"/>
              <a:gd name="connsiteX48" fmla="*/ 9365685 w 12192000"/>
              <a:gd name="connsiteY48" fmla="*/ 1724772 h 3482342"/>
              <a:gd name="connsiteX49" fmla="*/ 9278020 w 12192000"/>
              <a:gd name="connsiteY49" fmla="*/ 1741161 h 3482342"/>
              <a:gd name="connsiteX50" fmla="*/ 9217145 w 12192000"/>
              <a:gd name="connsiteY50" fmla="*/ 1771195 h 3482342"/>
              <a:gd name="connsiteX51" fmla="*/ 8955875 w 12192000"/>
              <a:gd name="connsiteY51" fmla="*/ 1796806 h 3482342"/>
              <a:gd name="connsiteX52" fmla="*/ 8648415 w 12192000"/>
              <a:gd name="connsiteY52" fmla="*/ 1878623 h 3482342"/>
              <a:gd name="connsiteX53" fmla="*/ 8467374 w 12192000"/>
              <a:gd name="connsiteY53" fmla="*/ 1959575 h 3482342"/>
              <a:gd name="connsiteX54" fmla="*/ 8447067 w 12192000"/>
              <a:gd name="connsiteY54" fmla="*/ 1949706 h 3482342"/>
              <a:gd name="connsiteX55" fmla="*/ 8426060 w 12192000"/>
              <a:gd name="connsiteY55" fmla="*/ 1947126 h 3482342"/>
              <a:gd name="connsiteX56" fmla="*/ 8424042 w 12192000"/>
              <a:gd name="connsiteY56" fmla="*/ 1949367 h 3482342"/>
              <a:gd name="connsiteX57" fmla="*/ 8401276 w 12192000"/>
              <a:gd name="connsiteY57" fmla="*/ 1953968 h 3482342"/>
              <a:gd name="connsiteX58" fmla="*/ 8294129 w 12192000"/>
              <a:gd name="connsiteY58" fmla="*/ 1958387 h 3482342"/>
              <a:gd name="connsiteX59" fmla="*/ 8293892 w 12192000"/>
              <a:gd name="connsiteY59" fmla="*/ 1960370 h 3482342"/>
              <a:gd name="connsiteX60" fmla="*/ 8288078 w 12192000"/>
              <a:gd name="connsiteY60" fmla="*/ 1965222 h 3482342"/>
              <a:gd name="connsiteX61" fmla="*/ 8248914 w 12192000"/>
              <a:gd name="connsiteY61" fmla="*/ 1954175 h 3482342"/>
              <a:gd name="connsiteX62" fmla="*/ 8132104 w 12192000"/>
              <a:gd name="connsiteY62" fmla="*/ 1895727 h 3482342"/>
              <a:gd name="connsiteX63" fmla="*/ 7918078 w 12192000"/>
              <a:gd name="connsiteY63" fmla="*/ 1862668 h 3482342"/>
              <a:gd name="connsiteX64" fmla="*/ 7817899 w 12192000"/>
              <a:gd name="connsiteY64" fmla="*/ 1862176 h 3482342"/>
              <a:gd name="connsiteX65" fmla="*/ 7768994 w 12192000"/>
              <a:gd name="connsiteY65" fmla="*/ 1855721 h 3482342"/>
              <a:gd name="connsiteX66" fmla="*/ 7618027 w 12192000"/>
              <a:gd name="connsiteY66" fmla="*/ 1830959 h 3482342"/>
              <a:gd name="connsiteX67" fmla="*/ 7449425 w 12192000"/>
              <a:gd name="connsiteY67" fmla="*/ 1810910 h 3482342"/>
              <a:gd name="connsiteX68" fmla="*/ 7342915 w 12192000"/>
              <a:gd name="connsiteY68" fmla="*/ 1819827 h 3482342"/>
              <a:gd name="connsiteX69" fmla="*/ 7255191 w 12192000"/>
              <a:gd name="connsiteY69" fmla="*/ 1834354 h 3482342"/>
              <a:gd name="connsiteX70" fmla="*/ 7131205 w 12192000"/>
              <a:gd name="connsiteY70" fmla="*/ 1845557 h 3482342"/>
              <a:gd name="connsiteX71" fmla="*/ 6917124 w 12192000"/>
              <a:gd name="connsiteY71" fmla="*/ 1837109 h 3482342"/>
              <a:gd name="connsiteX72" fmla="*/ 6837145 w 12192000"/>
              <a:gd name="connsiteY72" fmla="*/ 1870724 h 3482342"/>
              <a:gd name="connsiteX73" fmla="*/ 6753991 w 12192000"/>
              <a:gd name="connsiteY73" fmla="*/ 1860969 h 3482342"/>
              <a:gd name="connsiteX74" fmla="*/ 6727754 w 12192000"/>
              <a:gd name="connsiteY74" fmla="*/ 1882372 h 3482342"/>
              <a:gd name="connsiteX75" fmla="*/ 6723371 w 12192000"/>
              <a:gd name="connsiteY75" fmla="*/ 1886494 h 3482342"/>
              <a:gd name="connsiteX76" fmla="*/ 6702779 w 12192000"/>
              <a:gd name="connsiteY76" fmla="*/ 1893601 h 3482342"/>
              <a:gd name="connsiteX77" fmla="*/ 6700779 w 12192000"/>
              <a:gd name="connsiteY77" fmla="*/ 1907344 h 3482342"/>
              <a:gd name="connsiteX78" fmla="*/ 6672513 w 12192000"/>
              <a:gd name="connsiteY78" fmla="*/ 1926452 h 3482342"/>
              <a:gd name="connsiteX79" fmla="*/ 6633549 w 12192000"/>
              <a:gd name="connsiteY79" fmla="*/ 1936255 h 3482342"/>
              <a:gd name="connsiteX80" fmla="*/ 6444344 w 12192000"/>
              <a:gd name="connsiteY80" fmla="*/ 1969663 h 3482342"/>
              <a:gd name="connsiteX81" fmla="*/ 6333446 w 12192000"/>
              <a:gd name="connsiteY81" fmla="*/ 1997163 h 3482342"/>
              <a:gd name="connsiteX82" fmla="*/ 6294933 w 12192000"/>
              <a:gd name="connsiteY82" fmla="*/ 2019412 h 3482342"/>
              <a:gd name="connsiteX83" fmla="*/ 6238719 w 12192000"/>
              <a:gd name="connsiteY83" fmla="*/ 2042547 h 3482342"/>
              <a:gd name="connsiteX84" fmla="*/ 6142310 w 12192000"/>
              <a:gd name="connsiteY84" fmla="*/ 2092510 h 3482342"/>
              <a:gd name="connsiteX85" fmla="*/ 6007916 w 12192000"/>
              <a:gd name="connsiteY85" fmla="*/ 2143752 h 3482342"/>
              <a:gd name="connsiteX86" fmla="*/ 5894610 w 12192000"/>
              <a:gd name="connsiteY86" fmla="*/ 2130684 h 3482342"/>
              <a:gd name="connsiteX87" fmla="*/ 5817682 w 12192000"/>
              <a:gd name="connsiteY87" fmla="*/ 2157358 h 3482342"/>
              <a:gd name="connsiteX88" fmla="*/ 5591469 w 12192000"/>
              <a:gd name="connsiteY88" fmla="*/ 2178389 h 3482342"/>
              <a:gd name="connsiteX89" fmla="*/ 5414282 w 12192000"/>
              <a:gd name="connsiteY89" fmla="*/ 2183070 h 3482342"/>
              <a:gd name="connsiteX90" fmla="*/ 5368369 w 12192000"/>
              <a:gd name="connsiteY90" fmla="*/ 2204272 h 3482342"/>
              <a:gd name="connsiteX91" fmla="*/ 5291263 w 12192000"/>
              <a:gd name="connsiteY91" fmla="*/ 2239182 h 3482342"/>
              <a:gd name="connsiteX92" fmla="*/ 5240857 w 12192000"/>
              <a:gd name="connsiteY92" fmla="*/ 2289444 h 3482342"/>
              <a:gd name="connsiteX93" fmla="*/ 5173523 w 12192000"/>
              <a:gd name="connsiteY93" fmla="*/ 2309057 h 3482342"/>
              <a:gd name="connsiteX94" fmla="*/ 5148543 w 12192000"/>
              <a:gd name="connsiteY94" fmla="*/ 2282356 h 3482342"/>
              <a:gd name="connsiteX95" fmla="*/ 5079548 w 12192000"/>
              <a:gd name="connsiteY95" fmla="*/ 2313485 h 3482342"/>
              <a:gd name="connsiteX96" fmla="*/ 4975908 w 12192000"/>
              <a:gd name="connsiteY96" fmla="*/ 2364128 h 3482342"/>
              <a:gd name="connsiteX97" fmla="*/ 4913723 w 12192000"/>
              <a:gd name="connsiteY97" fmla="*/ 2385265 h 3482342"/>
              <a:gd name="connsiteX98" fmla="*/ 4746485 w 12192000"/>
              <a:gd name="connsiteY98" fmla="*/ 2451769 h 3482342"/>
              <a:gd name="connsiteX99" fmla="*/ 4681588 w 12192000"/>
              <a:gd name="connsiteY99" fmla="*/ 2467494 h 3482342"/>
              <a:gd name="connsiteX100" fmla="*/ 1783655 w 12192000"/>
              <a:gd name="connsiteY100" fmla="*/ 3163860 h 3482342"/>
              <a:gd name="connsiteX101" fmla="*/ 1325955 w 12192000"/>
              <a:gd name="connsiteY101" fmla="*/ 3176692 h 3482342"/>
              <a:gd name="connsiteX102" fmla="*/ 1190384 w 12192000"/>
              <a:gd name="connsiteY102" fmla="*/ 3203504 h 3482342"/>
              <a:gd name="connsiteX103" fmla="*/ 1094537 w 12192000"/>
              <a:gd name="connsiteY103" fmla="*/ 3229469 h 3482342"/>
              <a:gd name="connsiteX104" fmla="*/ 779276 w 12192000"/>
              <a:gd name="connsiteY104" fmla="*/ 3327290 h 3482342"/>
              <a:gd name="connsiteX105" fmla="*/ 600378 w 12192000"/>
              <a:gd name="connsiteY105" fmla="*/ 3335250 h 3482342"/>
              <a:gd name="connsiteX106" fmla="*/ 493457 w 12192000"/>
              <a:gd name="connsiteY106" fmla="*/ 3365044 h 3482342"/>
              <a:gd name="connsiteX107" fmla="*/ 349402 w 12192000"/>
              <a:gd name="connsiteY107" fmla="*/ 3380897 h 3482342"/>
              <a:gd name="connsiteX108" fmla="*/ 192183 w 12192000"/>
              <a:gd name="connsiteY108" fmla="*/ 3460075 h 3482342"/>
              <a:gd name="connsiteX109" fmla="*/ 46713 w 12192000"/>
              <a:gd name="connsiteY109" fmla="*/ 3462986 h 3482342"/>
              <a:gd name="connsiteX110" fmla="*/ 2765 w 12192000"/>
              <a:gd name="connsiteY110" fmla="*/ 3480770 h 3482342"/>
              <a:gd name="connsiteX111" fmla="*/ 0 w 12192000"/>
              <a:gd name="connsiteY111" fmla="*/ 3482342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77421 w 12192000"/>
              <a:gd name="connsiteY15" fmla="*/ 763181 h 3482342"/>
              <a:gd name="connsiteX16" fmla="*/ 11540020 w 12192000"/>
              <a:gd name="connsiteY16" fmla="*/ 794059 h 3482342"/>
              <a:gd name="connsiteX17" fmla="*/ 11365056 w 12192000"/>
              <a:gd name="connsiteY17" fmla="*/ 804087 h 3482342"/>
              <a:gd name="connsiteX18" fmla="*/ 11294073 w 12192000"/>
              <a:gd name="connsiteY18" fmla="*/ 897260 h 3482342"/>
              <a:gd name="connsiteX19" fmla="*/ 11228040 w 12192000"/>
              <a:gd name="connsiteY19" fmla="*/ 958953 h 3482342"/>
              <a:gd name="connsiteX20" fmla="*/ 11193568 w 12192000"/>
              <a:gd name="connsiteY20" fmla="*/ 982314 h 3482342"/>
              <a:gd name="connsiteX21" fmla="*/ 11139869 w 12192000"/>
              <a:gd name="connsiteY21" fmla="*/ 1126133 h 3482342"/>
              <a:gd name="connsiteX22" fmla="*/ 11003287 w 12192000"/>
              <a:gd name="connsiteY22" fmla="*/ 1243468 h 3482342"/>
              <a:gd name="connsiteX23" fmla="*/ 10936797 w 12192000"/>
              <a:gd name="connsiteY23" fmla="*/ 1350588 h 3482342"/>
              <a:gd name="connsiteX24" fmla="*/ 10832727 w 12192000"/>
              <a:gd name="connsiteY24" fmla="*/ 1341335 h 3482342"/>
              <a:gd name="connsiteX25" fmla="*/ 10720408 w 12192000"/>
              <a:gd name="connsiteY25" fmla="*/ 1344999 h 3482342"/>
              <a:gd name="connsiteX26" fmla="*/ 10635456 w 12192000"/>
              <a:gd name="connsiteY26" fmla="*/ 1337688 h 3482342"/>
              <a:gd name="connsiteX27" fmla="*/ 10629954 w 12192000"/>
              <a:gd name="connsiteY27" fmla="*/ 1330628 h 3482342"/>
              <a:gd name="connsiteX28" fmla="*/ 10623883 w 12192000"/>
              <a:gd name="connsiteY28" fmla="*/ 1332776 h 3482342"/>
              <a:gd name="connsiteX29" fmla="*/ 10622090 w 12192000"/>
              <a:gd name="connsiteY29" fmla="*/ 1341385 h 3482342"/>
              <a:gd name="connsiteX30" fmla="*/ 10573203 w 12192000"/>
              <a:gd name="connsiteY30" fmla="*/ 1351996 h 3482342"/>
              <a:gd name="connsiteX31" fmla="*/ 10513263 w 12192000"/>
              <a:gd name="connsiteY31" fmla="*/ 1350756 h 3482342"/>
              <a:gd name="connsiteX32" fmla="*/ 10464012 w 12192000"/>
              <a:gd name="connsiteY32" fmla="*/ 1391778 h 3482342"/>
              <a:gd name="connsiteX33" fmla="*/ 10405409 w 12192000"/>
              <a:gd name="connsiteY33" fmla="*/ 1422789 h 3482342"/>
              <a:gd name="connsiteX34" fmla="*/ 10370530 w 12192000"/>
              <a:gd name="connsiteY34" fmla="*/ 1441596 h 3482342"/>
              <a:gd name="connsiteX35" fmla="*/ 10264922 w 12192000"/>
              <a:gd name="connsiteY35" fmla="*/ 1472107 h 3482342"/>
              <a:gd name="connsiteX36" fmla="*/ 10058690 w 12192000"/>
              <a:gd name="connsiteY36" fmla="*/ 1474888 h 3482342"/>
              <a:gd name="connsiteX37" fmla="*/ 10004424 w 12192000"/>
              <a:gd name="connsiteY37" fmla="*/ 1489801 h 3482342"/>
              <a:gd name="connsiteX38" fmla="*/ 9999951 w 12192000"/>
              <a:gd name="connsiteY38" fmla="*/ 1499127 h 3482342"/>
              <a:gd name="connsiteX39" fmla="*/ 9845462 w 12192000"/>
              <a:gd name="connsiteY39" fmla="*/ 1548192 h 3482342"/>
              <a:gd name="connsiteX40" fmla="*/ 9736156 w 12192000"/>
              <a:gd name="connsiteY40" fmla="*/ 1581928 h 3482342"/>
              <a:gd name="connsiteX41" fmla="*/ 9693355 w 12192000"/>
              <a:gd name="connsiteY41" fmla="*/ 1602632 h 3482342"/>
              <a:gd name="connsiteX42" fmla="*/ 9664242 w 12192000"/>
              <a:gd name="connsiteY42" fmla="*/ 1622075 h 3482342"/>
              <a:gd name="connsiteX43" fmla="*/ 9579195 w 12192000"/>
              <a:gd name="connsiteY43" fmla="*/ 1648017 h 3482342"/>
              <a:gd name="connsiteX44" fmla="*/ 9433652 w 12192000"/>
              <a:gd name="connsiteY44" fmla="*/ 1681174 h 3482342"/>
              <a:gd name="connsiteX45" fmla="*/ 9403775 w 12192000"/>
              <a:gd name="connsiteY45" fmla="*/ 1690403 h 3482342"/>
              <a:gd name="connsiteX46" fmla="*/ 9382503 w 12192000"/>
              <a:gd name="connsiteY46" fmla="*/ 1706957 h 3482342"/>
              <a:gd name="connsiteX47" fmla="*/ 9381410 w 12192000"/>
              <a:gd name="connsiteY47" fmla="*/ 1718312 h 3482342"/>
              <a:gd name="connsiteX48" fmla="*/ 9365685 w 12192000"/>
              <a:gd name="connsiteY48" fmla="*/ 1724772 h 3482342"/>
              <a:gd name="connsiteX49" fmla="*/ 9278020 w 12192000"/>
              <a:gd name="connsiteY49" fmla="*/ 1741161 h 3482342"/>
              <a:gd name="connsiteX50" fmla="*/ 9217145 w 12192000"/>
              <a:gd name="connsiteY50" fmla="*/ 1771195 h 3482342"/>
              <a:gd name="connsiteX51" fmla="*/ 8955875 w 12192000"/>
              <a:gd name="connsiteY51" fmla="*/ 1796806 h 3482342"/>
              <a:gd name="connsiteX52" fmla="*/ 8648415 w 12192000"/>
              <a:gd name="connsiteY52" fmla="*/ 1878623 h 3482342"/>
              <a:gd name="connsiteX53" fmla="*/ 8524524 w 12192000"/>
              <a:gd name="connsiteY53" fmla="*/ 1902425 h 3482342"/>
              <a:gd name="connsiteX54" fmla="*/ 8447067 w 12192000"/>
              <a:gd name="connsiteY54" fmla="*/ 1949706 h 3482342"/>
              <a:gd name="connsiteX55" fmla="*/ 8426060 w 12192000"/>
              <a:gd name="connsiteY55" fmla="*/ 1947126 h 3482342"/>
              <a:gd name="connsiteX56" fmla="*/ 8424042 w 12192000"/>
              <a:gd name="connsiteY56" fmla="*/ 1949367 h 3482342"/>
              <a:gd name="connsiteX57" fmla="*/ 8401276 w 12192000"/>
              <a:gd name="connsiteY57" fmla="*/ 1953968 h 3482342"/>
              <a:gd name="connsiteX58" fmla="*/ 8294129 w 12192000"/>
              <a:gd name="connsiteY58" fmla="*/ 1958387 h 3482342"/>
              <a:gd name="connsiteX59" fmla="*/ 8293892 w 12192000"/>
              <a:gd name="connsiteY59" fmla="*/ 1960370 h 3482342"/>
              <a:gd name="connsiteX60" fmla="*/ 8288078 w 12192000"/>
              <a:gd name="connsiteY60" fmla="*/ 1965222 h 3482342"/>
              <a:gd name="connsiteX61" fmla="*/ 8248914 w 12192000"/>
              <a:gd name="connsiteY61" fmla="*/ 1954175 h 3482342"/>
              <a:gd name="connsiteX62" fmla="*/ 8132104 w 12192000"/>
              <a:gd name="connsiteY62" fmla="*/ 1895727 h 3482342"/>
              <a:gd name="connsiteX63" fmla="*/ 7918078 w 12192000"/>
              <a:gd name="connsiteY63" fmla="*/ 1862668 h 3482342"/>
              <a:gd name="connsiteX64" fmla="*/ 7817899 w 12192000"/>
              <a:gd name="connsiteY64" fmla="*/ 1862176 h 3482342"/>
              <a:gd name="connsiteX65" fmla="*/ 7768994 w 12192000"/>
              <a:gd name="connsiteY65" fmla="*/ 1855721 h 3482342"/>
              <a:gd name="connsiteX66" fmla="*/ 7618027 w 12192000"/>
              <a:gd name="connsiteY66" fmla="*/ 1830959 h 3482342"/>
              <a:gd name="connsiteX67" fmla="*/ 7449425 w 12192000"/>
              <a:gd name="connsiteY67" fmla="*/ 1810910 h 3482342"/>
              <a:gd name="connsiteX68" fmla="*/ 7342915 w 12192000"/>
              <a:gd name="connsiteY68" fmla="*/ 1819827 h 3482342"/>
              <a:gd name="connsiteX69" fmla="*/ 7255191 w 12192000"/>
              <a:gd name="connsiteY69" fmla="*/ 1834354 h 3482342"/>
              <a:gd name="connsiteX70" fmla="*/ 7131205 w 12192000"/>
              <a:gd name="connsiteY70" fmla="*/ 1845557 h 3482342"/>
              <a:gd name="connsiteX71" fmla="*/ 6917124 w 12192000"/>
              <a:gd name="connsiteY71" fmla="*/ 1837109 h 3482342"/>
              <a:gd name="connsiteX72" fmla="*/ 6837145 w 12192000"/>
              <a:gd name="connsiteY72" fmla="*/ 1870724 h 3482342"/>
              <a:gd name="connsiteX73" fmla="*/ 6753991 w 12192000"/>
              <a:gd name="connsiteY73" fmla="*/ 1860969 h 3482342"/>
              <a:gd name="connsiteX74" fmla="*/ 6727754 w 12192000"/>
              <a:gd name="connsiteY74" fmla="*/ 1882372 h 3482342"/>
              <a:gd name="connsiteX75" fmla="*/ 6723371 w 12192000"/>
              <a:gd name="connsiteY75" fmla="*/ 1886494 h 3482342"/>
              <a:gd name="connsiteX76" fmla="*/ 6702779 w 12192000"/>
              <a:gd name="connsiteY76" fmla="*/ 1893601 h 3482342"/>
              <a:gd name="connsiteX77" fmla="*/ 6700779 w 12192000"/>
              <a:gd name="connsiteY77" fmla="*/ 1907344 h 3482342"/>
              <a:gd name="connsiteX78" fmla="*/ 6672513 w 12192000"/>
              <a:gd name="connsiteY78" fmla="*/ 1926452 h 3482342"/>
              <a:gd name="connsiteX79" fmla="*/ 6633549 w 12192000"/>
              <a:gd name="connsiteY79" fmla="*/ 1936255 h 3482342"/>
              <a:gd name="connsiteX80" fmla="*/ 6444344 w 12192000"/>
              <a:gd name="connsiteY80" fmla="*/ 1969663 h 3482342"/>
              <a:gd name="connsiteX81" fmla="*/ 6333446 w 12192000"/>
              <a:gd name="connsiteY81" fmla="*/ 1997163 h 3482342"/>
              <a:gd name="connsiteX82" fmla="*/ 6294933 w 12192000"/>
              <a:gd name="connsiteY82" fmla="*/ 2019412 h 3482342"/>
              <a:gd name="connsiteX83" fmla="*/ 6238719 w 12192000"/>
              <a:gd name="connsiteY83" fmla="*/ 2042547 h 3482342"/>
              <a:gd name="connsiteX84" fmla="*/ 6142310 w 12192000"/>
              <a:gd name="connsiteY84" fmla="*/ 2092510 h 3482342"/>
              <a:gd name="connsiteX85" fmla="*/ 6007916 w 12192000"/>
              <a:gd name="connsiteY85" fmla="*/ 2143752 h 3482342"/>
              <a:gd name="connsiteX86" fmla="*/ 5894610 w 12192000"/>
              <a:gd name="connsiteY86" fmla="*/ 2130684 h 3482342"/>
              <a:gd name="connsiteX87" fmla="*/ 5817682 w 12192000"/>
              <a:gd name="connsiteY87" fmla="*/ 2157358 h 3482342"/>
              <a:gd name="connsiteX88" fmla="*/ 5591469 w 12192000"/>
              <a:gd name="connsiteY88" fmla="*/ 2178389 h 3482342"/>
              <a:gd name="connsiteX89" fmla="*/ 5414282 w 12192000"/>
              <a:gd name="connsiteY89" fmla="*/ 2183070 h 3482342"/>
              <a:gd name="connsiteX90" fmla="*/ 5368369 w 12192000"/>
              <a:gd name="connsiteY90" fmla="*/ 2204272 h 3482342"/>
              <a:gd name="connsiteX91" fmla="*/ 5291263 w 12192000"/>
              <a:gd name="connsiteY91" fmla="*/ 2239182 h 3482342"/>
              <a:gd name="connsiteX92" fmla="*/ 5240857 w 12192000"/>
              <a:gd name="connsiteY92" fmla="*/ 2289444 h 3482342"/>
              <a:gd name="connsiteX93" fmla="*/ 5173523 w 12192000"/>
              <a:gd name="connsiteY93" fmla="*/ 2309057 h 3482342"/>
              <a:gd name="connsiteX94" fmla="*/ 5148543 w 12192000"/>
              <a:gd name="connsiteY94" fmla="*/ 2282356 h 3482342"/>
              <a:gd name="connsiteX95" fmla="*/ 5079548 w 12192000"/>
              <a:gd name="connsiteY95" fmla="*/ 2313485 h 3482342"/>
              <a:gd name="connsiteX96" fmla="*/ 4975908 w 12192000"/>
              <a:gd name="connsiteY96" fmla="*/ 2364128 h 3482342"/>
              <a:gd name="connsiteX97" fmla="*/ 4913723 w 12192000"/>
              <a:gd name="connsiteY97" fmla="*/ 2385265 h 3482342"/>
              <a:gd name="connsiteX98" fmla="*/ 4746485 w 12192000"/>
              <a:gd name="connsiteY98" fmla="*/ 2451769 h 3482342"/>
              <a:gd name="connsiteX99" fmla="*/ 4681588 w 12192000"/>
              <a:gd name="connsiteY99" fmla="*/ 2467494 h 3482342"/>
              <a:gd name="connsiteX100" fmla="*/ 1783655 w 12192000"/>
              <a:gd name="connsiteY100" fmla="*/ 3163860 h 3482342"/>
              <a:gd name="connsiteX101" fmla="*/ 1325955 w 12192000"/>
              <a:gd name="connsiteY101" fmla="*/ 3176692 h 3482342"/>
              <a:gd name="connsiteX102" fmla="*/ 1190384 w 12192000"/>
              <a:gd name="connsiteY102" fmla="*/ 3203504 h 3482342"/>
              <a:gd name="connsiteX103" fmla="*/ 1094537 w 12192000"/>
              <a:gd name="connsiteY103" fmla="*/ 3229469 h 3482342"/>
              <a:gd name="connsiteX104" fmla="*/ 779276 w 12192000"/>
              <a:gd name="connsiteY104" fmla="*/ 3327290 h 3482342"/>
              <a:gd name="connsiteX105" fmla="*/ 600378 w 12192000"/>
              <a:gd name="connsiteY105" fmla="*/ 3335250 h 3482342"/>
              <a:gd name="connsiteX106" fmla="*/ 493457 w 12192000"/>
              <a:gd name="connsiteY106" fmla="*/ 3365044 h 3482342"/>
              <a:gd name="connsiteX107" fmla="*/ 349402 w 12192000"/>
              <a:gd name="connsiteY107" fmla="*/ 3380897 h 3482342"/>
              <a:gd name="connsiteX108" fmla="*/ 192183 w 12192000"/>
              <a:gd name="connsiteY108" fmla="*/ 3460075 h 3482342"/>
              <a:gd name="connsiteX109" fmla="*/ 46713 w 12192000"/>
              <a:gd name="connsiteY109" fmla="*/ 3462986 h 3482342"/>
              <a:gd name="connsiteX110" fmla="*/ 2765 w 12192000"/>
              <a:gd name="connsiteY110" fmla="*/ 3480770 h 3482342"/>
              <a:gd name="connsiteX111" fmla="*/ 0 w 12192000"/>
              <a:gd name="connsiteY111" fmla="*/ 3482342 h 3482342"/>
              <a:gd name="connsiteX112" fmla="*/ 0 w 12192000"/>
              <a:gd name="connsiteY112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77421 w 12192000"/>
              <a:gd name="connsiteY15" fmla="*/ 763181 h 3482342"/>
              <a:gd name="connsiteX16" fmla="*/ 11540020 w 12192000"/>
              <a:gd name="connsiteY16" fmla="*/ 794059 h 3482342"/>
              <a:gd name="connsiteX17" fmla="*/ 11365056 w 12192000"/>
              <a:gd name="connsiteY17" fmla="*/ 804087 h 3482342"/>
              <a:gd name="connsiteX18" fmla="*/ 11294073 w 12192000"/>
              <a:gd name="connsiteY18" fmla="*/ 897260 h 3482342"/>
              <a:gd name="connsiteX19" fmla="*/ 11228040 w 12192000"/>
              <a:gd name="connsiteY19" fmla="*/ 958953 h 3482342"/>
              <a:gd name="connsiteX20" fmla="*/ 11193568 w 12192000"/>
              <a:gd name="connsiteY20" fmla="*/ 982314 h 3482342"/>
              <a:gd name="connsiteX21" fmla="*/ 11139869 w 12192000"/>
              <a:gd name="connsiteY21" fmla="*/ 1126133 h 3482342"/>
              <a:gd name="connsiteX22" fmla="*/ 11003287 w 12192000"/>
              <a:gd name="connsiteY22" fmla="*/ 1243468 h 3482342"/>
              <a:gd name="connsiteX23" fmla="*/ 10936797 w 12192000"/>
              <a:gd name="connsiteY23" fmla="*/ 1350588 h 3482342"/>
              <a:gd name="connsiteX24" fmla="*/ 10832727 w 12192000"/>
              <a:gd name="connsiteY24" fmla="*/ 1341335 h 3482342"/>
              <a:gd name="connsiteX25" fmla="*/ 10720408 w 12192000"/>
              <a:gd name="connsiteY25" fmla="*/ 1344999 h 3482342"/>
              <a:gd name="connsiteX26" fmla="*/ 10635456 w 12192000"/>
              <a:gd name="connsiteY26" fmla="*/ 1337688 h 3482342"/>
              <a:gd name="connsiteX27" fmla="*/ 10629954 w 12192000"/>
              <a:gd name="connsiteY27" fmla="*/ 1330628 h 3482342"/>
              <a:gd name="connsiteX28" fmla="*/ 10623883 w 12192000"/>
              <a:gd name="connsiteY28" fmla="*/ 1332776 h 3482342"/>
              <a:gd name="connsiteX29" fmla="*/ 10622090 w 12192000"/>
              <a:gd name="connsiteY29" fmla="*/ 1341385 h 3482342"/>
              <a:gd name="connsiteX30" fmla="*/ 10573203 w 12192000"/>
              <a:gd name="connsiteY30" fmla="*/ 1351996 h 3482342"/>
              <a:gd name="connsiteX31" fmla="*/ 10513263 w 12192000"/>
              <a:gd name="connsiteY31" fmla="*/ 1350756 h 3482342"/>
              <a:gd name="connsiteX32" fmla="*/ 10464012 w 12192000"/>
              <a:gd name="connsiteY32" fmla="*/ 1391778 h 3482342"/>
              <a:gd name="connsiteX33" fmla="*/ 10405409 w 12192000"/>
              <a:gd name="connsiteY33" fmla="*/ 1422789 h 3482342"/>
              <a:gd name="connsiteX34" fmla="*/ 10370530 w 12192000"/>
              <a:gd name="connsiteY34" fmla="*/ 1441596 h 3482342"/>
              <a:gd name="connsiteX35" fmla="*/ 10264922 w 12192000"/>
              <a:gd name="connsiteY35" fmla="*/ 1472107 h 3482342"/>
              <a:gd name="connsiteX36" fmla="*/ 10058690 w 12192000"/>
              <a:gd name="connsiteY36" fmla="*/ 1474888 h 3482342"/>
              <a:gd name="connsiteX37" fmla="*/ 10004424 w 12192000"/>
              <a:gd name="connsiteY37" fmla="*/ 1489801 h 3482342"/>
              <a:gd name="connsiteX38" fmla="*/ 9999951 w 12192000"/>
              <a:gd name="connsiteY38" fmla="*/ 1499127 h 3482342"/>
              <a:gd name="connsiteX39" fmla="*/ 9845462 w 12192000"/>
              <a:gd name="connsiteY39" fmla="*/ 1548192 h 3482342"/>
              <a:gd name="connsiteX40" fmla="*/ 9736156 w 12192000"/>
              <a:gd name="connsiteY40" fmla="*/ 1581928 h 3482342"/>
              <a:gd name="connsiteX41" fmla="*/ 9693355 w 12192000"/>
              <a:gd name="connsiteY41" fmla="*/ 1602632 h 3482342"/>
              <a:gd name="connsiteX42" fmla="*/ 9664242 w 12192000"/>
              <a:gd name="connsiteY42" fmla="*/ 1622075 h 3482342"/>
              <a:gd name="connsiteX43" fmla="*/ 9579195 w 12192000"/>
              <a:gd name="connsiteY43" fmla="*/ 1648017 h 3482342"/>
              <a:gd name="connsiteX44" fmla="*/ 9433652 w 12192000"/>
              <a:gd name="connsiteY44" fmla="*/ 1681174 h 3482342"/>
              <a:gd name="connsiteX45" fmla="*/ 9403775 w 12192000"/>
              <a:gd name="connsiteY45" fmla="*/ 1690403 h 3482342"/>
              <a:gd name="connsiteX46" fmla="*/ 9382503 w 12192000"/>
              <a:gd name="connsiteY46" fmla="*/ 1706957 h 3482342"/>
              <a:gd name="connsiteX47" fmla="*/ 9381410 w 12192000"/>
              <a:gd name="connsiteY47" fmla="*/ 1718312 h 3482342"/>
              <a:gd name="connsiteX48" fmla="*/ 9365685 w 12192000"/>
              <a:gd name="connsiteY48" fmla="*/ 1724772 h 3482342"/>
              <a:gd name="connsiteX49" fmla="*/ 9278020 w 12192000"/>
              <a:gd name="connsiteY49" fmla="*/ 1741161 h 3482342"/>
              <a:gd name="connsiteX50" fmla="*/ 9217145 w 12192000"/>
              <a:gd name="connsiteY50" fmla="*/ 1771195 h 3482342"/>
              <a:gd name="connsiteX51" fmla="*/ 8955875 w 12192000"/>
              <a:gd name="connsiteY51" fmla="*/ 1796806 h 3482342"/>
              <a:gd name="connsiteX52" fmla="*/ 8648415 w 12192000"/>
              <a:gd name="connsiteY52" fmla="*/ 1878623 h 3482342"/>
              <a:gd name="connsiteX53" fmla="*/ 8524524 w 12192000"/>
              <a:gd name="connsiteY53" fmla="*/ 1902425 h 3482342"/>
              <a:gd name="connsiteX54" fmla="*/ 8426060 w 12192000"/>
              <a:gd name="connsiteY54" fmla="*/ 1947126 h 3482342"/>
              <a:gd name="connsiteX55" fmla="*/ 8424042 w 12192000"/>
              <a:gd name="connsiteY55" fmla="*/ 1949367 h 3482342"/>
              <a:gd name="connsiteX56" fmla="*/ 8401276 w 12192000"/>
              <a:gd name="connsiteY56" fmla="*/ 1953968 h 3482342"/>
              <a:gd name="connsiteX57" fmla="*/ 8294129 w 12192000"/>
              <a:gd name="connsiteY57" fmla="*/ 1958387 h 3482342"/>
              <a:gd name="connsiteX58" fmla="*/ 8293892 w 12192000"/>
              <a:gd name="connsiteY58" fmla="*/ 1960370 h 3482342"/>
              <a:gd name="connsiteX59" fmla="*/ 8288078 w 12192000"/>
              <a:gd name="connsiteY59" fmla="*/ 1965222 h 3482342"/>
              <a:gd name="connsiteX60" fmla="*/ 8248914 w 12192000"/>
              <a:gd name="connsiteY60" fmla="*/ 1954175 h 3482342"/>
              <a:gd name="connsiteX61" fmla="*/ 8132104 w 12192000"/>
              <a:gd name="connsiteY61" fmla="*/ 1895727 h 3482342"/>
              <a:gd name="connsiteX62" fmla="*/ 7918078 w 12192000"/>
              <a:gd name="connsiteY62" fmla="*/ 1862668 h 3482342"/>
              <a:gd name="connsiteX63" fmla="*/ 7817899 w 12192000"/>
              <a:gd name="connsiteY63" fmla="*/ 1862176 h 3482342"/>
              <a:gd name="connsiteX64" fmla="*/ 7768994 w 12192000"/>
              <a:gd name="connsiteY64" fmla="*/ 1855721 h 3482342"/>
              <a:gd name="connsiteX65" fmla="*/ 7618027 w 12192000"/>
              <a:gd name="connsiteY65" fmla="*/ 1830959 h 3482342"/>
              <a:gd name="connsiteX66" fmla="*/ 7449425 w 12192000"/>
              <a:gd name="connsiteY66" fmla="*/ 1810910 h 3482342"/>
              <a:gd name="connsiteX67" fmla="*/ 7342915 w 12192000"/>
              <a:gd name="connsiteY67" fmla="*/ 1819827 h 3482342"/>
              <a:gd name="connsiteX68" fmla="*/ 7255191 w 12192000"/>
              <a:gd name="connsiteY68" fmla="*/ 1834354 h 3482342"/>
              <a:gd name="connsiteX69" fmla="*/ 7131205 w 12192000"/>
              <a:gd name="connsiteY69" fmla="*/ 1845557 h 3482342"/>
              <a:gd name="connsiteX70" fmla="*/ 6917124 w 12192000"/>
              <a:gd name="connsiteY70" fmla="*/ 1837109 h 3482342"/>
              <a:gd name="connsiteX71" fmla="*/ 6837145 w 12192000"/>
              <a:gd name="connsiteY71" fmla="*/ 1870724 h 3482342"/>
              <a:gd name="connsiteX72" fmla="*/ 6753991 w 12192000"/>
              <a:gd name="connsiteY72" fmla="*/ 1860969 h 3482342"/>
              <a:gd name="connsiteX73" fmla="*/ 6727754 w 12192000"/>
              <a:gd name="connsiteY73" fmla="*/ 1882372 h 3482342"/>
              <a:gd name="connsiteX74" fmla="*/ 6723371 w 12192000"/>
              <a:gd name="connsiteY74" fmla="*/ 1886494 h 3482342"/>
              <a:gd name="connsiteX75" fmla="*/ 6702779 w 12192000"/>
              <a:gd name="connsiteY75" fmla="*/ 1893601 h 3482342"/>
              <a:gd name="connsiteX76" fmla="*/ 6700779 w 12192000"/>
              <a:gd name="connsiteY76" fmla="*/ 1907344 h 3482342"/>
              <a:gd name="connsiteX77" fmla="*/ 6672513 w 12192000"/>
              <a:gd name="connsiteY77" fmla="*/ 1926452 h 3482342"/>
              <a:gd name="connsiteX78" fmla="*/ 6633549 w 12192000"/>
              <a:gd name="connsiteY78" fmla="*/ 1936255 h 3482342"/>
              <a:gd name="connsiteX79" fmla="*/ 6444344 w 12192000"/>
              <a:gd name="connsiteY79" fmla="*/ 1969663 h 3482342"/>
              <a:gd name="connsiteX80" fmla="*/ 6333446 w 12192000"/>
              <a:gd name="connsiteY80" fmla="*/ 1997163 h 3482342"/>
              <a:gd name="connsiteX81" fmla="*/ 6294933 w 12192000"/>
              <a:gd name="connsiteY81" fmla="*/ 2019412 h 3482342"/>
              <a:gd name="connsiteX82" fmla="*/ 6238719 w 12192000"/>
              <a:gd name="connsiteY82" fmla="*/ 2042547 h 3482342"/>
              <a:gd name="connsiteX83" fmla="*/ 6142310 w 12192000"/>
              <a:gd name="connsiteY83" fmla="*/ 2092510 h 3482342"/>
              <a:gd name="connsiteX84" fmla="*/ 6007916 w 12192000"/>
              <a:gd name="connsiteY84" fmla="*/ 2143752 h 3482342"/>
              <a:gd name="connsiteX85" fmla="*/ 5894610 w 12192000"/>
              <a:gd name="connsiteY85" fmla="*/ 2130684 h 3482342"/>
              <a:gd name="connsiteX86" fmla="*/ 5817682 w 12192000"/>
              <a:gd name="connsiteY86" fmla="*/ 2157358 h 3482342"/>
              <a:gd name="connsiteX87" fmla="*/ 5591469 w 12192000"/>
              <a:gd name="connsiteY87" fmla="*/ 2178389 h 3482342"/>
              <a:gd name="connsiteX88" fmla="*/ 5414282 w 12192000"/>
              <a:gd name="connsiteY88" fmla="*/ 2183070 h 3482342"/>
              <a:gd name="connsiteX89" fmla="*/ 5368369 w 12192000"/>
              <a:gd name="connsiteY89" fmla="*/ 2204272 h 3482342"/>
              <a:gd name="connsiteX90" fmla="*/ 5291263 w 12192000"/>
              <a:gd name="connsiteY90" fmla="*/ 2239182 h 3482342"/>
              <a:gd name="connsiteX91" fmla="*/ 5240857 w 12192000"/>
              <a:gd name="connsiteY91" fmla="*/ 2289444 h 3482342"/>
              <a:gd name="connsiteX92" fmla="*/ 5173523 w 12192000"/>
              <a:gd name="connsiteY92" fmla="*/ 2309057 h 3482342"/>
              <a:gd name="connsiteX93" fmla="*/ 5148543 w 12192000"/>
              <a:gd name="connsiteY93" fmla="*/ 2282356 h 3482342"/>
              <a:gd name="connsiteX94" fmla="*/ 5079548 w 12192000"/>
              <a:gd name="connsiteY94" fmla="*/ 2313485 h 3482342"/>
              <a:gd name="connsiteX95" fmla="*/ 4975908 w 12192000"/>
              <a:gd name="connsiteY95" fmla="*/ 2364128 h 3482342"/>
              <a:gd name="connsiteX96" fmla="*/ 4913723 w 12192000"/>
              <a:gd name="connsiteY96" fmla="*/ 2385265 h 3482342"/>
              <a:gd name="connsiteX97" fmla="*/ 4746485 w 12192000"/>
              <a:gd name="connsiteY97" fmla="*/ 2451769 h 3482342"/>
              <a:gd name="connsiteX98" fmla="*/ 4681588 w 12192000"/>
              <a:gd name="connsiteY98" fmla="*/ 2467494 h 3482342"/>
              <a:gd name="connsiteX99" fmla="*/ 1783655 w 12192000"/>
              <a:gd name="connsiteY99" fmla="*/ 3163860 h 3482342"/>
              <a:gd name="connsiteX100" fmla="*/ 1325955 w 12192000"/>
              <a:gd name="connsiteY100" fmla="*/ 3176692 h 3482342"/>
              <a:gd name="connsiteX101" fmla="*/ 1190384 w 12192000"/>
              <a:gd name="connsiteY101" fmla="*/ 3203504 h 3482342"/>
              <a:gd name="connsiteX102" fmla="*/ 1094537 w 12192000"/>
              <a:gd name="connsiteY102" fmla="*/ 3229469 h 3482342"/>
              <a:gd name="connsiteX103" fmla="*/ 779276 w 12192000"/>
              <a:gd name="connsiteY103" fmla="*/ 3327290 h 3482342"/>
              <a:gd name="connsiteX104" fmla="*/ 600378 w 12192000"/>
              <a:gd name="connsiteY104" fmla="*/ 3335250 h 3482342"/>
              <a:gd name="connsiteX105" fmla="*/ 493457 w 12192000"/>
              <a:gd name="connsiteY105" fmla="*/ 3365044 h 3482342"/>
              <a:gd name="connsiteX106" fmla="*/ 349402 w 12192000"/>
              <a:gd name="connsiteY106" fmla="*/ 3380897 h 3482342"/>
              <a:gd name="connsiteX107" fmla="*/ 192183 w 12192000"/>
              <a:gd name="connsiteY107" fmla="*/ 3460075 h 3482342"/>
              <a:gd name="connsiteX108" fmla="*/ 46713 w 12192000"/>
              <a:gd name="connsiteY108" fmla="*/ 3462986 h 3482342"/>
              <a:gd name="connsiteX109" fmla="*/ 2765 w 12192000"/>
              <a:gd name="connsiteY109" fmla="*/ 3480770 h 3482342"/>
              <a:gd name="connsiteX110" fmla="*/ 0 w 12192000"/>
              <a:gd name="connsiteY110" fmla="*/ 3482342 h 3482342"/>
              <a:gd name="connsiteX111" fmla="*/ 0 w 12192000"/>
              <a:gd name="connsiteY111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77421 w 12192000"/>
              <a:gd name="connsiteY15" fmla="*/ 763181 h 3482342"/>
              <a:gd name="connsiteX16" fmla="*/ 11540020 w 12192000"/>
              <a:gd name="connsiteY16" fmla="*/ 794059 h 3482342"/>
              <a:gd name="connsiteX17" fmla="*/ 11365056 w 12192000"/>
              <a:gd name="connsiteY17" fmla="*/ 804087 h 3482342"/>
              <a:gd name="connsiteX18" fmla="*/ 11294073 w 12192000"/>
              <a:gd name="connsiteY18" fmla="*/ 897260 h 3482342"/>
              <a:gd name="connsiteX19" fmla="*/ 11228040 w 12192000"/>
              <a:gd name="connsiteY19" fmla="*/ 958953 h 3482342"/>
              <a:gd name="connsiteX20" fmla="*/ 11193568 w 12192000"/>
              <a:gd name="connsiteY20" fmla="*/ 982314 h 3482342"/>
              <a:gd name="connsiteX21" fmla="*/ 11139869 w 12192000"/>
              <a:gd name="connsiteY21" fmla="*/ 1126133 h 3482342"/>
              <a:gd name="connsiteX22" fmla="*/ 11003287 w 12192000"/>
              <a:gd name="connsiteY22" fmla="*/ 1243468 h 3482342"/>
              <a:gd name="connsiteX23" fmla="*/ 10936797 w 12192000"/>
              <a:gd name="connsiteY23" fmla="*/ 1350588 h 3482342"/>
              <a:gd name="connsiteX24" fmla="*/ 10832727 w 12192000"/>
              <a:gd name="connsiteY24" fmla="*/ 1341335 h 3482342"/>
              <a:gd name="connsiteX25" fmla="*/ 10720408 w 12192000"/>
              <a:gd name="connsiteY25" fmla="*/ 1344999 h 3482342"/>
              <a:gd name="connsiteX26" fmla="*/ 10635456 w 12192000"/>
              <a:gd name="connsiteY26" fmla="*/ 1337688 h 3482342"/>
              <a:gd name="connsiteX27" fmla="*/ 10629954 w 12192000"/>
              <a:gd name="connsiteY27" fmla="*/ 1330628 h 3482342"/>
              <a:gd name="connsiteX28" fmla="*/ 10623883 w 12192000"/>
              <a:gd name="connsiteY28" fmla="*/ 1332776 h 3482342"/>
              <a:gd name="connsiteX29" fmla="*/ 10622090 w 12192000"/>
              <a:gd name="connsiteY29" fmla="*/ 1341385 h 3482342"/>
              <a:gd name="connsiteX30" fmla="*/ 10573203 w 12192000"/>
              <a:gd name="connsiteY30" fmla="*/ 1351996 h 3482342"/>
              <a:gd name="connsiteX31" fmla="*/ 10513263 w 12192000"/>
              <a:gd name="connsiteY31" fmla="*/ 1350756 h 3482342"/>
              <a:gd name="connsiteX32" fmla="*/ 10464012 w 12192000"/>
              <a:gd name="connsiteY32" fmla="*/ 1391778 h 3482342"/>
              <a:gd name="connsiteX33" fmla="*/ 10405409 w 12192000"/>
              <a:gd name="connsiteY33" fmla="*/ 1422789 h 3482342"/>
              <a:gd name="connsiteX34" fmla="*/ 10370530 w 12192000"/>
              <a:gd name="connsiteY34" fmla="*/ 1441596 h 3482342"/>
              <a:gd name="connsiteX35" fmla="*/ 10264922 w 12192000"/>
              <a:gd name="connsiteY35" fmla="*/ 1472107 h 3482342"/>
              <a:gd name="connsiteX36" fmla="*/ 10058690 w 12192000"/>
              <a:gd name="connsiteY36" fmla="*/ 1474888 h 3482342"/>
              <a:gd name="connsiteX37" fmla="*/ 10004424 w 12192000"/>
              <a:gd name="connsiteY37" fmla="*/ 1489801 h 3482342"/>
              <a:gd name="connsiteX38" fmla="*/ 9999951 w 12192000"/>
              <a:gd name="connsiteY38" fmla="*/ 1499127 h 3482342"/>
              <a:gd name="connsiteX39" fmla="*/ 9845462 w 12192000"/>
              <a:gd name="connsiteY39" fmla="*/ 1548192 h 3482342"/>
              <a:gd name="connsiteX40" fmla="*/ 9736156 w 12192000"/>
              <a:gd name="connsiteY40" fmla="*/ 1581928 h 3482342"/>
              <a:gd name="connsiteX41" fmla="*/ 9693355 w 12192000"/>
              <a:gd name="connsiteY41" fmla="*/ 1602632 h 3482342"/>
              <a:gd name="connsiteX42" fmla="*/ 9664242 w 12192000"/>
              <a:gd name="connsiteY42" fmla="*/ 1622075 h 3482342"/>
              <a:gd name="connsiteX43" fmla="*/ 9579195 w 12192000"/>
              <a:gd name="connsiteY43" fmla="*/ 1648017 h 3482342"/>
              <a:gd name="connsiteX44" fmla="*/ 9433652 w 12192000"/>
              <a:gd name="connsiteY44" fmla="*/ 1681174 h 3482342"/>
              <a:gd name="connsiteX45" fmla="*/ 9403775 w 12192000"/>
              <a:gd name="connsiteY45" fmla="*/ 1690403 h 3482342"/>
              <a:gd name="connsiteX46" fmla="*/ 9382503 w 12192000"/>
              <a:gd name="connsiteY46" fmla="*/ 1706957 h 3482342"/>
              <a:gd name="connsiteX47" fmla="*/ 9381410 w 12192000"/>
              <a:gd name="connsiteY47" fmla="*/ 1718312 h 3482342"/>
              <a:gd name="connsiteX48" fmla="*/ 9365685 w 12192000"/>
              <a:gd name="connsiteY48" fmla="*/ 1724772 h 3482342"/>
              <a:gd name="connsiteX49" fmla="*/ 9278020 w 12192000"/>
              <a:gd name="connsiteY49" fmla="*/ 1741161 h 3482342"/>
              <a:gd name="connsiteX50" fmla="*/ 9217145 w 12192000"/>
              <a:gd name="connsiteY50" fmla="*/ 1771195 h 3482342"/>
              <a:gd name="connsiteX51" fmla="*/ 8955875 w 12192000"/>
              <a:gd name="connsiteY51" fmla="*/ 1796806 h 3482342"/>
              <a:gd name="connsiteX52" fmla="*/ 8648415 w 12192000"/>
              <a:gd name="connsiteY52" fmla="*/ 1878623 h 3482342"/>
              <a:gd name="connsiteX53" fmla="*/ 8524524 w 12192000"/>
              <a:gd name="connsiteY53" fmla="*/ 1902425 h 3482342"/>
              <a:gd name="connsiteX54" fmla="*/ 8426060 w 12192000"/>
              <a:gd name="connsiteY54" fmla="*/ 1947126 h 3482342"/>
              <a:gd name="connsiteX55" fmla="*/ 8424042 w 12192000"/>
              <a:gd name="connsiteY55" fmla="*/ 1949367 h 3482342"/>
              <a:gd name="connsiteX56" fmla="*/ 8401276 w 12192000"/>
              <a:gd name="connsiteY56" fmla="*/ 1953968 h 3482342"/>
              <a:gd name="connsiteX57" fmla="*/ 8294129 w 12192000"/>
              <a:gd name="connsiteY57" fmla="*/ 1958387 h 3482342"/>
              <a:gd name="connsiteX58" fmla="*/ 8293892 w 12192000"/>
              <a:gd name="connsiteY58" fmla="*/ 1960370 h 3482342"/>
              <a:gd name="connsiteX59" fmla="*/ 8351578 w 12192000"/>
              <a:gd name="connsiteY59" fmla="*/ 1914422 h 3482342"/>
              <a:gd name="connsiteX60" fmla="*/ 8248914 w 12192000"/>
              <a:gd name="connsiteY60" fmla="*/ 1954175 h 3482342"/>
              <a:gd name="connsiteX61" fmla="*/ 8132104 w 12192000"/>
              <a:gd name="connsiteY61" fmla="*/ 1895727 h 3482342"/>
              <a:gd name="connsiteX62" fmla="*/ 7918078 w 12192000"/>
              <a:gd name="connsiteY62" fmla="*/ 1862668 h 3482342"/>
              <a:gd name="connsiteX63" fmla="*/ 7817899 w 12192000"/>
              <a:gd name="connsiteY63" fmla="*/ 1862176 h 3482342"/>
              <a:gd name="connsiteX64" fmla="*/ 7768994 w 12192000"/>
              <a:gd name="connsiteY64" fmla="*/ 1855721 h 3482342"/>
              <a:gd name="connsiteX65" fmla="*/ 7618027 w 12192000"/>
              <a:gd name="connsiteY65" fmla="*/ 1830959 h 3482342"/>
              <a:gd name="connsiteX66" fmla="*/ 7449425 w 12192000"/>
              <a:gd name="connsiteY66" fmla="*/ 1810910 h 3482342"/>
              <a:gd name="connsiteX67" fmla="*/ 7342915 w 12192000"/>
              <a:gd name="connsiteY67" fmla="*/ 1819827 h 3482342"/>
              <a:gd name="connsiteX68" fmla="*/ 7255191 w 12192000"/>
              <a:gd name="connsiteY68" fmla="*/ 1834354 h 3482342"/>
              <a:gd name="connsiteX69" fmla="*/ 7131205 w 12192000"/>
              <a:gd name="connsiteY69" fmla="*/ 1845557 h 3482342"/>
              <a:gd name="connsiteX70" fmla="*/ 6917124 w 12192000"/>
              <a:gd name="connsiteY70" fmla="*/ 1837109 h 3482342"/>
              <a:gd name="connsiteX71" fmla="*/ 6837145 w 12192000"/>
              <a:gd name="connsiteY71" fmla="*/ 1870724 h 3482342"/>
              <a:gd name="connsiteX72" fmla="*/ 6753991 w 12192000"/>
              <a:gd name="connsiteY72" fmla="*/ 1860969 h 3482342"/>
              <a:gd name="connsiteX73" fmla="*/ 6727754 w 12192000"/>
              <a:gd name="connsiteY73" fmla="*/ 1882372 h 3482342"/>
              <a:gd name="connsiteX74" fmla="*/ 6723371 w 12192000"/>
              <a:gd name="connsiteY74" fmla="*/ 1886494 h 3482342"/>
              <a:gd name="connsiteX75" fmla="*/ 6702779 w 12192000"/>
              <a:gd name="connsiteY75" fmla="*/ 1893601 h 3482342"/>
              <a:gd name="connsiteX76" fmla="*/ 6700779 w 12192000"/>
              <a:gd name="connsiteY76" fmla="*/ 1907344 h 3482342"/>
              <a:gd name="connsiteX77" fmla="*/ 6672513 w 12192000"/>
              <a:gd name="connsiteY77" fmla="*/ 1926452 h 3482342"/>
              <a:gd name="connsiteX78" fmla="*/ 6633549 w 12192000"/>
              <a:gd name="connsiteY78" fmla="*/ 1936255 h 3482342"/>
              <a:gd name="connsiteX79" fmla="*/ 6444344 w 12192000"/>
              <a:gd name="connsiteY79" fmla="*/ 1969663 h 3482342"/>
              <a:gd name="connsiteX80" fmla="*/ 6333446 w 12192000"/>
              <a:gd name="connsiteY80" fmla="*/ 1997163 h 3482342"/>
              <a:gd name="connsiteX81" fmla="*/ 6294933 w 12192000"/>
              <a:gd name="connsiteY81" fmla="*/ 2019412 h 3482342"/>
              <a:gd name="connsiteX82" fmla="*/ 6238719 w 12192000"/>
              <a:gd name="connsiteY82" fmla="*/ 2042547 h 3482342"/>
              <a:gd name="connsiteX83" fmla="*/ 6142310 w 12192000"/>
              <a:gd name="connsiteY83" fmla="*/ 2092510 h 3482342"/>
              <a:gd name="connsiteX84" fmla="*/ 6007916 w 12192000"/>
              <a:gd name="connsiteY84" fmla="*/ 2143752 h 3482342"/>
              <a:gd name="connsiteX85" fmla="*/ 5894610 w 12192000"/>
              <a:gd name="connsiteY85" fmla="*/ 2130684 h 3482342"/>
              <a:gd name="connsiteX86" fmla="*/ 5817682 w 12192000"/>
              <a:gd name="connsiteY86" fmla="*/ 2157358 h 3482342"/>
              <a:gd name="connsiteX87" fmla="*/ 5591469 w 12192000"/>
              <a:gd name="connsiteY87" fmla="*/ 2178389 h 3482342"/>
              <a:gd name="connsiteX88" fmla="*/ 5414282 w 12192000"/>
              <a:gd name="connsiteY88" fmla="*/ 2183070 h 3482342"/>
              <a:gd name="connsiteX89" fmla="*/ 5368369 w 12192000"/>
              <a:gd name="connsiteY89" fmla="*/ 2204272 h 3482342"/>
              <a:gd name="connsiteX90" fmla="*/ 5291263 w 12192000"/>
              <a:gd name="connsiteY90" fmla="*/ 2239182 h 3482342"/>
              <a:gd name="connsiteX91" fmla="*/ 5240857 w 12192000"/>
              <a:gd name="connsiteY91" fmla="*/ 2289444 h 3482342"/>
              <a:gd name="connsiteX92" fmla="*/ 5173523 w 12192000"/>
              <a:gd name="connsiteY92" fmla="*/ 2309057 h 3482342"/>
              <a:gd name="connsiteX93" fmla="*/ 5148543 w 12192000"/>
              <a:gd name="connsiteY93" fmla="*/ 2282356 h 3482342"/>
              <a:gd name="connsiteX94" fmla="*/ 5079548 w 12192000"/>
              <a:gd name="connsiteY94" fmla="*/ 2313485 h 3482342"/>
              <a:gd name="connsiteX95" fmla="*/ 4975908 w 12192000"/>
              <a:gd name="connsiteY95" fmla="*/ 2364128 h 3482342"/>
              <a:gd name="connsiteX96" fmla="*/ 4913723 w 12192000"/>
              <a:gd name="connsiteY96" fmla="*/ 2385265 h 3482342"/>
              <a:gd name="connsiteX97" fmla="*/ 4746485 w 12192000"/>
              <a:gd name="connsiteY97" fmla="*/ 2451769 h 3482342"/>
              <a:gd name="connsiteX98" fmla="*/ 4681588 w 12192000"/>
              <a:gd name="connsiteY98" fmla="*/ 2467494 h 3482342"/>
              <a:gd name="connsiteX99" fmla="*/ 1783655 w 12192000"/>
              <a:gd name="connsiteY99" fmla="*/ 3163860 h 3482342"/>
              <a:gd name="connsiteX100" fmla="*/ 1325955 w 12192000"/>
              <a:gd name="connsiteY100" fmla="*/ 3176692 h 3482342"/>
              <a:gd name="connsiteX101" fmla="*/ 1190384 w 12192000"/>
              <a:gd name="connsiteY101" fmla="*/ 3203504 h 3482342"/>
              <a:gd name="connsiteX102" fmla="*/ 1094537 w 12192000"/>
              <a:gd name="connsiteY102" fmla="*/ 3229469 h 3482342"/>
              <a:gd name="connsiteX103" fmla="*/ 779276 w 12192000"/>
              <a:gd name="connsiteY103" fmla="*/ 3327290 h 3482342"/>
              <a:gd name="connsiteX104" fmla="*/ 600378 w 12192000"/>
              <a:gd name="connsiteY104" fmla="*/ 3335250 h 3482342"/>
              <a:gd name="connsiteX105" fmla="*/ 493457 w 12192000"/>
              <a:gd name="connsiteY105" fmla="*/ 3365044 h 3482342"/>
              <a:gd name="connsiteX106" fmla="*/ 349402 w 12192000"/>
              <a:gd name="connsiteY106" fmla="*/ 3380897 h 3482342"/>
              <a:gd name="connsiteX107" fmla="*/ 192183 w 12192000"/>
              <a:gd name="connsiteY107" fmla="*/ 3460075 h 3482342"/>
              <a:gd name="connsiteX108" fmla="*/ 46713 w 12192000"/>
              <a:gd name="connsiteY108" fmla="*/ 3462986 h 3482342"/>
              <a:gd name="connsiteX109" fmla="*/ 2765 w 12192000"/>
              <a:gd name="connsiteY109" fmla="*/ 3480770 h 3482342"/>
              <a:gd name="connsiteX110" fmla="*/ 0 w 12192000"/>
              <a:gd name="connsiteY110" fmla="*/ 3482342 h 3482342"/>
              <a:gd name="connsiteX111" fmla="*/ 0 w 12192000"/>
              <a:gd name="connsiteY111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77421 w 12192000"/>
              <a:gd name="connsiteY15" fmla="*/ 763181 h 3482342"/>
              <a:gd name="connsiteX16" fmla="*/ 11540020 w 12192000"/>
              <a:gd name="connsiteY16" fmla="*/ 794059 h 3482342"/>
              <a:gd name="connsiteX17" fmla="*/ 11365056 w 12192000"/>
              <a:gd name="connsiteY17" fmla="*/ 804087 h 3482342"/>
              <a:gd name="connsiteX18" fmla="*/ 11294073 w 12192000"/>
              <a:gd name="connsiteY18" fmla="*/ 897260 h 3482342"/>
              <a:gd name="connsiteX19" fmla="*/ 11228040 w 12192000"/>
              <a:gd name="connsiteY19" fmla="*/ 958953 h 3482342"/>
              <a:gd name="connsiteX20" fmla="*/ 11193568 w 12192000"/>
              <a:gd name="connsiteY20" fmla="*/ 982314 h 3482342"/>
              <a:gd name="connsiteX21" fmla="*/ 11139869 w 12192000"/>
              <a:gd name="connsiteY21" fmla="*/ 1126133 h 3482342"/>
              <a:gd name="connsiteX22" fmla="*/ 11003287 w 12192000"/>
              <a:gd name="connsiteY22" fmla="*/ 1243468 h 3482342"/>
              <a:gd name="connsiteX23" fmla="*/ 10936797 w 12192000"/>
              <a:gd name="connsiteY23" fmla="*/ 1350588 h 3482342"/>
              <a:gd name="connsiteX24" fmla="*/ 10832727 w 12192000"/>
              <a:gd name="connsiteY24" fmla="*/ 1341335 h 3482342"/>
              <a:gd name="connsiteX25" fmla="*/ 10720408 w 12192000"/>
              <a:gd name="connsiteY25" fmla="*/ 1344999 h 3482342"/>
              <a:gd name="connsiteX26" fmla="*/ 10635456 w 12192000"/>
              <a:gd name="connsiteY26" fmla="*/ 1337688 h 3482342"/>
              <a:gd name="connsiteX27" fmla="*/ 10629954 w 12192000"/>
              <a:gd name="connsiteY27" fmla="*/ 1330628 h 3482342"/>
              <a:gd name="connsiteX28" fmla="*/ 10623883 w 12192000"/>
              <a:gd name="connsiteY28" fmla="*/ 1332776 h 3482342"/>
              <a:gd name="connsiteX29" fmla="*/ 10622090 w 12192000"/>
              <a:gd name="connsiteY29" fmla="*/ 1341385 h 3482342"/>
              <a:gd name="connsiteX30" fmla="*/ 10573203 w 12192000"/>
              <a:gd name="connsiteY30" fmla="*/ 1351996 h 3482342"/>
              <a:gd name="connsiteX31" fmla="*/ 10513263 w 12192000"/>
              <a:gd name="connsiteY31" fmla="*/ 1350756 h 3482342"/>
              <a:gd name="connsiteX32" fmla="*/ 10464012 w 12192000"/>
              <a:gd name="connsiteY32" fmla="*/ 1391778 h 3482342"/>
              <a:gd name="connsiteX33" fmla="*/ 10405409 w 12192000"/>
              <a:gd name="connsiteY33" fmla="*/ 1422789 h 3482342"/>
              <a:gd name="connsiteX34" fmla="*/ 10370530 w 12192000"/>
              <a:gd name="connsiteY34" fmla="*/ 1441596 h 3482342"/>
              <a:gd name="connsiteX35" fmla="*/ 10264922 w 12192000"/>
              <a:gd name="connsiteY35" fmla="*/ 1472107 h 3482342"/>
              <a:gd name="connsiteX36" fmla="*/ 10058690 w 12192000"/>
              <a:gd name="connsiteY36" fmla="*/ 1474888 h 3482342"/>
              <a:gd name="connsiteX37" fmla="*/ 10004424 w 12192000"/>
              <a:gd name="connsiteY37" fmla="*/ 1489801 h 3482342"/>
              <a:gd name="connsiteX38" fmla="*/ 9999951 w 12192000"/>
              <a:gd name="connsiteY38" fmla="*/ 1499127 h 3482342"/>
              <a:gd name="connsiteX39" fmla="*/ 9845462 w 12192000"/>
              <a:gd name="connsiteY39" fmla="*/ 1548192 h 3482342"/>
              <a:gd name="connsiteX40" fmla="*/ 9736156 w 12192000"/>
              <a:gd name="connsiteY40" fmla="*/ 1581928 h 3482342"/>
              <a:gd name="connsiteX41" fmla="*/ 9693355 w 12192000"/>
              <a:gd name="connsiteY41" fmla="*/ 1602632 h 3482342"/>
              <a:gd name="connsiteX42" fmla="*/ 9664242 w 12192000"/>
              <a:gd name="connsiteY42" fmla="*/ 1622075 h 3482342"/>
              <a:gd name="connsiteX43" fmla="*/ 9579195 w 12192000"/>
              <a:gd name="connsiteY43" fmla="*/ 1648017 h 3482342"/>
              <a:gd name="connsiteX44" fmla="*/ 9433652 w 12192000"/>
              <a:gd name="connsiteY44" fmla="*/ 1681174 h 3482342"/>
              <a:gd name="connsiteX45" fmla="*/ 9403775 w 12192000"/>
              <a:gd name="connsiteY45" fmla="*/ 1690403 h 3482342"/>
              <a:gd name="connsiteX46" fmla="*/ 9382503 w 12192000"/>
              <a:gd name="connsiteY46" fmla="*/ 1706957 h 3482342"/>
              <a:gd name="connsiteX47" fmla="*/ 9381410 w 12192000"/>
              <a:gd name="connsiteY47" fmla="*/ 1718312 h 3482342"/>
              <a:gd name="connsiteX48" fmla="*/ 9365685 w 12192000"/>
              <a:gd name="connsiteY48" fmla="*/ 1724772 h 3482342"/>
              <a:gd name="connsiteX49" fmla="*/ 9278020 w 12192000"/>
              <a:gd name="connsiteY49" fmla="*/ 1741161 h 3482342"/>
              <a:gd name="connsiteX50" fmla="*/ 9217145 w 12192000"/>
              <a:gd name="connsiteY50" fmla="*/ 1771195 h 3482342"/>
              <a:gd name="connsiteX51" fmla="*/ 8955875 w 12192000"/>
              <a:gd name="connsiteY51" fmla="*/ 1796806 h 3482342"/>
              <a:gd name="connsiteX52" fmla="*/ 8648415 w 12192000"/>
              <a:gd name="connsiteY52" fmla="*/ 1878623 h 3482342"/>
              <a:gd name="connsiteX53" fmla="*/ 8524524 w 12192000"/>
              <a:gd name="connsiteY53" fmla="*/ 1902425 h 3482342"/>
              <a:gd name="connsiteX54" fmla="*/ 8426060 w 12192000"/>
              <a:gd name="connsiteY54" fmla="*/ 1947126 h 3482342"/>
              <a:gd name="connsiteX55" fmla="*/ 8424042 w 12192000"/>
              <a:gd name="connsiteY55" fmla="*/ 1949367 h 3482342"/>
              <a:gd name="connsiteX56" fmla="*/ 8401276 w 12192000"/>
              <a:gd name="connsiteY56" fmla="*/ 1953968 h 3482342"/>
              <a:gd name="connsiteX57" fmla="*/ 8294129 w 12192000"/>
              <a:gd name="connsiteY57" fmla="*/ 1958387 h 3482342"/>
              <a:gd name="connsiteX58" fmla="*/ 8351578 w 12192000"/>
              <a:gd name="connsiteY58" fmla="*/ 1914422 h 3482342"/>
              <a:gd name="connsiteX59" fmla="*/ 8248914 w 12192000"/>
              <a:gd name="connsiteY59" fmla="*/ 1954175 h 3482342"/>
              <a:gd name="connsiteX60" fmla="*/ 8132104 w 12192000"/>
              <a:gd name="connsiteY60" fmla="*/ 1895727 h 3482342"/>
              <a:gd name="connsiteX61" fmla="*/ 7918078 w 12192000"/>
              <a:gd name="connsiteY61" fmla="*/ 1862668 h 3482342"/>
              <a:gd name="connsiteX62" fmla="*/ 7817899 w 12192000"/>
              <a:gd name="connsiteY62" fmla="*/ 1862176 h 3482342"/>
              <a:gd name="connsiteX63" fmla="*/ 7768994 w 12192000"/>
              <a:gd name="connsiteY63" fmla="*/ 1855721 h 3482342"/>
              <a:gd name="connsiteX64" fmla="*/ 7618027 w 12192000"/>
              <a:gd name="connsiteY64" fmla="*/ 1830959 h 3482342"/>
              <a:gd name="connsiteX65" fmla="*/ 7449425 w 12192000"/>
              <a:gd name="connsiteY65" fmla="*/ 1810910 h 3482342"/>
              <a:gd name="connsiteX66" fmla="*/ 7342915 w 12192000"/>
              <a:gd name="connsiteY66" fmla="*/ 1819827 h 3482342"/>
              <a:gd name="connsiteX67" fmla="*/ 7255191 w 12192000"/>
              <a:gd name="connsiteY67" fmla="*/ 1834354 h 3482342"/>
              <a:gd name="connsiteX68" fmla="*/ 7131205 w 12192000"/>
              <a:gd name="connsiteY68" fmla="*/ 1845557 h 3482342"/>
              <a:gd name="connsiteX69" fmla="*/ 6917124 w 12192000"/>
              <a:gd name="connsiteY69" fmla="*/ 1837109 h 3482342"/>
              <a:gd name="connsiteX70" fmla="*/ 6837145 w 12192000"/>
              <a:gd name="connsiteY70" fmla="*/ 1870724 h 3482342"/>
              <a:gd name="connsiteX71" fmla="*/ 6753991 w 12192000"/>
              <a:gd name="connsiteY71" fmla="*/ 1860969 h 3482342"/>
              <a:gd name="connsiteX72" fmla="*/ 6727754 w 12192000"/>
              <a:gd name="connsiteY72" fmla="*/ 1882372 h 3482342"/>
              <a:gd name="connsiteX73" fmla="*/ 6723371 w 12192000"/>
              <a:gd name="connsiteY73" fmla="*/ 1886494 h 3482342"/>
              <a:gd name="connsiteX74" fmla="*/ 6702779 w 12192000"/>
              <a:gd name="connsiteY74" fmla="*/ 1893601 h 3482342"/>
              <a:gd name="connsiteX75" fmla="*/ 6700779 w 12192000"/>
              <a:gd name="connsiteY75" fmla="*/ 1907344 h 3482342"/>
              <a:gd name="connsiteX76" fmla="*/ 6672513 w 12192000"/>
              <a:gd name="connsiteY76" fmla="*/ 1926452 h 3482342"/>
              <a:gd name="connsiteX77" fmla="*/ 6633549 w 12192000"/>
              <a:gd name="connsiteY77" fmla="*/ 1936255 h 3482342"/>
              <a:gd name="connsiteX78" fmla="*/ 6444344 w 12192000"/>
              <a:gd name="connsiteY78" fmla="*/ 1969663 h 3482342"/>
              <a:gd name="connsiteX79" fmla="*/ 6333446 w 12192000"/>
              <a:gd name="connsiteY79" fmla="*/ 1997163 h 3482342"/>
              <a:gd name="connsiteX80" fmla="*/ 6294933 w 12192000"/>
              <a:gd name="connsiteY80" fmla="*/ 2019412 h 3482342"/>
              <a:gd name="connsiteX81" fmla="*/ 6238719 w 12192000"/>
              <a:gd name="connsiteY81" fmla="*/ 2042547 h 3482342"/>
              <a:gd name="connsiteX82" fmla="*/ 6142310 w 12192000"/>
              <a:gd name="connsiteY82" fmla="*/ 2092510 h 3482342"/>
              <a:gd name="connsiteX83" fmla="*/ 6007916 w 12192000"/>
              <a:gd name="connsiteY83" fmla="*/ 2143752 h 3482342"/>
              <a:gd name="connsiteX84" fmla="*/ 5894610 w 12192000"/>
              <a:gd name="connsiteY84" fmla="*/ 2130684 h 3482342"/>
              <a:gd name="connsiteX85" fmla="*/ 5817682 w 12192000"/>
              <a:gd name="connsiteY85" fmla="*/ 2157358 h 3482342"/>
              <a:gd name="connsiteX86" fmla="*/ 5591469 w 12192000"/>
              <a:gd name="connsiteY86" fmla="*/ 2178389 h 3482342"/>
              <a:gd name="connsiteX87" fmla="*/ 5414282 w 12192000"/>
              <a:gd name="connsiteY87" fmla="*/ 2183070 h 3482342"/>
              <a:gd name="connsiteX88" fmla="*/ 5368369 w 12192000"/>
              <a:gd name="connsiteY88" fmla="*/ 2204272 h 3482342"/>
              <a:gd name="connsiteX89" fmla="*/ 5291263 w 12192000"/>
              <a:gd name="connsiteY89" fmla="*/ 2239182 h 3482342"/>
              <a:gd name="connsiteX90" fmla="*/ 5240857 w 12192000"/>
              <a:gd name="connsiteY90" fmla="*/ 2289444 h 3482342"/>
              <a:gd name="connsiteX91" fmla="*/ 5173523 w 12192000"/>
              <a:gd name="connsiteY91" fmla="*/ 2309057 h 3482342"/>
              <a:gd name="connsiteX92" fmla="*/ 5148543 w 12192000"/>
              <a:gd name="connsiteY92" fmla="*/ 2282356 h 3482342"/>
              <a:gd name="connsiteX93" fmla="*/ 5079548 w 12192000"/>
              <a:gd name="connsiteY93" fmla="*/ 2313485 h 3482342"/>
              <a:gd name="connsiteX94" fmla="*/ 4975908 w 12192000"/>
              <a:gd name="connsiteY94" fmla="*/ 2364128 h 3482342"/>
              <a:gd name="connsiteX95" fmla="*/ 4913723 w 12192000"/>
              <a:gd name="connsiteY95" fmla="*/ 2385265 h 3482342"/>
              <a:gd name="connsiteX96" fmla="*/ 4746485 w 12192000"/>
              <a:gd name="connsiteY96" fmla="*/ 2451769 h 3482342"/>
              <a:gd name="connsiteX97" fmla="*/ 4681588 w 12192000"/>
              <a:gd name="connsiteY97" fmla="*/ 2467494 h 3482342"/>
              <a:gd name="connsiteX98" fmla="*/ 1783655 w 12192000"/>
              <a:gd name="connsiteY98" fmla="*/ 3163860 h 3482342"/>
              <a:gd name="connsiteX99" fmla="*/ 1325955 w 12192000"/>
              <a:gd name="connsiteY99" fmla="*/ 3176692 h 3482342"/>
              <a:gd name="connsiteX100" fmla="*/ 1190384 w 12192000"/>
              <a:gd name="connsiteY100" fmla="*/ 3203504 h 3482342"/>
              <a:gd name="connsiteX101" fmla="*/ 1094537 w 12192000"/>
              <a:gd name="connsiteY101" fmla="*/ 3229469 h 3482342"/>
              <a:gd name="connsiteX102" fmla="*/ 779276 w 12192000"/>
              <a:gd name="connsiteY102" fmla="*/ 3327290 h 3482342"/>
              <a:gd name="connsiteX103" fmla="*/ 600378 w 12192000"/>
              <a:gd name="connsiteY103" fmla="*/ 3335250 h 3482342"/>
              <a:gd name="connsiteX104" fmla="*/ 493457 w 12192000"/>
              <a:gd name="connsiteY104" fmla="*/ 3365044 h 3482342"/>
              <a:gd name="connsiteX105" fmla="*/ 349402 w 12192000"/>
              <a:gd name="connsiteY105" fmla="*/ 3380897 h 3482342"/>
              <a:gd name="connsiteX106" fmla="*/ 192183 w 12192000"/>
              <a:gd name="connsiteY106" fmla="*/ 3460075 h 3482342"/>
              <a:gd name="connsiteX107" fmla="*/ 46713 w 12192000"/>
              <a:gd name="connsiteY107" fmla="*/ 3462986 h 3482342"/>
              <a:gd name="connsiteX108" fmla="*/ 2765 w 12192000"/>
              <a:gd name="connsiteY108" fmla="*/ 3480770 h 3482342"/>
              <a:gd name="connsiteX109" fmla="*/ 0 w 12192000"/>
              <a:gd name="connsiteY109" fmla="*/ 3482342 h 3482342"/>
              <a:gd name="connsiteX110" fmla="*/ 0 w 12192000"/>
              <a:gd name="connsiteY110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77421 w 12192000"/>
              <a:gd name="connsiteY15" fmla="*/ 763181 h 3482342"/>
              <a:gd name="connsiteX16" fmla="*/ 11540020 w 12192000"/>
              <a:gd name="connsiteY16" fmla="*/ 794059 h 3482342"/>
              <a:gd name="connsiteX17" fmla="*/ 11365056 w 12192000"/>
              <a:gd name="connsiteY17" fmla="*/ 804087 h 3482342"/>
              <a:gd name="connsiteX18" fmla="*/ 11294073 w 12192000"/>
              <a:gd name="connsiteY18" fmla="*/ 897260 h 3482342"/>
              <a:gd name="connsiteX19" fmla="*/ 11228040 w 12192000"/>
              <a:gd name="connsiteY19" fmla="*/ 958953 h 3482342"/>
              <a:gd name="connsiteX20" fmla="*/ 11193568 w 12192000"/>
              <a:gd name="connsiteY20" fmla="*/ 982314 h 3482342"/>
              <a:gd name="connsiteX21" fmla="*/ 11139869 w 12192000"/>
              <a:gd name="connsiteY21" fmla="*/ 1126133 h 3482342"/>
              <a:gd name="connsiteX22" fmla="*/ 11003287 w 12192000"/>
              <a:gd name="connsiteY22" fmla="*/ 1243468 h 3482342"/>
              <a:gd name="connsiteX23" fmla="*/ 10936797 w 12192000"/>
              <a:gd name="connsiteY23" fmla="*/ 1350588 h 3482342"/>
              <a:gd name="connsiteX24" fmla="*/ 10832727 w 12192000"/>
              <a:gd name="connsiteY24" fmla="*/ 1341335 h 3482342"/>
              <a:gd name="connsiteX25" fmla="*/ 10720408 w 12192000"/>
              <a:gd name="connsiteY25" fmla="*/ 1344999 h 3482342"/>
              <a:gd name="connsiteX26" fmla="*/ 10635456 w 12192000"/>
              <a:gd name="connsiteY26" fmla="*/ 1337688 h 3482342"/>
              <a:gd name="connsiteX27" fmla="*/ 10629954 w 12192000"/>
              <a:gd name="connsiteY27" fmla="*/ 1330628 h 3482342"/>
              <a:gd name="connsiteX28" fmla="*/ 10623883 w 12192000"/>
              <a:gd name="connsiteY28" fmla="*/ 1332776 h 3482342"/>
              <a:gd name="connsiteX29" fmla="*/ 10622090 w 12192000"/>
              <a:gd name="connsiteY29" fmla="*/ 1341385 h 3482342"/>
              <a:gd name="connsiteX30" fmla="*/ 10573203 w 12192000"/>
              <a:gd name="connsiteY30" fmla="*/ 1351996 h 3482342"/>
              <a:gd name="connsiteX31" fmla="*/ 10513263 w 12192000"/>
              <a:gd name="connsiteY31" fmla="*/ 1350756 h 3482342"/>
              <a:gd name="connsiteX32" fmla="*/ 10464012 w 12192000"/>
              <a:gd name="connsiteY32" fmla="*/ 1391778 h 3482342"/>
              <a:gd name="connsiteX33" fmla="*/ 10405409 w 12192000"/>
              <a:gd name="connsiteY33" fmla="*/ 1422789 h 3482342"/>
              <a:gd name="connsiteX34" fmla="*/ 10370530 w 12192000"/>
              <a:gd name="connsiteY34" fmla="*/ 1441596 h 3482342"/>
              <a:gd name="connsiteX35" fmla="*/ 10264922 w 12192000"/>
              <a:gd name="connsiteY35" fmla="*/ 1472107 h 3482342"/>
              <a:gd name="connsiteX36" fmla="*/ 10058690 w 12192000"/>
              <a:gd name="connsiteY36" fmla="*/ 1474888 h 3482342"/>
              <a:gd name="connsiteX37" fmla="*/ 10004424 w 12192000"/>
              <a:gd name="connsiteY37" fmla="*/ 1489801 h 3482342"/>
              <a:gd name="connsiteX38" fmla="*/ 9999951 w 12192000"/>
              <a:gd name="connsiteY38" fmla="*/ 1499127 h 3482342"/>
              <a:gd name="connsiteX39" fmla="*/ 9845462 w 12192000"/>
              <a:gd name="connsiteY39" fmla="*/ 1548192 h 3482342"/>
              <a:gd name="connsiteX40" fmla="*/ 9736156 w 12192000"/>
              <a:gd name="connsiteY40" fmla="*/ 1581928 h 3482342"/>
              <a:gd name="connsiteX41" fmla="*/ 9693355 w 12192000"/>
              <a:gd name="connsiteY41" fmla="*/ 1602632 h 3482342"/>
              <a:gd name="connsiteX42" fmla="*/ 9664242 w 12192000"/>
              <a:gd name="connsiteY42" fmla="*/ 1622075 h 3482342"/>
              <a:gd name="connsiteX43" fmla="*/ 9579195 w 12192000"/>
              <a:gd name="connsiteY43" fmla="*/ 1648017 h 3482342"/>
              <a:gd name="connsiteX44" fmla="*/ 9433652 w 12192000"/>
              <a:gd name="connsiteY44" fmla="*/ 1681174 h 3482342"/>
              <a:gd name="connsiteX45" fmla="*/ 9403775 w 12192000"/>
              <a:gd name="connsiteY45" fmla="*/ 1690403 h 3482342"/>
              <a:gd name="connsiteX46" fmla="*/ 9382503 w 12192000"/>
              <a:gd name="connsiteY46" fmla="*/ 1706957 h 3482342"/>
              <a:gd name="connsiteX47" fmla="*/ 9381410 w 12192000"/>
              <a:gd name="connsiteY47" fmla="*/ 1718312 h 3482342"/>
              <a:gd name="connsiteX48" fmla="*/ 9365685 w 12192000"/>
              <a:gd name="connsiteY48" fmla="*/ 1724772 h 3482342"/>
              <a:gd name="connsiteX49" fmla="*/ 9278020 w 12192000"/>
              <a:gd name="connsiteY49" fmla="*/ 1741161 h 3482342"/>
              <a:gd name="connsiteX50" fmla="*/ 9217145 w 12192000"/>
              <a:gd name="connsiteY50" fmla="*/ 1771195 h 3482342"/>
              <a:gd name="connsiteX51" fmla="*/ 8955875 w 12192000"/>
              <a:gd name="connsiteY51" fmla="*/ 1796806 h 3482342"/>
              <a:gd name="connsiteX52" fmla="*/ 8648415 w 12192000"/>
              <a:gd name="connsiteY52" fmla="*/ 1878623 h 3482342"/>
              <a:gd name="connsiteX53" fmla="*/ 8524524 w 12192000"/>
              <a:gd name="connsiteY53" fmla="*/ 1902425 h 3482342"/>
              <a:gd name="connsiteX54" fmla="*/ 8426060 w 12192000"/>
              <a:gd name="connsiteY54" fmla="*/ 1947126 h 3482342"/>
              <a:gd name="connsiteX55" fmla="*/ 8424042 w 12192000"/>
              <a:gd name="connsiteY55" fmla="*/ 1949367 h 3482342"/>
              <a:gd name="connsiteX56" fmla="*/ 8401276 w 12192000"/>
              <a:gd name="connsiteY56" fmla="*/ 1953968 h 3482342"/>
              <a:gd name="connsiteX57" fmla="*/ 8351578 w 12192000"/>
              <a:gd name="connsiteY57" fmla="*/ 1914422 h 3482342"/>
              <a:gd name="connsiteX58" fmla="*/ 8248914 w 12192000"/>
              <a:gd name="connsiteY58" fmla="*/ 1954175 h 3482342"/>
              <a:gd name="connsiteX59" fmla="*/ 8132104 w 12192000"/>
              <a:gd name="connsiteY59" fmla="*/ 1895727 h 3482342"/>
              <a:gd name="connsiteX60" fmla="*/ 7918078 w 12192000"/>
              <a:gd name="connsiteY60" fmla="*/ 1862668 h 3482342"/>
              <a:gd name="connsiteX61" fmla="*/ 7817899 w 12192000"/>
              <a:gd name="connsiteY61" fmla="*/ 1862176 h 3482342"/>
              <a:gd name="connsiteX62" fmla="*/ 7768994 w 12192000"/>
              <a:gd name="connsiteY62" fmla="*/ 1855721 h 3482342"/>
              <a:gd name="connsiteX63" fmla="*/ 7618027 w 12192000"/>
              <a:gd name="connsiteY63" fmla="*/ 1830959 h 3482342"/>
              <a:gd name="connsiteX64" fmla="*/ 7449425 w 12192000"/>
              <a:gd name="connsiteY64" fmla="*/ 1810910 h 3482342"/>
              <a:gd name="connsiteX65" fmla="*/ 7342915 w 12192000"/>
              <a:gd name="connsiteY65" fmla="*/ 1819827 h 3482342"/>
              <a:gd name="connsiteX66" fmla="*/ 7255191 w 12192000"/>
              <a:gd name="connsiteY66" fmla="*/ 1834354 h 3482342"/>
              <a:gd name="connsiteX67" fmla="*/ 7131205 w 12192000"/>
              <a:gd name="connsiteY67" fmla="*/ 1845557 h 3482342"/>
              <a:gd name="connsiteX68" fmla="*/ 6917124 w 12192000"/>
              <a:gd name="connsiteY68" fmla="*/ 1837109 h 3482342"/>
              <a:gd name="connsiteX69" fmla="*/ 6837145 w 12192000"/>
              <a:gd name="connsiteY69" fmla="*/ 1870724 h 3482342"/>
              <a:gd name="connsiteX70" fmla="*/ 6753991 w 12192000"/>
              <a:gd name="connsiteY70" fmla="*/ 1860969 h 3482342"/>
              <a:gd name="connsiteX71" fmla="*/ 6727754 w 12192000"/>
              <a:gd name="connsiteY71" fmla="*/ 1882372 h 3482342"/>
              <a:gd name="connsiteX72" fmla="*/ 6723371 w 12192000"/>
              <a:gd name="connsiteY72" fmla="*/ 1886494 h 3482342"/>
              <a:gd name="connsiteX73" fmla="*/ 6702779 w 12192000"/>
              <a:gd name="connsiteY73" fmla="*/ 1893601 h 3482342"/>
              <a:gd name="connsiteX74" fmla="*/ 6700779 w 12192000"/>
              <a:gd name="connsiteY74" fmla="*/ 1907344 h 3482342"/>
              <a:gd name="connsiteX75" fmla="*/ 6672513 w 12192000"/>
              <a:gd name="connsiteY75" fmla="*/ 1926452 h 3482342"/>
              <a:gd name="connsiteX76" fmla="*/ 6633549 w 12192000"/>
              <a:gd name="connsiteY76" fmla="*/ 1936255 h 3482342"/>
              <a:gd name="connsiteX77" fmla="*/ 6444344 w 12192000"/>
              <a:gd name="connsiteY77" fmla="*/ 1969663 h 3482342"/>
              <a:gd name="connsiteX78" fmla="*/ 6333446 w 12192000"/>
              <a:gd name="connsiteY78" fmla="*/ 1997163 h 3482342"/>
              <a:gd name="connsiteX79" fmla="*/ 6294933 w 12192000"/>
              <a:gd name="connsiteY79" fmla="*/ 2019412 h 3482342"/>
              <a:gd name="connsiteX80" fmla="*/ 6238719 w 12192000"/>
              <a:gd name="connsiteY80" fmla="*/ 2042547 h 3482342"/>
              <a:gd name="connsiteX81" fmla="*/ 6142310 w 12192000"/>
              <a:gd name="connsiteY81" fmla="*/ 2092510 h 3482342"/>
              <a:gd name="connsiteX82" fmla="*/ 6007916 w 12192000"/>
              <a:gd name="connsiteY82" fmla="*/ 2143752 h 3482342"/>
              <a:gd name="connsiteX83" fmla="*/ 5894610 w 12192000"/>
              <a:gd name="connsiteY83" fmla="*/ 2130684 h 3482342"/>
              <a:gd name="connsiteX84" fmla="*/ 5817682 w 12192000"/>
              <a:gd name="connsiteY84" fmla="*/ 2157358 h 3482342"/>
              <a:gd name="connsiteX85" fmla="*/ 5591469 w 12192000"/>
              <a:gd name="connsiteY85" fmla="*/ 2178389 h 3482342"/>
              <a:gd name="connsiteX86" fmla="*/ 5414282 w 12192000"/>
              <a:gd name="connsiteY86" fmla="*/ 2183070 h 3482342"/>
              <a:gd name="connsiteX87" fmla="*/ 5368369 w 12192000"/>
              <a:gd name="connsiteY87" fmla="*/ 2204272 h 3482342"/>
              <a:gd name="connsiteX88" fmla="*/ 5291263 w 12192000"/>
              <a:gd name="connsiteY88" fmla="*/ 2239182 h 3482342"/>
              <a:gd name="connsiteX89" fmla="*/ 5240857 w 12192000"/>
              <a:gd name="connsiteY89" fmla="*/ 2289444 h 3482342"/>
              <a:gd name="connsiteX90" fmla="*/ 5173523 w 12192000"/>
              <a:gd name="connsiteY90" fmla="*/ 2309057 h 3482342"/>
              <a:gd name="connsiteX91" fmla="*/ 5148543 w 12192000"/>
              <a:gd name="connsiteY91" fmla="*/ 2282356 h 3482342"/>
              <a:gd name="connsiteX92" fmla="*/ 5079548 w 12192000"/>
              <a:gd name="connsiteY92" fmla="*/ 2313485 h 3482342"/>
              <a:gd name="connsiteX93" fmla="*/ 4975908 w 12192000"/>
              <a:gd name="connsiteY93" fmla="*/ 2364128 h 3482342"/>
              <a:gd name="connsiteX94" fmla="*/ 4913723 w 12192000"/>
              <a:gd name="connsiteY94" fmla="*/ 2385265 h 3482342"/>
              <a:gd name="connsiteX95" fmla="*/ 4746485 w 12192000"/>
              <a:gd name="connsiteY95" fmla="*/ 2451769 h 3482342"/>
              <a:gd name="connsiteX96" fmla="*/ 4681588 w 12192000"/>
              <a:gd name="connsiteY96" fmla="*/ 2467494 h 3482342"/>
              <a:gd name="connsiteX97" fmla="*/ 1783655 w 12192000"/>
              <a:gd name="connsiteY97" fmla="*/ 3163860 h 3482342"/>
              <a:gd name="connsiteX98" fmla="*/ 1325955 w 12192000"/>
              <a:gd name="connsiteY98" fmla="*/ 3176692 h 3482342"/>
              <a:gd name="connsiteX99" fmla="*/ 1190384 w 12192000"/>
              <a:gd name="connsiteY99" fmla="*/ 3203504 h 3482342"/>
              <a:gd name="connsiteX100" fmla="*/ 1094537 w 12192000"/>
              <a:gd name="connsiteY100" fmla="*/ 3229469 h 3482342"/>
              <a:gd name="connsiteX101" fmla="*/ 779276 w 12192000"/>
              <a:gd name="connsiteY101" fmla="*/ 3327290 h 3482342"/>
              <a:gd name="connsiteX102" fmla="*/ 600378 w 12192000"/>
              <a:gd name="connsiteY102" fmla="*/ 3335250 h 3482342"/>
              <a:gd name="connsiteX103" fmla="*/ 493457 w 12192000"/>
              <a:gd name="connsiteY103" fmla="*/ 3365044 h 3482342"/>
              <a:gd name="connsiteX104" fmla="*/ 349402 w 12192000"/>
              <a:gd name="connsiteY104" fmla="*/ 3380897 h 3482342"/>
              <a:gd name="connsiteX105" fmla="*/ 192183 w 12192000"/>
              <a:gd name="connsiteY105" fmla="*/ 3460075 h 3482342"/>
              <a:gd name="connsiteX106" fmla="*/ 46713 w 12192000"/>
              <a:gd name="connsiteY106" fmla="*/ 3462986 h 3482342"/>
              <a:gd name="connsiteX107" fmla="*/ 2765 w 12192000"/>
              <a:gd name="connsiteY107" fmla="*/ 3480770 h 3482342"/>
              <a:gd name="connsiteX108" fmla="*/ 0 w 12192000"/>
              <a:gd name="connsiteY108" fmla="*/ 3482342 h 3482342"/>
              <a:gd name="connsiteX109" fmla="*/ 0 w 12192000"/>
              <a:gd name="connsiteY10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77421 w 12192000"/>
              <a:gd name="connsiteY15" fmla="*/ 763181 h 3482342"/>
              <a:gd name="connsiteX16" fmla="*/ 11540020 w 12192000"/>
              <a:gd name="connsiteY16" fmla="*/ 794059 h 3482342"/>
              <a:gd name="connsiteX17" fmla="*/ 11365056 w 12192000"/>
              <a:gd name="connsiteY17" fmla="*/ 804087 h 3482342"/>
              <a:gd name="connsiteX18" fmla="*/ 11294073 w 12192000"/>
              <a:gd name="connsiteY18" fmla="*/ 897260 h 3482342"/>
              <a:gd name="connsiteX19" fmla="*/ 11228040 w 12192000"/>
              <a:gd name="connsiteY19" fmla="*/ 958953 h 3482342"/>
              <a:gd name="connsiteX20" fmla="*/ 11193568 w 12192000"/>
              <a:gd name="connsiteY20" fmla="*/ 982314 h 3482342"/>
              <a:gd name="connsiteX21" fmla="*/ 11139869 w 12192000"/>
              <a:gd name="connsiteY21" fmla="*/ 1126133 h 3482342"/>
              <a:gd name="connsiteX22" fmla="*/ 11003287 w 12192000"/>
              <a:gd name="connsiteY22" fmla="*/ 1243468 h 3482342"/>
              <a:gd name="connsiteX23" fmla="*/ 10936797 w 12192000"/>
              <a:gd name="connsiteY23" fmla="*/ 1350588 h 3482342"/>
              <a:gd name="connsiteX24" fmla="*/ 10832727 w 12192000"/>
              <a:gd name="connsiteY24" fmla="*/ 1341335 h 3482342"/>
              <a:gd name="connsiteX25" fmla="*/ 10720408 w 12192000"/>
              <a:gd name="connsiteY25" fmla="*/ 1344999 h 3482342"/>
              <a:gd name="connsiteX26" fmla="*/ 10635456 w 12192000"/>
              <a:gd name="connsiteY26" fmla="*/ 1337688 h 3482342"/>
              <a:gd name="connsiteX27" fmla="*/ 10629954 w 12192000"/>
              <a:gd name="connsiteY27" fmla="*/ 1330628 h 3482342"/>
              <a:gd name="connsiteX28" fmla="*/ 10623883 w 12192000"/>
              <a:gd name="connsiteY28" fmla="*/ 1332776 h 3482342"/>
              <a:gd name="connsiteX29" fmla="*/ 10622090 w 12192000"/>
              <a:gd name="connsiteY29" fmla="*/ 1341385 h 3482342"/>
              <a:gd name="connsiteX30" fmla="*/ 10573203 w 12192000"/>
              <a:gd name="connsiteY30" fmla="*/ 1351996 h 3482342"/>
              <a:gd name="connsiteX31" fmla="*/ 10513263 w 12192000"/>
              <a:gd name="connsiteY31" fmla="*/ 1350756 h 3482342"/>
              <a:gd name="connsiteX32" fmla="*/ 10464012 w 12192000"/>
              <a:gd name="connsiteY32" fmla="*/ 1391778 h 3482342"/>
              <a:gd name="connsiteX33" fmla="*/ 10405409 w 12192000"/>
              <a:gd name="connsiteY33" fmla="*/ 1422789 h 3482342"/>
              <a:gd name="connsiteX34" fmla="*/ 10370530 w 12192000"/>
              <a:gd name="connsiteY34" fmla="*/ 1441596 h 3482342"/>
              <a:gd name="connsiteX35" fmla="*/ 10264922 w 12192000"/>
              <a:gd name="connsiteY35" fmla="*/ 1472107 h 3482342"/>
              <a:gd name="connsiteX36" fmla="*/ 10058690 w 12192000"/>
              <a:gd name="connsiteY36" fmla="*/ 1474888 h 3482342"/>
              <a:gd name="connsiteX37" fmla="*/ 10004424 w 12192000"/>
              <a:gd name="connsiteY37" fmla="*/ 1489801 h 3482342"/>
              <a:gd name="connsiteX38" fmla="*/ 9999951 w 12192000"/>
              <a:gd name="connsiteY38" fmla="*/ 1499127 h 3482342"/>
              <a:gd name="connsiteX39" fmla="*/ 9845462 w 12192000"/>
              <a:gd name="connsiteY39" fmla="*/ 1548192 h 3482342"/>
              <a:gd name="connsiteX40" fmla="*/ 9736156 w 12192000"/>
              <a:gd name="connsiteY40" fmla="*/ 1581928 h 3482342"/>
              <a:gd name="connsiteX41" fmla="*/ 9693355 w 12192000"/>
              <a:gd name="connsiteY41" fmla="*/ 1602632 h 3482342"/>
              <a:gd name="connsiteX42" fmla="*/ 9664242 w 12192000"/>
              <a:gd name="connsiteY42" fmla="*/ 1622075 h 3482342"/>
              <a:gd name="connsiteX43" fmla="*/ 9579195 w 12192000"/>
              <a:gd name="connsiteY43" fmla="*/ 1648017 h 3482342"/>
              <a:gd name="connsiteX44" fmla="*/ 9433652 w 12192000"/>
              <a:gd name="connsiteY44" fmla="*/ 1681174 h 3482342"/>
              <a:gd name="connsiteX45" fmla="*/ 9403775 w 12192000"/>
              <a:gd name="connsiteY45" fmla="*/ 1690403 h 3482342"/>
              <a:gd name="connsiteX46" fmla="*/ 9382503 w 12192000"/>
              <a:gd name="connsiteY46" fmla="*/ 1706957 h 3482342"/>
              <a:gd name="connsiteX47" fmla="*/ 9381410 w 12192000"/>
              <a:gd name="connsiteY47" fmla="*/ 1718312 h 3482342"/>
              <a:gd name="connsiteX48" fmla="*/ 9365685 w 12192000"/>
              <a:gd name="connsiteY48" fmla="*/ 1724772 h 3482342"/>
              <a:gd name="connsiteX49" fmla="*/ 9278020 w 12192000"/>
              <a:gd name="connsiteY49" fmla="*/ 1741161 h 3482342"/>
              <a:gd name="connsiteX50" fmla="*/ 9217145 w 12192000"/>
              <a:gd name="connsiteY50" fmla="*/ 1771195 h 3482342"/>
              <a:gd name="connsiteX51" fmla="*/ 8955875 w 12192000"/>
              <a:gd name="connsiteY51" fmla="*/ 1796806 h 3482342"/>
              <a:gd name="connsiteX52" fmla="*/ 8648415 w 12192000"/>
              <a:gd name="connsiteY52" fmla="*/ 1878623 h 3482342"/>
              <a:gd name="connsiteX53" fmla="*/ 8524524 w 12192000"/>
              <a:gd name="connsiteY53" fmla="*/ 1902425 h 3482342"/>
              <a:gd name="connsiteX54" fmla="*/ 8426060 w 12192000"/>
              <a:gd name="connsiteY54" fmla="*/ 1947126 h 3482342"/>
              <a:gd name="connsiteX55" fmla="*/ 8424042 w 12192000"/>
              <a:gd name="connsiteY55" fmla="*/ 1949367 h 3482342"/>
              <a:gd name="connsiteX56" fmla="*/ 8401276 w 12192000"/>
              <a:gd name="connsiteY56" fmla="*/ 1953968 h 3482342"/>
              <a:gd name="connsiteX57" fmla="*/ 8351578 w 12192000"/>
              <a:gd name="connsiteY57" fmla="*/ 1914422 h 3482342"/>
              <a:gd name="connsiteX58" fmla="*/ 8236214 w 12192000"/>
              <a:gd name="connsiteY58" fmla="*/ 1909725 h 3482342"/>
              <a:gd name="connsiteX59" fmla="*/ 8132104 w 12192000"/>
              <a:gd name="connsiteY59" fmla="*/ 1895727 h 3482342"/>
              <a:gd name="connsiteX60" fmla="*/ 7918078 w 12192000"/>
              <a:gd name="connsiteY60" fmla="*/ 1862668 h 3482342"/>
              <a:gd name="connsiteX61" fmla="*/ 7817899 w 12192000"/>
              <a:gd name="connsiteY61" fmla="*/ 1862176 h 3482342"/>
              <a:gd name="connsiteX62" fmla="*/ 7768994 w 12192000"/>
              <a:gd name="connsiteY62" fmla="*/ 1855721 h 3482342"/>
              <a:gd name="connsiteX63" fmla="*/ 7618027 w 12192000"/>
              <a:gd name="connsiteY63" fmla="*/ 1830959 h 3482342"/>
              <a:gd name="connsiteX64" fmla="*/ 7449425 w 12192000"/>
              <a:gd name="connsiteY64" fmla="*/ 1810910 h 3482342"/>
              <a:gd name="connsiteX65" fmla="*/ 7342915 w 12192000"/>
              <a:gd name="connsiteY65" fmla="*/ 1819827 h 3482342"/>
              <a:gd name="connsiteX66" fmla="*/ 7255191 w 12192000"/>
              <a:gd name="connsiteY66" fmla="*/ 1834354 h 3482342"/>
              <a:gd name="connsiteX67" fmla="*/ 7131205 w 12192000"/>
              <a:gd name="connsiteY67" fmla="*/ 1845557 h 3482342"/>
              <a:gd name="connsiteX68" fmla="*/ 6917124 w 12192000"/>
              <a:gd name="connsiteY68" fmla="*/ 1837109 h 3482342"/>
              <a:gd name="connsiteX69" fmla="*/ 6837145 w 12192000"/>
              <a:gd name="connsiteY69" fmla="*/ 1870724 h 3482342"/>
              <a:gd name="connsiteX70" fmla="*/ 6753991 w 12192000"/>
              <a:gd name="connsiteY70" fmla="*/ 1860969 h 3482342"/>
              <a:gd name="connsiteX71" fmla="*/ 6727754 w 12192000"/>
              <a:gd name="connsiteY71" fmla="*/ 1882372 h 3482342"/>
              <a:gd name="connsiteX72" fmla="*/ 6723371 w 12192000"/>
              <a:gd name="connsiteY72" fmla="*/ 1886494 h 3482342"/>
              <a:gd name="connsiteX73" fmla="*/ 6702779 w 12192000"/>
              <a:gd name="connsiteY73" fmla="*/ 1893601 h 3482342"/>
              <a:gd name="connsiteX74" fmla="*/ 6700779 w 12192000"/>
              <a:gd name="connsiteY74" fmla="*/ 1907344 h 3482342"/>
              <a:gd name="connsiteX75" fmla="*/ 6672513 w 12192000"/>
              <a:gd name="connsiteY75" fmla="*/ 1926452 h 3482342"/>
              <a:gd name="connsiteX76" fmla="*/ 6633549 w 12192000"/>
              <a:gd name="connsiteY76" fmla="*/ 1936255 h 3482342"/>
              <a:gd name="connsiteX77" fmla="*/ 6444344 w 12192000"/>
              <a:gd name="connsiteY77" fmla="*/ 1969663 h 3482342"/>
              <a:gd name="connsiteX78" fmla="*/ 6333446 w 12192000"/>
              <a:gd name="connsiteY78" fmla="*/ 1997163 h 3482342"/>
              <a:gd name="connsiteX79" fmla="*/ 6294933 w 12192000"/>
              <a:gd name="connsiteY79" fmla="*/ 2019412 h 3482342"/>
              <a:gd name="connsiteX80" fmla="*/ 6238719 w 12192000"/>
              <a:gd name="connsiteY80" fmla="*/ 2042547 h 3482342"/>
              <a:gd name="connsiteX81" fmla="*/ 6142310 w 12192000"/>
              <a:gd name="connsiteY81" fmla="*/ 2092510 h 3482342"/>
              <a:gd name="connsiteX82" fmla="*/ 6007916 w 12192000"/>
              <a:gd name="connsiteY82" fmla="*/ 2143752 h 3482342"/>
              <a:gd name="connsiteX83" fmla="*/ 5894610 w 12192000"/>
              <a:gd name="connsiteY83" fmla="*/ 2130684 h 3482342"/>
              <a:gd name="connsiteX84" fmla="*/ 5817682 w 12192000"/>
              <a:gd name="connsiteY84" fmla="*/ 2157358 h 3482342"/>
              <a:gd name="connsiteX85" fmla="*/ 5591469 w 12192000"/>
              <a:gd name="connsiteY85" fmla="*/ 2178389 h 3482342"/>
              <a:gd name="connsiteX86" fmla="*/ 5414282 w 12192000"/>
              <a:gd name="connsiteY86" fmla="*/ 2183070 h 3482342"/>
              <a:gd name="connsiteX87" fmla="*/ 5368369 w 12192000"/>
              <a:gd name="connsiteY87" fmla="*/ 2204272 h 3482342"/>
              <a:gd name="connsiteX88" fmla="*/ 5291263 w 12192000"/>
              <a:gd name="connsiteY88" fmla="*/ 2239182 h 3482342"/>
              <a:gd name="connsiteX89" fmla="*/ 5240857 w 12192000"/>
              <a:gd name="connsiteY89" fmla="*/ 2289444 h 3482342"/>
              <a:gd name="connsiteX90" fmla="*/ 5173523 w 12192000"/>
              <a:gd name="connsiteY90" fmla="*/ 2309057 h 3482342"/>
              <a:gd name="connsiteX91" fmla="*/ 5148543 w 12192000"/>
              <a:gd name="connsiteY91" fmla="*/ 2282356 h 3482342"/>
              <a:gd name="connsiteX92" fmla="*/ 5079548 w 12192000"/>
              <a:gd name="connsiteY92" fmla="*/ 2313485 h 3482342"/>
              <a:gd name="connsiteX93" fmla="*/ 4975908 w 12192000"/>
              <a:gd name="connsiteY93" fmla="*/ 2364128 h 3482342"/>
              <a:gd name="connsiteX94" fmla="*/ 4913723 w 12192000"/>
              <a:gd name="connsiteY94" fmla="*/ 2385265 h 3482342"/>
              <a:gd name="connsiteX95" fmla="*/ 4746485 w 12192000"/>
              <a:gd name="connsiteY95" fmla="*/ 2451769 h 3482342"/>
              <a:gd name="connsiteX96" fmla="*/ 4681588 w 12192000"/>
              <a:gd name="connsiteY96" fmla="*/ 2467494 h 3482342"/>
              <a:gd name="connsiteX97" fmla="*/ 1783655 w 12192000"/>
              <a:gd name="connsiteY97" fmla="*/ 3163860 h 3482342"/>
              <a:gd name="connsiteX98" fmla="*/ 1325955 w 12192000"/>
              <a:gd name="connsiteY98" fmla="*/ 3176692 h 3482342"/>
              <a:gd name="connsiteX99" fmla="*/ 1190384 w 12192000"/>
              <a:gd name="connsiteY99" fmla="*/ 3203504 h 3482342"/>
              <a:gd name="connsiteX100" fmla="*/ 1094537 w 12192000"/>
              <a:gd name="connsiteY100" fmla="*/ 3229469 h 3482342"/>
              <a:gd name="connsiteX101" fmla="*/ 779276 w 12192000"/>
              <a:gd name="connsiteY101" fmla="*/ 3327290 h 3482342"/>
              <a:gd name="connsiteX102" fmla="*/ 600378 w 12192000"/>
              <a:gd name="connsiteY102" fmla="*/ 3335250 h 3482342"/>
              <a:gd name="connsiteX103" fmla="*/ 493457 w 12192000"/>
              <a:gd name="connsiteY103" fmla="*/ 3365044 h 3482342"/>
              <a:gd name="connsiteX104" fmla="*/ 349402 w 12192000"/>
              <a:gd name="connsiteY104" fmla="*/ 3380897 h 3482342"/>
              <a:gd name="connsiteX105" fmla="*/ 192183 w 12192000"/>
              <a:gd name="connsiteY105" fmla="*/ 3460075 h 3482342"/>
              <a:gd name="connsiteX106" fmla="*/ 46713 w 12192000"/>
              <a:gd name="connsiteY106" fmla="*/ 3462986 h 3482342"/>
              <a:gd name="connsiteX107" fmla="*/ 2765 w 12192000"/>
              <a:gd name="connsiteY107" fmla="*/ 3480770 h 3482342"/>
              <a:gd name="connsiteX108" fmla="*/ 0 w 12192000"/>
              <a:gd name="connsiteY108" fmla="*/ 3482342 h 3482342"/>
              <a:gd name="connsiteX109" fmla="*/ 0 w 12192000"/>
              <a:gd name="connsiteY10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77421 w 12192000"/>
              <a:gd name="connsiteY15" fmla="*/ 763181 h 3482342"/>
              <a:gd name="connsiteX16" fmla="*/ 11540020 w 12192000"/>
              <a:gd name="connsiteY16" fmla="*/ 794059 h 3482342"/>
              <a:gd name="connsiteX17" fmla="*/ 11365056 w 12192000"/>
              <a:gd name="connsiteY17" fmla="*/ 804087 h 3482342"/>
              <a:gd name="connsiteX18" fmla="*/ 11294073 w 12192000"/>
              <a:gd name="connsiteY18" fmla="*/ 897260 h 3482342"/>
              <a:gd name="connsiteX19" fmla="*/ 11228040 w 12192000"/>
              <a:gd name="connsiteY19" fmla="*/ 958953 h 3482342"/>
              <a:gd name="connsiteX20" fmla="*/ 11193568 w 12192000"/>
              <a:gd name="connsiteY20" fmla="*/ 982314 h 3482342"/>
              <a:gd name="connsiteX21" fmla="*/ 11139869 w 12192000"/>
              <a:gd name="connsiteY21" fmla="*/ 1126133 h 3482342"/>
              <a:gd name="connsiteX22" fmla="*/ 11003287 w 12192000"/>
              <a:gd name="connsiteY22" fmla="*/ 1243468 h 3482342"/>
              <a:gd name="connsiteX23" fmla="*/ 10936797 w 12192000"/>
              <a:gd name="connsiteY23" fmla="*/ 1350588 h 3482342"/>
              <a:gd name="connsiteX24" fmla="*/ 10832727 w 12192000"/>
              <a:gd name="connsiteY24" fmla="*/ 1341335 h 3482342"/>
              <a:gd name="connsiteX25" fmla="*/ 10720408 w 12192000"/>
              <a:gd name="connsiteY25" fmla="*/ 1344999 h 3482342"/>
              <a:gd name="connsiteX26" fmla="*/ 10635456 w 12192000"/>
              <a:gd name="connsiteY26" fmla="*/ 1337688 h 3482342"/>
              <a:gd name="connsiteX27" fmla="*/ 10629954 w 12192000"/>
              <a:gd name="connsiteY27" fmla="*/ 1330628 h 3482342"/>
              <a:gd name="connsiteX28" fmla="*/ 10623883 w 12192000"/>
              <a:gd name="connsiteY28" fmla="*/ 1332776 h 3482342"/>
              <a:gd name="connsiteX29" fmla="*/ 10622090 w 12192000"/>
              <a:gd name="connsiteY29" fmla="*/ 1341385 h 3482342"/>
              <a:gd name="connsiteX30" fmla="*/ 10573203 w 12192000"/>
              <a:gd name="connsiteY30" fmla="*/ 1351996 h 3482342"/>
              <a:gd name="connsiteX31" fmla="*/ 10513263 w 12192000"/>
              <a:gd name="connsiteY31" fmla="*/ 1350756 h 3482342"/>
              <a:gd name="connsiteX32" fmla="*/ 10464012 w 12192000"/>
              <a:gd name="connsiteY32" fmla="*/ 1391778 h 3482342"/>
              <a:gd name="connsiteX33" fmla="*/ 10405409 w 12192000"/>
              <a:gd name="connsiteY33" fmla="*/ 1422789 h 3482342"/>
              <a:gd name="connsiteX34" fmla="*/ 10370530 w 12192000"/>
              <a:gd name="connsiteY34" fmla="*/ 1441596 h 3482342"/>
              <a:gd name="connsiteX35" fmla="*/ 10264922 w 12192000"/>
              <a:gd name="connsiteY35" fmla="*/ 1472107 h 3482342"/>
              <a:gd name="connsiteX36" fmla="*/ 10058690 w 12192000"/>
              <a:gd name="connsiteY36" fmla="*/ 1474888 h 3482342"/>
              <a:gd name="connsiteX37" fmla="*/ 10004424 w 12192000"/>
              <a:gd name="connsiteY37" fmla="*/ 1489801 h 3482342"/>
              <a:gd name="connsiteX38" fmla="*/ 9999951 w 12192000"/>
              <a:gd name="connsiteY38" fmla="*/ 1499127 h 3482342"/>
              <a:gd name="connsiteX39" fmla="*/ 9845462 w 12192000"/>
              <a:gd name="connsiteY39" fmla="*/ 1548192 h 3482342"/>
              <a:gd name="connsiteX40" fmla="*/ 9736156 w 12192000"/>
              <a:gd name="connsiteY40" fmla="*/ 1581928 h 3482342"/>
              <a:gd name="connsiteX41" fmla="*/ 9693355 w 12192000"/>
              <a:gd name="connsiteY41" fmla="*/ 1602632 h 3482342"/>
              <a:gd name="connsiteX42" fmla="*/ 9664242 w 12192000"/>
              <a:gd name="connsiteY42" fmla="*/ 1622075 h 3482342"/>
              <a:gd name="connsiteX43" fmla="*/ 9579195 w 12192000"/>
              <a:gd name="connsiteY43" fmla="*/ 1648017 h 3482342"/>
              <a:gd name="connsiteX44" fmla="*/ 9433652 w 12192000"/>
              <a:gd name="connsiteY44" fmla="*/ 1681174 h 3482342"/>
              <a:gd name="connsiteX45" fmla="*/ 9403775 w 12192000"/>
              <a:gd name="connsiteY45" fmla="*/ 1690403 h 3482342"/>
              <a:gd name="connsiteX46" fmla="*/ 9382503 w 12192000"/>
              <a:gd name="connsiteY46" fmla="*/ 1706957 h 3482342"/>
              <a:gd name="connsiteX47" fmla="*/ 9381410 w 12192000"/>
              <a:gd name="connsiteY47" fmla="*/ 1718312 h 3482342"/>
              <a:gd name="connsiteX48" fmla="*/ 9365685 w 12192000"/>
              <a:gd name="connsiteY48" fmla="*/ 1724772 h 3482342"/>
              <a:gd name="connsiteX49" fmla="*/ 9278020 w 12192000"/>
              <a:gd name="connsiteY49" fmla="*/ 1741161 h 3482342"/>
              <a:gd name="connsiteX50" fmla="*/ 9217145 w 12192000"/>
              <a:gd name="connsiteY50" fmla="*/ 1771195 h 3482342"/>
              <a:gd name="connsiteX51" fmla="*/ 8955875 w 12192000"/>
              <a:gd name="connsiteY51" fmla="*/ 1796806 h 3482342"/>
              <a:gd name="connsiteX52" fmla="*/ 8648415 w 12192000"/>
              <a:gd name="connsiteY52" fmla="*/ 1878623 h 3482342"/>
              <a:gd name="connsiteX53" fmla="*/ 8524524 w 12192000"/>
              <a:gd name="connsiteY53" fmla="*/ 1902425 h 3482342"/>
              <a:gd name="connsiteX54" fmla="*/ 8426060 w 12192000"/>
              <a:gd name="connsiteY54" fmla="*/ 1947126 h 3482342"/>
              <a:gd name="connsiteX55" fmla="*/ 8424042 w 12192000"/>
              <a:gd name="connsiteY55" fmla="*/ 1949367 h 3482342"/>
              <a:gd name="connsiteX56" fmla="*/ 8401276 w 12192000"/>
              <a:gd name="connsiteY56" fmla="*/ 1953968 h 3482342"/>
              <a:gd name="connsiteX57" fmla="*/ 8345228 w 12192000"/>
              <a:gd name="connsiteY57" fmla="*/ 1939822 h 3482342"/>
              <a:gd name="connsiteX58" fmla="*/ 8236214 w 12192000"/>
              <a:gd name="connsiteY58" fmla="*/ 1909725 h 3482342"/>
              <a:gd name="connsiteX59" fmla="*/ 8132104 w 12192000"/>
              <a:gd name="connsiteY59" fmla="*/ 1895727 h 3482342"/>
              <a:gd name="connsiteX60" fmla="*/ 7918078 w 12192000"/>
              <a:gd name="connsiteY60" fmla="*/ 1862668 h 3482342"/>
              <a:gd name="connsiteX61" fmla="*/ 7817899 w 12192000"/>
              <a:gd name="connsiteY61" fmla="*/ 1862176 h 3482342"/>
              <a:gd name="connsiteX62" fmla="*/ 7768994 w 12192000"/>
              <a:gd name="connsiteY62" fmla="*/ 1855721 h 3482342"/>
              <a:gd name="connsiteX63" fmla="*/ 7618027 w 12192000"/>
              <a:gd name="connsiteY63" fmla="*/ 1830959 h 3482342"/>
              <a:gd name="connsiteX64" fmla="*/ 7449425 w 12192000"/>
              <a:gd name="connsiteY64" fmla="*/ 1810910 h 3482342"/>
              <a:gd name="connsiteX65" fmla="*/ 7342915 w 12192000"/>
              <a:gd name="connsiteY65" fmla="*/ 1819827 h 3482342"/>
              <a:gd name="connsiteX66" fmla="*/ 7255191 w 12192000"/>
              <a:gd name="connsiteY66" fmla="*/ 1834354 h 3482342"/>
              <a:gd name="connsiteX67" fmla="*/ 7131205 w 12192000"/>
              <a:gd name="connsiteY67" fmla="*/ 1845557 h 3482342"/>
              <a:gd name="connsiteX68" fmla="*/ 6917124 w 12192000"/>
              <a:gd name="connsiteY68" fmla="*/ 1837109 h 3482342"/>
              <a:gd name="connsiteX69" fmla="*/ 6837145 w 12192000"/>
              <a:gd name="connsiteY69" fmla="*/ 1870724 h 3482342"/>
              <a:gd name="connsiteX70" fmla="*/ 6753991 w 12192000"/>
              <a:gd name="connsiteY70" fmla="*/ 1860969 h 3482342"/>
              <a:gd name="connsiteX71" fmla="*/ 6727754 w 12192000"/>
              <a:gd name="connsiteY71" fmla="*/ 1882372 h 3482342"/>
              <a:gd name="connsiteX72" fmla="*/ 6723371 w 12192000"/>
              <a:gd name="connsiteY72" fmla="*/ 1886494 h 3482342"/>
              <a:gd name="connsiteX73" fmla="*/ 6702779 w 12192000"/>
              <a:gd name="connsiteY73" fmla="*/ 1893601 h 3482342"/>
              <a:gd name="connsiteX74" fmla="*/ 6700779 w 12192000"/>
              <a:gd name="connsiteY74" fmla="*/ 1907344 h 3482342"/>
              <a:gd name="connsiteX75" fmla="*/ 6672513 w 12192000"/>
              <a:gd name="connsiteY75" fmla="*/ 1926452 h 3482342"/>
              <a:gd name="connsiteX76" fmla="*/ 6633549 w 12192000"/>
              <a:gd name="connsiteY76" fmla="*/ 1936255 h 3482342"/>
              <a:gd name="connsiteX77" fmla="*/ 6444344 w 12192000"/>
              <a:gd name="connsiteY77" fmla="*/ 1969663 h 3482342"/>
              <a:gd name="connsiteX78" fmla="*/ 6333446 w 12192000"/>
              <a:gd name="connsiteY78" fmla="*/ 1997163 h 3482342"/>
              <a:gd name="connsiteX79" fmla="*/ 6294933 w 12192000"/>
              <a:gd name="connsiteY79" fmla="*/ 2019412 h 3482342"/>
              <a:gd name="connsiteX80" fmla="*/ 6238719 w 12192000"/>
              <a:gd name="connsiteY80" fmla="*/ 2042547 h 3482342"/>
              <a:gd name="connsiteX81" fmla="*/ 6142310 w 12192000"/>
              <a:gd name="connsiteY81" fmla="*/ 2092510 h 3482342"/>
              <a:gd name="connsiteX82" fmla="*/ 6007916 w 12192000"/>
              <a:gd name="connsiteY82" fmla="*/ 2143752 h 3482342"/>
              <a:gd name="connsiteX83" fmla="*/ 5894610 w 12192000"/>
              <a:gd name="connsiteY83" fmla="*/ 2130684 h 3482342"/>
              <a:gd name="connsiteX84" fmla="*/ 5817682 w 12192000"/>
              <a:gd name="connsiteY84" fmla="*/ 2157358 h 3482342"/>
              <a:gd name="connsiteX85" fmla="*/ 5591469 w 12192000"/>
              <a:gd name="connsiteY85" fmla="*/ 2178389 h 3482342"/>
              <a:gd name="connsiteX86" fmla="*/ 5414282 w 12192000"/>
              <a:gd name="connsiteY86" fmla="*/ 2183070 h 3482342"/>
              <a:gd name="connsiteX87" fmla="*/ 5368369 w 12192000"/>
              <a:gd name="connsiteY87" fmla="*/ 2204272 h 3482342"/>
              <a:gd name="connsiteX88" fmla="*/ 5291263 w 12192000"/>
              <a:gd name="connsiteY88" fmla="*/ 2239182 h 3482342"/>
              <a:gd name="connsiteX89" fmla="*/ 5240857 w 12192000"/>
              <a:gd name="connsiteY89" fmla="*/ 2289444 h 3482342"/>
              <a:gd name="connsiteX90" fmla="*/ 5173523 w 12192000"/>
              <a:gd name="connsiteY90" fmla="*/ 2309057 h 3482342"/>
              <a:gd name="connsiteX91" fmla="*/ 5148543 w 12192000"/>
              <a:gd name="connsiteY91" fmla="*/ 2282356 h 3482342"/>
              <a:gd name="connsiteX92" fmla="*/ 5079548 w 12192000"/>
              <a:gd name="connsiteY92" fmla="*/ 2313485 h 3482342"/>
              <a:gd name="connsiteX93" fmla="*/ 4975908 w 12192000"/>
              <a:gd name="connsiteY93" fmla="*/ 2364128 h 3482342"/>
              <a:gd name="connsiteX94" fmla="*/ 4913723 w 12192000"/>
              <a:gd name="connsiteY94" fmla="*/ 2385265 h 3482342"/>
              <a:gd name="connsiteX95" fmla="*/ 4746485 w 12192000"/>
              <a:gd name="connsiteY95" fmla="*/ 2451769 h 3482342"/>
              <a:gd name="connsiteX96" fmla="*/ 4681588 w 12192000"/>
              <a:gd name="connsiteY96" fmla="*/ 2467494 h 3482342"/>
              <a:gd name="connsiteX97" fmla="*/ 1783655 w 12192000"/>
              <a:gd name="connsiteY97" fmla="*/ 3163860 h 3482342"/>
              <a:gd name="connsiteX98" fmla="*/ 1325955 w 12192000"/>
              <a:gd name="connsiteY98" fmla="*/ 3176692 h 3482342"/>
              <a:gd name="connsiteX99" fmla="*/ 1190384 w 12192000"/>
              <a:gd name="connsiteY99" fmla="*/ 3203504 h 3482342"/>
              <a:gd name="connsiteX100" fmla="*/ 1094537 w 12192000"/>
              <a:gd name="connsiteY100" fmla="*/ 3229469 h 3482342"/>
              <a:gd name="connsiteX101" fmla="*/ 779276 w 12192000"/>
              <a:gd name="connsiteY101" fmla="*/ 3327290 h 3482342"/>
              <a:gd name="connsiteX102" fmla="*/ 600378 w 12192000"/>
              <a:gd name="connsiteY102" fmla="*/ 3335250 h 3482342"/>
              <a:gd name="connsiteX103" fmla="*/ 493457 w 12192000"/>
              <a:gd name="connsiteY103" fmla="*/ 3365044 h 3482342"/>
              <a:gd name="connsiteX104" fmla="*/ 349402 w 12192000"/>
              <a:gd name="connsiteY104" fmla="*/ 3380897 h 3482342"/>
              <a:gd name="connsiteX105" fmla="*/ 192183 w 12192000"/>
              <a:gd name="connsiteY105" fmla="*/ 3460075 h 3482342"/>
              <a:gd name="connsiteX106" fmla="*/ 46713 w 12192000"/>
              <a:gd name="connsiteY106" fmla="*/ 3462986 h 3482342"/>
              <a:gd name="connsiteX107" fmla="*/ 2765 w 12192000"/>
              <a:gd name="connsiteY107" fmla="*/ 3480770 h 3482342"/>
              <a:gd name="connsiteX108" fmla="*/ 0 w 12192000"/>
              <a:gd name="connsiteY108" fmla="*/ 3482342 h 3482342"/>
              <a:gd name="connsiteX109" fmla="*/ 0 w 12192000"/>
              <a:gd name="connsiteY10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77421 w 12192000"/>
              <a:gd name="connsiteY15" fmla="*/ 763181 h 3482342"/>
              <a:gd name="connsiteX16" fmla="*/ 11540020 w 12192000"/>
              <a:gd name="connsiteY16" fmla="*/ 794059 h 3482342"/>
              <a:gd name="connsiteX17" fmla="*/ 11365056 w 12192000"/>
              <a:gd name="connsiteY17" fmla="*/ 804087 h 3482342"/>
              <a:gd name="connsiteX18" fmla="*/ 11294073 w 12192000"/>
              <a:gd name="connsiteY18" fmla="*/ 897260 h 3482342"/>
              <a:gd name="connsiteX19" fmla="*/ 11228040 w 12192000"/>
              <a:gd name="connsiteY19" fmla="*/ 958953 h 3482342"/>
              <a:gd name="connsiteX20" fmla="*/ 11193568 w 12192000"/>
              <a:gd name="connsiteY20" fmla="*/ 982314 h 3482342"/>
              <a:gd name="connsiteX21" fmla="*/ 11139869 w 12192000"/>
              <a:gd name="connsiteY21" fmla="*/ 1126133 h 3482342"/>
              <a:gd name="connsiteX22" fmla="*/ 11003287 w 12192000"/>
              <a:gd name="connsiteY22" fmla="*/ 1243468 h 3482342"/>
              <a:gd name="connsiteX23" fmla="*/ 10936797 w 12192000"/>
              <a:gd name="connsiteY23" fmla="*/ 1350588 h 3482342"/>
              <a:gd name="connsiteX24" fmla="*/ 10832727 w 12192000"/>
              <a:gd name="connsiteY24" fmla="*/ 1341335 h 3482342"/>
              <a:gd name="connsiteX25" fmla="*/ 10720408 w 12192000"/>
              <a:gd name="connsiteY25" fmla="*/ 1344999 h 3482342"/>
              <a:gd name="connsiteX26" fmla="*/ 10635456 w 12192000"/>
              <a:gd name="connsiteY26" fmla="*/ 1337688 h 3482342"/>
              <a:gd name="connsiteX27" fmla="*/ 10629954 w 12192000"/>
              <a:gd name="connsiteY27" fmla="*/ 1330628 h 3482342"/>
              <a:gd name="connsiteX28" fmla="*/ 10623883 w 12192000"/>
              <a:gd name="connsiteY28" fmla="*/ 1332776 h 3482342"/>
              <a:gd name="connsiteX29" fmla="*/ 10622090 w 12192000"/>
              <a:gd name="connsiteY29" fmla="*/ 1341385 h 3482342"/>
              <a:gd name="connsiteX30" fmla="*/ 10573203 w 12192000"/>
              <a:gd name="connsiteY30" fmla="*/ 1351996 h 3482342"/>
              <a:gd name="connsiteX31" fmla="*/ 10513263 w 12192000"/>
              <a:gd name="connsiteY31" fmla="*/ 1350756 h 3482342"/>
              <a:gd name="connsiteX32" fmla="*/ 10464012 w 12192000"/>
              <a:gd name="connsiteY32" fmla="*/ 1391778 h 3482342"/>
              <a:gd name="connsiteX33" fmla="*/ 10405409 w 12192000"/>
              <a:gd name="connsiteY33" fmla="*/ 1422789 h 3482342"/>
              <a:gd name="connsiteX34" fmla="*/ 10370530 w 12192000"/>
              <a:gd name="connsiteY34" fmla="*/ 1441596 h 3482342"/>
              <a:gd name="connsiteX35" fmla="*/ 10264922 w 12192000"/>
              <a:gd name="connsiteY35" fmla="*/ 1472107 h 3482342"/>
              <a:gd name="connsiteX36" fmla="*/ 10058690 w 12192000"/>
              <a:gd name="connsiteY36" fmla="*/ 1474888 h 3482342"/>
              <a:gd name="connsiteX37" fmla="*/ 10004424 w 12192000"/>
              <a:gd name="connsiteY37" fmla="*/ 1489801 h 3482342"/>
              <a:gd name="connsiteX38" fmla="*/ 9999951 w 12192000"/>
              <a:gd name="connsiteY38" fmla="*/ 1499127 h 3482342"/>
              <a:gd name="connsiteX39" fmla="*/ 9845462 w 12192000"/>
              <a:gd name="connsiteY39" fmla="*/ 1548192 h 3482342"/>
              <a:gd name="connsiteX40" fmla="*/ 9736156 w 12192000"/>
              <a:gd name="connsiteY40" fmla="*/ 1581928 h 3482342"/>
              <a:gd name="connsiteX41" fmla="*/ 9693355 w 12192000"/>
              <a:gd name="connsiteY41" fmla="*/ 1602632 h 3482342"/>
              <a:gd name="connsiteX42" fmla="*/ 9664242 w 12192000"/>
              <a:gd name="connsiteY42" fmla="*/ 1622075 h 3482342"/>
              <a:gd name="connsiteX43" fmla="*/ 9579195 w 12192000"/>
              <a:gd name="connsiteY43" fmla="*/ 1648017 h 3482342"/>
              <a:gd name="connsiteX44" fmla="*/ 9433652 w 12192000"/>
              <a:gd name="connsiteY44" fmla="*/ 1681174 h 3482342"/>
              <a:gd name="connsiteX45" fmla="*/ 9403775 w 12192000"/>
              <a:gd name="connsiteY45" fmla="*/ 1690403 h 3482342"/>
              <a:gd name="connsiteX46" fmla="*/ 9382503 w 12192000"/>
              <a:gd name="connsiteY46" fmla="*/ 1706957 h 3482342"/>
              <a:gd name="connsiteX47" fmla="*/ 9381410 w 12192000"/>
              <a:gd name="connsiteY47" fmla="*/ 1718312 h 3482342"/>
              <a:gd name="connsiteX48" fmla="*/ 9365685 w 12192000"/>
              <a:gd name="connsiteY48" fmla="*/ 1724772 h 3482342"/>
              <a:gd name="connsiteX49" fmla="*/ 9278020 w 12192000"/>
              <a:gd name="connsiteY49" fmla="*/ 1741161 h 3482342"/>
              <a:gd name="connsiteX50" fmla="*/ 9217145 w 12192000"/>
              <a:gd name="connsiteY50" fmla="*/ 1771195 h 3482342"/>
              <a:gd name="connsiteX51" fmla="*/ 8955875 w 12192000"/>
              <a:gd name="connsiteY51" fmla="*/ 1796806 h 3482342"/>
              <a:gd name="connsiteX52" fmla="*/ 8648415 w 12192000"/>
              <a:gd name="connsiteY52" fmla="*/ 1878623 h 3482342"/>
              <a:gd name="connsiteX53" fmla="*/ 8524524 w 12192000"/>
              <a:gd name="connsiteY53" fmla="*/ 1902425 h 3482342"/>
              <a:gd name="connsiteX54" fmla="*/ 8426060 w 12192000"/>
              <a:gd name="connsiteY54" fmla="*/ 1947126 h 3482342"/>
              <a:gd name="connsiteX55" fmla="*/ 8424042 w 12192000"/>
              <a:gd name="connsiteY55" fmla="*/ 1949367 h 3482342"/>
              <a:gd name="connsiteX56" fmla="*/ 8345228 w 12192000"/>
              <a:gd name="connsiteY56" fmla="*/ 1939822 h 3482342"/>
              <a:gd name="connsiteX57" fmla="*/ 8236214 w 12192000"/>
              <a:gd name="connsiteY57" fmla="*/ 1909725 h 3482342"/>
              <a:gd name="connsiteX58" fmla="*/ 8132104 w 12192000"/>
              <a:gd name="connsiteY58" fmla="*/ 1895727 h 3482342"/>
              <a:gd name="connsiteX59" fmla="*/ 7918078 w 12192000"/>
              <a:gd name="connsiteY59" fmla="*/ 1862668 h 3482342"/>
              <a:gd name="connsiteX60" fmla="*/ 7817899 w 12192000"/>
              <a:gd name="connsiteY60" fmla="*/ 1862176 h 3482342"/>
              <a:gd name="connsiteX61" fmla="*/ 7768994 w 12192000"/>
              <a:gd name="connsiteY61" fmla="*/ 1855721 h 3482342"/>
              <a:gd name="connsiteX62" fmla="*/ 7618027 w 12192000"/>
              <a:gd name="connsiteY62" fmla="*/ 1830959 h 3482342"/>
              <a:gd name="connsiteX63" fmla="*/ 7449425 w 12192000"/>
              <a:gd name="connsiteY63" fmla="*/ 1810910 h 3482342"/>
              <a:gd name="connsiteX64" fmla="*/ 7342915 w 12192000"/>
              <a:gd name="connsiteY64" fmla="*/ 1819827 h 3482342"/>
              <a:gd name="connsiteX65" fmla="*/ 7255191 w 12192000"/>
              <a:gd name="connsiteY65" fmla="*/ 1834354 h 3482342"/>
              <a:gd name="connsiteX66" fmla="*/ 7131205 w 12192000"/>
              <a:gd name="connsiteY66" fmla="*/ 1845557 h 3482342"/>
              <a:gd name="connsiteX67" fmla="*/ 6917124 w 12192000"/>
              <a:gd name="connsiteY67" fmla="*/ 1837109 h 3482342"/>
              <a:gd name="connsiteX68" fmla="*/ 6837145 w 12192000"/>
              <a:gd name="connsiteY68" fmla="*/ 1870724 h 3482342"/>
              <a:gd name="connsiteX69" fmla="*/ 6753991 w 12192000"/>
              <a:gd name="connsiteY69" fmla="*/ 1860969 h 3482342"/>
              <a:gd name="connsiteX70" fmla="*/ 6727754 w 12192000"/>
              <a:gd name="connsiteY70" fmla="*/ 1882372 h 3482342"/>
              <a:gd name="connsiteX71" fmla="*/ 6723371 w 12192000"/>
              <a:gd name="connsiteY71" fmla="*/ 1886494 h 3482342"/>
              <a:gd name="connsiteX72" fmla="*/ 6702779 w 12192000"/>
              <a:gd name="connsiteY72" fmla="*/ 1893601 h 3482342"/>
              <a:gd name="connsiteX73" fmla="*/ 6700779 w 12192000"/>
              <a:gd name="connsiteY73" fmla="*/ 1907344 h 3482342"/>
              <a:gd name="connsiteX74" fmla="*/ 6672513 w 12192000"/>
              <a:gd name="connsiteY74" fmla="*/ 1926452 h 3482342"/>
              <a:gd name="connsiteX75" fmla="*/ 6633549 w 12192000"/>
              <a:gd name="connsiteY75" fmla="*/ 1936255 h 3482342"/>
              <a:gd name="connsiteX76" fmla="*/ 6444344 w 12192000"/>
              <a:gd name="connsiteY76" fmla="*/ 1969663 h 3482342"/>
              <a:gd name="connsiteX77" fmla="*/ 6333446 w 12192000"/>
              <a:gd name="connsiteY77" fmla="*/ 1997163 h 3482342"/>
              <a:gd name="connsiteX78" fmla="*/ 6294933 w 12192000"/>
              <a:gd name="connsiteY78" fmla="*/ 2019412 h 3482342"/>
              <a:gd name="connsiteX79" fmla="*/ 6238719 w 12192000"/>
              <a:gd name="connsiteY79" fmla="*/ 2042547 h 3482342"/>
              <a:gd name="connsiteX80" fmla="*/ 6142310 w 12192000"/>
              <a:gd name="connsiteY80" fmla="*/ 2092510 h 3482342"/>
              <a:gd name="connsiteX81" fmla="*/ 6007916 w 12192000"/>
              <a:gd name="connsiteY81" fmla="*/ 2143752 h 3482342"/>
              <a:gd name="connsiteX82" fmla="*/ 5894610 w 12192000"/>
              <a:gd name="connsiteY82" fmla="*/ 2130684 h 3482342"/>
              <a:gd name="connsiteX83" fmla="*/ 5817682 w 12192000"/>
              <a:gd name="connsiteY83" fmla="*/ 2157358 h 3482342"/>
              <a:gd name="connsiteX84" fmla="*/ 5591469 w 12192000"/>
              <a:gd name="connsiteY84" fmla="*/ 2178389 h 3482342"/>
              <a:gd name="connsiteX85" fmla="*/ 5414282 w 12192000"/>
              <a:gd name="connsiteY85" fmla="*/ 2183070 h 3482342"/>
              <a:gd name="connsiteX86" fmla="*/ 5368369 w 12192000"/>
              <a:gd name="connsiteY86" fmla="*/ 2204272 h 3482342"/>
              <a:gd name="connsiteX87" fmla="*/ 5291263 w 12192000"/>
              <a:gd name="connsiteY87" fmla="*/ 2239182 h 3482342"/>
              <a:gd name="connsiteX88" fmla="*/ 5240857 w 12192000"/>
              <a:gd name="connsiteY88" fmla="*/ 2289444 h 3482342"/>
              <a:gd name="connsiteX89" fmla="*/ 5173523 w 12192000"/>
              <a:gd name="connsiteY89" fmla="*/ 2309057 h 3482342"/>
              <a:gd name="connsiteX90" fmla="*/ 5148543 w 12192000"/>
              <a:gd name="connsiteY90" fmla="*/ 2282356 h 3482342"/>
              <a:gd name="connsiteX91" fmla="*/ 5079548 w 12192000"/>
              <a:gd name="connsiteY91" fmla="*/ 2313485 h 3482342"/>
              <a:gd name="connsiteX92" fmla="*/ 4975908 w 12192000"/>
              <a:gd name="connsiteY92" fmla="*/ 2364128 h 3482342"/>
              <a:gd name="connsiteX93" fmla="*/ 4913723 w 12192000"/>
              <a:gd name="connsiteY93" fmla="*/ 2385265 h 3482342"/>
              <a:gd name="connsiteX94" fmla="*/ 4746485 w 12192000"/>
              <a:gd name="connsiteY94" fmla="*/ 2451769 h 3482342"/>
              <a:gd name="connsiteX95" fmla="*/ 4681588 w 12192000"/>
              <a:gd name="connsiteY95" fmla="*/ 2467494 h 3482342"/>
              <a:gd name="connsiteX96" fmla="*/ 1783655 w 12192000"/>
              <a:gd name="connsiteY96" fmla="*/ 3163860 h 3482342"/>
              <a:gd name="connsiteX97" fmla="*/ 1325955 w 12192000"/>
              <a:gd name="connsiteY97" fmla="*/ 3176692 h 3482342"/>
              <a:gd name="connsiteX98" fmla="*/ 1190384 w 12192000"/>
              <a:gd name="connsiteY98" fmla="*/ 3203504 h 3482342"/>
              <a:gd name="connsiteX99" fmla="*/ 1094537 w 12192000"/>
              <a:gd name="connsiteY99" fmla="*/ 3229469 h 3482342"/>
              <a:gd name="connsiteX100" fmla="*/ 779276 w 12192000"/>
              <a:gd name="connsiteY100" fmla="*/ 3327290 h 3482342"/>
              <a:gd name="connsiteX101" fmla="*/ 600378 w 12192000"/>
              <a:gd name="connsiteY101" fmla="*/ 3335250 h 3482342"/>
              <a:gd name="connsiteX102" fmla="*/ 493457 w 12192000"/>
              <a:gd name="connsiteY102" fmla="*/ 3365044 h 3482342"/>
              <a:gd name="connsiteX103" fmla="*/ 349402 w 12192000"/>
              <a:gd name="connsiteY103" fmla="*/ 3380897 h 3482342"/>
              <a:gd name="connsiteX104" fmla="*/ 192183 w 12192000"/>
              <a:gd name="connsiteY104" fmla="*/ 3460075 h 3482342"/>
              <a:gd name="connsiteX105" fmla="*/ 46713 w 12192000"/>
              <a:gd name="connsiteY105" fmla="*/ 3462986 h 3482342"/>
              <a:gd name="connsiteX106" fmla="*/ 2765 w 12192000"/>
              <a:gd name="connsiteY106" fmla="*/ 3480770 h 3482342"/>
              <a:gd name="connsiteX107" fmla="*/ 0 w 12192000"/>
              <a:gd name="connsiteY107" fmla="*/ 3482342 h 3482342"/>
              <a:gd name="connsiteX108" fmla="*/ 0 w 12192000"/>
              <a:gd name="connsiteY108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77421 w 12192000"/>
              <a:gd name="connsiteY15" fmla="*/ 763181 h 3482342"/>
              <a:gd name="connsiteX16" fmla="*/ 11540020 w 12192000"/>
              <a:gd name="connsiteY16" fmla="*/ 794059 h 3482342"/>
              <a:gd name="connsiteX17" fmla="*/ 11365056 w 12192000"/>
              <a:gd name="connsiteY17" fmla="*/ 804087 h 3482342"/>
              <a:gd name="connsiteX18" fmla="*/ 11294073 w 12192000"/>
              <a:gd name="connsiteY18" fmla="*/ 897260 h 3482342"/>
              <a:gd name="connsiteX19" fmla="*/ 11228040 w 12192000"/>
              <a:gd name="connsiteY19" fmla="*/ 958953 h 3482342"/>
              <a:gd name="connsiteX20" fmla="*/ 11193568 w 12192000"/>
              <a:gd name="connsiteY20" fmla="*/ 982314 h 3482342"/>
              <a:gd name="connsiteX21" fmla="*/ 11139869 w 12192000"/>
              <a:gd name="connsiteY21" fmla="*/ 1126133 h 3482342"/>
              <a:gd name="connsiteX22" fmla="*/ 11003287 w 12192000"/>
              <a:gd name="connsiteY22" fmla="*/ 1243468 h 3482342"/>
              <a:gd name="connsiteX23" fmla="*/ 10936797 w 12192000"/>
              <a:gd name="connsiteY23" fmla="*/ 1350588 h 3482342"/>
              <a:gd name="connsiteX24" fmla="*/ 10832727 w 12192000"/>
              <a:gd name="connsiteY24" fmla="*/ 1341335 h 3482342"/>
              <a:gd name="connsiteX25" fmla="*/ 10720408 w 12192000"/>
              <a:gd name="connsiteY25" fmla="*/ 1344999 h 3482342"/>
              <a:gd name="connsiteX26" fmla="*/ 10635456 w 12192000"/>
              <a:gd name="connsiteY26" fmla="*/ 1337688 h 3482342"/>
              <a:gd name="connsiteX27" fmla="*/ 10629954 w 12192000"/>
              <a:gd name="connsiteY27" fmla="*/ 1330628 h 3482342"/>
              <a:gd name="connsiteX28" fmla="*/ 10623883 w 12192000"/>
              <a:gd name="connsiteY28" fmla="*/ 1332776 h 3482342"/>
              <a:gd name="connsiteX29" fmla="*/ 10622090 w 12192000"/>
              <a:gd name="connsiteY29" fmla="*/ 1341385 h 3482342"/>
              <a:gd name="connsiteX30" fmla="*/ 10573203 w 12192000"/>
              <a:gd name="connsiteY30" fmla="*/ 1351996 h 3482342"/>
              <a:gd name="connsiteX31" fmla="*/ 10513263 w 12192000"/>
              <a:gd name="connsiteY31" fmla="*/ 1350756 h 3482342"/>
              <a:gd name="connsiteX32" fmla="*/ 10464012 w 12192000"/>
              <a:gd name="connsiteY32" fmla="*/ 1391778 h 3482342"/>
              <a:gd name="connsiteX33" fmla="*/ 10405409 w 12192000"/>
              <a:gd name="connsiteY33" fmla="*/ 1422789 h 3482342"/>
              <a:gd name="connsiteX34" fmla="*/ 10370530 w 12192000"/>
              <a:gd name="connsiteY34" fmla="*/ 1441596 h 3482342"/>
              <a:gd name="connsiteX35" fmla="*/ 10264922 w 12192000"/>
              <a:gd name="connsiteY35" fmla="*/ 1472107 h 3482342"/>
              <a:gd name="connsiteX36" fmla="*/ 10058690 w 12192000"/>
              <a:gd name="connsiteY36" fmla="*/ 1474888 h 3482342"/>
              <a:gd name="connsiteX37" fmla="*/ 10004424 w 12192000"/>
              <a:gd name="connsiteY37" fmla="*/ 1489801 h 3482342"/>
              <a:gd name="connsiteX38" fmla="*/ 9999951 w 12192000"/>
              <a:gd name="connsiteY38" fmla="*/ 1499127 h 3482342"/>
              <a:gd name="connsiteX39" fmla="*/ 9845462 w 12192000"/>
              <a:gd name="connsiteY39" fmla="*/ 1548192 h 3482342"/>
              <a:gd name="connsiteX40" fmla="*/ 9736156 w 12192000"/>
              <a:gd name="connsiteY40" fmla="*/ 1581928 h 3482342"/>
              <a:gd name="connsiteX41" fmla="*/ 9693355 w 12192000"/>
              <a:gd name="connsiteY41" fmla="*/ 1602632 h 3482342"/>
              <a:gd name="connsiteX42" fmla="*/ 9664242 w 12192000"/>
              <a:gd name="connsiteY42" fmla="*/ 1622075 h 3482342"/>
              <a:gd name="connsiteX43" fmla="*/ 9579195 w 12192000"/>
              <a:gd name="connsiteY43" fmla="*/ 1648017 h 3482342"/>
              <a:gd name="connsiteX44" fmla="*/ 9433652 w 12192000"/>
              <a:gd name="connsiteY44" fmla="*/ 1681174 h 3482342"/>
              <a:gd name="connsiteX45" fmla="*/ 9403775 w 12192000"/>
              <a:gd name="connsiteY45" fmla="*/ 1690403 h 3482342"/>
              <a:gd name="connsiteX46" fmla="*/ 9382503 w 12192000"/>
              <a:gd name="connsiteY46" fmla="*/ 1706957 h 3482342"/>
              <a:gd name="connsiteX47" fmla="*/ 9381410 w 12192000"/>
              <a:gd name="connsiteY47" fmla="*/ 1718312 h 3482342"/>
              <a:gd name="connsiteX48" fmla="*/ 9365685 w 12192000"/>
              <a:gd name="connsiteY48" fmla="*/ 1724772 h 3482342"/>
              <a:gd name="connsiteX49" fmla="*/ 9278020 w 12192000"/>
              <a:gd name="connsiteY49" fmla="*/ 1741161 h 3482342"/>
              <a:gd name="connsiteX50" fmla="*/ 9217145 w 12192000"/>
              <a:gd name="connsiteY50" fmla="*/ 1771195 h 3482342"/>
              <a:gd name="connsiteX51" fmla="*/ 8955875 w 12192000"/>
              <a:gd name="connsiteY51" fmla="*/ 1796806 h 3482342"/>
              <a:gd name="connsiteX52" fmla="*/ 8648415 w 12192000"/>
              <a:gd name="connsiteY52" fmla="*/ 1878623 h 3482342"/>
              <a:gd name="connsiteX53" fmla="*/ 8524524 w 12192000"/>
              <a:gd name="connsiteY53" fmla="*/ 1902425 h 3482342"/>
              <a:gd name="connsiteX54" fmla="*/ 8426060 w 12192000"/>
              <a:gd name="connsiteY54" fmla="*/ 1947126 h 3482342"/>
              <a:gd name="connsiteX55" fmla="*/ 8430392 w 12192000"/>
              <a:gd name="connsiteY55" fmla="*/ 1898567 h 3482342"/>
              <a:gd name="connsiteX56" fmla="*/ 8345228 w 12192000"/>
              <a:gd name="connsiteY56" fmla="*/ 1939822 h 3482342"/>
              <a:gd name="connsiteX57" fmla="*/ 8236214 w 12192000"/>
              <a:gd name="connsiteY57" fmla="*/ 1909725 h 3482342"/>
              <a:gd name="connsiteX58" fmla="*/ 8132104 w 12192000"/>
              <a:gd name="connsiteY58" fmla="*/ 1895727 h 3482342"/>
              <a:gd name="connsiteX59" fmla="*/ 7918078 w 12192000"/>
              <a:gd name="connsiteY59" fmla="*/ 1862668 h 3482342"/>
              <a:gd name="connsiteX60" fmla="*/ 7817899 w 12192000"/>
              <a:gd name="connsiteY60" fmla="*/ 1862176 h 3482342"/>
              <a:gd name="connsiteX61" fmla="*/ 7768994 w 12192000"/>
              <a:gd name="connsiteY61" fmla="*/ 1855721 h 3482342"/>
              <a:gd name="connsiteX62" fmla="*/ 7618027 w 12192000"/>
              <a:gd name="connsiteY62" fmla="*/ 1830959 h 3482342"/>
              <a:gd name="connsiteX63" fmla="*/ 7449425 w 12192000"/>
              <a:gd name="connsiteY63" fmla="*/ 1810910 h 3482342"/>
              <a:gd name="connsiteX64" fmla="*/ 7342915 w 12192000"/>
              <a:gd name="connsiteY64" fmla="*/ 1819827 h 3482342"/>
              <a:gd name="connsiteX65" fmla="*/ 7255191 w 12192000"/>
              <a:gd name="connsiteY65" fmla="*/ 1834354 h 3482342"/>
              <a:gd name="connsiteX66" fmla="*/ 7131205 w 12192000"/>
              <a:gd name="connsiteY66" fmla="*/ 1845557 h 3482342"/>
              <a:gd name="connsiteX67" fmla="*/ 6917124 w 12192000"/>
              <a:gd name="connsiteY67" fmla="*/ 1837109 h 3482342"/>
              <a:gd name="connsiteX68" fmla="*/ 6837145 w 12192000"/>
              <a:gd name="connsiteY68" fmla="*/ 1870724 h 3482342"/>
              <a:gd name="connsiteX69" fmla="*/ 6753991 w 12192000"/>
              <a:gd name="connsiteY69" fmla="*/ 1860969 h 3482342"/>
              <a:gd name="connsiteX70" fmla="*/ 6727754 w 12192000"/>
              <a:gd name="connsiteY70" fmla="*/ 1882372 h 3482342"/>
              <a:gd name="connsiteX71" fmla="*/ 6723371 w 12192000"/>
              <a:gd name="connsiteY71" fmla="*/ 1886494 h 3482342"/>
              <a:gd name="connsiteX72" fmla="*/ 6702779 w 12192000"/>
              <a:gd name="connsiteY72" fmla="*/ 1893601 h 3482342"/>
              <a:gd name="connsiteX73" fmla="*/ 6700779 w 12192000"/>
              <a:gd name="connsiteY73" fmla="*/ 1907344 h 3482342"/>
              <a:gd name="connsiteX74" fmla="*/ 6672513 w 12192000"/>
              <a:gd name="connsiteY74" fmla="*/ 1926452 h 3482342"/>
              <a:gd name="connsiteX75" fmla="*/ 6633549 w 12192000"/>
              <a:gd name="connsiteY75" fmla="*/ 1936255 h 3482342"/>
              <a:gd name="connsiteX76" fmla="*/ 6444344 w 12192000"/>
              <a:gd name="connsiteY76" fmla="*/ 1969663 h 3482342"/>
              <a:gd name="connsiteX77" fmla="*/ 6333446 w 12192000"/>
              <a:gd name="connsiteY77" fmla="*/ 1997163 h 3482342"/>
              <a:gd name="connsiteX78" fmla="*/ 6294933 w 12192000"/>
              <a:gd name="connsiteY78" fmla="*/ 2019412 h 3482342"/>
              <a:gd name="connsiteX79" fmla="*/ 6238719 w 12192000"/>
              <a:gd name="connsiteY79" fmla="*/ 2042547 h 3482342"/>
              <a:gd name="connsiteX80" fmla="*/ 6142310 w 12192000"/>
              <a:gd name="connsiteY80" fmla="*/ 2092510 h 3482342"/>
              <a:gd name="connsiteX81" fmla="*/ 6007916 w 12192000"/>
              <a:gd name="connsiteY81" fmla="*/ 2143752 h 3482342"/>
              <a:gd name="connsiteX82" fmla="*/ 5894610 w 12192000"/>
              <a:gd name="connsiteY82" fmla="*/ 2130684 h 3482342"/>
              <a:gd name="connsiteX83" fmla="*/ 5817682 w 12192000"/>
              <a:gd name="connsiteY83" fmla="*/ 2157358 h 3482342"/>
              <a:gd name="connsiteX84" fmla="*/ 5591469 w 12192000"/>
              <a:gd name="connsiteY84" fmla="*/ 2178389 h 3482342"/>
              <a:gd name="connsiteX85" fmla="*/ 5414282 w 12192000"/>
              <a:gd name="connsiteY85" fmla="*/ 2183070 h 3482342"/>
              <a:gd name="connsiteX86" fmla="*/ 5368369 w 12192000"/>
              <a:gd name="connsiteY86" fmla="*/ 2204272 h 3482342"/>
              <a:gd name="connsiteX87" fmla="*/ 5291263 w 12192000"/>
              <a:gd name="connsiteY87" fmla="*/ 2239182 h 3482342"/>
              <a:gd name="connsiteX88" fmla="*/ 5240857 w 12192000"/>
              <a:gd name="connsiteY88" fmla="*/ 2289444 h 3482342"/>
              <a:gd name="connsiteX89" fmla="*/ 5173523 w 12192000"/>
              <a:gd name="connsiteY89" fmla="*/ 2309057 h 3482342"/>
              <a:gd name="connsiteX90" fmla="*/ 5148543 w 12192000"/>
              <a:gd name="connsiteY90" fmla="*/ 2282356 h 3482342"/>
              <a:gd name="connsiteX91" fmla="*/ 5079548 w 12192000"/>
              <a:gd name="connsiteY91" fmla="*/ 2313485 h 3482342"/>
              <a:gd name="connsiteX92" fmla="*/ 4975908 w 12192000"/>
              <a:gd name="connsiteY92" fmla="*/ 2364128 h 3482342"/>
              <a:gd name="connsiteX93" fmla="*/ 4913723 w 12192000"/>
              <a:gd name="connsiteY93" fmla="*/ 2385265 h 3482342"/>
              <a:gd name="connsiteX94" fmla="*/ 4746485 w 12192000"/>
              <a:gd name="connsiteY94" fmla="*/ 2451769 h 3482342"/>
              <a:gd name="connsiteX95" fmla="*/ 4681588 w 12192000"/>
              <a:gd name="connsiteY95" fmla="*/ 2467494 h 3482342"/>
              <a:gd name="connsiteX96" fmla="*/ 1783655 w 12192000"/>
              <a:gd name="connsiteY96" fmla="*/ 3163860 h 3482342"/>
              <a:gd name="connsiteX97" fmla="*/ 1325955 w 12192000"/>
              <a:gd name="connsiteY97" fmla="*/ 3176692 h 3482342"/>
              <a:gd name="connsiteX98" fmla="*/ 1190384 w 12192000"/>
              <a:gd name="connsiteY98" fmla="*/ 3203504 h 3482342"/>
              <a:gd name="connsiteX99" fmla="*/ 1094537 w 12192000"/>
              <a:gd name="connsiteY99" fmla="*/ 3229469 h 3482342"/>
              <a:gd name="connsiteX100" fmla="*/ 779276 w 12192000"/>
              <a:gd name="connsiteY100" fmla="*/ 3327290 h 3482342"/>
              <a:gd name="connsiteX101" fmla="*/ 600378 w 12192000"/>
              <a:gd name="connsiteY101" fmla="*/ 3335250 h 3482342"/>
              <a:gd name="connsiteX102" fmla="*/ 493457 w 12192000"/>
              <a:gd name="connsiteY102" fmla="*/ 3365044 h 3482342"/>
              <a:gd name="connsiteX103" fmla="*/ 349402 w 12192000"/>
              <a:gd name="connsiteY103" fmla="*/ 3380897 h 3482342"/>
              <a:gd name="connsiteX104" fmla="*/ 192183 w 12192000"/>
              <a:gd name="connsiteY104" fmla="*/ 3460075 h 3482342"/>
              <a:gd name="connsiteX105" fmla="*/ 46713 w 12192000"/>
              <a:gd name="connsiteY105" fmla="*/ 3462986 h 3482342"/>
              <a:gd name="connsiteX106" fmla="*/ 2765 w 12192000"/>
              <a:gd name="connsiteY106" fmla="*/ 3480770 h 3482342"/>
              <a:gd name="connsiteX107" fmla="*/ 0 w 12192000"/>
              <a:gd name="connsiteY107" fmla="*/ 3482342 h 3482342"/>
              <a:gd name="connsiteX108" fmla="*/ 0 w 12192000"/>
              <a:gd name="connsiteY108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77421 w 12192000"/>
              <a:gd name="connsiteY15" fmla="*/ 763181 h 3482342"/>
              <a:gd name="connsiteX16" fmla="*/ 11540020 w 12192000"/>
              <a:gd name="connsiteY16" fmla="*/ 794059 h 3482342"/>
              <a:gd name="connsiteX17" fmla="*/ 11365056 w 12192000"/>
              <a:gd name="connsiteY17" fmla="*/ 804087 h 3482342"/>
              <a:gd name="connsiteX18" fmla="*/ 11294073 w 12192000"/>
              <a:gd name="connsiteY18" fmla="*/ 897260 h 3482342"/>
              <a:gd name="connsiteX19" fmla="*/ 11228040 w 12192000"/>
              <a:gd name="connsiteY19" fmla="*/ 958953 h 3482342"/>
              <a:gd name="connsiteX20" fmla="*/ 11193568 w 12192000"/>
              <a:gd name="connsiteY20" fmla="*/ 982314 h 3482342"/>
              <a:gd name="connsiteX21" fmla="*/ 11139869 w 12192000"/>
              <a:gd name="connsiteY21" fmla="*/ 1126133 h 3482342"/>
              <a:gd name="connsiteX22" fmla="*/ 11003287 w 12192000"/>
              <a:gd name="connsiteY22" fmla="*/ 1243468 h 3482342"/>
              <a:gd name="connsiteX23" fmla="*/ 10936797 w 12192000"/>
              <a:gd name="connsiteY23" fmla="*/ 1350588 h 3482342"/>
              <a:gd name="connsiteX24" fmla="*/ 10832727 w 12192000"/>
              <a:gd name="connsiteY24" fmla="*/ 1341335 h 3482342"/>
              <a:gd name="connsiteX25" fmla="*/ 10720408 w 12192000"/>
              <a:gd name="connsiteY25" fmla="*/ 1344999 h 3482342"/>
              <a:gd name="connsiteX26" fmla="*/ 10635456 w 12192000"/>
              <a:gd name="connsiteY26" fmla="*/ 1337688 h 3482342"/>
              <a:gd name="connsiteX27" fmla="*/ 10629954 w 12192000"/>
              <a:gd name="connsiteY27" fmla="*/ 1330628 h 3482342"/>
              <a:gd name="connsiteX28" fmla="*/ 10623883 w 12192000"/>
              <a:gd name="connsiteY28" fmla="*/ 1332776 h 3482342"/>
              <a:gd name="connsiteX29" fmla="*/ 10622090 w 12192000"/>
              <a:gd name="connsiteY29" fmla="*/ 1341385 h 3482342"/>
              <a:gd name="connsiteX30" fmla="*/ 10573203 w 12192000"/>
              <a:gd name="connsiteY30" fmla="*/ 1351996 h 3482342"/>
              <a:gd name="connsiteX31" fmla="*/ 10513263 w 12192000"/>
              <a:gd name="connsiteY31" fmla="*/ 1350756 h 3482342"/>
              <a:gd name="connsiteX32" fmla="*/ 10464012 w 12192000"/>
              <a:gd name="connsiteY32" fmla="*/ 1391778 h 3482342"/>
              <a:gd name="connsiteX33" fmla="*/ 10405409 w 12192000"/>
              <a:gd name="connsiteY33" fmla="*/ 1422789 h 3482342"/>
              <a:gd name="connsiteX34" fmla="*/ 10370530 w 12192000"/>
              <a:gd name="connsiteY34" fmla="*/ 1441596 h 3482342"/>
              <a:gd name="connsiteX35" fmla="*/ 10264922 w 12192000"/>
              <a:gd name="connsiteY35" fmla="*/ 1472107 h 3482342"/>
              <a:gd name="connsiteX36" fmla="*/ 10058690 w 12192000"/>
              <a:gd name="connsiteY36" fmla="*/ 1474888 h 3482342"/>
              <a:gd name="connsiteX37" fmla="*/ 10004424 w 12192000"/>
              <a:gd name="connsiteY37" fmla="*/ 1489801 h 3482342"/>
              <a:gd name="connsiteX38" fmla="*/ 9999951 w 12192000"/>
              <a:gd name="connsiteY38" fmla="*/ 1499127 h 3482342"/>
              <a:gd name="connsiteX39" fmla="*/ 9845462 w 12192000"/>
              <a:gd name="connsiteY39" fmla="*/ 1548192 h 3482342"/>
              <a:gd name="connsiteX40" fmla="*/ 9736156 w 12192000"/>
              <a:gd name="connsiteY40" fmla="*/ 1581928 h 3482342"/>
              <a:gd name="connsiteX41" fmla="*/ 9693355 w 12192000"/>
              <a:gd name="connsiteY41" fmla="*/ 1602632 h 3482342"/>
              <a:gd name="connsiteX42" fmla="*/ 9664242 w 12192000"/>
              <a:gd name="connsiteY42" fmla="*/ 1622075 h 3482342"/>
              <a:gd name="connsiteX43" fmla="*/ 9579195 w 12192000"/>
              <a:gd name="connsiteY43" fmla="*/ 1648017 h 3482342"/>
              <a:gd name="connsiteX44" fmla="*/ 9433652 w 12192000"/>
              <a:gd name="connsiteY44" fmla="*/ 1681174 h 3482342"/>
              <a:gd name="connsiteX45" fmla="*/ 9403775 w 12192000"/>
              <a:gd name="connsiteY45" fmla="*/ 1690403 h 3482342"/>
              <a:gd name="connsiteX46" fmla="*/ 9382503 w 12192000"/>
              <a:gd name="connsiteY46" fmla="*/ 1706957 h 3482342"/>
              <a:gd name="connsiteX47" fmla="*/ 9381410 w 12192000"/>
              <a:gd name="connsiteY47" fmla="*/ 1718312 h 3482342"/>
              <a:gd name="connsiteX48" fmla="*/ 9365685 w 12192000"/>
              <a:gd name="connsiteY48" fmla="*/ 1724772 h 3482342"/>
              <a:gd name="connsiteX49" fmla="*/ 9278020 w 12192000"/>
              <a:gd name="connsiteY49" fmla="*/ 1741161 h 3482342"/>
              <a:gd name="connsiteX50" fmla="*/ 9217145 w 12192000"/>
              <a:gd name="connsiteY50" fmla="*/ 1771195 h 3482342"/>
              <a:gd name="connsiteX51" fmla="*/ 8955875 w 12192000"/>
              <a:gd name="connsiteY51" fmla="*/ 1796806 h 3482342"/>
              <a:gd name="connsiteX52" fmla="*/ 8648415 w 12192000"/>
              <a:gd name="connsiteY52" fmla="*/ 1878623 h 3482342"/>
              <a:gd name="connsiteX53" fmla="*/ 8524524 w 12192000"/>
              <a:gd name="connsiteY53" fmla="*/ 1902425 h 3482342"/>
              <a:gd name="connsiteX54" fmla="*/ 8430392 w 12192000"/>
              <a:gd name="connsiteY54" fmla="*/ 1898567 h 3482342"/>
              <a:gd name="connsiteX55" fmla="*/ 8345228 w 12192000"/>
              <a:gd name="connsiteY55" fmla="*/ 1939822 h 3482342"/>
              <a:gd name="connsiteX56" fmla="*/ 8236214 w 12192000"/>
              <a:gd name="connsiteY56" fmla="*/ 1909725 h 3482342"/>
              <a:gd name="connsiteX57" fmla="*/ 8132104 w 12192000"/>
              <a:gd name="connsiteY57" fmla="*/ 1895727 h 3482342"/>
              <a:gd name="connsiteX58" fmla="*/ 7918078 w 12192000"/>
              <a:gd name="connsiteY58" fmla="*/ 1862668 h 3482342"/>
              <a:gd name="connsiteX59" fmla="*/ 7817899 w 12192000"/>
              <a:gd name="connsiteY59" fmla="*/ 1862176 h 3482342"/>
              <a:gd name="connsiteX60" fmla="*/ 7768994 w 12192000"/>
              <a:gd name="connsiteY60" fmla="*/ 1855721 h 3482342"/>
              <a:gd name="connsiteX61" fmla="*/ 7618027 w 12192000"/>
              <a:gd name="connsiteY61" fmla="*/ 1830959 h 3482342"/>
              <a:gd name="connsiteX62" fmla="*/ 7449425 w 12192000"/>
              <a:gd name="connsiteY62" fmla="*/ 1810910 h 3482342"/>
              <a:gd name="connsiteX63" fmla="*/ 7342915 w 12192000"/>
              <a:gd name="connsiteY63" fmla="*/ 1819827 h 3482342"/>
              <a:gd name="connsiteX64" fmla="*/ 7255191 w 12192000"/>
              <a:gd name="connsiteY64" fmla="*/ 1834354 h 3482342"/>
              <a:gd name="connsiteX65" fmla="*/ 7131205 w 12192000"/>
              <a:gd name="connsiteY65" fmla="*/ 1845557 h 3482342"/>
              <a:gd name="connsiteX66" fmla="*/ 6917124 w 12192000"/>
              <a:gd name="connsiteY66" fmla="*/ 1837109 h 3482342"/>
              <a:gd name="connsiteX67" fmla="*/ 6837145 w 12192000"/>
              <a:gd name="connsiteY67" fmla="*/ 1870724 h 3482342"/>
              <a:gd name="connsiteX68" fmla="*/ 6753991 w 12192000"/>
              <a:gd name="connsiteY68" fmla="*/ 1860969 h 3482342"/>
              <a:gd name="connsiteX69" fmla="*/ 6727754 w 12192000"/>
              <a:gd name="connsiteY69" fmla="*/ 1882372 h 3482342"/>
              <a:gd name="connsiteX70" fmla="*/ 6723371 w 12192000"/>
              <a:gd name="connsiteY70" fmla="*/ 1886494 h 3482342"/>
              <a:gd name="connsiteX71" fmla="*/ 6702779 w 12192000"/>
              <a:gd name="connsiteY71" fmla="*/ 1893601 h 3482342"/>
              <a:gd name="connsiteX72" fmla="*/ 6700779 w 12192000"/>
              <a:gd name="connsiteY72" fmla="*/ 1907344 h 3482342"/>
              <a:gd name="connsiteX73" fmla="*/ 6672513 w 12192000"/>
              <a:gd name="connsiteY73" fmla="*/ 1926452 h 3482342"/>
              <a:gd name="connsiteX74" fmla="*/ 6633549 w 12192000"/>
              <a:gd name="connsiteY74" fmla="*/ 1936255 h 3482342"/>
              <a:gd name="connsiteX75" fmla="*/ 6444344 w 12192000"/>
              <a:gd name="connsiteY75" fmla="*/ 1969663 h 3482342"/>
              <a:gd name="connsiteX76" fmla="*/ 6333446 w 12192000"/>
              <a:gd name="connsiteY76" fmla="*/ 1997163 h 3482342"/>
              <a:gd name="connsiteX77" fmla="*/ 6294933 w 12192000"/>
              <a:gd name="connsiteY77" fmla="*/ 2019412 h 3482342"/>
              <a:gd name="connsiteX78" fmla="*/ 6238719 w 12192000"/>
              <a:gd name="connsiteY78" fmla="*/ 2042547 h 3482342"/>
              <a:gd name="connsiteX79" fmla="*/ 6142310 w 12192000"/>
              <a:gd name="connsiteY79" fmla="*/ 2092510 h 3482342"/>
              <a:gd name="connsiteX80" fmla="*/ 6007916 w 12192000"/>
              <a:gd name="connsiteY80" fmla="*/ 2143752 h 3482342"/>
              <a:gd name="connsiteX81" fmla="*/ 5894610 w 12192000"/>
              <a:gd name="connsiteY81" fmla="*/ 2130684 h 3482342"/>
              <a:gd name="connsiteX82" fmla="*/ 5817682 w 12192000"/>
              <a:gd name="connsiteY82" fmla="*/ 2157358 h 3482342"/>
              <a:gd name="connsiteX83" fmla="*/ 5591469 w 12192000"/>
              <a:gd name="connsiteY83" fmla="*/ 2178389 h 3482342"/>
              <a:gd name="connsiteX84" fmla="*/ 5414282 w 12192000"/>
              <a:gd name="connsiteY84" fmla="*/ 2183070 h 3482342"/>
              <a:gd name="connsiteX85" fmla="*/ 5368369 w 12192000"/>
              <a:gd name="connsiteY85" fmla="*/ 2204272 h 3482342"/>
              <a:gd name="connsiteX86" fmla="*/ 5291263 w 12192000"/>
              <a:gd name="connsiteY86" fmla="*/ 2239182 h 3482342"/>
              <a:gd name="connsiteX87" fmla="*/ 5240857 w 12192000"/>
              <a:gd name="connsiteY87" fmla="*/ 2289444 h 3482342"/>
              <a:gd name="connsiteX88" fmla="*/ 5173523 w 12192000"/>
              <a:gd name="connsiteY88" fmla="*/ 2309057 h 3482342"/>
              <a:gd name="connsiteX89" fmla="*/ 5148543 w 12192000"/>
              <a:gd name="connsiteY89" fmla="*/ 2282356 h 3482342"/>
              <a:gd name="connsiteX90" fmla="*/ 5079548 w 12192000"/>
              <a:gd name="connsiteY90" fmla="*/ 2313485 h 3482342"/>
              <a:gd name="connsiteX91" fmla="*/ 4975908 w 12192000"/>
              <a:gd name="connsiteY91" fmla="*/ 2364128 h 3482342"/>
              <a:gd name="connsiteX92" fmla="*/ 4913723 w 12192000"/>
              <a:gd name="connsiteY92" fmla="*/ 2385265 h 3482342"/>
              <a:gd name="connsiteX93" fmla="*/ 4746485 w 12192000"/>
              <a:gd name="connsiteY93" fmla="*/ 2451769 h 3482342"/>
              <a:gd name="connsiteX94" fmla="*/ 4681588 w 12192000"/>
              <a:gd name="connsiteY94" fmla="*/ 2467494 h 3482342"/>
              <a:gd name="connsiteX95" fmla="*/ 1783655 w 12192000"/>
              <a:gd name="connsiteY95" fmla="*/ 3163860 h 3482342"/>
              <a:gd name="connsiteX96" fmla="*/ 1325955 w 12192000"/>
              <a:gd name="connsiteY96" fmla="*/ 3176692 h 3482342"/>
              <a:gd name="connsiteX97" fmla="*/ 1190384 w 12192000"/>
              <a:gd name="connsiteY97" fmla="*/ 3203504 h 3482342"/>
              <a:gd name="connsiteX98" fmla="*/ 1094537 w 12192000"/>
              <a:gd name="connsiteY98" fmla="*/ 3229469 h 3482342"/>
              <a:gd name="connsiteX99" fmla="*/ 779276 w 12192000"/>
              <a:gd name="connsiteY99" fmla="*/ 3327290 h 3482342"/>
              <a:gd name="connsiteX100" fmla="*/ 600378 w 12192000"/>
              <a:gd name="connsiteY100" fmla="*/ 3335250 h 3482342"/>
              <a:gd name="connsiteX101" fmla="*/ 493457 w 12192000"/>
              <a:gd name="connsiteY101" fmla="*/ 3365044 h 3482342"/>
              <a:gd name="connsiteX102" fmla="*/ 349402 w 12192000"/>
              <a:gd name="connsiteY102" fmla="*/ 3380897 h 3482342"/>
              <a:gd name="connsiteX103" fmla="*/ 192183 w 12192000"/>
              <a:gd name="connsiteY103" fmla="*/ 3460075 h 3482342"/>
              <a:gd name="connsiteX104" fmla="*/ 46713 w 12192000"/>
              <a:gd name="connsiteY104" fmla="*/ 3462986 h 3482342"/>
              <a:gd name="connsiteX105" fmla="*/ 2765 w 12192000"/>
              <a:gd name="connsiteY105" fmla="*/ 3480770 h 3482342"/>
              <a:gd name="connsiteX106" fmla="*/ 0 w 12192000"/>
              <a:gd name="connsiteY106" fmla="*/ 3482342 h 3482342"/>
              <a:gd name="connsiteX107" fmla="*/ 0 w 12192000"/>
              <a:gd name="connsiteY107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77421 w 12192000"/>
              <a:gd name="connsiteY15" fmla="*/ 763181 h 3482342"/>
              <a:gd name="connsiteX16" fmla="*/ 11540020 w 12192000"/>
              <a:gd name="connsiteY16" fmla="*/ 794059 h 3482342"/>
              <a:gd name="connsiteX17" fmla="*/ 11365056 w 12192000"/>
              <a:gd name="connsiteY17" fmla="*/ 804087 h 3482342"/>
              <a:gd name="connsiteX18" fmla="*/ 11294073 w 12192000"/>
              <a:gd name="connsiteY18" fmla="*/ 897260 h 3482342"/>
              <a:gd name="connsiteX19" fmla="*/ 11228040 w 12192000"/>
              <a:gd name="connsiteY19" fmla="*/ 958953 h 3482342"/>
              <a:gd name="connsiteX20" fmla="*/ 11193568 w 12192000"/>
              <a:gd name="connsiteY20" fmla="*/ 982314 h 3482342"/>
              <a:gd name="connsiteX21" fmla="*/ 11139869 w 12192000"/>
              <a:gd name="connsiteY21" fmla="*/ 1126133 h 3482342"/>
              <a:gd name="connsiteX22" fmla="*/ 11003287 w 12192000"/>
              <a:gd name="connsiteY22" fmla="*/ 1243468 h 3482342"/>
              <a:gd name="connsiteX23" fmla="*/ 10936797 w 12192000"/>
              <a:gd name="connsiteY23" fmla="*/ 1350588 h 3482342"/>
              <a:gd name="connsiteX24" fmla="*/ 10832727 w 12192000"/>
              <a:gd name="connsiteY24" fmla="*/ 1341335 h 3482342"/>
              <a:gd name="connsiteX25" fmla="*/ 10720408 w 12192000"/>
              <a:gd name="connsiteY25" fmla="*/ 1344999 h 3482342"/>
              <a:gd name="connsiteX26" fmla="*/ 10635456 w 12192000"/>
              <a:gd name="connsiteY26" fmla="*/ 1337688 h 3482342"/>
              <a:gd name="connsiteX27" fmla="*/ 10629954 w 12192000"/>
              <a:gd name="connsiteY27" fmla="*/ 1330628 h 3482342"/>
              <a:gd name="connsiteX28" fmla="*/ 10623883 w 12192000"/>
              <a:gd name="connsiteY28" fmla="*/ 1332776 h 3482342"/>
              <a:gd name="connsiteX29" fmla="*/ 10622090 w 12192000"/>
              <a:gd name="connsiteY29" fmla="*/ 1341385 h 3482342"/>
              <a:gd name="connsiteX30" fmla="*/ 10573203 w 12192000"/>
              <a:gd name="connsiteY30" fmla="*/ 1351996 h 3482342"/>
              <a:gd name="connsiteX31" fmla="*/ 10513263 w 12192000"/>
              <a:gd name="connsiteY31" fmla="*/ 1350756 h 3482342"/>
              <a:gd name="connsiteX32" fmla="*/ 10464012 w 12192000"/>
              <a:gd name="connsiteY32" fmla="*/ 1391778 h 3482342"/>
              <a:gd name="connsiteX33" fmla="*/ 10405409 w 12192000"/>
              <a:gd name="connsiteY33" fmla="*/ 1422789 h 3482342"/>
              <a:gd name="connsiteX34" fmla="*/ 10370530 w 12192000"/>
              <a:gd name="connsiteY34" fmla="*/ 1441596 h 3482342"/>
              <a:gd name="connsiteX35" fmla="*/ 10264922 w 12192000"/>
              <a:gd name="connsiteY35" fmla="*/ 1472107 h 3482342"/>
              <a:gd name="connsiteX36" fmla="*/ 10058690 w 12192000"/>
              <a:gd name="connsiteY36" fmla="*/ 1474888 h 3482342"/>
              <a:gd name="connsiteX37" fmla="*/ 10004424 w 12192000"/>
              <a:gd name="connsiteY37" fmla="*/ 1489801 h 3482342"/>
              <a:gd name="connsiteX38" fmla="*/ 9999951 w 12192000"/>
              <a:gd name="connsiteY38" fmla="*/ 1499127 h 3482342"/>
              <a:gd name="connsiteX39" fmla="*/ 9845462 w 12192000"/>
              <a:gd name="connsiteY39" fmla="*/ 1548192 h 3482342"/>
              <a:gd name="connsiteX40" fmla="*/ 9736156 w 12192000"/>
              <a:gd name="connsiteY40" fmla="*/ 1581928 h 3482342"/>
              <a:gd name="connsiteX41" fmla="*/ 9693355 w 12192000"/>
              <a:gd name="connsiteY41" fmla="*/ 1602632 h 3482342"/>
              <a:gd name="connsiteX42" fmla="*/ 9664242 w 12192000"/>
              <a:gd name="connsiteY42" fmla="*/ 1622075 h 3482342"/>
              <a:gd name="connsiteX43" fmla="*/ 9579195 w 12192000"/>
              <a:gd name="connsiteY43" fmla="*/ 1648017 h 3482342"/>
              <a:gd name="connsiteX44" fmla="*/ 9433652 w 12192000"/>
              <a:gd name="connsiteY44" fmla="*/ 1681174 h 3482342"/>
              <a:gd name="connsiteX45" fmla="*/ 9403775 w 12192000"/>
              <a:gd name="connsiteY45" fmla="*/ 1690403 h 3482342"/>
              <a:gd name="connsiteX46" fmla="*/ 9382503 w 12192000"/>
              <a:gd name="connsiteY46" fmla="*/ 1706957 h 3482342"/>
              <a:gd name="connsiteX47" fmla="*/ 9381410 w 12192000"/>
              <a:gd name="connsiteY47" fmla="*/ 1718312 h 3482342"/>
              <a:gd name="connsiteX48" fmla="*/ 9365685 w 12192000"/>
              <a:gd name="connsiteY48" fmla="*/ 1724772 h 3482342"/>
              <a:gd name="connsiteX49" fmla="*/ 9278020 w 12192000"/>
              <a:gd name="connsiteY49" fmla="*/ 1741161 h 3482342"/>
              <a:gd name="connsiteX50" fmla="*/ 9217145 w 12192000"/>
              <a:gd name="connsiteY50" fmla="*/ 1771195 h 3482342"/>
              <a:gd name="connsiteX51" fmla="*/ 8955875 w 12192000"/>
              <a:gd name="connsiteY51" fmla="*/ 1796806 h 3482342"/>
              <a:gd name="connsiteX52" fmla="*/ 8648415 w 12192000"/>
              <a:gd name="connsiteY52" fmla="*/ 1878623 h 3482342"/>
              <a:gd name="connsiteX53" fmla="*/ 8524524 w 12192000"/>
              <a:gd name="connsiteY53" fmla="*/ 1902425 h 3482342"/>
              <a:gd name="connsiteX54" fmla="*/ 8436742 w 12192000"/>
              <a:gd name="connsiteY54" fmla="*/ 1923967 h 3482342"/>
              <a:gd name="connsiteX55" fmla="*/ 8345228 w 12192000"/>
              <a:gd name="connsiteY55" fmla="*/ 1939822 h 3482342"/>
              <a:gd name="connsiteX56" fmla="*/ 8236214 w 12192000"/>
              <a:gd name="connsiteY56" fmla="*/ 1909725 h 3482342"/>
              <a:gd name="connsiteX57" fmla="*/ 8132104 w 12192000"/>
              <a:gd name="connsiteY57" fmla="*/ 1895727 h 3482342"/>
              <a:gd name="connsiteX58" fmla="*/ 7918078 w 12192000"/>
              <a:gd name="connsiteY58" fmla="*/ 1862668 h 3482342"/>
              <a:gd name="connsiteX59" fmla="*/ 7817899 w 12192000"/>
              <a:gd name="connsiteY59" fmla="*/ 1862176 h 3482342"/>
              <a:gd name="connsiteX60" fmla="*/ 7768994 w 12192000"/>
              <a:gd name="connsiteY60" fmla="*/ 1855721 h 3482342"/>
              <a:gd name="connsiteX61" fmla="*/ 7618027 w 12192000"/>
              <a:gd name="connsiteY61" fmla="*/ 1830959 h 3482342"/>
              <a:gd name="connsiteX62" fmla="*/ 7449425 w 12192000"/>
              <a:gd name="connsiteY62" fmla="*/ 1810910 h 3482342"/>
              <a:gd name="connsiteX63" fmla="*/ 7342915 w 12192000"/>
              <a:gd name="connsiteY63" fmla="*/ 1819827 h 3482342"/>
              <a:gd name="connsiteX64" fmla="*/ 7255191 w 12192000"/>
              <a:gd name="connsiteY64" fmla="*/ 1834354 h 3482342"/>
              <a:gd name="connsiteX65" fmla="*/ 7131205 w 12192000"/>
              <a:gd name="connsiteY65" fmla="*/ 1845557 h 3482342"/>
              <a:gd name="connsiteX66" fmla="*/ 6917124 w 12192000"/>
              <a:gd name="connsiteY66" fmla="*/ 1837109 h 3482342"/>
              <a:gd name="connsiteX67" fmla="*/ 6837145 w 12192000"/>
              <a:gd name="connsiteY67" fmla="*/ 1870724 h 3482342"/>
              <a:gd name="connsiteX68" fmla="*/ 6753991 w 12192000"/>
              <a:gd name="connsiteY68" fmla="*/ 1860969 h 3482342"/>
              <a:gd name="connsiteX69" fmla="*/ 6727754 w 12192000"/>
              <a:gd name="connsiteY69" fmla="*/ 1882372 h 3482342"/>
              <a:gd name="connsiteX70" fmla="*/ 6723371 w 12192000"/>
              <a:gd name="connsiteY70" fmla="*/ 1886494 h 3482342"/>
              <a:gd name="connsiteX71" fmla="*/ 6702779 w 12192000"/>
              <a:gd name="connsiteY71" fmla="*/ 1893601 h 3482342"/>
              <a:gd name="connsiteX72" fmla="*/ 6700779 w 12192000"/>
              <a:gd name="connsiteY72" fmla="*/ 1907344 h 3482342"/>
              <a:gd name="connsiteX73" fmla="*/ 6672513 w 12192000"/>
              <a:gd name="connsiteY73" fmla="*/ 1926452 h 3482342"/>
              <a:gd name="connsiteX74" fmla="*/ 6633549 w 12192000"/>
              <a:gd name="connsiteY74" fmla="*/ 1936255 h 3482342"/>
              <a:gd name="connsiteX75" fmla="*/ 6444344 w 12192000"/>
              <a:gd name="connsiteY75" fmla="*/ 1969663 h 3482342"/>
              <a:gd name="connsiteX76" fmla="*/ 6333446 w 12192000"/>
              <a:gd name="connsiteY76" fmla="*/ 1997163 h 3482342"/>
              <a:gd name="connsiteX77" fmla="*/ 6294933 w 12192000"/>
              <a:gd name="connsiteY77" fmla="*/ 2019412 h 3482342"/>
              <a:gd name="connsiteX78" fmla="*/ 6238719 w 12192000"/>
              <a:gd name="connsiteY78" fmla="*/ 2042547 h 3482342"/>
              <a:gd name="connsiteX79" fmla="*/ 6142310 w 12192000"/>
              <a:gd name="connsiteY79" fmla="*/ 2092510 h 3482342"/>
              <a:gd name="connsiteX80" fmla="*/ 6007916 w 12192000"/>
              <a:gd name="connsiteY80" fmla="*/ 2143752 h 3482342"/>
              <a:gd name="connsiteX81" fmla="*/ 5894610 w 12192000"/>
              <a:gd name="connsiteY81" fmla="*/ 2130684 h 3482342"/>
              <a:gd name="connsiteX82" fmla="*/ 5817682 w 12192000"/>
              <a:gd name="connsiteY82" fmla="*/ 2157358 h 3482342"/>
              <a:gd name="connsiteX83" fmla="*/ 5591469 w 12192000"/>
              <a:gd name="connsiteY83" fmla="*/ 2178389 h 3482342"/>
              <a:gd name="connsiteX84" fmla="*/ 5414282 w 12192000"/>
              <a:gd name="connsiteY84" fmla="*/ 2183070 h 3482342"/>
              <a:gd name="connsiteX85" fmla="*/ 5368369 w 12192000"/>
              <a:gd name="connsiteY85" fmla="*/ 2204272 h 3482342"/>
              <a:gd name="connsiteX86" fmla="*/ 5291263 w 12192000"/>
              <a:gd name="connsiteY86" fmla="*/ 2239182 h 3482342"/>
              <a:gd name="connsiteX87" fmla="*/ 5240857 w 12192000"/>
              <a:gd name="connsiteY87" fmla="*/ 2289444 h 3482342"/>
              <a:gd name="connsiteX88" fmla="*/ 5173523 w 12192000"/>
              <a:gd name="connsiteY88" fmla="*/ 2309057 h 3482342"/>
              <a:gd name="connsiteX89" fmla="*/ 5148543 w 12192000"/>
              <a:gd name="connsiteY89" fmla="*/ 2282356 h 3482342"/>
              <a:gd name="connsiteX90" fmla="*/ 5079548 w 12192000"/>
              <a:gd name="connsiteY90" fmla="*/ 2313485 h 3482342"/>
              <a:gd name="connsiteX91" fmla="*/ 4975908 w 12192000"/>
              <a:gd name="connsiteY91" fmla="*/ 2364128 h 3482342"/>
              <a:gd name="connsiteX92" fmla="*/ 4913723 w 12192000"/>
              <a:gd name="connsiteY92" fmla="*/ 2385265 h 3482342"/>
              <a:gd name="connsiteX93" fmla="*/ 4746485 w 12192000"/>
              <a:gd name="connsiteY93" fmla="*/ 2451769 h 3482342"/>
              <a:gd name="connsiteX94" fmla="*/ 4681588 w 12192000"/>
              <a:gd name="connsiteY94" fmla="*/ 2467494 h 3482342"/>
              <a:gd name="connsiteX95" fmla="*/ 1783655 w 12192000"/>
              <a:gd name="connsiteY95" fmla="*/ 3163860 h 3482342"/>
              <a:gd name="connsiteX96" fmla="*/ 1325955 w 12192000"/>
              <a:gd name="connsiteY96" fmla="*/ 3176692 h 3482342"/>
              <a:gd name="connsiteX97" fmla="*/ 1190384 w 12192000"/>
              <a:gd name="connsiteY97" fmla="*/ 3203504 h 3482342"/>
              <a:gd name="connsiteX98" fmla="*/ 1094537 w 12192000"/>
              <a:gd name="connsiteY98" fmla="*/ 3229469 h 3482342"/>
              <a:gd name="connsiteX99" fmla="*/ 779276 w 12192000"/>
              <a:gd name="connsiteY99" fmla="*/ 3327290 h 3482342"/>
              <a:gd name="connsiteX100" fmla="*/ 600378 w 12192000"/>
              <a:gd name="connsiteY100" fmla="*/ 3335250 h 3482342"/>
              <a:gd name="connsiteX101" fmla="*/ 493457 w 12192000"/>
              <a:gd name="connsiteY101" fmla="*/ 3365044 h 3482342"/>
              <a:gd name="connsiteX102" fmla="*/ 349402 w 12192000"/>
              <a:gd name="connsiteY102" fmla="*/ 3380897 h 3482342"/>
              <a:gd name="connsiteX103" fmla="*/ 192183 w 12192000"/>
              <a:gd name="connsiteY103" fmla="*/ 3460075 h 3482342"/>
              <a:gd name="connsiteX104" fmla="*/ 46713 w 12192000"/>
              <a:gd name="connsiteY104" fmla="*/ 3462986 h 3482342"/>
              <a:gd name="connsiteX105" fmla="*/ 2765 w 12192000"/>
              <a:gd name="connsiteY105" fmla="*/ 3480770 h 3482342"/>
              <a:gd name="connsiteX106" fmla="*/ 0 w 12192000"/>
              <a:gd name="connsiteY106" fmla="*/ 3482342 h 3482342"/>
              <a:gd name="connsiteX107" fmla="*/ 0 w 12192000"/>
              <a:gd name="connsiteY107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77421 w 12192000"/>
              <a:gd name="connsiteY15" fmla="*/ 763181 h 3482342"/>
              <a:gd name="connsiteX16" fmla="*/ 11540020 w 12192000"/>
              <a:gd name="connsiteY16" fmla="*/ 794059 h 3482342"/>
              <a:gd name="connsiteX17" fmla="*/ 11365056 w 12192000"/>
              <a:gd name="connsiteY17" fmla="*/ 804087 h 3482342"/>
              <a:gd name="connsiteX18" fmla="*/ 11294073 w 12192000"/>
              <a:gd name="connsiteY18" fmla="*/ 897260 h 3482342"/>
              <a:gd name="connsiteX19" fmla="*/ 11228040 w 12192000"/>
              <a:gd name="connsiteY19" fmla="*/ 958953 h 3482342"/>
              <a:gd name="connsiteX20" fmla="*/ 11193568 w 12192000"/>
              <a:gd name="connsiteY20" fmla="*/ 982314 h 3482342"/>
              <a:gd name="connsiteX21" fmla="*/ 11139869 w 12192000"/>
              <a:gd name="connsiteY21" fmla="*/ 1126133 h 3482342"/>
              <a:gd name="connsiteX22" fmla="*/ 11003287 w 12192000"/>
              <a:gd name="connsiteY22" fmla="*/ 1243468 h 3482342"/>
              <a:gd name="connsiteX23" fmla="*/ 10930447 w 12192000"/>
              <a:gd name="connsiteY23" fmla="*/ 1287088 h 3482342"/>
              <a:gd name="connsiteX24" fmla="*/ 10832727 w 12192000"/>
              <a:gd name="connsiteY24" fmla="*/ 1341335 h 3482342"/>
              <a:gd name="connsiteX25" fmla="*/ 10720408 w 12192000"/>
              <a:gd name="connsiteY25" fmla="*/ 1344999 h 3482342"/>
              <a:gd name="connsiteX26" fmla="*/ 10635456 w 12192000"/>
              <a:gd name="connsiteY26" fmla="*/ 1337688 h 3482342"/>
              <a:gd name="connsiteX27" fmla="*/ 10629954 w 12192000"/>
              <a:gd name="connsiteY27" fmla="*/ 1330628 h 3482342"/>
              <a:gd name="connsiteX28" fmla="*/ 10623883 w 12192000"/>
              <a:gd name="connsiteY28" fmla="*/ 1332776 h 3482342"/>
              <a:gd name="connsiteX29" fmla="*/ 10622090 w 12192000"/>
              <a:gd name="connsiteY29" fmla="*/ 1341385 h 3482342"/>
              <a:gd name="connsiteX30" fmla="*/ 10573203 w 12192000"/>
              <a:gd name="connsiteY30" fmla="*/ 1351996 h 3482342"/>
              <a:gd name="connsiteX31" fmla="*/ 10513263 w 12192000"/>
              <a:gd name="connsiteY31" fmla="*/ 1350756 h 3482342"/>
              <a:gd name="connsiteX32" fmla="*/ 10464012 w 12192000"/>
              <a:gd name="connsiteY32" fmla="*/ 1391778 h 3482342"/>
              <a:gd name="connsiteX33" fmla="*/ 10405409 w 12192000"/>
              <a:gd name="connsiteY33" fmla="*/ 1422789 h 3482342"/>
              <a:gd name="connsiteX34" fmla="*/ 10370530 w 12192000"/>
              <a:gd name="connsiteY34" fmla="*/ 1441596 h 3482342"/>
              <a:gd name="connsiteX35" fmla="*/ 10264922 w 12192000"/>
              <a:gd name="connsiteY35" fmla="*/ 1472107 h 3482342"/>
              <a:gd name="connsiteX36" fmla="*/ 10058690 w 12192000"/>
              <a:gd name="connsiteY36" fmla="*/ 1474888 h 3482342"/>
              <a:gd name="connsiteX37" fmla="*/ 10004424 w 12192000"/>
              <a:gd name="connsiteY37" fmla="*/ 1489801 h 3482342"/>
              <a:gd name="connsiteX38" fmla="*/ 9999951 w 12192000"/>
              <a:gd name="connsiteY38" fmla="*/ 1499127 h 3482342"/>
              <a:gd name="connsiteX39" fmla="*/ 9845462 w 12192000"/>
              <a:gd name="connsiteY39" fmla="*/ 1548192 h 3482342"/>
              <a:gd name="connsiteX40" fmla="*/ 9736156 w 12192000"/>
              <a:gd name="connsiteY40" fmla="*/ 1581928 h 3482342"/>
              <a:gd name="connsiteX41" fmla="*/ 9693355 w 12192000"/>
              <a:gd name="connsiteY41" fmla="*/ 1602632 h 3482342"/>
              <a:gd name="connsiteX42" fmla="*/ 9664242 w 12192000"/>
              <a:gd name="connsiteY42" fmla="*/ 1622075 h 3482342"/>
              <a:gd name="connsiteX43" fmla="*/ 9579195 w 12192000"/>
              <a:gd name="connsiteY43" fmla="*/ 1648017 h 3482342"/>
              <a:gd name="connsiteX44" fmla="*/ 9433652 w 12192000"/>
              <a:gd name="connsiteY44" fmla="*/ 1681174 h 3482342"/>
              <a:gd name="connsiteX45" fmla="*/ 9403775 w 12192000"/>
              <a:gd name="connsiteY45" fmla="*/ 1690403 h 3482342"/>
              <a:gd name="connsiteX46" fmla="*/ 9382503 w 12192000"/>
              <a:gd name="connsiteY46" fmla="*/ 1706957 h 3482342"/>
              <a:gd name="connsiteX47" fmla="*/ 9381410 w 12192000"/>
              <a:gd name="connsiteY47" fmla="*/ 1718312 h 3482342"/>
              <a:gd name="connsiteX48" fmla="*/ 9365685 w 12192000"/>
              <a:gd name="connsiteY48" fmla="*/ 1724772 h 3482342"/>
              <a:gd name="connsiteX49" fmla="*/ 9278020 w 12192000"/>
              <a:gd name="connsiteY49" fmla="*/ 1741161 h 3482342"/>
              <a:gd name="connsiteX50" fmla="*/ 9217145 w 12192000"/>
              <a:gd name="connsiteY50" fmla="*/ 1771195 h 3482342"/>
              <a:gd name="connsiteX51" fmla="*/ 8955875 w 12192000"/>
              <a:gd name="connsiteY51" fmla="*/ 1796806 h 3482342"/>
              <a:gd name="connsiteX52" fmla="*/ 8648415 w 12192000"/>
              <a:gd name="connsiteY52" fmla="*/ 1878623 h 3482342"/>
              <a:gd name="connsiteX53" fmla="*/ 8524524 w 12192000"/>
              <a:gd name="connsiteY53" fmla="*/ 1902425 h 3482342"/>
              <a:gd name="connsiteX54" fmla="*/ 8436742 w 12192000"/>
              <a:gd name="connsiteY54" fmla="*/ 1923967 h 3482342"/>
              <a:gd name="connsiteX55" fmla="*/ 8345228 w 12192000"/>
              <a:gd name="connsiteY55" fmla="*/ 1939822 h 3482342"/>
              <a:gd name="connsiteX56" fmla="*/ 8236214 w 12192000"/>
              <a:gd name="connsiteY56" fmla="*/ 1909725 h 3482342"/>
              <a:gd name="connsiteX57" fmla="*/ 8132104 w 12192000"/>
              <a:gd name="connsiteY57" fmla="*/ 1895727 h 3482342"/>
              <a:gd name="connsiteX58" fmla="*/ 7918078 w 12192000"/>
              <a:gd name="connsiteY58" fmla="*/ 1862668 h 3482342"/>
              <a:gd name="connsiteX59" fmla="*/ 7817899 w 12192000"/>
              <a:gd name="connsiteY59" fmla="*/ 1862176 h 3482342"/>
              <a:gd name="connsiteX60" fmla="*/ 7768994 w 12192000"/>
              <a:gd name="connsiteY60" fmla="*/ 1855721 h 3482342"/>
              <a:gd name="connsiteX61" fmla="*/ 7618027 w 12192000"/>
              <a:gd name="connsiteY61" fmla="*/ 1830959 h 3482342"/>
              <a:gd name="connsiteX62" fmla="*/ 7449425 w 12192000"/>
              <a:gd name="connsiteY62" fmla="*/ 1810910 h 3482342"/>
              <a:gd name="connsiteX63" fmla="*/ 7342915 w 12192000"/>
              <a:gd name="connsiteY63" fmla="*/ 1819827 h 3482342"/>
              <a:gd name="connsiteX64" fmla="*/ 7255191 w 12192000"/>
              <a:gd name="connsiteY64" fmla="*/ 1834354 h 3482342"/>
              <a:gd name="connsiteX65" fmla="*/ 7131205 w 12192000"/>
              <a:gd name="connsiteY65" fmla="*/ 1845557 h 3482342"/>
              <a:gd name="connsiteX66" fmla="*/ 6917124 w 12192000"/>
              <a:gd name="connsiteY66" fmla="*/ 1837109 h 3482342"/>
              <a:gd name="connsiteX67" fmla="*/ 6837145 w 12192000"/>
              <a:gd name="connsiteY67" fmla="*/ 1870724 h 3482342"/>
              <a:gd name="connsiteX68" fmla="*/ 6753991 w 12192000"/>
              <a:gd name="connsiteY68" fmla="*/ 1860969 h 3482342"/>
              <a:gd name="connsiteX69" fmla="*/ 6727754 w 12192000"/>
              <a:gd name="connsiteY69" fmla="*/ 1882372 h 3482342"/>
              <a:gd name="connsiteX70" fmla="*/ 6723371 w 12192000"/>
              <a:gd name="connsiteY70" fmla="*/ 1886494 h 3482342"/>
              <a:gd name="connsiteX71" fmla="*/ 6702779 w 12192000"/>
              <a:gd name="connsiteY71" fmla="*/ 1893601 h 3482342"/>
              <a:gd name="connsiteX72" fmla="*/ 6700779 w 12192000"/>
              <a:gd name="connsiteY72" fmla="*/ 1907344 h 3482342"/>
              <a:gd name="connsiteX73" fmla="*/ 6672513 w 12192000"/>
              <a:gd name="connsiteY73" fmla="*/ 1926452 h 3482342"/>
              <a:gd name="connsiteX74" fmla="*/ 6633549 w 12192000"/>
              <a:gd name="connsiteY74" fmla="*/ 1936255 h 3482342"/>
              <a:gd name="connsiteX75" fmla="*/ 6444344 w 12192000"/>
              <a:gd name="connsiteY75" fmla="*/ 1969663 h 3482342"/>
              <a:gd name="connsiteX76" fmla="*/ 6333446 w 12192000"/>
              <a:gd name="connsiteY76" fmla="*/ 1997163 h 3482342"/>
              <a:gd name="connsiteX77" fmla="*/ 6294933 w 12192000"/>
              <a:gd name="connsiteY77" fmla="*/ 2019412 h 3482342"/>
              <a:gd name="connsiteX78" fmla="*/ 6238719 w 12192000"/>
              <a:gd name="connsiteY78" fmla="*/ 2042547 h 3482342"/>
              <a:gd name="connsiteX79" fmla="*/ 6142310 w 12192000"/>
              <a:gd name="connsiteY79" fmla="*/ 2092510 h 3482342"/>
              <a:gd name="connsiteX80" fmla="*/ 6007916 w 12192000"/>
              <a:gd name="connsiteY80" fmla="*/ 2143752 h 3482342"/>
              <a:gd name="connsiteX81" fmla="*/ 5894610 w 12192000"/>
              <a:gd name="connsiteY81" fmla="*/ 2130684 h 3482342"/>
              <a:gd name="connsiteX82" fmla="*/ 5817682 w 12192000"/>
              <a:gd name="connsiteY82" fmla="*/ 2157358 h 3482342"/>
              <a:gd name="connsiteX83" fmla="*/ 5591469 w 12192000"/>
              <a:gd name="connsiteY83" fmla="*/ 2178389 h 3482342"/>
              <a:gd name="connsiteX84" fmla="*/ 5414282 w 12192000"/>
              <a:gd name="connsiteY84" fmla="*/ 2183070 h 3482342"/>
              <a:gd name="connsiteX85" fmla="*/ 5368369 w 12192000"/>
              <a:gd name="connsiteY85" fmla="*/ 2204272 h 3482342"/>
              <a:gd name="connsiteX86" fmla="*/ 5291263 w 12192000"/>
              <a:gd name="connsiteY86" fmla="*/ 2239182 h 3482342"/>
              <a:gd name="connsiteX87" fmla="*/ 5240857 w 12192000"/>
              <a:gd name="connsiteY87" fmla="*/ 2289444 h 3482342"/>
              <a:gd name="connsiteX88" fmla="*/ 5173523 w 12192000"/>
              <a:gd name="connsiteY88" fmla="*/ 2309057 h 3482342"/>
              <a:gd name="connsiteX89" fmla="*/ 5148543 w 12192000"/>
              <a:gd name="connsiteY89" fmla="*/ 2282356 h 3482342"/>
              <a:gd name="connsiteX90" fmla="*/ 5079548 w 12192000"/>
              <a:gd name="connsiteY90" fmla="*/ 2313485 h 3482342"/>
              <a:gd name="connsiteX91" fmla="*/ 4975908 w 12192000"/>
              <a:gd name="connsiteY91" fmla="*/ 2364128 h 3482342"/>
              <a:gd name="connsiteX92" fmla="*/ 4913723 w 12192000"/>
              <a:gd name="connsiteY92" fmla="*/ 2385265 h 3482342"/>
              <a:gd name="connsiteX93" fmla="*/ 4746485 w 12192000"/>
              <a:gd name="connsiteY93" fmla="*/ 2451769 h 3482342"/>
              <a:gd name="connsiteX94" fmla="*/ 4681588 w 12192000"/>
              <a:gd name="connsiteY94" fmla="*/ 2467494 h 3482342"/>
              <a:gd name="connsiteX95" fmla="*/ 1783655 w 12192000"/>
              <a:gd name="connsiteY95" fmla="*/ 3163860 h 3482342"/>
              <a:gd name="connsiteX96" fmla="*/ 1325955 w 12192000"/>
              <a:gd name="connsiteY96" fmla="*/ 3176692 h 3482342"/>
              <a:gd name="connsiteX97" fmla="*/ 1190384 w 12192000"/>
              <a:gd name="connsiteY97" fmla="*/ 3203504 h 3482342"/>
              <a:gd name="connsiteX98" fmla="*/ 1094537 w 12192000"/>
              <a:gd name="connsiteY98" fmla="*/ 3229469 h 3482342"/>
              <a:gd name="connsiteX99" fmla="*/ 779276 w 12192000"/>
              <a:gd name="connsiteY99" fmla="*/ 3327290 h 3482342"/>
              <a:gd name="connsiteX100" fmla="*/ 600378 w 12192000"/>
              <a:gd name="connsiteY100" fmla="*/ 3335250 h 3482342"/>
              <a:gd name="connsiteX101" fmla="*/ 493457 w 12192000"/>
              <a:gd name="connsiteY101" fmla="*/ 3365044 h 3482342"/>
              <a:gd name="connsiteX102" fmla="*/ 349402 w 12192000"/>
              <a:gd name="connsiteY102" fmla="*/ 3380897 h 3482342"/>
              <a:gd name="connsiteX103" fmla="*/ 192183 w 12192000"/>
              <a:gd name="connsiteY103" fmla="*/ 3460075 h 3482342"/>
              <a:gd name="connsiteX104" fmla="*/ 46713 w 12192000"/>
              <a:gd name="connsiteY104" fmla="*/ 3462986 h 3482342"/>
              <a:gd name="connsiteX105" fmla="*/ 2765 w 12192000"/>
              <a:gd name="connsiteY105" fmla="*/ 3480770 h 3482342"/>
              <a:gd name="connsiteX106" fmla="*/ 0 w 12192000"/>
              <a:gd name="connsiteY106" fmla="*/ 3482342 h 3482342"/>
              <a:gd name="connsiteX107" fmla="*/ 0 w 12192000"/>
              <a:gd name="connsiteY107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77421 w 12192000"/>
              <a:gd name="connsiteY15" fmla="*/ 763181 h 3482342"/>
              <a:gd name="connsiteX16" fmla="*/ 11540020 w 12192000"/>
              <a:gd name="connsiteY16" fmla="*/ 794059 h 3482342"/>
              <a:gd name="connsiteX17" fmla="*/ 11294073 w 12192000"/>
              <a:gd name="connsiteY17" fmla="*/ 897260 h 3482342"/>
              <a:gd name="connsiteX18" fmla="*/ 11228040 w 12192000"/>
              <a:gd name="connsiteY18" fmla="*/ 958953 h 3482342"/>
              <a:gd name="connsiteX19" fmla="*/ 11193568 w 12192000"/>
              <a:gd name="connsiteY19" fmla="*/ 982314 h 3482342"/>
              <a:gd name="connsiteX20" fmla="*/ 11139869 w 12192000"/>
              <a:gd name="connsiteY20" fmla="*/ 1126133 h 3482342"/>
              <a:gd name="connsiteX21" fmla="*/ 11003287 w 12192000"/>
              <a:gd name="connsiteY21" fmla="*/ 1243468 h 3482342"/>
              <a:gd name="connsiteX22" fmla="*/ 10930447 w 12192000"/>
              <a:gd name="connsiteY22" fmla="*/ 1287088 h 3482342"/>
              <a:gd name="connsiteX23" fmla="*/ 10832727 w 12192000"/>
              <a:gd name="connsiteY23" fmla="*/ 1341335 h 3482342"/>
              <a:gd name="connsiteX24" fmla="*/ 10720408 w 12192000"/>
              <a:gd name="connsiteY24" fmla="*/ 1344999 h 3482342"/>
              <a:gd name="connsiteX25" fmla="*/ 10635456 w 12192000"/>
              <a:gd name="connsiteY25" fmla="*/ 1337688 h 3482342"/>
              <a:gd name="connsiteX26" fmla="*/ 10629954 w 12192000"/>
              <a:gd name="connsiteY26" fmla="*/ 1330628 h 3482342"/>
              <a:gd name="connsiteX27" fmla="*/ 10623883 w 12192000"/>
              <a:gd name="connsiteY27" fmla="*/ 1332776 h 3482342"/>
              <a:gd name="connsiteX28" fmla="*/ 10622090 w 12192000"/>
              <a:gd name="connsiteY28" fmla="*/ 1341385 h 3482342"/>
              <a:gd name="connsiteX29" fmla="*/ 10573203 w 12192000"/>
              <a:gd name="connsiteY29" fmla="*/ 1351996 h 3482342"/>
              <a:gd name="connsiteX30" fmla="*/ 10513263 w 12192000"/>
              <a:gd name="connsiteY30" fmla="*/ 1350756 h 3482342"/>
              <a:gd name="connsiteX31" fmla="*/ 10464012 w 12192000"/>
              <a:gd name="connsiteY31" fmla="*/ 1391778 h 3482342"/>
              <a:gd name="connsiteX32" fmla="*/ 10405409 w 12192000"/>
              <a:gd name="connsiteY32" fmla="*/ 1422789 h 3482342"/>
              <a:gd name="connsiteX33" fmla="*/ 10370530 w 12192000"/>
              <a:gd name="connsiteY33" fmla="*/ 1441596 h 3482342"/>
              <a:gd name="connsiteX34" fmla="*/ 10264922 w 12192000"/>
              <a:gd name="connsiteY34" fmla="*/ 1472107 h 3482342"/>
              <a:gd name="connsiteX35" fmla="*/ 10058690 w 12192000"/>
              <a:gd name="connsiteY35" fmla="*/ 1474888 h 3482342"/>
              <a:gd name="connsiteX36" fmla="*/ 10004424 w 12192000"/>
              <a:gd name="connsiteY36" fmla="*/ 1489801 h 3482342"/>
              <a:gd name="connsiteX37" fmla="*/ 9999951 w 12192000"/>
              <a:gd name="connsiteY37" fmla="*/ 1499127 h 3482342"/>
              <a:gd name="connsiteX38" fmla="*/ 9845462 w 12192000"/>
              <a:gd name="connsiteY38" fmla="*/ 1548192 h 3482342"/>
              <a:gd name="connsiteX39" fmla="*/ 9736156 w 12192000"/>
              <a:gd name="connsiteY39" fmla="*/ 1581928 h 3482342"/>
              <a:gd name="connsiteX40" fmla="*/ 9693355 w 12192000"/>
              <a:gd name="connsiteY40" fmla="*/ 1602632 h 3482342"/>
              <a:gd name="connsiteX41" fmla="*/ 9664242 w 12192000"/>
              <a:gd name="connsiteY41" fmla="*/ 1622075 h 3482342"/>
              <a:gd name="connsiteX42" fmla="*/ 9579195 w 12192000"/>
              <a:gd name="connsiteY42" fmla="*/ 1648017 h 3482342"/>
              <a:gd name="connsiteX43" fmla="*/ 9433652 w 12192000"/>
              <a:gd name="connsiteY43" fmla="*/ 1681174 h 3482342"/>
              <a:gd name="connsiteX44" fmla="*/ 9403775 w 12192000"/>
              <a:gd name="connsiteY44" fmla="*/ 1690403 h 3482342"/>
              <a:gd name="connsiteX45" fmla="*/ 9382503 w 12192000"/>
              <a:gd name="connsiteY45" fmla="*/ 1706957 h 3482342"/>
              <a:gd name="connsiteX46" fmla="*/ 9381410 w 12192000"/>
              <a:gd name="connsiteY46" fmla="*/ 1718312 h 3482342"/>
              <a:gd name="connsiteX47" fmla="*/ 9365685 w 12192000"/>
              <a:gd name="connsiteY47" fmla="*/ 1724772 h 3482342"/>
              <a:gd name="connsiteX48" fmla="*/ 9278020 w 12192000"/>
              <a:gd name="connsiteY48" fmla="*/ 1741161 h 3482342"/>
              <a:gd name="connsiteX49" fmla="*/ 9217145 w 12192000"/>
              <a:gd name="connsiteY49" fmla="*/ 1771195 h 3482342"/>
              <a:gd name="connsiteX50" fmla="*/ 8955875 w 12192000"/>
              <a:gd name="connsiteY50" fmla="*/ 1796806 h 3482342"/>
              <a:gd name="connsiteX51" fmla="*/ 8648415 w 12192000"/>
              <a:gd name="connsiteY51" fmla="*/ 1878623 h 3482342"/>
              <a:gd name="connsiteX52" fmla="*/ 8524524 w 12192000"/>
              <a:gd name="connsiteY52" fmla="*/ 1902425 h 3482342"/>
              <a:gd name="connsiteX53" fmla="*/ 8436742 w 12192000"/>
              <a:gd name="connsiteY53" fmla="*/ 1923967 h 3482342"/>
              <a:gd name="connsiteX54" fmla="*/ 8345228 w 12192000"/>
              <a:gd name="connsiteY54" fmla="*/ 1939822 h 3482342"/>
              <a:gd name="connsiteX55" fmla="*/ 8236214 w 12192000"/>
              <a:gd name="connsiteY55" fmla="*/ 1909725 h 3482342"/>
              <a:gd name="connsiteX56" fmla="*/ 8132104 w 12192000"/>
              <a:gd name="connsiteY56" fmla="*/ 1895727 h 3482342"/>
              <a:gd name="connsiteX57" fmla="*/ 7918078 w 12192000"/>
              <a:gd name="connsiteY57" fmla="*/ 1862668 h 3482342"/>
              <a:gd name="connsiteX58" fmla="*/ 7817899 w 12192000"/>
              <a:gd name="connsiteY58" fmla="*/ 1862176 h 3482342"/>
              <a:gd name="connsiteX59" fmla="*/ 7768994 w 12192000"/>
              <a:gd name="connsiteY59" fmla="*/ 1855721 h 3482342"/>
              <a:gd name="connsiteX60" fmla="*/ 7618027 w 12192000"/>
              <a:gd name="connsiteY60" fmla="*/ 1830959 h 3482342"/>
              <a:gd name="connsiteX61" fmla="*/ 7449425 w 12192000"/>
              <a:gd name="connsiteY61" fmla="*/ 1810910 h 3482342"/>
              <a:gd name="connsiteX62" fmla="*/ 7342915 w 12192000"/>
              <a:gd name="connsiteY62" fmla="*/ 1819827 h 3482342"/>
              <a:gd name="connsiteX63" fmla="*/ 7255191 w 12192000"/>
              <a:gd name="connsiteY63" fmla="*/ 1834354 h 3482342"/>
              <a:gd name="connsiteX64" fmla="*/ 7131205 w 12192000"/>
              <a:gd name="connsiteY64" fmla="*/ 1845557 h 3482342"/>
              <a:gd name="connsiteX65" fmla="*/ 6917124 w 12192000"/>
              <a:gd name="connsiteY65" fmla="*/ 1837109 h 3482342"/>
              <a:gd name="connsiteX66" fmla="*/ 6837145 w 12192000"/>
              <a:gd name="connsiteY66" fmla="*/ 1870724 h 3482342"/>
              <a:gd name="connsiteX67" fmla="*/ 6753991 w 12192000"/>
              <a:gd name="connsiteY67" fmla="*/ 1860969 h 3482342"/>
              <a:gd name="connsiteX68" fmla="*/ 6727754 w 12192000"/>
              <a:gd name="connsiteY68" fmla="*/ 1882372 h 3482342"/>
              <a:gd name="connsiteX69" fmla="*/ 6723371 w 12192000"/>
              <a:gd name="connsiteY69" fmla="*/ 1886494 h 3482342"/>
              <a:gd name="connsiteX70" fmla="*/ 6702779 w 12192000"/>
              <a:gd name="connsiteY70" fmla="*/ 1893601 h 3482342"/>
              <a:gd name="connsiteX71" fmla="*/ 6700779 w 12192000"/>
              <a:gd name="connsiteY71" fmla="*/ 1907344 h 3482342"/>
              <a:gd name="connsiteX72" fmla="*/ 6672513 w 12192000"/>
              <a:gd name="connsiteY72" fmla="*/ 1926452 h 3482342"/>
              <a:gd name="connsiteX73" fmla="*/ 6633549 w 12192000"/>
              <a:gd name="connsiteY73" fmla="*/ 1936255 h 3482342"/>
              <a:gd name="connsiteX74" fmla="*/ 6444344 w 12192000"/>
              <a:gd name="connsiteY74" fmla="*/ 1969663 h 3482342"/>
              <a:gd name="connsiteX75" fmla="*/ 6333446 w 12192000"/>
              <a:gd name="connsiteY75" fmla="*/ 1997163 h 3482342"/>
              <a:gd name="connsiteX76" fmla="*/ 6294933 w 12192000"/>
              <a:gd name="connsiteY76" fmla="*/ 2019412 h 3482342"/>
              <a:gd name="connsiteX77" fmla="*/ 6238719 w 12192000"/>
              <a:gd name="connsiteY77" fmla="*/ 2042547 h 3482342"/>
              <a:gd name="connsiteX78" fmla="*/ 6142310 w 12192000"/>
              <a:gd name="connsiteY78" fmla="*/ 2092510 h 3482342"/>
              <a:gd name="connsiteX79" fmla="*/ 6007916 w 12192000"/>
              <a:gd name="connsiteY79" fmla="*/ 2143752 h 3482342"/>
              <a:gd name="connsiteX80" fmla="*/ 5894610 w 12192000"/>
              <a:gd name="connsiteY80" fmla="*/ 2130684 h 3482342"/>
              <a:gd name="connsiteX81" fmla="*/ 5817682 w 12192000"/>
              <a:gd name="connsiteY81" fmla="*/ 2157358 h 3482342"/>
              <a:gd name="connsiteX82" fmla="*/ 5591469 w 12192000"/>
              <a:gd name="connsiteY82" fmla="*/ 2178389 h 3482342"/>
              <a:gd name="connsiteX83" fmla="*/ 5414282 w 12192000"/>
              <a:gd name="connsiteY83" fmla="*/ 2183070 h 3482342"/>
              <a:gd name="connsiteX84" fmla="*/ 5368369 w 12192000"/>
              <a:gd name="connsiteY84" fmla="*/ 2204272 h 3482342"/>
              <a:gd name="connsiteX85" fmla="*/ 5291263 w 12192000"/>
              <a:gd name="connsiteY85" fmla="*/ 2239182 h 3482342"/>
              <a:gd name="connsiteX86" fmla="*/ 5240857 w 12192000"/>
              <a:gd name="connsiteY86" fmla="*/ 2289444 h 3482342"/>
              <a:gd name="connsiteX87" fmla="*/ 5173523 w 12192000"/>
              <a:gd name="connsiteY87" fmla="*/ 2309057 h 3482342"/>
              <a:gd name="connsiteX88" fmla="*/ 5148543 w 12192000"/>
              <a:gd name="connsiteY88" fmla="*/ 2282356 h 3482342"/>
              <a:gd name="connsiteX89" fmla="*/ 5079548 w 12192000"/>
              <a:gd name="connsiteY89" fmla="*/ 2313485 h 3482342"/>
              <a:gd name="connsiteX90" fmla="*/ 4975908 w 12192000"/>
              <a:gd name="connsiteY90" fmla="*/ 2364128 h 3482342"/>
              <a:gd name="connsiteX91" fmla="*/ 4913723 w 12192000"/>
              <a:gd name="connsiteY91" fmla="*/ 2385265 h 3482342"/>
              <a:gd name="connsiteX92" fmla="*/ 4746485 w 12192000"/>
              <a:gd name="connsiteY92" fmla="*/ 2451769 h 3482342"/>
              <a:gd name="connsiteX93" fmla="*/ 4681588 w 12192000"/>
              <a:gd name="connsiteY93" fmla="*/ 2467494 h 3482342"/>
              <a:gd name="connsiteX94" fmla="*/ 1783655 w 12192000"/>
              <a:gd name="connsiteY94" fmla="*/ 3163860 h 3482342"/>
              <a:gd name="connsiteX95" fmla="*/ 1325955 w 12192000"/>
              <a:gd name="connsiteY95" fmla="*/ 3176692 h 3482342"/>
              <a:gd name="connsiteX96" fmla="*/ 1190384 w 12192000"/>
              <a:gd name="connsiteY96" fmla="*/ 3203504 h 3482342"/>
              <a:gd name="connsiteX97" fmla="*/ 1094537 w 12192000"/>
              <a:gd name="connsiteY97" fmla="*/ 3229469 h 3482342"/>
              <a:gd name="connsiteX98" fmla="*/ 779276 w 12192000"/>
              <a:gd name="connsiteY98" fmla="*/ 3327290 h 3482342"/>
              <a:gd name="connsiteX99" fmla="*/ 600378 w 12192000"/>
              <a:gd name="connsiteY99" fmla="*/ 3335250 h 3482342"/>
              <a:gd name="connsiteX100" fmla="*/ 493457 w 12192000"/>
              <a:gd name="connsiteY100" fmla="*/ 3365044 h 3482342"/>
              <a:gd name="connsiteX101" fmla="*/ 349402 w 12192000"/>
              <a:gd name="connsiteY101" fmla="*/ 3380897 h 3482342"/>
              <a:gd name="connsiteX102" fmla="*/ 192183 w 12192000"/>
              <a:gd name="connsiteY102" fmla="*/ 3460075 h 3482342"/>
              <a:gd name="connsiteX103" fmla="*/ 46713 w 12192000"/>
              <a:gd name="connsiteY103" fmla="*/ 3462986 h 3482342"/>
              <a:gd name="connsiteX104" fmla="*/ 2765 w 12192000"/>
              <a:gd name="connsiteY104" fmla="*/ 3480770 h 3482342"/>
              <a:gd name="connsiteX105" fmla="*/ 0 w 12192000"/>
              <a:gd name="connsiteY105" fmla="*/ 3482342 h 3482342"/>
              <a:gd name="connsiteX106" fmla="*/ 0 w 12192000"/>
              <a:gd name="connsiteY106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77421 w 12192000"/>
              <a:gd name="connsiteY15" fmla="*/ 763181 h 3482342"/>
              <a:gd name="connsiteX16" fmla="*/ 11540020 w 12192000"/>
              <a:gd name="connsiteY16" fmla="*/ 794059 h 3482342"/>
              <a:gd name="connsiteX17" fmla="*/ 11338523 w 12192000"/>
              <a:gd name="connsiteY17" fmla="*/ 852810 h 3482342"/>
              <a:gd name="connsiteX18" fmla="*/ 11228040 w 12192000"/>
              <a:gd name="connsiteY18" fmla="*/ 958953 h 3482342"/>
              <a:gd name="connsiteX19" fmla="*/ 11193568 w 12192000"/>
              <a:gd name="connsiteY19" fmla="*/ 982314 h 3482342"/>
              <a:gd name="connsiteX20" fmla="*/ 11139869 w 12192000"/>
              <a:gd name="connsiteY20" fmla="*/ 1126133 h 3482342"/>
              <a:gd name="connsiteX21" fmla="*/ 11003287 w 12192000"/>
              <a:gd name="connsiteY21" fmla="*/ 1243468 h 3482342"/>
              <a:gd name="connsiteX22" fmla="*/ 10930447 w 12192000"/>
              <a:gd name="connsiteY22" fmla="*/ 1287088 h 3482342"/>
              <a:gd name="connsiteX23" fmla="*/ 10832727 w 12192000"/>
              <a:gd name="connsiteY23" fmla="*/ 1341335 h 3482342"/>
              <a:gd name="connsiteX24" fmla="*/ 10720408 w 12192000"/>
              <a:gd name="connsiteY24" fmla="*/ 1344999 h 3482342"/>
              <a:gd name="connsiteX25" fmla="*/ 10635456 w 12192000"/>
              <a:gd name="connsiteY25" fmla="*/ 1337688 h 3482342"/>
              <a:gd name="connsiteX26" fmla="*/ 10629954 w 12192000"/>
              <a:gd name="connsiteY26" fmla="*/ 1330628 h 3482342"/>
              <a:gd name="connsiteX27" fmla="*/ 10623883 w 12192000"/>
              <a:gd name="connsiteY27" fmla="*/ 1332776 h 3482342"/>
              <a:gd name="connsiteX28" fmla="*/ 10622090 w 12192000"/>
              <a:gd name="connsiteY28" fmla="*/ 1341385 h 3482342"/>
              <a:gd name="connsiteX29" fmla="*/ 10573203 w 12192000"/>
              <a:gd name="connsiteY29" fmla="*/ 1351996 h 3482342"/>
              <a:gd name="connsiteX30" fmla="*/ 10513263 w 12192000"/>
              <a:gd name="connsiteY30" fmla="*/ 1350756 h 3482342"/>
              <a:gd name="connsiteX31" fmla="*/ 10464012 w 12192000"/>
              <a:gd name="connsiteY31" fmla="*/ 1391778 h 3482342"/>
              <a:gd name="connsiteX32" fmla="*/ 10405409 w 12192000"/>
              <a:gd name="connsiteY32" fmla="*/ 1422789 h 3482342"/>
              <a:gd name="connsiteX33" fmla="*/ 10370530 w 12192000"/>
              <a:gd name="connsiteY33" fmla="*/ 1441596 h 3482342"/>
              <a:gd name="connsiteX34" fmla="*/ 10264922 w 12192000"/>
              <a:gd name="connsiteY34" fmla="*/ 1472107 h 3482342"/>
              <a:gd name="connsiteX35" fmla="*/ 10058690 w 12192000"/>
              <a:gd name="connsiteY35" fmla="*/ 1474888 h 3482342"/>
              <a:gd name="connsiteX36" fmla="*/ 10004424 w 12192000"/>
              <a:gd name="connsiteY36" fmla="*/ 1489801 h 3482342"/>
              <a:gd name="connsiteX37" fmla="*/ 9999951 w 12192000"/>
              <a:gd name="connsiteY37" fmla="*/ 1499127 h 3482342"/>
              <a:gd name="connsiteX38" fmla="*/ 9845462 w 12192000"/>
              <a:gd name="connsiteY38" fmla="*/ 1548192 h 3482342"/>
              <a:gd name="connsiteX39" fmla="*/ 9736156 w 12192000"/>
              <a:gd name="connsiteY39" fmla="*/ 1581928 h 3482342"/>
              <a:gd name="connsiteX40" fmla="*/ 9693355 w 12192000"/>
              <a:gd name="connsiteY40" fmla="*/ 1602632 h 3482342"/>
              <a:gd name="connsiteX41" fmla="*/ 9664242 w 12192000"/>
              <a:gd name="connsiteY41" fmla="*/ 1622075 h 3482342"/>
              <a:gd name="connsiteX42" fmla="*/ 9579195 w 12192000"/>
              <a:gd name="connsiteY42" fmla="*/ 1648017 h 3482342"/>
              <a:gd name="connsiteX43" fmla="*/ 9433652 w 12192000"/>
              <a:gd name="connsiteY43" fmla="*/ 1681174 h 3482342"/>
              <a:gd name="connsiteX44" fmla="*/ 9403775 w 12192000"/>
              <a:gd name="connsiteY44" fmla="*/ 1690403 h 3482342"/>
              <a:gd name="connsiteX45" fmla="*/ 9382503 w 12192000"/>
              <a:gd name="connsiteY45" fmla="*/ 1706957 h 3482342"/>
              <a:gd name="connsiteX46" fmla="*/ 9381410 w 12192000"/>
              <a:gd name="connsiteY46" fmla="*/ 1718312 h 3482342"/>
              <a:gd name="connsiteX47" fmla="*/ 9365685 w 12192000"/>
              <a:gd name="connsiteY47" fmla="*/ 1724772 h 3482342"/>
              <a:gd name="connsiteX48" fmla="*/ 9278020 w 12192000"/>
              <a:gd name="connsiteY48" fmla="*/ 1741161 h 3482342"/>
              <a:gd name="connsiteX49" fmla="*/ 9217145 w 12192000"/>
              <a:gd name="connsiteY49" fmla="*/ 1771195 h 3482342"/>
              <a:gd name="connsiteX50" fmla="*/ 8955875 w 12192000"/>
              <a:gd name="connsiteY50" fmla="*/ 1796806 h 3482342"/>
              <a:gd name="connsiteX51" fmla="*/ 8648415 w 12192000"/>
              <a:gd name="connsiteY51" fmla="*/ 1878623 h 3482342"/>
              <a:gd name="connsiteX52" fmla="*/ 8524524 w 12192000"/>
              <a:gd name="connsiteY52" fmla="*/ 1902425 h 3482342"/>
              <a:gd name="connsiteX53" fmla="*/ 8436742 w 12192000"/>
              <a:gd name="connsiteY53" fmla="*/ 1923967 h 3482342"/>
              <a:gd name="connsiteX54" fmla="*/ 8345228 w 12192000"/>
              <a:gd name="connsiteY54" fmla="*/ 1939822 h 3482342"/>
              <a:gd name="connsiteX55" fmla="*/ 8236214 w 12192000"/>
              <a:gd name="connsiteY55" fmla="*/ 1909725 h 3482342"/>
              <a:gd name="connsiteX56" fmla="*/ 8132104 w 12192000"/>
              <a:gd name="connsiteY56" fmla="*/ 1895727 h 3482342"/>
              <a:gd name="connsiteX57" fmla="*/ 7918078 w 12192000"/>
              <a:gd name="connsiteY57" fmla="*/ 1862668 h 3482342"/>
              <a:gd name="connsiteX58" fmla="*/ 7817899 w 12192000"/>
              <a:gd name="connsiteY58" fmla="*/ 1862176 h 3482342"/>
              <a:gd name="connsiteX59" fmla="*/ 7768994 w 12192000"/>
              <a:gd name="connsiteY59" fmla="*/ 1855721 h 3482342"/>
              <a:gd name="connsiteX60" fmla="*/ 7618027 w 12192000"/>
              <a:gd name="connsiteY60" fmla="*/ 1830959 h 3482342"/>
              <a:gd name="connsiteX61" fmla="*/ 7449425 w 12192000"/>
              <a:gd name="connsiteY61" fmla="*/ 1810910 h 3482342"/>
              <a:gd name="connsiteX62" fmla="*/ 7342915 w 12192000"/>
              <a:gd name="connsiteY62" fmla="*/ 1819827 h 3482342"/>
              <a:gd name="connsiteX63" fmla="*/ 7255191 w 12192000"/>
              <a:gd name="connsiteY63" fmla="*/ 1834354 h 3482342"/>
              <a:gd name="connsiteX64" fmla="*/ 7131205 w 12192000"/>
              <a:gd name="connsiteY64" fmla="*/ 1845557 h 3482342"/>
              <a:gd name="connsiteX65" fmla="*/ 6917124 w 12192000"/>
              <a:gd name="connsiteY65" fmla="*/ 1837109 h 3482342"/>
              <a:gd name="connsiteX66" fmla="*/ 6837145 w 12192000"/>
              <a:gd name="connsiteY66" fmla="*/ 1870724 h 3482342"/>
              <a:gd name="connsiteX67" fmla="*/ 6753991 w 12192000"/>
              <a:gd name="connsiteY67" fmla="*/ 1860969 h 3482342"/>
              <a:gd name="connsiteX68" fmla="*/ 6727754 w 12192000"/>
              <a:gd name="connsiteY68" fmla="*/ 1882372 h 3482342"/>
              <a:gd name="connsiteX69" fmla="*/ 6723371 w 12192000"/>
              <a:gd name="connsiteY69" fmla="*/ 1886494 h 3482342"/>
              <a:gd name="connsiteX70" fmla="*/ 6702779 w 12192000"/>
              <a:gd name="connsiteY70" fmla="*/ 1893601 h 3482342"/>
              <a:gd name="connsiteX71" fmla="*/ 6700779 w 12192000"/>
              <a:gd name="connsiteY71" fmla="*/ 1907344 h 3482342"/>
              <a:gd name="connsiteX72" fmla="*/ 6672513 w 12192000"/>
              <a:gd name="connsiteY72" fmla="*/ 1926452 h 3482342"/>
              <a:gd name="connsiteX73" fmla="*/ 6633549 w 12192000"/>
              <a:gd name="connsiteY73" fmla="*/ 1936255 h 3482342"/>
              <a:gd name="connsiteX74" fmla="*/ 6444344 w 12192000"/>
              <a:gd name="connsiteY74" fmla="*/ 1969663 h 3482342"/>
              <a:gd name="connsiteX75" fmla="*/ 6333446 w 12192000"/>
              <a:gd name="connsiteY75" fmla="*/ 1997163 h 3482342"/>
              <a:gd name="connsiteX76" fmla="*/ 6294933 w 12192000"/>
              <a:gd name="connsiteY76" fmla="*/ 2019412 h 3482342"/>
              <a:gd name="connsiteX77" fmla="*/ 6238719 w 12192000"/>
              <a:gd name="connsiteY77" fmla="*/ 2042547 h 3482342"/>
              <a:gd name="connsiteX78" fmla="*/ 6142310 w 12192000"/>
              <a:gd name="connsiteY78" fmla="*/ 2092510 h 3482342"/>
              <a:gd name="connsiteX79" fmla="*/ 6007916 w 12192000"/>
              <a:gd name="connsiteY79" fmla="*/ 2143752 h 3482342"/>
              <a:gd name="connsiteX80" fmla="*/ 5894610 w 12192000"/>
              <a:gd name="connsiteY80" fmla="*/ 2130684 h 3482342"/>
              <a:gd name="connsiteX81" fmla="*/ 5817682 w 12192000"/>
              <a:gd name="connsiteY81" fmla="*/ 2157358 h 3482342"/>
              <a:gd name="connsiteX82" fmla="*/ 5591469 w 12192000"/>
              <a:gd name="connsiteY82" fmla="*/ 2178389 h 3482342"/>
              <a:gd name="connsiteX83" fmla="*/ 5414282 w 12192000"/>
              <a:gd name="connsiteY83" fmla="*/ 2183070 h 3482342"/>
              <a:gd name="connsiteX84" fmla="*/ 5368369 w 12192000"/>
              <a:gd name="connsiteY84" fmla="*/ 2204272 h 3482342"/>
              <a:gd name="connsiteX85" fmla="*/ 5291263 w 12192000"/>
              <a:gd name="connsiteY85" fmla="*/ 2239182 h 3482342"/>
              <a:gd name="connsiteX86" fmla="*/ 5240857 w 12192000"/>
              <a:gd name="connsiteY86" fmla="*/ 2289444 h 3482342"/>
              <a:gd name="connsiteX87" fmla="*/ 5173523 w 12192000"/>
              <a:gd name="connsiteY87" fmla="*/ 2309057 h 3482342"/>
              <a:gd name="connsiteX88" fmla="*/ 5148543 w 12192000"/>
              <a:gd name="connsiteY88" fmla="*/ 2282356 h 3482342"/>
              <a:gd name="connsiteX89" fmla="*/ 5079548 w 12192000"/>
              <a:gd name="connsiteY89" fmla="*/ 2313485 h 3482342"/>
              <a:gd name="connsiteX90" fmla="*/ 4975908 w 12192000"/>
              <a:gd name="connsiteY90" fmla="*/ 2364128 h 3482342"/>
              <a:gd name="connsiteX91" fmla="*/ 4913723 w 12192000"/>
              <a:gd name="connsiteY91" fmla="*/ 2385265 h 3482342"/>
              <a:gd name="connsiteX92" fmla="*/ 4746485 w 12192000"/>
              <a:gd name="connsiteY92" fmla="*/ 2451769 h 3482342"/>
              <a:gd name="connsiteX93" fmla="*/ 4681588 w 12192000"/>
              <a:gd name="connsiteY93" fmla="*/ 2467494 h 3482342"/>
              <a:gd name="connsiteX94" fmla="*/ 1783655 w 12192000"/>
              <a:gd name="connsiteY94" fmla="*/ 3163860 h 3482342"/>
              <a:gd name="connsiteX95" fmla="*/ 1325955 w 12192000"/>
              <a:gd name="connsiteY95" fmla="*/ 3176692 h 3482342"/>
              <a:gd name="connsiteX96" fmla="*/ 1190384 w 12192000"/>
              <a:gd name="connsiteY96" fmla="*/ 3203504 h 3482342"/>
              <a:gd name="connsiteX97" fmla="*/ 1094537 w 12192000"/>
              <a:gd name="connsiteY97" fmla="*/ 3229469 h 3482342"/>
              <a:gd name="connsiteX98" fmla="*/ 779276 w 12192000"/>
              <a:gd name="connsiteY98" fmla="*/ 3327290 h 3482342"/>
              <a:gd name="connsiteX99" fmla="*/ 600378 w 12192000"/>
              <a:gd name="connsiteY99" fmla="*/ 3335250 h 3482342"/>
              <a:gd name="connsiteX100" fmla="*/ 493457 w 12192000"/>
              <a:gd name="connsiteY100" fmla="*/ 3365044 h 3482342"/>
              <a:gd name="connsiteX101" fmla="*/ 349402 w 12192000"/>
              <a:gd name="connsiteY101" fmla="*/ 3380897 h 3482342"/>
              <a:gd name="connsiteX102" fmla="*/ 192183 w 12192000"/>
              <a:gd name="connsiteY102" fmla="*/ 3460075 h 3482342"/>
              <a:gd name="connsiteX103" fmla="*/ 46713 w 12192000"/>
              <a:gd name="connsiteY103" fmla="*/ 3462986 h 3482342"/>
              <a:gd name="connsiteX104" fmla="*/ 2765 w 12192000"/>
              <a:gd name="connsiteY104" fmla="*/ 3480770 h 3482342"/>
              <a:gd name="connsiteX105" fmla="*/ 0 w 12192000"/>
              <a:gd name="connsiteY105" fmla="*/ 3482342 h 3482342"/>
              <a:gd name="connsiteX106" fmla="*/ 0 w 12192000"/>
              <a:gd name="connsiteY106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77421 w 12192000"/>
              <a:gd name="connsiteY15" fmla="*/ 763181 h 3482342"/>
              <a:gd name="connsiteX16" fmla="*/ 11501920 w 12192000"/>
              <a:gd name="connsiteY16" fmla="*/ 813109 h 3482342"/>
              <a:gd name="connsiteX17" fmla="*/ 11338523 w 12192000"/>
              <a:gd name="connsiteY17" fmla="*/ 852810 h 3482342"/>
              <a:gd name="connsiteX18" fmla="*/ 11228040 w 12192000"/>
              <a:gd name="connsiteY18" fmla="*/ 958953 h 3482342"/>
              <a:gd name="connsiteX19" fmla="*/ 11193568 w 12192000"/>
              <a:gd name="connsiteY19" fmla="*/ 982314 h 3482342"/>
              <a:gd name="connsiteX20" fmla="*/ 11139869 w 12192000"/>
              <a:gd name="connsiteY20" fmla="*/ 1126133 h 3482342"/>
              <a:gd name="connsiteX21" fmla="*/ 11003287 w 12192000"/>
              <a:gd name="connsiteY21" fmla="*/ 1243468 h 3482342"/>
              <a:gd name="connsiteX22" fmla="*/ 10930447 w 12192000"/>
              <a:gd name="connsiteY22" fmla="*/ 1287088 h 3482342"/>
              <a:gd name="connsiteX23" fmla="*/ 10832727 w 12192000"/>
              <a:gd name="connsiteY23" fmla="*/ 1341335 h 3482342"/>
              <a:gd name="connsiteX24" fmla="*/ 10720408 w 12192000"/>
              <a:gd name="connsiteY24" fmla="*/ 1344999 h 3482342"/>
              <a:gd name="connsiteX25" fmla="*/ 10635456 w 12192000"/>
              <a:gd name="connsiteY25" fmla="*/ 1337688 h 3482342"/>
              <a:gd name="connsiteX26" fmla="*/ 10629954 w 12192000"/>
              <a:gd name="connsiteY26" fmla="*/ 1330628 h 3482342"/>
              <a:gd name="connsiteX27" fmla="*/ 10623883 w 12192000"/>
              <a:gd name="connsiteY27" fmla="*/ 1332776 h 3482342"/>
              <a:gd name="connsiteX28" fmla="*/ 10622090 w 12192000"/>
              <a:gd name="connsiteY28" fmla="*/ 1341385 h 3482342"/>
              <a:gd name="connsiteX29" fmla="*/ 10573203 w 12192000"/>
              <a:gd name="connsiteY29" fmla="*/ 1351996 h 3482342"/>
              <a:gd name="connsiteX30" fmla="*/ 10513263 w 12192000"/>
              <a:gd name="connsiteY30" fmla="*/ 1350756 h 3482342"/>
              <a:gd name="connsiteX31" fmla="*/ 10464012 w 12192000"/>
              <a:gd name="connsiteY31" fmla="*/ 1391778 h 3482342"/>
              <a:gd name="connsiteX32" fmla="*/ 10405409 w 12192000"/>
              <a:gd name="connsiteY32" fmla="*/ 1422789 h 3482342"/>
              <a:gd name="connsiteX33" fmla="*/ 10370530 w 12192000"/>
              <a:gd name="connsiteY33" fmla="*/ 1441596 h 3482342"/>
              <a:gd name="connsiteX34" fmla="*/ 10264922 w 12192000"/>
              <a:gd name="connsiteY34" fmla="*/ 1472107 h 3482342"/>
              <a:gd name="connsiteX35" fmla="*/ 10058690 w 12192000"/>
              <a:gd name="connsiteY35" fmla="*/ 1474888 h 3482342"/>
              <a:gd name="connsiteX36" fmla="*/ 10004424 w 12192000"/>
              <a:gd name="connsiteY36" fmla="*/ 1489801 h 3482342"/>
              <a:gd name="connsiteX37" fmla="*/ 9999951 w 12192000"/>
              <a:gd name="connsiteY37" fmla="*/ 1499127 h 3482342"/>
              <a:gd name="connsiteX38" fmla="*/ 9845462 w 12192000"/>
              <a:gd name="connsiteY38" fmla="*/ 1548192 h 3482342"/>
              <a:gd name="connsiteX39" fmla="*/ 9736156 w 12192000"/>
              <a:gd name="connsiteY39" fmla="*/ 1581928 h 3482342"/>
              <a:gd name="connsiteX40" fmla="*/ 9693355 w 12192000"/>
              <a:gd name="connsiteY40" fmla="*/ 1602632 h 3482342"/>
              <a:gd name="connsiteX41" fmla="*/ 9664242 w 12192000"/>
              <a:gd name="connsiteY41" fmla="*/ 1622075 h 3482342"/>
              <a:gd name="connsiteX42" fmla="*/ 9579195 w 12192000"/>
              <a:gd name="connsiteY42" fmla="*/ 1648017 h 3482342"/>
              <a:gd name="connsiteX43" fmla="*/ 9433652 w 12192000"/>
              <a:gd name="connsiteY43" fmla="*/ 1681174 h 3482342"/>
              <a:gd name="connsiteX44" fmla="*/ 9403775 w 12192000"/>
              <a:gd name="connsiteY44" fmla="*/ 1690403 h 3482342"/>
              <a:gd name="connsiteX45" fmla="*/ 9382503 w 12192000"/>
              <a:gd name="connsiteY45" fmla="*/ 1706957 h 3482342"/>
              <a:gd name="connsiteX46" fmla="*/ 9381410 w 12192000"/>
              <a:gd name="connsiteY46" fmla="*/ 1718312 h 3482342"/>
              <a:gd name="connsiteX47" fmla="*/ 9365685 w 12192000"/>
              <a:gd name="connsiteY47" fmla="*/ 1724772 h 3482342"/>
              <a:gd name="connsiteX48" fmla="*/ 9278020 w 12192000"/>
              <a:gd name="connsiteY48" fmla="*/ 1741161 h 3482342"/>
              <a:gd name="connsiteX49" fmla="*/ 9217145 w 12192000"/>
              <a:gd name="connsiteY49" fmla="*/ 1771195 h 3482342"/>
              <a:gd name="connsiteX50" fmla="*/ 8955875 w 12192000"/>
              <a:gd name="connsiteY50" fmla="*/ 1796806 h 3482342"/>
              <a:gd name="connsiteX51" fmla="*/ 8648415 w 12192000"/>
              <a:gd name="connsiteY51" fmla="*/ 1878623 h 3482342"/>
              <a:gd name="connsiteX52" fmla="*/ 8524524 w 12192000"/>
              <a:gd name="connsiteY52" fmla="*/ 1902425 h 3482342"/>
              <a:gd name="connsiteX53" fmla="*/ 8436742 w 12192000"/>
              <a:gd name="connsiteY53" fmla="*/ 1923967 h 3482342"/>
              <a:gd name="connsiteX54" fmla="*/ 8345228 w 12192000"/>
              <a:gd name="connsiteY54" fmla="*/ 1939822 h 3482342"/>
              <a:gd name="connsiteX55" fmla="*/ 8236214 w 12192000"/>
              <a:gd name="connsiteY55" fmla="*/ 1909725 h 3482342"/>
              <a:gd name="connsiteX56" fmla="*/ 8132104 w 12192000"/>
              <a:gd name="connsiteY56" fmla="*/ 1895727 h 3482342"/>
              <a:gd name="connsiteX57" fmla="*/ 7918078 w 12192000"/>
              <a:gd name="connsiteY57" fmla="*/ 1862668 h 3482342"/>
              <a:gd name="connsiteX58" fmla="*/ 7817899 w 12192000"/>
              <a:gd name="connsiteY58" fmla="*/ 1862176 h 3482342"/>
              <a:gd name="connsiteX59" fmla="*/ 7768994 w 12192000"/>
              <a:gd name="connsiteY59" fmla="*/ 1855721 h 3482342"/>
              <a:gd name="connsiteX60" fmla="*/ 7618027 w 12192000"/>
              <a:gd name="connsiteY60" fmla="*/ 1830959 h 3482342"/>
              <a:gd name="connsiteX61" fmla="*/ 7449425 w 12192000"/>
              <a:gd name="connsiteY61" fmla="*/ 1810910 h 3482342"/>
              <a:gd name="connsiteX62" fmla="*/ 7342915 w 12192000"/>
              <a:gd name="connsiteY62" fmla="*/ 1819827 h 3482342"/>
              <a:gd name="connsiteX63" fmla="*/ 7255191 w 12192000"/>
              <a:gd name="connsiteY63" fmla="*/ 1834354 h 3482342"/>
              <a:gd name="connsiteX64" fmla="*/ 7131205 w 12192000"/>
              <a:gd name="connsiteY64" fmla="*/ 1845557 h 3482342"/>
              <a:gd name="connsiteX65" fmla="*/ 6917124 w 12192000"/>
              <a:gd name="connsiteY65" fmla="*/ 1837109 h 3482342"/>
              <a:gd name="connsiteX66" fmla="*/ 6837145 w 12192000"/>
              <a:gd name="connsiteY66" fmla="*/ 1870724 h 3482342"/>
              <a:gd name="connsiteX67" fmla="*/ 6753991 w 12192000"/>
              <a:gd name="connsiteY67" fmla="*/ 1860969 h 3482342"/>
              <a:gd name="connsiteX68" fmla="*/ 6727754 w 12192000"/>
              <a:gd name="connsiteY68" fmla="*/ 1882372 h 3482342"/>
              <a:gd name="connsiteX69" fmla="*/ 6723371 w 12192000"/>
              <a:gd name="connsiteY69" fmla="*/ 1886494 h 3482342"/>
              <a:gd name="connsiteX70" fmla="*/ 6702779 w 12192000"/>
              <a:gd name="connsiteY70" fmla="*/ 1893601 h 3482342"/>
              <a:gd name="connsiteX71" fmla="*/ 6700779 w 12192000"/>
              <a:gd name="connsiteY71" fmla="*/ 1907344 h 3482342"/>
              <a:gd name="connsiteX72" fmla="*/ 6672513 w 12192000"/>
              <a:gd name="connsiteY72" fmla="*/ 1926452 h 3482342"/>
              <a:gd name="connsiteX73" fmla="*/ 6633549 w 12192000"/>
              <a:gd name="connsiteY73" fmla="*/ 1936255 h 3482342"/>
              <a:gd name="connsiteX74" fmla="*/ 6444344 w 12192000"/>
              <a:gd name="connsiteY74" fmla="*/ 1969663 h 3482342"/>
              <a:gd name="connsiteX75" fmla="*/ 6333446 w 12192000"/>
              <a:gd name="connsiteY75" fmla="*/ 1997163 h 3482342"/>
              <a:gd name="connsiteX76" fmla="*/ 6294933 w 12192000"/>
              <a:gd name="connsiteY76" fmla="*/ 2019412 h 3482342"/>
              <a:gd name="connsiteX77" fmla="*/ 6238719 w 12192000"/>
              <a:gd name="connsiteY77" fmla="*/ 2042547 h 3482342"/>
              <a:gd name="connsiteX78" fmla="*/ 6142310 w 12192000"/>
              <a:gd name="connsiteY78" fmla="*/ 2092510 h 3482342"/>
              <a:gd name="connsiteX79" fmla="*/ 6007916 w 12192000"/>
              <a:gd name="connsiteY79" fmla="*/ 2143752 h 3482342"/>
              <a:gd name="connsiteX80" fmla="*/ 5894610 w 12192000"/>
              <a:gd name="connsiteY80" fmla="*/ 2130684 h 3482342"/>
              <a:gd name="connsiteX81" fmla="*/ 5817682 w 12192000"/>
              <a:gd name="connsiteY81" fmla="*/ 2157358 h 3482342"/>
              <a:gd name="connsiteX82" fmla="*/ 5591469 w 12192000"/>
              <a:gd name="connsiteY82" fmla="*/ 2178389 h 3482342"/>
              <a:gd name="connsiteX83" fmla="*/ 5414282 w 12192000"/>
              <a:gd name="connsiteY83" fmla="*/ 2183070 h 3482342"/>
              <a:gd name="connsiteX84" fmla="*/ 5368369 w 12192000"/>
              <a:gd name="connsiteY84" fmla="*/ 2204272 h 3482342"/>
              <a:gd name="connsiteX85" fmla="*/ 5291263 w 12192000"/>
              <a:gd name="connsiteY85" fmla="*/ 2239182 h 3482342"/>
              <a:gd name="connsiteX86" fmla="*/ 5240857 w 12192000"/>
              <a:gd name="connsiteY86" fmla="*/ 2289444 h 3482342"/>
              <a:gd name="connsiteX87" fmla="*/ 5173523 w 12192000"/>
              <a:gd name="connsiteY87" fmla="*/ 2309057 h 3482342"/>
              <a:gd name="connsiteX88" fmla="*/ 5148543 w 12192000"/>
              <a:gd name="connsiteY88" fmla="*/ 2282356 h 3482342"/>
              <a:gd name="connsiteX89" fmla="*/ 5079548 w 12192000"/>
              <a:gd name="connsiteY89" fmla="*/ 2313485 h 3482342"/>
              <a:gd name="connsiteX90" fmla="*/ 4975908 w 12192000"/>
              <a:gd name="connsiteY90" fmla="*/ 2364128 h 3482342"/>
              <a:gd name="connsiteX91" fmla="*/ 4913723 w 12192000"/>
              <a:gd name="connsiteY91" fmla="*/ 2385265 h 3482342"/>
              <a:gd name="connsiteX92" fmla="*/ 4746485 w 12192000"/>
              <a:gd name="connsiteY92" fmla="*/ 2451769 h 3482342"/>
              <a:gd name="connsiteX93" fmla="*/ 4681588 w 12192000"/>
              <a:gd name="connsiteY93" fmla="*/ 2467494 h 3482342"/>
              <a:gd name="connsiteX94" fmla="*/ 1783655 w 12192000"/>
              <a:gd name="connsiteY94" fmla="*/ 3163860 h 3482342"/>
              <a:gd name="connsiteX95" fmla="*/ 1325955 w 12192000"/>
              <a:gd name="connsiteY95" fmla="*/ 3176692 h 3482342"/>
              <a:gd name="connsiteX96" fmla="*/ 1190384 w 12192000"/>
              <a:gd name="connsiteY96" fmla="*/ 3203504 h 3482342"/>
              <a:gd name="connsiteX97" fmla="*/ 1094537 w 12192000"/>
              <a:gd name="connsiteY97" fmla="*/ 3229469 h 3482342"/>
              <a:gd name="connsiteX98" fmla="*/ 779276 w 12192000"/>
              <a:gd name="connsiteY98" fmla="*/ 3327290 h 3482342"/>
              <a:gd name="connsiteX99" fmla="*/ 600378 w 12192000"/>
              <a:gd name="connsiteY99" fmla="*/ 3335250 h 3482342"/>
              <a:gd name="connsiteX100" fmla="*/ 493457 w 12192000"/>
              <a:gd name="connsiteY100" fmla="*/ 3365044 h 3482342"/>
              <a:gd name="connsiteX101" fmla="*/ 349402 w 12192000"/>
              <a:gd name="connsiteY101" fmla="*/ 3380897 h 3482342"/>
              <a:gd name="connsiteX102" fmla="*/ 192183 w 12192000"/>
              <a:gd name="connsiteY102" fmla="*/ 3460075 h 3482342"/>
              <a:gd name="connsiteX103" fmla="*/ 46713 w 12192000"/>
              <a:gd name="connsiteY103" fmla="*/ 3462986 h 3482342"/>
              <a:gd name="connsiteX104" fmla="*/ 2765 w 12192000"/>
              <a:gd name="connsiteY104" fmla="*/ 3480770 h 3482342"/>
              <a:gd name="connsiteX105" fmla="*/ 0 w 12192000"/>
              <a:gd name="connsiteY105" fmla="*/ 3482342 h 3482342"/>
              <a:gd name="connsiteX106" fmla="*/ 0 w 12192000"/>
              <a:gd name="connsiteY106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982314 h 3482342"/>
              <a:gd name="connsiteX19" fmla="*/ 11139869 w 12192000"/>
              <a:gd name="connsiteY19" fmla="*/ 1126133 h 3482342"/>
              <a:gd name="connsiteX20" fmla="*/ 11003287 w 12192000"/>
              <a:gd name="connsiteY20" fmla="*/ 1243468 h 3482342"/>
              <a:gd name="connsiteX21" fmla="*/ 10930447 w 12192000"/>
              <a:gd name="connsiteY21" fmla="*/ 1287088 h 3482342"/>
              <a:gd name="connsiteX22" fmla="*/ 10832727 w 12192000"/>
              <a:gd name="connsiteY22" fmla="*/ 1341335 h 3482342"/>
              <a:gd name="connsiteX23" fmla="*/ 10720408 w 12192000"/>
              <a:gd name="connsiteY23" fmla="*/ 1344999 h 3482342"/>
              <a:gd name="connsiteX24" fmla="*/ 10635456 w 12192000"/>
              <a:gd name="connsiteY24" fmla="*/ 1337688 h 3482342"/>
              <a:gd name="connsiteX25" fmla="*/ 10629954 w 12192000"/>
              <a:gd name="connsiteY25" fmla="*/ 1330628 h 3482342"/>
              <a:gd name="connsiteX26" fmla="*/ 10623883 w 12192000"/>
              <a:gd name="connsiteY26" fmla="*/ 1332776 h 3482342"/>
              <a:gd name="connsiteX27" fmla="*/ 10622090 w 12192000"/>
              <a:gd name="connsiteY27" fmla="*/ 1341385 h 3482342"/>
              <a:gd name="connsiteX28" fmla="*/ 10573203 w 12192000"/>
              <a:gd name="connsiteY28" fmla="*/ 1351996 h 3482342"/>
              <a:gd name="connsiteX29" fmla="*/ 10513263 w 12192000"/>
              <a:gd name="connsiteY29" fmla="*/ 1350756 h 3482342"/>
              <a:gd name="connsiteX30" fmla="*/ 10464012 w 12192000"/>
              <a:gd name="connsiteY30" fmla="*/ 1391778 h 3482342"/>
              <a:gd name="connsiteX31" fmla="*/ 10405409 w 12192000"/>
              <a:gd name="connsiteY31" fmla="*/ 1422789 h 3482342"/>
              <a:gd name="connsiteX32" fmla="*/ 10370530 w 12192000"/>
              <a:gd name="connsiteY32" fmla="*/ 1441596 h 3482342"/>
              <a:gd name="connsiteX33" fmla="*/ 10264922 w 12192000"/>
              <a:gd name="connsiteY33" fmla="*/ 1472107 h 3482342"/>
              <a:gd name="connsiteX34" fmla="*/ 10058690 w 12192000"/>
              <a:gd name="connsiteY34" fmla="*/ 1474888 h 3482342"/>
              <a:gd name="connsiteX35" fmla="*/ 10004424 w 12192000"/>
              <a:gd name="connsiteY35" fmla="*/ 1489801 h 3482342"/>
              <a:gd name="connsiteX36" fmla="*/ 9999951 w 12192000"/>
              <a:gd name="connsiteY36" fmla="*/ 1499127 h 3482342"/>
              <a:gd name="connsiteX37" fmla="*/ 9845462 w 12192000"/>
              <a:gd name="connsiteY37" fmla="*/ 1548192 h 3482342"/>
              <a:gd name="connsiteX38" fmla="*/ 9736156 w 12192000"/>
              <a:gd name="connsiteY38" fmla="*/ 1581928 h 3482342"/>
              <a:gd name="connsiteX39" fmla="*/ 9693355 w 12192000"/>
              <a:gd name="connsiteY39" fmla="*/ 1602632 h 3482342"/>
              <a:gd name="connsiteX40" fmla="*/ 9664242 w 12192000"/>
              <a:gd name="connsiteY40" fmla="*/ 1622075 h 3482342"/>
              <a:gd name="connsiteX41" fmla="*/ 9579195 w 12192000"/>
              <a:gd name="connsiteY41" fmla="*/ 1648017 h 3482342"/>
              <a:gd name="connsiteX42" fmla="*/ 9433652 w 12192000"/>
              <a:gd name="connsiteY42" fmla="*/ 1681174 h 3482342"/>
              <a:gd name="connsiteX43" fmla="*/ 9403775 w 12192000"/>
              <a:gd name="connsiteY43" fmla="*/ 1690403 h 3482342"/>
              <a:gd name="connsiteX44" fmla="*/ 9382503 w 12192000"/>
              <a:gd name="connsiteY44" fmla="*/ 1706957 h 3482342"/>
              <a:gd name="connsiteX45" fmla="*/ 9381410 w 12192000"/>
              <a:gd name="connsiteY45" fmla="*/ 1718312 h 3482342"/>
              <a:gd name="connsiteX46" fmla="*/ 9365685 w 12192000"/>
              <a:gd name="connsiteY46" fmla="*/ 1724772 h 3482342"/>
              <a:gd name="connsiteX47" fmla="*/ 9278020 w 12192000"/>
              <a:gd name="connsiteY47" fmla="*/ 1741161 h 3482342"/>
              <a:gd name="connsiteX48" fmla="*/ 9217145 w 12192000"/>
              <a:gd name="connsiteY48" fmla="*/ 1771195 h 3482342"/>
              <a:gd name="connsiteX49" fmla="*/ 8955875 w 12192000"/>
              <a:gd name="connsiteY49" fmla="*/ 1796806 h 3482342"/>
              <a:gd name="connsiteX50" fmla="*/ 8648415 w 12192000"/>
              <a:gd name="connsiteY50" fmla="*/ 1878623 h 3482342"/>
              <a:gd name="connsiteX51" fmla="*/ 8524524 w 12192000"/>
              <a:gd name="connsiteY51" fmla="*/ 1902425 h 3482342"/>
              <a:gd name="connsiteX52" fmla="*/ 8436742 w 12192000"/>
              <a:gd name="connsiteY52" fmla="*/ 1923967 h 3482342"/>
              <a:gd name="connsiteX53" fmla="*/ 8345228 w 12192000"/>
              <a:gd name="connsiteY53" fmla="*/ 1939822 h 3482342"/>
              <a:gd name="connsiteX54" fmla="*/ 8236214 w 12192000"/>
              <a:gd name="connsiteY54" fmla="*/ 1909725 h 3482342"/>
              <a:gd name="connsiteX55" fmla="*/ 8132104 w 12192000"/>
              <a:gd name="connsiteY55" fmla="*/ 1895727 h 3482342"/>
              <a:gd name="connsiteX56" fmla="*/ 7918078 w 12192000"/>
              <a:gd name="connsiteY56" fmla="*/ 1862668 h 3482342"/>
              <a:gd name="connsiteX57" fmla="*/ 7817899 w 12192000"/>
              <a:gd name="connsiteY57" fmla="*/ 1862176 h 3482342"/>
              <a:gd name="connsiteX58" fmla="*/ 7768994 w 12192000"/>
              <a:gd name="connsiteY58" fmla="*/ 1855721 h 3482342"/>
              <a:gd name="connsiteX59" fmla="*/ 7618027 w 12192000"/>
              <a:gd name="connsiteY59" fmla="*/ 1830959 h 3482342"/>
              <a:gd name="connsiteX60" fmla="*/ 7449425 w 12192000"/>
              <a:gd name="connsiteY60" fmla="*/ 1810910 h 3482342"/>
              <a:gd name="connsiteX61" fmla="*/ 7342915 w 12192000"/>
              <a:gd name="connsiteY61" fmla="*/ 1819827 h 3482342"/>
              <a:gd name="connsiteX62" fmla="*/ 7255191 w 12192000"/>
              <a:gd name="connsiteY62" fmla="*/ 1834354 h 3482342"/>
              <a:gd name="connsiteX63" fmla="*/ 7131205 w 12192000"/>
              <a:gd name="connsiteY63" fmla="*/ 1845557 h 3482342"/>
              <a:gd name="connsiteX64" fmla="*/ 6917124 w 12192000"/>
              <a:gd name="connsiteY64" fmla="*/ 1837109 h 3482342"/>
              <a:gd name="connsiteX65" fmla="*/ 6837145 w 12192000"/>
              <a:gd name="connsiteY65" fmla="*/ 1870724 h 3482342"/>
              <a:gd name="connsiteX66" fmla="*/ 6753991 w 12192000"/>
              <a:gd name="connsiteY66" fmla="*/ 1860969 h 3482342"/>
              <a:gd name="connsiteX67" fmla="*/ 6727754 w 12192000"/>
              <a:gd name="connsiteY67" fmla="*/ 1882372 h 3482342"/>
              <a:gd name="connsiteX68" fmla="*/ 6723371 w 12192000"/>
              <a:gd name="connsiteY68" fmla="*/ 1886494 h 3482342"/>
              <a:gd name="connsiteX69" fmla="*/ 6702779 w 12192000"/>
              <a:gd name="connsiteY69" fmla="*/ 1893601 h 3482342"/>
              <a:gd name="connsiteX70" fmla="*/ 6700779 w 12192000"/>
              <a:gd name="connsiteY70" fmla="*/ 1907344 h 3482342"/>
              <a:gd name="connsiteX71" fmla="*/ 6672513 w 12192000"/>
              <a:gd name="connsiteY71" fmla="*/ 1926452 h 3482342"/>
              <a:gd name="connsiteX72" fmla="*/ 6633549 w 12192000"/>
              <a:gd name="connsiteY72" fmla="*/ 1936255 h 3482342"/>
              <a:gd name="connsiteX73" fmla="*/ 6444344 w 12192000"/>
              <a:gd name="connsiteY73" fmla="*/ 1969663 h 3482342"/>
              <a:gd name="connsiteX74" fmla="*/ 6333446 w 12192000"/>
              <a:gd name="connsiteY74" fmla="*/ 1997163 h 3482342"/>
              <a:gd name="connsiteX75" fmla="*/ 6294933 w 12192000"/>
              <a:gd name="connsiteY75" fmla="*/ 2019412 h 3482342"/>
              <a:gd name="connsiteX76" fmla="*/ 6238719 w 12192000"/>
              <a:gd name="connsiteY76" fmla="*/ 2042547 h 3482342"/>
              <a:gd name="connsiteX77" fmla="*/ 6142310 w 12192000"/>
              <a:gd name="connsiteY77" fmla="*/ 2092510 h 3482342"/>
              <a:gd name="connsiteX78" fmla="*/ 6007916 w 12192000"/>
              <a:gd name="connsiteY78" fmla="*/ 2143752 h 3482342"/>
              <a:gd name="connsiteX79" fmla="*/ 5894610 w 12192000"/>
              <a:gd name="connsiteY79" fmla="*/ 2130684 h 3482342"/>
              <a:gd name="connsiteX80" fmla="*/ 5817682 w 12192000"/>
              <a:gd name="connsiteY80" fmla="*/ 2157358 h 3482342"/>
              <a:gd name="connsiteX81" fmla="*/ 5591469 w 12192000"/>
              <a:gd name="connsiteY81" fmla="*/ 2178389 h 3482342"/>
              <a:gd name="connsiteX82" fmla="*/ 5414282 w 12192000"/>
              <a:gd name="connsiteY82" fmla="*/ 2183070 h 3482342"/>
              <a:gd name="connsiteX83" fmla="*/ 5368369 w 12192000"/>
              <a:gd name="connsiteY83" fmla="*/ 2204272 h 3482342"/>
              <a:gd name="connsiteX84" fmla="*/ 5291263 w 12192000"/>
              <a:gd name="connsiteY84" fmla="*/ 2239182 h 3482342"/>
              <a:gd name="connsiteX85" fmla="*/ 5240857 w 12192000"/>
              <a:gd name="connsiteY85" fmla="*/ 2289444 h 3482342"/>
              <a:gd name="connsiteX86" fmla="*/ 5173523 w 12192000"/>
              <a:gd name="connsiteY86" fmla="*/ 2309057 h 3482342"/>
              <a:gd name="connsiteX87" fmla="*/ 5148543 w 12192000"/>
              <a:gd name="connsiteY87" fmla="*/ 2282356 h 3482342"/>
              <a:gd name="connsiteX88" fmla="*/ 5079548 w 12192000"/>
              <a:gd name="connsiteY88" fmla="*/ 2313485 h 3482342"/>
              <a:gd name="connsiteX89" fmla="*/ 4975908 w 12192000"/>
              <a:gd name="connsiteY89" fmla="*/ 2364128 h 3482342"/>
              <a:gd name="connsiteX90" fmla="*/ 4913723 w 12192000"/>
              <a:gd name="connsiteY90" fmla="*/ 2385265 h 3482342"/>
              <a:gd name="connsiteX91" fmla="*/ 4746485 w 12192000"/>
              <a:gd name="connsiteY91" fmla="*/ 2451769 h 3482342"/>
              <a:gd name="connsiteX92" fmla="*/ 4681588 w 12192000"/>
              <a:gd name="connsiteY92" fmla="*/ 2467494 h 3482342"/>
              <a:gd name="connsiteX93" fmla="*/ 1783655 w 12192000"/>
              <a:gd name="connsiteY93" fmla="*/ 3163860 h 3482342"/>
              <a:gd name="connsiteX94" fmla="*/ 1325955 w 12192000"/>
              <a:gd name="connsiteY94" fmla="*/ 3176692 h 3482342"/>
              <a:gd name="connsiteX95" fmla="*/ 1190384 w 12192000"/>
              <a:gd name="connsiteY95" fmla="*/ 3203504 h 3482342"/>
              <a:gd name="connsiteX96" fmla="*/ 1094537 w 12192000"/>
              <a:gd name="connsiteY96" fmla="*/ 3229469 h 3482342"/>
              <a:gd name="connsiteX97" fmla="*/ 779276 w 12192000"/>
              <a:gd name="connsiteY97" fmla="*/ 3327290 h 3482342"/>
              <a:gd name="connsiteX98" fmla="*/ 600378 w 12192000"/>
              <a:gd name="connsiteY98" fmla="*/ 3335250 h 3482342"/>
              <a:gd name="connsiteX99" fmla="*/ 493457 w 12192000"/>
              <a:gd name="connsiteY99" fmla="*/ 3365044 h 3482342"/>
              <a:gd name="connsiteX100" fmla="*/ 349402 w 12192000"/>
              <a:gd name="connsiteY100" fmla="*/ 3380897 h 3482342"/>
              <a:gd name="connsiteX101" fmla="*/ 192183 w 12192000"/>
              <a:gd name="connsiteY101" fmla="*/ 3460075 h 3482342"/>
              <a:gd name="connsiteX102" fmla="*/ 46713 w 12192000"/>
              <a:gd name="connsiteY102" fmla="*/ 3462986 h 3482342"/>
              <a:gd name="connsiteX103" fmla="*/ 2765 w 12192000"/>
              <a:gd name="connsiteY103" fmla="*/ 3480770 h 3482342"/>
              <a:gd name="connsiteX104" fmla="*/ 0 w 12192000"/>
              <a:gd name="connsiteY104" fmla="*/ 3482342 h 3482342"/>
              <a:gd name="connsiteX105" fmla="*/ 0 w 12192000"/>
              <a:gd name="connsiteY105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39869 w 12192000"/>
              <a:gd name="connsiteY19" fmla="*/ 1126133 h 3482342"/>
              <a:gd name="connsiteX20" fmla="*/ 11003287 w 12192000"/>
              <a:gd name="connsiteY20" fmla="*/ 1243468 h 3482342"/>
              <a:gd name="connsiteX21" fmla="*/ 10930447 w 12192000"/>
              <a:gd name="connsiteY21" fmla="*/ 1287088 h 3482342"/>
              <a:gd name="connsiteX22" fmla="*/ 10832727 w 12192000"/>
              <a:gd name="connsiteY22" fmla="*/ 1341335 h 3482342"/>
              <a:gd name="connsiteX23" fmla="*/ 10720408 w 12192000"/>
              <a:gd name="connsiteY23" fmla="*/ 1344999 h 3482342"/>
              <a:gd name="connsiteX24" fmla="*/ 10635456 w 12192000"/>
              <a:gd name="connsiteY24" fmla="*/ 1337688 h 3482342"/>
              <a:gd name="connsiteX25" fmla="*/ 10629954 w 12192000"/>
              <a:gd name="connsiteY25" fmla="*/ 1330628 h 3482342"/>
              <a:gd name="connsiteX26" fmla="*/ 10623883 w 12192000"/>
              <a:gd name="connsiteY26" fmla="*/ 1332776 h 3482342"/>
              <a:gd name="connsiteX27" fmla="*/ 10622090 w 12192000"/>
              <a:gd name="connsiteY27" fmla="*/ 1341385 h 3482342"/>
              <a:gd name="connsiteX28" fmla="*/ 10573203 w 12192000"/>
              <a:gd name="connsiteY28" fmla="*/ 1351996 h 3482342"/>
              <a:gd name="connsiteX29" fmla="*/ 10513263 w 12192000"/>
              <a:gd name="connsiteY29" fmla="*/ 1350756 h 3482342"/>
              <a:gd name="connsiteX30" fmla="*/ 10464012 w 12192000"/>
              <a:gd name="connsiteY30" fmla="*/ 1391778 h 3482342"/>
              <a:gd name="connsiteX31" fmla="*/ 10405409 w 12192000"/>
              <a:gd name="connsiteY31" fmla="*/ 1422789 h 3482342"/>
              <a:gd name="connsiteX32" fmla="*/ 10370530 w 12192000"/>
              <a:gd name="connsiteY32" fmla="*/ 1441596 h 3482342"/>
              <a:gd name="connsiteX33" fmla="*/ 10264922 w 12192000"/>
              <a:gd name="connsiteY33" fmla="*/ 1472107 h 3482342"/>
              <a:gd name="connsiteX34" fmla="*/ 10058690 w 12192000"/>
              <a:gd name="connsiteY34" fmla="*/ 1474888 h 3482342"/>
              <a:gd name="connsiteX35" fmla="*/ 10004424 w 12192000"/>
              <a:gd name="connsiteY35" fmla="*/ 1489801 h 3482342"/>
              <a:gd name="connsiteX36" fmla="*/ 9999951 w 12192000"/>
              <a:gd name="connsiteY36" fmla="*/ 1499127 h 3482342"/>
              <a:gd name="connsiteX37" fmla="*/ 9845462 w 12192000"/>
              <a:gd name="connsiteY37" fmla="*/ 1548192 h 3482342"/>
              <a:gd name="connsiteX38" fmla="*/ 9736156 w 12192000"/>
              <a:gd name="connsiteY38" fmla="*/ 1581928 h 3482342"/>
              <a:gd name="connsiteX39" fmla="*/ 9693355 w 12192000"/>
              <a:gd name="connsiteY39" fmla="*/ 1602632 h 3482342"/>
              <a:gd name="connsiteX40" fmla="*/ 9664242 w 12192000"/>
              <a:gd name="connsiteY40" fmla="*/ 1622075 h 3482342"/>
              <a:gd name="connsiteX41" fmla="*/ 9579195 w 12192000"/>
              <a:gd name="connsiteY41" fmla="*/ 1648017 h 3482342"/>
              <a:gd name="connsiteX42" fmla="*/ 9433652 w 12192000"/>
              <a:gd name="connsiteY42" fmla="*/ 1681174 h 3482342"/>
              <a:gd name="connsiteX43" fmla="*/ 9403775 w 12192000"/>
              <a:gd name="connsiteY43" fmla="*/ 1690403 h 3482342"/>
              <a:gd name="connsiteX44" fmla="*/ 9382503 w 12192000"/>
              <a:gd name="connsiteY44" fmla="*/ 1706957 h 3482342"/>
              <a:gd name="connsiteX45" fmla="*/ 9381410 w 12192000"/>
              <a:gd name="connsiteY45" fmla="*/ 1718312 h 3482342"/>
              <a:gd name="connsiteX46" fmla="*/ 9365685 w 12192000"/>
              <a:gd name="connsiteY46" fmla="*/ 1724772 h 3482342"/>
              <a:gd name="connsiteX47" fmla="*/ 9278020 w 12192000"/>
              <a:gd name="connsiteY47" fmla="*/ 1741161 h 3482342"/>
              <a:gd name="connsiteX48" fmla="*/ 9217145 w 12192000"/>
              <a:gd name="connsiteY48" fmla="*/ 1771195 h 3482342"/>
              <a:gd name="connsiteX49" fmla="*/ 8955875 w 12192000"/>
              <a:gd name="connsiteY49" fmla="*/ 1796806 h 3482342"/>
              <a:gd name="connsiteX50" fmla="*/ 8648415 w 12192000"/>
              <a:gd name="connsiteY50" fmla="*/ 1878623 h 3482342"/>
              <a:gd name="connsiteX51" fmla="*/ 8524524 w 12192000"/>
              <a:gd name="connsiteY51" fmla="*/ 1902425 h 3482342"/>
              <a:gd name="connsiteX52" fmla="*/ 8436742 w 12192000"/>
              <a:gd name="connsiteY52" fmla="*/ 1923967 h 3482342"/>
              <a:gd name="connsiteX53" fmla="*/ 8345228 w 12192000"/>
              <a:gd name="connsiteY53" fmla="*/ 1939822 h 3482342"/>
              <a:gd name="connsiteX54" fmla="*/ 8236214 w 12192000"/>
              <a:gd name="connsiteY54" fmla="*/ 1909725 h 3482342"/>
              <a:gd name="connsiteX55" fmla="*/ 8132104 w 12192000"/>
              <a:gd name="connsiteY55" fmla="*/ 1895727 h 3482342"/>
              <a:gd name="connsiteX56" fmla="*/ 7918078 w 12192000"/>
              <a:gd name="connsiteY56" fmla="*/ 1862668 h 3482342"/>
              <a:gd name="connsiteX57" fmla="*/ 7817899 w 12192000"/>
              <a:gd name="connsiteY57" fmla="*/ 1862176 h 3482342"/>
              <a:gd name="connsiteX58" fmla="*/ 7768994 w 12192000"/>
              <a:gd name="connsiteY58" fmla="*/ 1855721 h 3482342"/>
              <a:gd name="connsiteX59" fmla="*/ 7618027 w 12192000"/>
              <a:gd name="connsiteY59" fmla="*/ 1830959 h 3482342"/>
              <a:gd name="connsiteX60" fmla="*/ 7449425 w 12192000"/>
              <a:gd name="connsiteY60" fmla="*/ 1810910 h 3482342"/>
              <a:gd name="connsiteX61" fmla="*/ 7342915 w 12192000"/>
              <a:gd name="connsiteY61" fmla="*/ 1819827 h 3482342"/>
              <a:gd name="connsiteX62" fmla="*/ 7255191 w 12192000"/>
              <a:gd name="connsiteY62" fmla="*/ 1834354 h 3482342"/>
              <a:gd name="connsiteX63" fmla="*/ 7131205 w 12192000"/>
              <a:gd name="connsiteY63" fmla="*/ 1845557 h 3482342"/>
              <a:gd name="connsiteX64" fmla="*/ 6917124 w 12192000"/>
              <a:gd name="connsiteY64" fmla="*/ 1837109 h 3482342"/>
              <a:gd name="connsiteX65" fmla="*/ 6837145 w 12192000"/>
              <a:gd name="connsiteY65" fmla="*/ 1870724 h 3482342"/>
              <a:gd name="connsiteX66" fmla="*/ 6753991 w 12192000"/>
              <a:gd name="connsiteY66" fmla="*/ 1860969 h 3482342"/>
              <a:gd name="connsiteX67" fmla="*/ 6727754 w 12192000"/>
              <a:gd name="connsiteY67" fmla="*/ 1882372 h 3482342"/>
              <a:gd name="connsiteX68" fmla="*/ 6723371 w 12192000"/>
              <a:gd name="connsiteY68" fmla="*/ 1886494 h 3482342"/>
              <a:gd name="connsiteX69" fmla="*/ 6702779 w 12192000"/>
              <a:gd name="connsiteY69" fmla="*/ 1893601 h 3482342"/>
              <a:gd name="connsiteX70" fmla="*/ 6700779 w 12192000"/>
              <a:gd name="connsiteY70" fmla="*/ 1907344 h 3482342"/>
              <a:gd name="connsiteX71" fmla="*/ 6672513 w 12192000"/>
              <a:gd name="connsiteY71" fmla="*/ 1926452 h 3482342"/>
              <a:gd name="connsiteX72" fmla="*/ 6633549 w 12192000"/>
              <a:gd name="connsiteY72" fmla="*/ 1936255 h 3482342"/>
              <a:gd name="connsiteX73" fmla="*/ 6444344 w 12192000"/>
              <a:gd name="connsiteY73" fmla="*/ 1969663 h 3482342"/>
              <a:gd name="connsiteX74" fmla="*/ 6333446 w 12192000"/>
              <a:gd name="connsiteY74" fmla="*/ 1997163 h 3482342"/>
              <a:gd name="connsiteX75" fmla="*/ 6294933 w 12192000"/>
              <a:gd name="connsiteY75" fmla="*/ 2019412 h 3482342"/>
              <a:gd name="connsiteX76" fmla="*/ 6238719 w 12192000"/>
              <a:gd name="connsiteY76" fmla="*/ 2042547 h 3482342"/>
              <a:gd name="connsiteX77" fmla="*/ 6142310 w 12192000"/>
              <a:gd name="connsiteY77" fmla="*/ 2092510 h 3482342"/>
              <a:gd name="connsiteX78" fmla="*/ 6007916 w 12192000"/>
              <a:gd name="connsiteY78" fmla="*/ 2143752 h 3482342"/>
              <a:gd name="connsiteX79" fmla="*/ 5894610 w 12192000"/>
              <a:gd name="connsiteY79" fmla="*/ 2130684 h 3482342"/>
              <a:gd name="connsiteX80" fmla="*/ 5817682 w 12192000"/>
              <a:gd name="connsiteY80" fmla="*/ 2157358 h 3482342"/>
              <a:gd name="connsiteX81" fmla="*/ 5591469 w 12192000"/>
              <a:gd name="connsiteY81" fmla="*/ 2178389 h 3482342"/>
              <a:gd name="connsiteX82" fmla="*/ 5414282 w 12192000"/>
              <a:gd name="connsiteY82" fmla="*/ 2183070 h 3482342"/>
              <a:gd name="connsiteX83" fmla="*/ 5368369 w 12192000"/>
              <a:gd name="connsiteY83" fmla="*/ 2204272 h 3482342"/>
              <a:gd name="connsiteX84" fmla="*/ 5291263 w 12192000"/>
              <a:gd name="connsiteY84" fmla="*/ 2239182 h 3482342"/>
              <a:gd name="connsiteX85" fmla="*/ 5240857 w 12192000"/>
              <a:gd name="connsiteY85" fmla="*/ 2289444 h 3482342"/>
              <a:gd name="connsiteX86" fmla="*/ 5173523 w 12192000"/>
              <a:gd name="connsiteY86" fmla="*/ 2309057 h 3482342"/>
              <a:gd name="connsiteX87" fmla="*/ 5148543 w 12192000"/>
              <a:gd name="connsiteY87" fmla="*/ 2282356 h 3482342"/>
              <a:gd name="connsiteX88" fmla="*/ 5079548 w 12192000"/>
              <a:gd name="connsiteY88" fmla="*/ 2313485 h 3482342"/>
              <a:gd name="connsiteX89" fmla="*/ 4975908 w 12192000"/>
              <a:gd name="connsiteY89" fmla="*/ 2364128 h 3482342"/>
              <a:gd name="connsiteX90" fmla="*/ 4913723 w 12192000"/>
              <a:gd name="connsiteY90" fmla="*/ 2385265 h 3482342"/>
              <a:gd name="connsiteX91" fmla="*/ 4746485 w 12192000"/>
              <a:gd name="connsiteY91" fmla="*/ 2451769 h 3482342"/>
              <a:gd name="connsiteX92" fmla="*/ 4681588 w 12192000"/>
              <a:gd name="connsiteY92" fmla="*/ 2467494 h 3482342"/>
              <a:gd name="connsiteX93" fmla="*/ 1783655 w 12192000"/>
              <a:gd name="connsiteY93" fmla="*/ 3163860 h 3482342"/>
              <a:gd name="connsiteX94" fmla="*/ 1325955 w 12192000"/>
              <a:gd name="connsiteY94" fmla="*/ 3176692 h 3482342"/>
              <a:gd name="connsiteX95" fmla="*/ 1190384 w 12192000"/>
              <a:gd name="connsiteY95" fmla="*/ 3203504 h 3482342"/>
              <a:gd name="connsiteX96" fmla="*/ 1094537 w 12192000"/>
              <a:gd name="connsiteY96" fmla="*/ 3229469 h 3482342"/>
              <a:gd name="connsiteX97" fmla="*/ 779276 w 12192000"/>
              <a:gd name="connsiteY97" fmla="*/ 3327290 h 3482342"/>
              <a:gd name="connsiteX98" fmla="*/ 600378 w 12192000"/>
              <a:gd name="connsiteY98" fmla="*/ 3335250 h 3482342"/>
              <a:gd name="connsiteX99" fmla="*/ 493457 w 12192000"/>
              <a:gd name="connsiteY99" fmla="*/ 3365044 h 3482342"/>
              <a:gd name="connsiteX100" fmla="*/ 349402 w 12192000"/>
              <a:gd name="connsiteY100" fmla="*/ 3380897 h 3482342"/>
              <a:gd name="connsiteX101" fmla="*/ 192183 w 12192000"/>
              <a:gd name="connsiteY101" fmla="*/ 3460075 h 3482342"/>
              <a:gd name="connsiteX102" fmla="*/ 46713 w 12192000"/>
              <a:gd name="connsiteY102" fmla="*/ 3462986 h 3482342"/>
              <a:gd name="connsiteX103" fmla="*/ 2765 w 12192000"/>
              <a:gd name="connsiteY103" fmla="*/ 3480770 h 3482342"/>
              <a:gd name="connsiteX104" fmla="*/ 0 w 12192000"/>
              <a:gd name="connsiteY104" fmla="*/ 3482342 h 3482342"/>
              <a:gd name="connsiteX105" fmla="*/ 0 w 12192000"/>
              <a:gd name="connsiteY105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39869 w 12192000"/>
              <a:gd name="connsiteY19" fmla="*/ 1126133 h 3482342"/>
              <a:gd name="connsiteX20" fmla="*/ 11003287 w 12192000"/>
              <a:gd name="connsiteY20" fmla="*/ 1243468 h 3482342"/>
              <a:gd name="connsiteX21" fmla="*/ 10832727 w 12192000"/>
              <a:gd name="connsiteY21" fmla="*/ 1341335 h 3482342"/>
              <a:gd name="connsiteX22" fmla="*/ 10720408 w 12192000"/>
              <a:gd name="connsiteY22" fmla="*/ 1344999 h 3482342"/>
              <a:gd name="connsiteX23" fmla="*/ 10635456 w 12192000"/>
              <a:gd name="connsiteY23" fmla="*/ 1337688 h 3482342"/>
              <a:gd name="connsiteX24" fmla="*/ 10629954 w 12192000"/>
              <a:gd name="connsiteY24" fmla="*/ 1330628 h 3482342"/>
              <a:gd name="connsiteX25" fmla="*/ 10623883 w 12192000"/>
              <a:gd name="connsiteY25" fmla="*/ 1332776 h 3482342"/>
              <a:gd name="connsiteX26" fmla="*/ 10622090 w 12192000"/>
              <a:gd name="connsiteY26" fmla="*/ 1341385 h 3482342"/>
              <a:gd name="connsiteX27" fmla="*/ 10573203 w 12192000"/>
              <a:gd name="connsiteY27" fmla="*/ 1351996 h 3482342"/>
              <a:gd name="connsiteX28" fmla="*/ 10513263 w 12192000"/>
              <a:gd name="connsiteY28" fmla="*/ 1350756 h 3482342"/>
              <a:gd name="connsiteX29" fmla="*/ 10464012 w 12192000"/>
              <a:gd name="connsiteY29" fmla="*/ 1391778 h 3482342"/>
              <a:gd name="connsiteX30" fmla="*/ 10405409 w 12192000"/>
              <a:gd name="connsiteY30" fmla="*/ 1422789 h 3482342"/>
              <a:gd name="connsiteX31" fmla="*/ 10370530 w 12192000"/>
              <a:gd name="connsiteY31" fmla="*/ 1441596 h 3482342"/>
              <a:gd name="connsiteX32" fmla="*/ 10264922 w 12192000"/>
              <a:gd name="connsiteY32" fmla="*/ 1472107 h 3482342"/>
              <a:gd name="connsiteX33" fmla="*/ 10058690 w 12192000"/>
              <a:gd name="connsiteY33" fmla="*/ 1474888 h 3482342"/>
              <a:gd name="connsiteX34" fmla="*/ 10004424 w 12192000"/>
              <a:gd name="connsiteY34" fmla="*/ 1489801 h 3482342"/>
              <a:gd name="connsiteX35" fmla="*/ 9999951 w 12192000"/>
              <a:gd name="connsiteY35" fmla="*/ 1499127 h 3482342"/>
              <a:gd name="connsiteX36" fmla="*/ 9845462 w 12192000"/>
              <a:gd name="connsiteY36" fmla="*/ 1548192 h 3482342"/>
              <a:gd name="connsiteX37" fmla="*/ 9736156 w 12192000"/>
              <a:gd name="connsiteY37" fmla="*/ 1581928 h 3482342"/>
              <a:gd name="connsiteX38" fmla="*/ 9693355 w 12192000"/>
              <a:gd name="connsiteY38" fmla="*/ 1602632 h 3482342"/>
              <a:gd name="connsiteX39" fmla="*/ 9664242 w 12192000"/>
              <a:gd name="connsiteY39" fmla="*/ 1622075 h 3482342"/>
              <a:gd name="connsiteX40" fmla="*/ 9579195 w 12192000"/>
              <a:gd name="connsiteY40" fmla="*/ 1648017 h 3482342"/>
              <a:gd name="connsiteX41" fmla="*/ 9433652 w 12192000"/>
              <a:gd name="connsiteY41" fmla="*/ 1681174 h 3482342"/>
              <a:gd name="connsiteX42" fmla="*/ 9403775 w 12192000"/>
              <a:gd name="connsiteY42" fmla="*/ 1690403 h 3482342"/>
              <a:gd name="connsiteX43" fmla="*/ 9382503 w 12192000"/>
              <a:gd name="connsiteY43" fmla="*/ 1706957 h 3482342"/>
              <a:gd name="connsiteX44" fmla="*/ 9381410 w 12192000"/>
              <a:gd name="connsiteY44" fmla="*/ 1718312 h 3482342"/>
              <a:gd name="connsiteX45" fmla="*/ 9365685 w 12192000"/>
              <a:gd name="connsiteY45" fmla="*/ 1724772 h 3482342"/>
              <a:gd name="connsiteX46" fmla="*/ 9278020 w 12192000"/>
              <a:gd name="connsiteY46" fmla="*/ 1741161 h 3482342"/>
              <a:gd name="connsiteX47" fmla="*/ 9217145 w 12192000"/>
              <a:gd name="connsiteY47" fmla="*/ 1771195 h 3482342"/>
              <a:gd name="connsiteX48" fmla="*/ 8955875 w 12192000"/>
              <a:gd name="connsiteY48" fmla="*/ 1796806 h 3482342"/>
              <a:gd name="connsiteX49" fmla="*/ 8648415 w 12192000"/>
              <a:gd name="connsiteY49" fmla="*/ 1878623 h 3482342"/>
              <a:gd name="connsiteX50" fmla="*/ 8524524 w 12192000"/>
              <a:gd name="connsiteY50" fmla="*/ 1902425 h 3482342"/>
              <a:gd name="connsiteX51" fmla="*/ 8436742 w 12192000"/>
              <a:gd name="connsiteY51" fmla="*/ 1923967 h 3482342"/>
              <a:gd name="connsiteX52" fmla="*/ 8345228 w 12192000"/>
              <a:gd name="connsiteY52" fmla="*/ 1939822 h 3482342"/>
              <a:gd name="connsiteX53" fmla="*/ 8236214 w 12192000"/>
              <a:gd name="connsiteY53" fmla="*/ 1909725 h 3482342"/>
              <a:gd name="connsiteX54" fmla="*/ 8132104 w 12192000"/>
              <a:gd name="connsiteY54" fmla="*/ 1895727 h 3482342"/>
              <a:gd name="connsiteX55" fmla="*/ 7918078 w 12192000"/>
              <a:gd name="connsiteY55" fmla="*/ 1862668 h 3482342"/>
              <a:gd name="connsiteX56" fmla="*/ 7817899 w 12192000"/>
              <a:gd name="connsiteY56" fmla="*/ 1862176 h 3482342"/>
              <a:gd name="connsiteX57" fmla="*/ 7768994 w 12192000"/>
              <a:gd name="connsiteY57" fmla="*/ 1855721 h 3482342"/>
              <a:gd name="connsiteX58" fmla="*/ 7618027 w 12192000"/>
              <a:gd name="connsiteY58" fmla="*/ 1830959 h 3482342"/>
              <a:gd name="connsiteX59" fmla="*/ 7449425 w 12192000"/>
              <a:gd name="connsiteY59" fmla="*/ 1810910 h 3482342"/>
              <a:gd name="connsiteX60" fmla="*/ 7342915 w 12192000"/>
              <a:gd name="connsiteY60" fmla="*/ 1819827 h 3482342"/>
              <a:gd name="connsiteX61" fmla="*/ 7255191 w 12192000"/>
              <a:gd name="connsiteY61" fmla="*/ 1834354 h 3482342"/>
              <a:gd name="connsiteX62" fmla="*/ 7131205 w 12192000"/>
              <a:gd name="connsiteY62" fmla="*/ 1845557 h 3482342"/>
              <a:gd name="connsiteX63" fmla="*/ 6917124 w 12192000"/>
              <a:gd name="connsiteY63" fmla="*/ 1837109 h 3482342"/>
              <a:gd name="connsiteX64" fmla="*/ 6837145 w 12192000"/>
              <a:gd name="connsiteY64" fmla="*/ 1870724 h 3482342"/>
              <a:gd name="connsiteX65" fmla="*/ 6753991 w 12192000"/>
              <a:gd name="connsiteY65" fmla="*/ 1860969 h 3482342"/>
              <a:gd name="connsiteX66" fmla="*/ 6727754 w 12192000"/>
              <a:gd name="connsiteY66" fmla="*/ 1882372 h 3482342"/>
              <a:gd name="connsiteX67" fmla="*/ 6723371 w 12192000"/>
              <a:gd name="connsiteY67" fmla="*/ 1886494 h 3482342"/>
              <a:gd name="connsiteX68" fmla="*/ 6702779 w 12192000"/>
              <a:gd name="connsiteY68" fmla="*/ 1893601 h 3482342"/>
              <a:gd name="connsiteX69" fmla="*/ 6700779 w 12192000"/>
              <a:gd name="connsiteY69" fmla="*/ 1907344 h 3482342"/>
              <a:gd name="connsiteX70" fmla="*/ 6672513 w 12192000"/>
              <a:gd name="connsiteY70" fmla="*/ 1926452 h 3482342"/>
              <a:gd name="connsiteX71" fmla="*/ 6633549 w 12192000"/>
              <a:gd name="connsiteY71" fmla="*/ 1936255 h 3482342"/>
              <a:gd name="connsiteX72" fmla="*/ 6444344 w 12192000"/>
              <a:gd name="connsiteY72" fmla="*/ 1969663 h 3482342"/>
              <a:gd name="connsiteX73" fmla="*/ 6333446 w 12192000"/>
              <a:gd name="connsiteY73" fmla="*/ 1997163 h 3482342"/>
              <a:gd name="connsiteX74" fmla="*/ 6294933 w 12192000"/>
              <a:gd name="connsiteY74" fmla="*/ 2019412 h 3482342"/>
              <a:gd name="connsiteX75" fmla="*/ 6238719 w 12192000"/>
              <a:gd name="connsiteY75" fmla="*/ 2042547 h 3482342"/>
              <a:gd name="connsiteX76" fmla="*/ 6142310 w 12192000"/>
              <a:gd name="connsiteY76" fmla="*/ 2092510 h 3482342"/>
              <a:gd name="connsiteX77" fmla="*/ 6007916 w 12192000"/>
              <a:gd name="connsiteY77" fmla="*/ 2143752 h 3482342"/>
              <a:gd name="connsiteX78" fmla="*/ 5894610 w 12192000"/>
              <a:gd name="connsiteY78" fmla="*/ 2130684 h 3482342"/>
              <a:gd name="connsiteX79" fmla="*/ 5817682 w 12192000"/>
              <a:gd name="connsiteY79" fmla="*/ 2157358 h 3482342"/>
              <a:gd name="connsiteX80" fmla="*/ 5591469 w 12192000"/>
              <a:gd name="connsiteY80" fmla="*/ 2178389 h 3482342"/>
              <a:gd name="connsiteX81" fmla="*/ 5414282 w 12192000"/>
              <a:gd name="connsiteY81" fmla="*/ 2183070 h 3482342"/>
              <a:gd name="connsiteX82" fmla="*/ 5368369 w 12192000"/>
              <a:gd name="connsiteY82" fmla="*/ 2204272 h 3482342"/>
              <a:gd name="connsiteX83" fmla="*/ 5291263 w 12192000"/>
              <a:gd name="connsiteY83" fmla="*/ 2239182 h 3482342"/>
              <a:gd name="connsiteX84" fmla="*/ 5240857 w 12192000"/>
              <a:gd name="connsiteY84" fmla="*/ 2289444 h 3482342"/>
              <a:gd name="connsiteX85" fmla="*/ 5173523 w 12192000"/>
              <a:gd name="connsiteY85" fmla="*/ 2309057 h 3482342"/>
              <a:gd name="connsiteX86" fmla="*/ 5148543 w 12192000"/>
              <a:gd name="connsiteY86" fmla="*/ 2282356 h 3482342"/>
              <a:gd name="connsiteX87" fmla="*/ 5079548 w 12192000"/>
              <a:gd name="connsiteY87" fmla="*/ 2313485 h 3482342"/>
              <a:gd name="connsiteX88" fmla="*/ 4975908 w 12192000"/>
              <a:gd name="connsiteY88" fmla="*/ 2364128 h 3482342"/>
              <a:gd name="connsiteX89" fmla="*/ 4913723 w 12192000"/>
              <a:gd name="connsiteY89" fmla="*/ 2385265 h 3482342"/>
              <a:gd name="connsiteX90" fmla="*/ 4746485 w 12192000"/>
              <a:gd name="connsiteY90" fmla="*/ 2451769 h 3482342"/>
              <a:gd name="connsiteX91" fmla="*/ 4681588 w 12192000"/>
              <a:gd name="connsiteY91" fmla="*/ 2467494 h 3482342"/>
              <a:gd name="connsiteX92" fmla="*/ 1783655 w 12192000"/>
              <a:gd name="connsiteY92" fmla="*/ 3163860 h 3482342"/>
              <a:gd name="connsiteX93" fmla="*/ 1325955 w 12192000"/>
              <a:gd name="connsiteY93" fmla="*/ 3176692 h 3482342"/>
              <a:gd name="connsiteX94" fmla="*/ 1190384 w 12192000"/>
              <a:gd name="connsiteY94" fmla="*/ 3203504 h 3482342"/>
              <a:gd name="connsiteX95" fmla="*/ 1094537 w 12192000"/>
              <a:gd name="connsiteY95" fmla="*/ 3229469 h 3482342"/>
              <a:gd name="connsiteX96" fmla="*/ 779276 w 12192000"/>
              <a:gd name="connsiteY96" fmla="*/ 3327290 h 3482342"/>
              <a:gd name="connsiteX97" fmla="*/ 600378 w 12192000"/>
              <a:gd name="connsiteY97" fmla="*/ 3335250 h 3482342"/>
              <a:gd name="connsiteX98" fmla="*/ 493457 w 12192000"/>
              <a:gd name="connsiteY98" fmla="*/ 3365044 h 3482342"/>
              <a:gd name="connsiteX99" fmla="*/ 349402 w 12192000"/>
              <a:gd name="connsiteY99" fmla="*/ 3380897 h 3482342"/>
              <a:gd name="connsiteX100" fmla="*/ 192183 w 12192000"/>
              <a:gd name="connsiteY100" fmla="*/ 3460075 h 3482342"/>
              <a:gd name="connsiteX101" fmla="*/ 46713 w 12192000"/>
              <a:gd name="connsiteY101" fmla="*/ 3462986 h 3482342"/>
              <a:gd name="connsiteX102" fmla="*/ 2765 w 12192000"/>
              <a:gd name="connsiteY102" fmla="*/ 3480770 h 3482342"/>
              <a:gd name="connsiteX103" fmla="*/ 0 w 12192000"/>
              <a:gd name="connsiteY103" fmla="*/ 3482342 h 3482342"/>
              <a:gd name="connsiteX104" fmla="*/ 0 w 12192000"/>
              <a:gd name="connsiteY104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39869 w 12192000"/>
              <a:gd name="connsiteY19" fmla="*/ 1126133 h 3482342"/>
              <a:gd name="connsiteX20" fmla="*/ 11003287 w 12192000"/>
              <a:gd name="connsiteY20" fmla="*/ 1243468 h 3482342"/>
              <a:gd name="connsiteX21" fmla="*/ 10720408 w 12192000"/>
              <a:gd name="connsiteY21" fmla="*/ 1344999 h 3482342"/>
              <a:gd name="connsiteX22" fmla="*/ 10635456 w 12192000"/>
              <a:gd name="connsiteY22" fmla="*/ 1337688 h 3482342"/>
              <a:gd name="connsiteX23" fmla="*/ 10629954 w 12192000"/>
              <a:gd name="connsiteY23" fmla="*/ 1330628 h 3482342"/>
              <a:gd name="connsiteX24" fmla="*/ 10623883 w 12192000"/>
              <a:gd name="connsiteY24" fmla="*/ 1332776 h 3482342"/>
              <a:gd name="connsiteX25" fmla="*/ 10622090 w 12192000"/>
              <a:gd name="connsiteY25" fmla="*/ 1341385 h 3482342"/>
              <a:gd name="connsiteX26" fmla="*/ 10573203 w 12192000"/>
              <a:gd name="connsiteY26" fmla="*/ 1351996 h 3482342"/>
              <a:gd name="connsiteX27" fmla="*/ 10513263 w 12192000"/>
              <a:gd name="connsiteY27" fmla="*/ 1350756 h 3482342"/>
              <a:gd name="connsiteX28" fmla="*/ 10464012 w 12192000"/>
              <a:gd name="connsiteY28" fmla="*/ 1391778 h 3482342"/>
              <a:gd name="connsiteX29" fmla="*/ 10405409 w 12192000"/>
              <a:gd name="connsiteY29" fmla="*/ 1422789 h 3482342"/>
              <a:gd name="connsiteX30" fmla="*/ 10370530 w 12192000"/>
              <a:gd name="connsiteY30" fmla="*/ 1441596 h 3482342"/>
              <a:gd name="connsiteX31" fmla="*/ 10264922 w 12192000"/>
              <a:gd name="connsiteY31" fmla="*/ 1472107 h 3482342"/>
              <a:gd name="connsiteX32" fmla="*/ 10058690 w 12192000"/>
              <a:gd name="connsiteY32" fmla="*/ 1474888 h 3482342"/>
              <a:gd name="connsiteX33" fmla="*/ 10004424 w 12192000"/>
              <a:gd name="connsiteY33" fmla="*/ 1489801 h 3482342"/>
              <a:gd name="connsiteX34" fmla="*/ 9999951 w 12192000"/>
              <a:gd name="connsiteY34" fmla="*/ 1499127 h 3482342"/>
              <a:gd name="connsiteX35" fmla="*/ 9845462 w 12192000"/>
              <a:gd name="connsiteY35" fmla="*/ 1548192 h 3482342"/>
              <a:gd name="connsiteX36" fmla="*/ 9736156 w 12192000"/>
              <a:gd name="connsiteY36" fmla="*/ 1581928 h 3482342"/>
              <a:gd name="connsiteX37" fmla="*/ 9693355 w 12192000"/>
              <a:gd name="connsiteY37" fmla="*/ 1602632 h 3482342"/>
              <a:gd name="connsiteX38" fmla="*/ 9664242 w 12192000"/>
              <a:gd name="connsiteY38" fmla="*/ 1622075 h 3482342"/>
              <a:gd name="connsiteX39" fmla="*/ 9579195 w 12192000"/>
              <a:gd name="connsiteY39" fmla="*/ 1648017 h 3482342"/>
              <a:gd name="connsiteX40" fmla="*/ 9433652 w 12192000"/>
              <a:gd name="connsiteY40" fmla="*/ 1681174 h 3482342"/>
              <a:gd name="connsiteX41" fmla="*/ 9403775 w 12192000"/>
              <a:gd name="connsiteY41" fmla="*/ 1690403 h 3482342"/>
              <a:gd name="connsiteX42" fmla="*/ 9382503 w 12192000"/>
              <a:gd name="connsiteY42" fmla="*/ 1706957 h 3482342"/>
              <a:gd name="connsiteX43" fmla="*/ 9381410 w 12192000"/>
              <a:gd name="connsiteY43" fmla="*/ 1718312 h 3482342"/>
              <a:gd name="connsiteX44" fmla="*/ 9365685 w 12192000"/>
              <a:gd name="connsiteY44" fmla="*/ 1724772 h 3482342"/>
              <a:gd name="connsiteX45" fmla="*/ 9278020 w 12192000"/>
              <a:gd name="connsiteY45" fmla="*/ 1741161 h 3482342"/>
              <a:gd name="connsiteX46" fmla="*/ 9217145 w 12192000"/>
              <a:gd name="connsiteY46" fmla="*/ 1771195 h 3482342"/>
              <a:gd name="connsiteX47" fmla="*/ 8955875 w 12192000"/>
              <a:gd name="connsiteY47" fmla="*/ 1796806 h 3482342"/>
              <a:gd name="connsiteX48" fmla="*/ 8648415 w 12192000"/>
              <a:gd name="connsiteY48" fmla="*/ 1878623 h 3482342"/>
              <a:gd name="connsiteX49" fmla="*/ 8524524 w 12192000"/>
              <a:gd name="connsiteY49" fmla="*/ 1902425 h 3482342"/>
              <a:gd name="connsiteX50" fmla="*/ 8436742 w 12192000"/>
              <a:gd name="connsiteY50" fmla="*/ 1923967 h 3482342"/>
              <a:gd name="connsiteX51" fmla="*/ 8345228 w 12192000"/>
              <a:gd name="connsiteY51" fmla="*/ 1939822 h 3482342"/>
              <a:gd name="connsiteX52" fmla="*/ 8236214 w 12192000"/>
              <a:gd name="connsiteY52" fmla="*/ 1909725 h 3482342"/>
              <a:gd name="connsiteX53" fmla="*/ 8132104 w 12192000"/>
              <a:gd name="connsiteY53" fmla="*/ 1895727 h 3482342"/>
              <a:gd name="connsiteX54" fmla="*/ 7918078 w 12192000"/>
              <a:gd name="connsiteY54" fmla="*/ 1862668 h 3482342"/>
              <a:gd name="connsiteX55" fmla="*/ 7817899 w 12192000"/>
              <a:gd name="connsiteY55" fmla="*/ 1862176 h 3482342"/>
              <a:gd name="connsiteX56" fmla="*/ 7768994 w 12192000"/>
              <a:gd name="connsiteY56" fmla="*/ 1855721 h 3482342"/>
              <a:gd name="connsiteX57" fmla="*/ 7618027 w 12192000"/>
              <a:gd name="connsiteY57" fmla="*/ 1830959 h 3482342"/>
              <a:gd name="connsiteX58" fmla="*/ 7449425 w 12192000"/>
              <a:gd name="connsiteY58" fmla="*/ 1810910 h 3482342"/>
              <a:gd name="connsiteX59" fmla="*/ 7342915 w 12192000"/>
              <a:gd name="connsiteY59" fmla="*/ 1819827 h 3482342"/>
              <a:gd name="connsiteX60" fmla="*/ 7255191 w 12192000"/>
              <a:gd name="connsiteY60" fmla="*/ 1834354 h 3482342"/>
              <a:gd name="connsiteX61" fmla="*/ 7131205 w 12192000"/>
              <a:gd name="connsiteY61" fmla="*/ 1845557 h 3482342"/>
              <a:gd name="connsiteX62" fmla="*/ 6917124 w 12192000"/>
              <a:gd name="connsiteY62" fmla="*/ 1837109 h 3482342"/>
              <a:gd name="connsiteX63" fmla="*/ 6837145 w 12192000"/>
              <a:gd name="connsiteY63" fmla="*/ 1870724 h 3482342"/>
              <a:gd name="connsiteX64" fmla="*/ 6753991 w 12192000"/>
              <a:gd name="connsiteY64" fmla="*/ 1860969 h 3482342"/>
              <a:gd name="connsiteX65" fmla="*/ 6727754 w 12192000"/>
              <a:gd name="connsiteY65" fmla="*/ 1882372 h 3482342"/>
              <a:gd name="connsiteX66" fmla="*/ 6723371 w 12192000"/>
              <a:gd name="connsiteY66" fmla="*/ 1886494 h 3482342"/>
              <a:gd name="connsiteX67" fmla="*/ 6702779 w 12192000"/>
              <a:gd name="connsiteY67" fmla="*/ 1893601 h 3482342"/>
              <a:gd name="connsiteX68" fmla="*/ 6700779 w 12192000"/>
              <a:gd name="connsiteY68" fmla="*/ 1907344 h 3482342"/>
              <a:gd name="connsiteX69" fmla="*/ 6672513 w 12192000"/>
              <a:gd name="connsiteY69" fmla="*/ 1926452 h 3482342"/>
              <a:gd name="connsiteX70" fmla="*/ 6633549 w 12192000"/>
              <a:gd name="connsiteY70" fmla="*/ 1936255 h 3482342"/>
              <a:gd name="connsiteX71" fmla="*/ 6444344 w 12192000"/>
              <a:gd name="connsiteY71" fmla="*/ 1969663 h 3482342"/>
              <a:gd name="connsiteX72" fmla="*/ 6333446 w 12192000"/>
              <a:gd name="connsiteY72" fmla="*/ 1997163 h 3482342"/>
              <a:gd name="connsiteX73" fmla="*/ 6294933 w 12192000"/>
              <a:gd name="connsiteY73" fmla="*/ 2019412 h 3482342"/>
              <a:gd name="connsiteX74" fmla="*/ 6238719 w 12192000"/>
              <a:gd name="connsiteY74" fmla="*/ 2042547 h 3482342"/>
              <a:gd name="connsiteX75" fmla="*/ 6142310 w 12192000"/>
              <a:gd name="connsiteY75" fmla="*/ 2092510 h 3482342"/>
              <a:gd name="connsiteX76" fmla="*/ 6007916 w 12192000"/>
              <a:gd name="connsiteY76" fmla="*/ 2143752 h 3482342"/>
              <a:gd name="connsiteX77" fmla="*/ 5894610 w 12192000"/>
              <a:gd name="connsiteY77" fmla="*/ 2130684 h 3482342"/>
              <a:gd name="connsiteX78" fmla="*/ 5817682 w 12192000"/>
              <a:gd name="connsiteY78" fmla="*/ 2157358 h 3482342"/>
              <a:gd name="connsiteX79" fmla="*/ 5591469 w 12192000"/>
              <a:gd name="connsiteY79" fmla="*/ 2178389 h 3482342"/>
              <a:gd name="connsiteX80" fmla="*/ 5414282 w 12192000"/>
              <a:gd name="connsiteY80" fmla="*/ 2183070 h 3482342"/>
              <a:gd name="connsiteX81" fmla="*/ 5368369 w 12192000"/>
              <a:gd name="connsiteY81" fmla="*/ 2204272 h 3482342"/>
              <a:gd name="connsiteX82" fmla="*/ 5291263 w 12192000"/>
              <a:gd name="connsiteY82" fmla="*/ 2239182 h 3482342"/>
              <a:gd name="connsiteX83" fmla="*/ 5240857 w 12192000"/>
              <a:gd name="connsiteY83" fmla="*/ 2289444 h 3482342"/>
              <a:gd name="connsiteX84" fmla="*/ 5173523 w 12192000"/>
              <a:gd name="connsiteY84" fmla="*/ 2309057 h 3482342"/>
              <a:gd name="connsiteX85" fmla="*/ 5148543 w 12192000"/>
              <a:gd name="connsiteY85" fmla="*/ 2282356 h 3482342"/>
              <a:gd name="connsiteX86" fmla="*/ 5079548 w 12192000"/>
              <a:gd name="connsiteY86" fmla="*/ 2313485 h 3482342"/>
              <a:gd name="connsiteX87" fmla="*/ 4975908 w 12192000"/>
              <a:gd name="connsiteY87" fmla="*/ 2364128 h 3482342"/>
              <a:gd name="connsiteX88" fmla="*/ 4913723 w 12192000"/>
              <a:gd name="connsiteY88" fmla="*/ 2385265 h 3482342"/>
              <a:gd name="connsiteX89" fmla="*/ 4746485 w 12192000"/>
              <a:gd name="connsiteY89" fmla="*/ 2451769 h 3482342"/>
              <a:gd name="connsiteX90" fmla="*/ 4681588 w 12192000"/>
              <a:gd name="connsiteY90" fmla="*/ 2467494 h 3482342"/>
              <a:gd name="connsiteX91" fmla="*/ 1783655 w 12192000"/>
              <a:gd name="connsiteY91" fmla="*/ 3163860 h 3482342"/>
              <a:gd name="connsiteX92" fmla="*/ 1325955 w 12192000"/>
              <a:gd name="connsiteY92" fmla="*/ 3176692 h 3482342"/>
              <a:gd name="connsiteX93" fmla="*/ 1190384 w 12192000"/>
              <a:gd name="connsiteY93" fmla="*/ 3203504 h 3482342"/>
              <a:gd name="connsiteX94" fmla="*/ 1094537 w 12192000"/>
              <a:gd name="connsiteY94" fmla="*/ 3229469 h 3482342"/>
              <a:gd name="connsiteX95" fmla="*/ 779276 w 12192000"/>
              <a:gd name="connsiteY95" fmla="*/ 3327290 h 3482342"/>
              <a:gd name="connsiteX96" fmla="*/ 600378 w 12192000"/>
              <a:gd name="connsiteY96" fmla="*/ 3335250 h 3482342"/>
              <a:gd name="connsiteX97" fmla="*/ 493457 w 12192000"/>
              <a:gd name="connsiteY97" fmla="*/ 3365044 h 3482342"/>
              <a:gd name="connsiteX98" fmla="*/ 349402 w 12192000"/>
              <a:gd name="connsiteY98" fmla="*/ 3380897 h 3482342"/>
              <a:gd name="connsiteX99" fmla="*/ 192183 w 12192000"/>
              <a:gd name="connsiteY99" fmla="*/ 3460075 h 3482342"/>
              <a:gd name="connsiteX100" fmla="*/ 46713 w 12192000"/>
              <a:gd name="connsiteY100" fmla="*/ 3462986 h 3482342"/>
              <a:gd name="connsiteX101" fmla="*/ 2765 w 12192000"/>
              <a:gd name="connsiteY101" fmla="*/ 3480770 h 3482342"/>
              <a:gd name="connsiteX102" fmla="*/ 0 w 12192000"/>
              <a:gd name="connsiteY102" fmla="*/ 3482342 h 3482342"/>
              <a:gd name="connsiteX103" fmla="*/ 0 w 12192000"/>
              <a:gd name="connsiteY103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39869 w 12192000"/>
              <a:gd name="connsiteY19" fmla="*/ 1126133 h 3482342"/>
              <a:gd name="connsiteX20" fmla="*/ 11003287 w 12192000"/>
              <a:gd name="connsiteY20" fmla="*/ 1243468 h 3482342"/>
              <a:gd name="connsiteX21" fmla="*/ 10815658 w 12192000"/>
              <a:gd name="connsiteY21" fmla="*/ 1287849 h 3482342"/>
              <a:gd name="connsiteX22" fmla="*/ 10635456 w 12192000"/>
              <a:gd name="connsiteY22" fmla="*/ 1337688 h 3482342"/>
              <a:gd name="connsiteX23" fmla="*/ 10629954 w 12192000"/>
              <a:gd name="connsiteY23" fmla="*/ 1330628 h 3482342"/>
              <a:gd name="connsiteX24" fmla="*/ 10623883 w 12192000"/>
              <a:gd name="connsiteY24" fmla="*/ 1332776 h 3482342"/>
              <a:gd name="connsiteX25" fmla="*/ 10622090 w 12192000"/>
              <a:gd name="connsiteY25" fmla="*/ 1341385 h 3482342"/>
              <a:gd name="connsiteX26" fmla="*/ 10573203 w 12192000"/>
              <a:gd name="connsiteY26" fmla="*/ 1351996 h 3482342"/>
              <a:gd name="connsiteX27" fmla="*/ 10513263 w 12192000"/>
              <a:gd name="connsiteY27" fmla="*/ 1350756 h 3482342"/>
              <a:gd name="connsiteX28" fmla="*/ 10464012 w 12192000"/>
              <a:gd name="connsiteY28" fmla="*/ 1391778 h 3482342"/>
              <a:gd name="connsiteX29" fmla="*/ 10405409 w 12192000"/>
              <a:gd name="connsiteY29" fmla="*/ 1422789 h 3482342"/>
              <a:gd name="connsiteX30" fmla="*/ 10370530 w 12192000"/>
              <a:gd name="connsiteY30" fmla="*/ 1441596 h 3482342"/>
              <a:gd name="connsiteX31" fmla="*/ 10264922 w 12192000"/>
              <a:gd name="connsiteY31" fmla="*/ 1472107 h 3482342"/>
              <a:gd name="connsiteX32" fmla="*/ 10058690 w 12192000"/>
              <a:gd name="connsiteY32" fmla="*/ 1474888 h 3482342"/>
              <a:gd name="connsiteX33" fmla="*/ 10004424 w 12192000"/>
              <a:gd name="connsiteY33" fmla="*/ 1489801 h 3482342"/>
              <a:gd name="connsiteX34" fmla="*/ 9999951 w 12192000"/>
              <a:gd name="connsiteY34" fmla="*/ 1499127 h 3482342"/>
              <a:gd name="connsiteX35" fmla="*/ 9845462 w 12192000"/>
              <a:gd name="connsiteY35" fmla="*/ 1548192 h 3482342"/>
              <a:gd name="connsiteX36" fmla="*/ 9736156 w 12192000"/>
              <a:gd name="connsiteY36" fmla="*/ 1581928 h 3482342"/>
              <a:gd name="connsiteX37" fmla="*/ 9693355 w 12192000"/>
              <a:gd name="connsiteY37" fmla="*/ 1602632 h 3482342"/>
              <a:gd name="connsiteX38" fmla="*/ 9664242 w 12192000"/>
              <a:gd name="connsiteY38" fmla="*/ 1622075 h 3482342"/>
              <a:gd name="connsiteX39" fmla="*/ 9579195 w 12192000"/>
              <a:gd name="connsiteY39" fmla="*/ 1648017 h 3482342"/>
              <a:gd name="connsiteX40" fmla="*/ 9433652 w 12192000"/>
              <a:gd name="connsiteY40" fmla="*/ 1681174 h 3482342"/>
              <a:gd name="connsiteX41" fmla="*/ 9403775 w 12192000"/>
              <a:gd name="connsiteY41" fmla="*/ 1690403 h 3482342"/>
              <a:gd name="connsiteX42" fmla="*/ 9382503 w 12192000"/>
              <a:gd name="connsiteY42" fmla="*/ 1706957 h 3482342"/>
              <a:gd name="connsiteX43" fmla="*/ 9381410 w 12192000"/>
              <a:gd name="connsiteY43" fmla="*/ 1718312 h 3482342"/>
              <a:gd name="connsiteX44" fmla="*/ 9365685 w 12192000"/>
              <a:gd name="connsiteY44" fmla="*/ 1724772 h 3482342"/>
              <a:gd name="connsiteX45" fmla="*/ 9278020 w 12192000"/>
              <a:gd name="connsiteY45" fmla="*/ 1741161 h 3482342"/>
              <a:gd name="connsiteX46" fmla="*/ 9217145 w 12192000"/>
              <a:gd name="connsiteY46" fmla="*/ 1771195 h 3482342"/>
              <a:gd name="connsiteX47" fmla="*/ 8955875 w 12192000"/>
              <a:gd name="connsiteY47" fmla="*/ 1796806 h 3482342"/>
              <a:gd name="connsiteX48" fmla="*/ 8648415 w 12192000"/>
              <a:gd name="connsiteY48" fmla="*/ 1878623 h 3482342"/>
              <a:gd name="connsiteX49" fmla="*/ 8524524 w 12192000"/>
              <a:gd name="connsiteY49" fmla="*/ 1902425 h 3482342"/>
              <a:gd name="connsiteX50" fmla="*/ 8436742 w 12192000"/>
              <a:gd name="connsiteY50" fmla="*/ 1923967 h 3482342"/>
              <a:gd name="connsiteX51" fmla="*/ 8345228 w 12192000"/>
              <a:gd name="connsiteY51" fmla="*/ 1939822 h 3482342"/>
              <a:gd name="connsiteX52" fmla="*/ 8236214 w 12192000"/>
              <a:gd name="connsiteY52" fmla="*/ 1909725 h 3482342"/>
              <a:gd name="connsiteX53" fmla="*/ 8132104 w 12192000"/>
              <a:gd name="connsiteY53" fmla="*/ 1895727 h 3482342"/>
              <a:gd name="connsiteX54" fmla="*/ 7918078 w 12192000"/>
              <a:gd name="connsiteY54" fmla="*/ 1862668 h 3482342"/>
              <a:gd name="connsiteX55" fmla="*/ 7817899 w 12192000"/>
              <a:gd name="connsiteY55" fmla="*/ 1862176 h 3482342"/>
              <a:gd name="connsiteX56" fmla="*/ 7768994 w 12192000"/>
              <a:gd name="connsiteY56" fmla="*/ 1855721 h 3482342"/>
              <a:gd name="connsiteX57" fmla="*/ 7618027 w 12192000"/>
              <a:gd name="connsiteY57" fmla="*/ 1830959 h 3482342"/>
              <a:gd name="connsiteX58" fmla="*/ 7449425 w 12192000"/>
              <a:gd name="connsiteY58" fmla="*/ 1810910 h 3482342"/>
              <a:gd name="connsiteX59" fmla="*/ 7342915 w 12192000"/>
              <a:gd name="connsiteY59" fmla="*/ 1819827 h 3482342"/>
              <a:gd name="connsiteX60" fmla="*/ 7255191 w 12192000"/>
              <a:gd name="connsiteY60" fmla="*/ 1834354 h 3482342"/>
              <a:gd name="connsiteX61" fmla="*/ 7131205 w 12192000"/>
              <a:gd name="connsiteY61" fmla="*/ 1845557 h 3482342"/>
              <a:gd name="connsiteX62" fmla="*/ 6917124 w 12192000"/>
              <a:gd name="connsiteY62" fmla="*/ 1837109 h 3482342"/>
              <a:gd name="connsiteX63" fmla="*/ 6837145 w 12192000"/>
              <a:gd name="connsiteY63" fmla="*/ 1870724 h 3482342"/>
              <a:gd name="connsiteX64" fmla="*/ 6753991 w 12192000"/>
              <a:gd name="connsiteY64" fmla="*/ 1860969 h 3482342"/>
              <a:gd name="connsiteX65" fmla="*/ 6727754 w 12192000"/>
              <a:gd name="connsiteY65" fmla="*/ 1882372 h 3482342"/>
              <a:gd name="connsiteX66" fmla="*/ 6723371 w 12192000"/>
              <a:gd name="connsiteY66" fmla="*/ 1886494 h 3482342"/>
              <a:gd name="connsiteX67" fmla="*/ 6702779 w 12192000"/>
              <a:gd name="connsiteY67" fmla="*/ 1893601 h 3482342"/>
              <a:gd name="connsiteX68" fmla="*/ 6700779 w 12192000"/>
              <a:gd name="connsiteY68" fmla="*/ 1907344 h 3482342"/>
              <a:gd name="connsiteX69" fmla="*/ 6672513 w 12192000"/>
              <a:gd name="connsiteY69" fmla="*/ 1926452 h 3482342"/>
              <a:gd name="connsiteX70" fmla="*/ 6633549 w 12192000"/>
              <a:gd name="connsiteY70" fmla="*/ 1936255 h 3482342"/>
              <a:gd name="connsiteX71" fmla="*/ 6444344 w 12192000"/>
              <a:gd name="connsiteY71" fmla="*/ 1969663 h 3482342"/>
              <a:gd name="connsiteX72" fmla="*/ 6333446 w 12192000"/>
              <a:gd name="connsiteY72" fmla="*/ 1997163 h 3482342"/>
              <a:gd name="connsiteX73" fmla="*/ 6294933 w 12192000"/>
              <a:gd name="connsiteY73" fmla="*/ 2019412 h 3482342"/>
              <a:gd name="connsiteX74" fmla="*/ 6238719 w 12192000"/>
              <a:gd name="connsiteY74" fmla="*/ 2042547 h 3482342"/>
              <a:gd name="connsiteX75" fmla="*/ 6142310 w 12192000"/>
              <a:gd name="connsiteY75" fmla="*/ 2092510 h 3482342"/>
              <a:gd name="connsiteX76" fmla="*/ 6007916 w 12192000"/>
              <a:gd name="connsiteY76" fmla="*/ 2143752 h 3482342"/>
              <a:gd name="connsiteX77" fmla="*/ 5894610 w 12192000"/>
              <a:gd name="connsiteY77" fmla="*/ 2130684 h 3482342"/>
              <a:gd name="connsiteX78" fmla="*/ 5817682 w 12192000"/>
              <a:gd name="connsiteY78" fmla="*/ 2157358 h 3482342"/>
              <a:gd name="connsiteX79" fmla="*/ 5591469 w 12192000"/>
              <a:gd name="connsiteY79" fmla="*/ 2178389 h 3482342"/>
              <a:gd name="connsiteX80" fmla="*/ 5414282 w 12192000"/>
              <a:gd name="connsiteY80" fmla="*/ 2183070 h 3482342"/>
              <a:gd name="connsiteX81" fmla="*/ 5368369 w 12192000"/>
              <a:gd name="connsiteY81" fmla="*/ 2204272 h 3482342"/>
              <a:gd name="connsiteX82" fmla="*/ 5291263 w 12192000"/>
              <a:gd name="connsiteY82" fmla="*/ 2239182 h 3482342"/>
              <a:gd name="connsiteX83" fmla="*/ 5240857 w 12192000"/>
              <a:gd name="connsiteY83" fmla="*/ 2289444 h 3482342"/>
              <a:gd name="connsiteX84" fmla="*/ 5173523 w 12192000"/>
              <a:gd name="connsiteY84" fmla="*/ 2309057 h 3482342"/>
              <a:gd name="connsiteX85" fmla="*/ 5148543 w 12192000"/>
              <a:gd name="connsiteY85" fmla="*/ 2282356 h 3482342"/>
              <a:gd name="connsiteX86" fmla="*/ 5079548 w 12192000"/>
              <a:gd name="connsiteY86" fmla="*/ 2313485 h 3482342"/>
              <a:gd name="connsiteX87" fmla="*/ 4975908 w 12192000"/>
              <a:gd name="connsiteY87" fmla="*/ 2364128 h 3482342"/>
              <a:gd name="connsiteX88" fmla="*/ 4913723 w 12192000"/>
              <a:gd name="connsiteY88" fmla="*/ 2385265 h 3482342"/>
              <a:gd name="connsiteX89" fmla="*/ 4746485 w 12192000"/>
              <a:gd name="connsiteY89" fmla="*/ 2451769 h 3482342"/>
              <a:gd name="connsiteX90" fmla="*/ 4681588 w 12192000"/>
              <a:gd name="connsiteY90" fmla="*/ 2467494 h 3482342"/>
              <a:gd name="connsiteX91" fmla="*/ 1783655 w 12192000"/>
              <a:gd name="connsiteY91" fmla="*/ 3163860 h 3482342"/>
              <a:gd name="connsiteX92" fmla="*/ 1325955 w 12192000"/>
              <a:gd name="connsiteY92" fmla="*/ 3176692 h 3482342"/>
              <a:gd name="connsiteX93" fmla="*/ 1190384 w 12192000"/>
              <a:gd name="connsiteY93" fmla="*/ 3203504 h 3482342"/>
              <a:gd name="connsiteX94" fmla="*/ 1094537 w 12192000"/>
              <a:gd name="connsiteY94" fmla="*/ 3229469 h 3482342"/>
              <a:gd name="connsiteX95" fmla="*/ 779276 w 12192000"/>
              <a:gd name="connsiteY95" fmla="*/ 3327290 h 3482342"/>
              <a:gd name="connsiteX96" fmla="*/ 600378 w 12192000"/>
              <a:gd name="connsiteY96" fmla="*/ 3335250 h 3482342"/>
              <a:gd name="connsiteX97" fmla="*/ 493457 w 12192000"/>
              <a:gd name="connsiteY97" fmla="*/ 3365044 h 3482342"/>
              <a:gd name="connsiteX98" fmla="*/ 349402 w 12192000"/>
              <a:gd name="connsiteY98" fmla="*/ 3380897 h 3482342"/>
              <a:gd name="connsiteX99" fmla="*/ 192183 w 12192000"/>
              <a:gd name="connsiteY99" fmla="*/ 3460075 h 3482342"/>
              <a:gd name="connsiteX100" fmla="*/ 46713 w 12192000"/>
              <a:gd name="connsiteY100" fmla="*/ 3462986 h 3482342"/>
              <a:gd name="connsiteX101" fmla="*/ 2765 w 12192000"/>
              <a:gd name="connsiteY101" fmla="*/ 3480770 h 3482342"/>
              <a:gd name="connsiteX102" fmla="*/ 0 w 12192000"/>
              <a:gd name="connsiteY102" fmla="*/ 3482342 h 3482342"/>
              <a:gd name="connsiteX103" fmla="*/ 0 w 12192000"/>
              <a:gd name="connsiteY103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3986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35456 w 12192000"/>
              <a:gd name="connsiteY22" fmla="*/ 1337688 h 3482342"/>
              <a:gd name="connsiteX23" fmla="*/ 10629954 w 12192000"/>
              <a:gd name="connsiteY23" fmla="*/ 1330628 h 3482342"/>
              <a:gd name="connsiteX24" fmla="*/ 10623883 w 12192000"/>
              <a:gd name="connsiteY24" fmla="*/ 1332776 h 3482342"/>
              <a:gd name="connsiteX25" fmla="*/ 10622090 w 12192000"/>
              <a:gd name="connsiteY25" fmla="*/ 1341385 h 3482342"/>
              <a:gd name="connsiteX26" fmla="*/ 10573203 w 12192000"/>
              <a:gd name="connsiteY26" fmla="*/ 1351996 h 3482342"/>
              <a:gd name="connsiteX27" fmla="*/ 10513263 w 12192000"/>
              <a:gd name="connsiteY27" fmla="*/ 1350756 h 3482342"/>
              <a:gd name="connsiteX28" fmla="*/ 10464012 w 12192000"/>
              <a:gd name="connsiteY28" fmla="*/ 1391778 h 3482342"/>
              <a:gd name="connsiteX29" fmla="*/ 10405409 w 12192000"/>
              <a:gd name="connsiteY29" fmla="*/ 1422789 h 3482342"/>
              <a:gd name="connsiteX30" fmla="*/ 10370530 w 12192000"/>
              <a:gd name="connsiteY30" fmla="*/ 1441596 h 3482342"/>
              <a:gd name="connsiteX31" fmla="*/ 10264922 w 12192000"/>
              <a:gd name="connsiteY31" fmla="*/ 1472107 h 3482342"/>
              <a:gd name="connsiteX32" fmla="*/ 10058690 w 12192000"/>
              <a:gd name="connsiteY32" fmla="*/ 1474888 h 3482342"/>
              <a:gd name="connsiteX33" fmla="*/ 10004424 w 12192000"/>
              <a:gd name="connsiteY33" fmla="*/ 1489801 h 3482342"/>
              <a:gd name="connsiteX34" fmla="*/ 9999951 w 12192000"/>
              <a:gd name="connsiteY34" fmla="*/ 1499127 h 3482342"/>
              <a:gd name="connsiteX35" fmla="*/ 9845462 w 12192000"/>
              <a:gd name="connsiteY35" fmla="*/ 1548192 h 3482342"/>
              <a:gd name="connsiteX36" fmla="*/ 9736156 w 12192000"/>
              <a:gd name="connsiteY36" fmla="*/ 1581928 h 3482342"/>
              <a:gd name="connsiteX37" fmla="*/ 9693355 w 12192000"/>
              <a:gd name="connsiteY37" fmla="*/ 1602632 h 3482342"/>
              <a:gd name="connsiteX38" fmla="*/ 9664242 w 12192000"/>
              <a:gd name="connsiteY38" fmla="*/ 1622075 h 3482342"/>
              <a:gd name="connsiteX39" fmla="*/ 9579195 w 12192000"/>
              <a:gd name="connsiteY39" fmla="*/ 1648017 h 3482342"/>
              <a:gd name="connsiteX40" fmla="*/ 9433652 w 12192000"/>
              <a:gd name="connsiteY40" fmla="*/ 1681174 h 3482342"/>
              <a:gd name="connsiteX41" fmla="*/ 9403775 w 12192000"/>
              <a:gd name="connsiteY41" fmla="*/ 1690403 h 3482342"/>
              <a:gd name="connsiteX42" fmla="*/ 9382503 w 12192000"/>
              <a:gd name="connsiteY42" fmla="*/ 1706957 h 3482342"/>
              <a:gd name="connsiteX43" fmla="*/ 9381410 w 12192000"/>
              <a:gd name="connsiteY43" fmla="*/ 1718312 h 3482342"/>
              <a:gd name="connsiteX44" fmla="*/ 9365685 w 12192000"/>
              <a:gd name="connsiteY44" fmla="*/ 1724772 h 3482342"/>
              <a:gd name="connsiteX45" fmla="*/ 9278020 w 12192000"/>
              <a:gd name="connsiteY45" fmla="*/ 1741161 h 3482342"/>
              <a:gd name="connsiteX46" fmla="*/ 9217145 w 12192000"/>
              <a:gd name="connsiteY46" fmla="*/ 1771195 h 3482342"/>
              <a:gd name="connsiteX47" fmla="*/ 8955875 w 12192000"/>
              <a:gd name="connsiteY47" fmla="*/ 1796806 h 3482342"/>
              <a:gd name="connsiteX48" fmla="*/ 8648415 w 12192000"/>
              <a:gd name="connsiteY48" fmla="*/ 1878623 h 3482342"/>
              <a:gd name="connsiteX49" fmla="*/ 8524524 w 12192000"/>
              <a:gd name="connsiteY49" fmla="*/ 1902425 h 3482342"/>
              <a:gd name="connsiteX50" fmla="*/ 8436742 w 12192000"/>
              <a:gd name="connsiteY50" fmla="*/ 1923967 h 3482342"/>
              <a:gd name="connsiteX51" fmla="*/ 8345228 w 12192000"/>
              <a:gd name="connsiteY51" fmla="*/ 1939822 h 3482342"/>
              <a:gd name="connsiteX52" fmla="*/ 8236214 w 12192000"/>
              <a:gd name="connsiteY52" fmla="*/ 1909725 h 3482342"/>
              <a:gd name="connsiteX53" fmla="*/ 8132104 w 12192000"/>
              <a:gd name="connsiteY53" fmla="*/ 1895727 h 3482342"/>
              <a:gd name="connsiteX54" fmla="*/ 7918078 w 12192000"/>
              <a:gd name="connsiteY54" fmla="*/ 1862668 h 3482342"/>
              <a:gd name="connsiteX55" fmla="*/ 7817899 w 12192000"/>
              <a:gd name="connsiteY55" fmla="*/ 1862176 h 3482342"/>
              <a:gd name="connsiteX56" fmla="*/ 7768994 w 12192000"/>
              <a:gd name="connsiteY56" fmla="*/ 1855721 h 3482342"/>
              <a:gd name="connsiteX57" fmla="*/ 7618027 w 12192000"/>
              <a:gd name="connsiteY57" fmla="*/ 1830959 h 3482342"/>
              <a:gd name="connsiteX58" fmla="*/ 7449425 w 12192000"/>
              <a:gd name="connsiteY58" fmla="*/ 1810910 h 3482342"/>
              <a:gd name="connsiteX59" fmla="*/ 7342915 w 12192000"/>
              <a:gd name="connsiteY59" fmla="*/ 1819827 h 3482342"/>
              <a:gd name="connsiteX60" fmla="*/ 7255191 w 12192000"/>
              <a:gd name="connsiteY60" fmla="*/ 1834354 h 3482342"/>
              <a:gd name="connsiteX61" fmla="*/ 7131205 w 12192000"/>
              <a:gd name="connsiteY61" fmla="*/ 1845557 h 3482342"/>
              <a:gd name="connsiteX62" fmla="*/ 6917124 w 12192000"/>
              <a:gd name="connsiteY62" fmla="*/ 1837109 h 3482342"/>
              <a:gd name="connsiteX63" fmla="*/ 6837145 w 12192000"/>
              <a:gd name="connsiteY63" fmla="*/ 1870724 h 3482342"/>
              <a:gd name="connsiteX64" fmla="*/ 6753991 w 12192000"/>
              <a:gd name="connsiteY64" fmla="*/ 1860969 h 3482342"/>
              <a:gd name="connsiteX65" fmla="*/ 6727754 w 12192000"/>
              <a:gd name="connsiteY65" fmla="*/ 1882372 h 3482342"/>
              <a:gd name="connsiteX66" fmla="*/ 6723371 w 12192000"/>
              <a:gd name="connsiteY66" fmla="*/ 1886494 h 3482342"/>
              <a:gd name="connsiteX67" fmla="*/ 6702779 w 12192000"/>
              <a:gd name="connsiteY67" fmla="*/ 1893601 h 3482342"/>
              <a:gd name="connsiteX68" fmla="*/ 6700779 w 12192000"/>
              <a:gd name="connsiteY68" fmla="*/ 1907344 h 3482342"/>
              <a:gd name="connsiteX69" fmla="*/ 6672513 w 12192000"/>
              <a:gd name="connsiteY69" fmla="*/ 1926452 h 3482342"/>
              <a:gd name="connsiteX70" fmla="*/ 6633549 w 12192000"/>
              <a:gd name="connsiteY70" fmla="*/ 1936255 h 3482342"/>
              <a:gd name="connsiteX71" fmla="*/ 6444344 w 12192000"/>
              <a:gd name="connsiteY71" fmla="*/ 1969663 h 3482342"/>
              <a:gd name="connsiteX72" fmla="*/ 6333446 w 12192000"/>
              <a:gd name="connsiteY72" fmla="*/ 1997163 h 3482342"/>
              <a:gd name="connsiteX73" fmla="*/ 6294933 w 12192000"/>
              <a:gd name="connsiteY73" fmla="*/ 2019412 h 3482342"/>
              <a:gd name="connsiteX74" fmla="*/ 6238719 w 12192000"/>
              <a:gd name="connsiteY74" fmla="*/ 2042547 h 3482342"/>
              <a:gd name="connsiteX75" fmla="*/ 6142310 w 12192000"/>
              <a:gd name="connsiteY75" fmla="*/ 2092510 h 3482342"/>
              <a:gd name="connsiteX76" fmla="*/ 6007916 w 12192000"/>
              <a:gd name="connsiteY76" fmla="*/ 2143752 h 3482342"/>
              <a:gd name="connsiteX77" fmla="*/ 5894610 w 12192000"/>
              <a:gd name="connsiteY77" fmla="*/ 2130684 h 3482342"/>
              <a:gd name="connsiteX78" fmla="*/ 5817682 w 12192000"/>
              <a:gd name="connsiteY78" fmla="*/ 2157358 h 3482342"/>
              <a:gd name="connsiteX79" fmla="*/ 5591469 w 12192000"/>
              <a:gd name="connsiteY79" fmla="*/ 2178389 h 3482342"/>
              <a:gd name="connsiteX80" fmla="*/ 5414282 w 12192000"/>
              <a:gd name="connsiteY80" fmla="*/ 2183070 h 3482342"/>
              <a:gd name="connsiteX81" fmla="*/ 5368369 w 12192000"/>
              <a:gd name="connsiteY81" fmla="*/ 2204272 h 3482342"/>
              <a:gd name="connsiteX82" fmla="*/ 5291263 w 12192000"/>
              <a:gd name="connsiteY82" fmla="*/ 2239182 h 3482342"/>
              <a:gd name="connsiteX83" fmla="*/ 5240857 w 12192000"/>
              <a:gd name="connsiteY83" fmla="*/ 2289444 h 3482342"/>
              <a:gd name="connsiteX84" fmla="*/ 5173523 w 12192000"/>
              <a:gd name="connsiteY84" fmla="*/ 2309057 h 3482342"/>
              <a:gd name="connsiteX85" fmla="*/ 5148543 w 12192000"/>
              <a:gd name="connsiteY85" fmla="*/ 2282356 h 3482342"/>
              <a:gd name="connsiteX86" fmla="*/ 5079548 w 12192000"/>
              <a:gd name="connsiteY86" fmla="*/ 2313485 h 3482342"/>
              <a:gd name="connsiteX87" fmla="*/ 4975908 w 12192000"/>
              <a:gd name="connsiteY87" fmla="*/ 2364128 h 3482342"/>
              <a:gd name="connsiteX88" fmla="*/ 4913723 w 12192000"/>
              <a:gd name="connsiteY88" fmla="*/ 2385265 h 3482342"/>
              <a:gd name="connsiteX89" fmla="*/ 4746485 w 12192000"/>
              <a:gd name="connsiteY89" fmla="*/ 2451769 h 3482342"/>
              <a:gd name="connsiteX90" fmla="*/ 4681588 w 12192000"/>
              <a:gd name="connsiteY90" fmla="*/ 2467494 h 3482342"/>
              <a:gd name="connsiteX91" fmla="*/ 1783655 w 12192000"/>
              <a:gd name="connsiteY91" fmla="*/ 3163860 h 3482342"/>
              <a:gd name="connsiteX92" fmla="*/ 1325955 w 12192000"/>
              <a:gd name="connsiteY92" fmla="*/ 3176692 h 3482342"/>
              <a:gd name="connsiteX93" fmla="*/ 1190384 w 12192000"/>
              <a:gd name="connsiteY93" fmla="*/ 3203504 h 3482342"/>
              <a:gd name="connsiteX94" fmla="*/ 1094537 w 12192000"/>
              <a:gd name="connsiteY94" fmla="*/ 3229469 h 3482342"/>
              <a:gd name="connsiteX95" fmla="*/ 779276 w 12192000"/>
              <a:gd name="connsiteY95" fmla="*/ 3327290 h 3482342"/>
              <a:gd name="connsiteX96" fmla="*/ 600378 w 12192000"/>
              <a:gd name="connsiteY96" fmla="*/ 3335250 h 3482342"/>
              <a:gd name="connsiteX97" fmla="*/ 493457 w 12192000"/>
              <a:gd name="connsiteY97" fmla="*/ 3365044 h 3482342"/>
              <a:gd name="connsiteX98" fmla="*/ 349402 w 12192000"/>
              <a:gd name="connsiteY98" fmla="*/ 3380897 h 3482342"/>
              <a:gd name="connsiteX99" fmla="*/ 192183 w 12192000"/>
              <a:gd name="connsiteY99" fmla="*/ 3460075 h 3482342"/>
              <a:gd name="connsiteX100" fmla="*/ 46713 w 12192000"/>
              <a:gd name="connsiteY100" fmla="*/ 3462986 h 3482342"/>
              <a:gd name="connsiteX101" fmla="*/ 2765 w 12192000"/>
              <a:gd name="connsiteY101" fmla="*/ 3480770 h 3482342"/>
              <a:gd name="connsiteX102" fmla="*/ 0 w 12192000"/>
              <a:gd name="connsiteY102" fmla="*/ 3482342 h 3482342"/>
              <a:gd name="connsiteX103" fmla="*/ 0 w 12192000"/>
              <a:gd name="connsiteY103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35456 w 12192000"/>
              <a:gd name="connsiteY22" fmla="*/ 1337688 h 3482342"/>
              <a:gd name="connsiteX23" fmla="*/ 10629954 w 12192000"/>
              <a:gd name="connsiteY23" fmla="*/ 1330628 h 3482342"/>
              <a:gd name="connsiteX24" fmla="*/ 10623883 w 12192000"/>
              <a:gd name="connsiteY24" fmla="*/ 1332776 h 3482342"/>
              <a:gd name="connsiteX25" fmla="*/ 10622090 w 12192000"/>
              <a:gd name="connsiteY25" fmla="*/ 1341385 h 3482342"/>
              <a:gd name="connsiteX26" fmla="*/ 10573203 w 12192000"/>
              <a:gd name="connsiteY26" fmla="*/ 1351996 h 3482342"/>
              <a:gd name="connsiteX27" fmla="*/ 10513263 w 12192000"/>
              <a:gd name="connsiteY27" fmla="*/ 1350756 h 3482342"/>
              <a:gd name="connsiteX28" fmla="*/ 10464012 w 12192000"/>
              <a:gd name="connsiteY28" fmla="*/ 1391778 h 3482342"/>
              <a:gd name="connsiteX29" fmla="*/ 10405409 w 12192000"/>
              <a:gd name="connsiteY29" fmla="*/ 1422789 h 3482342"/>
              <a:gd name="connsiteX30" fmla="*/ 10370530 w 12192000"/>
              <a:gd name="connsiteY30" fmla="*/ 1441596 h 3482342"/>
              <a:gd name="connsiteX31" fmla="*/ 10264922 w 12192000"/>
              <a:gd name="connsiteY31" fmla="*/ 1472107 h 3482342"/>
              <a:gd name="connsiteX32" fmla="*/ 10058690 w 12192000"/>
              <a:gd name="connsiteY32" fmla="*/ 1474888 h 3482342"/>
              <a:gd name="connsiteX33" fmla="*/ 10004424 w 12192000"/>
              <a:gd name="connsiteY33" fmla="*/ 1489801 h 3482342"/>
              <a:gd name="connsiteX34" fmla="*/ 9999951 w 12192000"/>
              <a:gd name="connsiteY34" fmla="*/ 1499127 h 3482342"/>
              <a:gd name="connsiteX35" fmla="*/ 9845462 w 12192000"/>
              <a:gd name="connsiteY35" fmla="*/ 1548192 h 3482342"/>
              <a:gd name="connsiteX36" fmla="*/ 9736156 w 12192000"/>
              <a:gd name="connsiteY36" fmla="*/ 1581928 h 3482342"/>
              <a:gd name="connsiteX37" fmla="*/ 9693355 w 12192000"/>
              <a:gd name="connsiteY37" fmla="*/ 1602632 h 3482342"/>
              <a:gd name="connsiteX38" fmla="*/ 9664242 w 12192000"/>
              <a:gd name="connsiteY38" fmla="*/ 1622075 h 3482342"/>
              <a:gd name="connsiteX39" fmla="*/ 9579195 w 12192000"/>
              <a:gd name="connsiteY39" fmla="*/ 1648017 h 3482342"/>
              <a:gd name="connsiteX40" fmla="*/ 9433652 w 12192000"/>
              <a:gd name="connsiteY40" fmla="*/ 1681174 h 3482342"/>
              <a:gd name="connsiteX41" fmla="*/ 9403775 w 12192000"/>
              <a:gd name="connsiteY41" fmla="*/ 1690403 h 3482342"/>
              <a:gd name="connsiteX42" fmla="*/ 9382503 w 12192000"/>
              <a:gd name="connsiteY42" fmla="*/ 1706957 h 3482342"/>
              <a:gd name="connsiteX43" fmla="*/ 9381410 w 12192000"/>
              <a:gd name="connsiteY43" fmla="*/ 1718312 h 3482342"/>
              <a:gd name="connsiteX44" fmla="*/ 9365685 w 12192000"/>
              <a:gd name="connsiteY44" fmla="*/ 1724772 h 3482342"/>
              <a:gd name="connsiteX45" fmla="*/ 9278020 w 12192000"/>
              <a:gd name="connsiteY45" fmla="*/ 1741161 h 3482342"/>
              <a:gd name="connsiteX46" fmla="*/ 9217145 w 12192000"/>
              <a:gd name="connsiteY46" fmla="*/ 1771195 h 3482342"/>
              <a:gd name="connsiteX47" fmla="*/ 8955875 w 12192000"/>
              <a:gd name="connsiteY47" fmla="*/ 1796806 h 3482342"/>
              <a:gd name="connsiteX48" fmla="*/ 8648415 w 12192000"/>
              <a:gd name="connsiteY48" fmla="*/ 1878623 h 3482342"/>
              <a:gd name="connsiteX49" fmla="*/ 8524524 w 12192000"/>
              <a:gd name="connsiteY49" fmla="*/ 1902425 h 3482342"/>
              <a:gd name="connsiteX50" fmla="*/ 8436742 w 12192000"/>
              <a:gd name="connsiteY50" fmla="*/ 1923967 h 3482342"/>
              <a:gd name="connsiteX51" fmla="*/ 8345228 w 12192000"/>
              <a:gd name="connsiteY51" fmla="*/ 1939822 h 3482342"/>
              <a:gd name="connsiteX52" fmla="*/ 8236214 w 12192000"/>
              <a:gd name="connsiteY52" fmla="*/ 1909725 h 3482342"/>
              <a:gd name="connsiteX53" fmla="*/ 8132104 w 12192000"/>
              <a:gd name="connsiteY53" fmla="*/ 1895727 h 3482342"/>
              <a:gd name="connsiteX54" fmla="*/ 7918078 w 12192000"/>
              <a:gd name="connsiteY54" fmla="*/ 1862668 h 3482342"/>
              <a:gd name="connsiteX55" fmla="*/ 7817899 w 12192000"/>
              <a:gd name="connsiteY55" fmla="*/ 1862176 h 3482342"/>
              <a:gd name="connsiteX56" fmla="*/ 7768994 w 12192000"/>
              <a:gd name="connsiteY56" fmla="*/ 1855721 h 3482342"/>
              <a:gd name="connsiteX57" fmla="*/ 7618027 w 12192000"/>
              <a:gd name="connsiteY57" fmla="*/ 1830959 h 3482342"/>
              <a:gd name="connsiteX58" fmla="*/ 7449425 w 12192000"/>
              <a:gd name="connsiteY58" fmla="*/ 1810910 h 3482342"/>
              <a:gd name="connsiteX59" fmla="*/ 7342915 w 12192000"/>
              <a:gd name="connsiteY59" fmla="*/ 1819827 h 3482342"/>
              <a:gd name="connsiteX60" fmla="*/ 7255191 w 12192000"/>
              <a:gd name="connsiteY60" fmla="*/ 1834354 h 3482342"/>
              <a:gd name="connsiteX61" fmla="*/ 7131205 w 12192000"/>
              <a:gd name="connsiteY61" fmla="*/ 1845557 h 3482342"/>
              <a:gd name="connsiteX62" fmla="*/ 6917124 w 12192000"/>
              <a:gd name="connsiteY62" fmla="*/ 1837109 h 3482342"/>
              <a:gd name="connsiteX63" fmla="*/ 6837145 w 12192000"/>
              <a:gd name="connsiteY63" fmla="*/ 1870724 h 3482342"/>
              <a:gd name="connsiteX64" fmla="*/ 6753991 w 12192000"/>
              <a:gd name="connsiteY64" fmla="*/ 1860969 h 3482342"/>
              <a:gd name="connsiteX65" fmla="*/ 6727754 w 12192000"/>
              <a:gd name="connsiteY65" fmla="*/ 1882372 h 3482342"/>
              <a:gd name="connsiteX66" fmla="*/ 6723371 w 12192000"/>
              <a:gd name="connsiteY66" fmla="*/ 1886494 h 3482342"/>
              <a:gd name="connsiteX67" fmla="*/ 6702779 w 12192000"/>
              <a:gd name="connsiteY67" fmla="*/ 1893601 h 3482342"/>
              <a:gd name="connsiteX68" fmla="*/ 6700779 w 12192000"/>
              <a:gd name="connsiteY68" fmla="*/ 1907344 h 3482342"/>
              <a:gd name="connsiteX69" fmla="*/ 6672513 w 12192000"/>
              <a:gd name="connsiteY69" fmla="*/ 1926452 h 3482342"/>
              <a:gd name="connsiteX70" fmla="*/ 6633549 w 12192000"/>
              <a:gd name="connsiteY70" fmla="*/ 1936255 h 3482342"/>
              <a:gd name="connsiteX71" fmla="*/ 6444344 w 12192000"/>
              <a:gd name="connsiteY71" fmla="*/ 1969663 h 3482342"/>
              <a:gd name="connsiteX72" fmla="*/ 6333446 w 12192000"/>
              <a:gd name="connsiteY72" fmla="*/ 1997163 h 3482342"/>
              <a:gd name="connsiteX73" fmla="*/ 6294933 w 12192000"/>
              <a:gd name="connsiteY73" fmla="*/ 2019412 h 3482342"/>
              <a:gd name="connsiteX74" fmla="*/ 6238719 w 12192000"/>
              <a:gd name="connsiteY74" fmla="*/ 2042547 h 3482342"/>
              <a:gd name="connsiteX75" fmla="*/ 6142310 w 12192000"/>
              <a:gd name="connsiteY75" fmla="*/ 2092510 h 3482342"/>
              <a:gd name="connsiteX76" fmla="*/ 6007916 w 12192000"/>
              <a:gd name="connsiteY76" fmla="*/ 2143752 h 3482342"/>
              <a:gd name="connsiteX77" fmla="*/ 5894610 w 12192000"/>
              <a:gd name="connsiteY77" fmla="*/ 2130684 h 3482342"/>
              <a:gd name="connsiteX78" fmla="*/ 5817682 w 12192000"/>
              <a:gd name="connsiteY78" fmla="*/ 2157358 h 3482342"/>
              <a:gd name="connsiteX79" fmla="*/ 5591469 w 12192000"/>
              <a:gd name="connsiteY79" fmla="*/ 2178389 h 3482342"/>
              <a:gd name="connsiteX80" fmla="*/ 5414282 w 12192000"/>
              <a:gd name="connsiteY80" fmla="*/ 2183070 h 3482342"/>
              <a:gd name="connsiteX81" fmla="*/ 5368369 w 12192000"/>
              <a:gd name="connsiteY81" fmla="*/ 2204272 h 3482342"/>
              <a:gd name="connsiteX82" fmla="*/ 5291263 w 12192000"/>
              <a:gd name="connsiteY82" fmla="*/ 2239182 h 3482342"/>
              <a:gd name="connsiteX83" fmla="*/ 5240857 w 12192000"/>
              <a:gd name="connsiteY83" fmla="*/ 2289444 h 3482342"/>
              <a:gd name="connsiteX84" fmla="*/ 5173523 w 12192000"/>
              <a:gd name="connsiteY84" fmla="*/ 2309057 h 3482342"/>
              <a:gd name="connsiteX85" fmla="*/ 5148543 w 12192000"/>
              <a:gd name="connsiteY85" fmla="*/ 2282356 h 3482342"/>
              <a:gd name="connsiteX86" fmla="*/ 5079548 w 12192000"/>
              <a:gd name="connsiteY86" fmla="*/ 2313485 h 3482342"/>
              <a:gd name="connsiteX87" fmla="*/ 4975908 w 12192000"/>
              <a:gd name="connsiteY87" fmla="*/ 2364128 h 3482342"/>
              <a:gd name="connsiteX88" fmla="*/ 4913723 w 12192000"/>
              <a:gd name="connsiteY88" fmla="*/ 2385265 h 3482342"/>
              <a:gd name="connsiteX89" fmla="*/ 4746485 w 12192000"/>
              <a:gd name="connsiteY89" fmla="*/ 2451769 h 3482342"/>
              <a:gd name="connsiteX90" fmla="*/ 4681588 w 12192000"/>
              <a:gd name="connsiteY90" fmla="*/ 2467494 h 3482342"/>
              <a:gd name="connsiteX91" fmla="*/ 1783655 w 12192000"/>
              <a:gd name="connsiteY91" fmla="*/ 3163860 h 3482342"/>
              <a:gd name="connsiteX92" fmla="*/ 1325955 w 12192000"/>
              <a:gd name="connsiteY92" fmla="*/ 3176692 h 3482342"/>
              <a:gd name="connsiteX93" fmla="*/ 1190384 w 12192000"/>
              <a:gd name="connsiteY93" fmla="*/ 3203504 h 3482342"/>
              <a:gd name="connsiteX94" fmla="*/ 1094537 w 12192000"/>
              <a:gd name="connsiteY94" fmla="*/ 3229469 h 3482342"/>
              <a:gd name="connsiteX95" fmla="*/ 779276 w 12192000"/>
              <a:gd name="connsiteY95" fmla="*/ 3327290 h 3482342"/>
              <a:gd name="connsiteX96" fmla="*/ 600378 w 12192000"/>
              <a:gd name="connsiteY96" fmla="*/ 3335250 h 3482342"/>
              <a:gd name="connsiteX97" fmla="*/ 493457 w 12192000"/>
              <a:gd name="connsiteY97" fmla="*/ 3365044 h 3482342"/>
              <a:gd name="connsiteX98" fmla="*/ 349402 w 12192000"/>
              <a:gd name="connsiteY98" fmla="*/ 3380897 h 3482342"/>
              <a:gd name="connsiteX99" fmla="*/ 192183 w 12192000"/>
              <a:gd name="connsiteY99" fmla="*/ 3460075 h 3482342"/>
              <a:gd name="connsiteX100" fmla="*/ 46713 w 12192000"/>
              <a:gd name="connsiteY100" fmla="*/ 3462986 h 3482342"/>
              <a:gd name="connsiteX101" fmla="*/ 2765 w 12192000"/>
              <a:gd name="connsiteY101" fmla="*/ 3480770 h 3482342"/>
              <a:gd name="connsiteX102" fmla="*/ 0 w 12192000"/>
              <a:gd name="connsiteY102" fmla="*/ 3482342 h 3482342"/>
              <a:gd name="connsiteX103" fmla="*/ 0 w 12192000"/>
              <a:gd name="connsiteY103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35456 w 12192000"/>
              <a:gd name="connsiteY22" fmla="*/ 1337688 h 3482342"/>
              <a:gd name="connsiteX23" fmla="*/ 10629954 w 12192000"/>
              <a:gd name="connsiteY23" fmla="*/ 1330628 h 3482342"/>
              <a:gd name="connsiteX24" fmla="*/ 10623883 w 12192000"/>
              <a:gd name="connsiteY24" fmla="*/ 1332776 h 3482342"/>
              <a:gd name="connsiteX25" fmla="*/ 10573203 w 12192000"/>
              <a:gd name="connsiteY25" fmla="*/ 1351996 h 3482342"/>
              <a:gd name="connsiteX26" fmla="*/ 10513263 w 12192000"/>
              <a:gd name="connsiteY26" fmla="*/ 1350756 h 3482342"/>
              <a:gd name="connsiteX27" fmla="*/ 10464012 w 12192000"/>
              <a:gd name="connsiteY27" fmla="*/ 1391778 h 3482342"/>
              <a:gd name="connsiteX28" fmla="*/ 10405409 w 12192000"/>
              <a:gd name="connsiteY28" fmla="*/ 1422789 h 3482342"/>
              <a:gd name="connsiteX29" fmla="*/ 10370530 w 12192000"/>
              <a:gd name="connsiteY29" fmla="*/ 1441596 h 3482342"/>
              <a:gd name="connsiteX30" fmla="*/ 10264922 w 12192000"/>
              <a:gd name="connsiteY30" fmla="*/ 1472107 h 3482342"/>
              <a:gd name="connsiteX31" fmla="*/ 10058690 w 12192000"/>
              <a:gd name="connsiteY31" fmla="*/ 1474888 h 3482342"/>
              <a:gd name="connsiteX32" fmla="*/ 10004424 w 12192000"/>
              <a:gd name="connsiteY32" fmla="*/ 1489801 h 3482342"/>
              <a:gd name="connsiteX33" fmla="*/ 9999951 w 12192000"/>
              <a:gd name="connsiteY33" fmla="*/ 1499127 h 3482342"/>
              <a:gd name="connsiteX34" fmla="*/ 9845462 w 12192000"/>
              <a:gd name="connsiteY34" fmla="*/ 1548192 h 3482342"/>
              <a:gd name="connsiteX35" fmla="*/ 9736156 w 12192000"/>
              <a:gd name="connsiteY35" fmla="*/ 1581928 h 3482342"/>
              <a:gd name="connsiteX36" fmla="*/ 9693355 w 12192000"/>
              <a:gd name="connsiteY36" fmla="*/ 1602632 h 3482342"/>
              <a:gd name="connsiteX37" fmla="*/ 9664242 w 12192000"/>
              <a:gd name="connsiteY37" fmla="*/ 1622075 h 3482342"/>
              <a:gd name="connsiteX38" fmla="*/ 9579195 w 12192000"/>
              <a:gd name="connsiteY38" fmla="*/ 1648017 h 3482342"/>
              <a:gd name="connsiteX39" fmla="*/ 9433652 w 12192000"/>
              <a:gd name="connsiteY39" fmla="*/ 1681174 h 3482342"/>
              <a:gd name="connsiteX40" fmla="*/ 9403775 w 12192000"/>
              <a:gd name="connsiteY40" fmla="*/ 1690403 h 3482342"/>
              <a:gd name="connsiteX41" fmla="*/ 9382503 w 12192000"/>
              <a:gd name="connsiteY41" fmla="*/ 1706957 h 3482342"/>
              <a:gd name="connsiteX42" fmla="*/ 9381410 w 12192000"/>
              <a:gd name="connsiteY42" fmla="*/ 1718312 h 3482342"/>
              <a:gd name="connsiteX43" fmla="*/ 9365685 w 12192000"/>
              <a:gd name="connsiteY43" fmla="*/ 1724772 h 3482342"/>
              <a:gd name="connsiteX44" fmla="*/ 9278020 w 12192000"/>
              <a:gd name="connsiteY44" fmla="*/ 1741161 h 3482342"/>
              <a:gd name="connsiteX45" fmla="*/ 9217145 w 12192000"/>
              <a:gd name="connsiteY45" fmla="*/ 1771195 h 3482342"/>
              <a:gd name="connsiteX46" fmla="*/ 8955875 w 12192000"/>
              <a:gd name="connsiteY46" fmla="*/ 1796806 h 3482342"/>
              <a:gd name="connsiteX47" fmla="*/ 8648415 w 12192000"/>
              <a:gd name="connsiteY47" fmla="*/ 1878623 h 3482342"/>
              <a:gd name="connsiteX48" fmla="*/ 8524524 w 12192000"/>
              <a:gd name="connsiteY48" fmla="*/ 1902425 h 3482342"/>
              <a:gd name="connsiteX49" fmla="*/ 8436742 w 12192000"/>
              <a:gd name="connsiteY49" fmla="*/ 1923967 h 3482342"/>
              <a:gd name="connsiteX50" fmla="*/ 8345228 w 12192000"/>
              <a:gd name="connsiteY50" fmla="*/ 1939822 h 3482342"/>
              <a:gd name="connsiteX51" fmla="*/ 8236214 w 12192000"/>
              <a:gd name="connsiteY51" fmla="*/ 1909725 h 3482342"/>
              <a:gd name="connsiteX52" fmla="*/ 8132104 w 12192000"/>
              <a:gd name="connsiteY52" fmla="*/ 1895727 h 3482342"/>
              <a:gd name="connsiteX53" fmla="*/ 7918078 w 12192000"/>
              <a:gd name="connsiteY53" fmla="*/ 1862668 h 3482342"/>
              <a:gd name="connsiteX54" fmla="*/ 7817899 w 12192000"/>
              <a:gd name="connsiteY54" fmla="*/ 1862176 h 3482342"/>
              <a:gd name="connsiteX55" fmla="*/ 7768994 w 12192000"/>
              <a:gd name="connsiteY55" fmla="*/ 1855721 h 3482342"/>
              <a:gd name="connsiteX56" fmla="*/ 7618027 w 12192000"/>
              <a:gd name="connsiteY56" fmla="*/ 1830959 h 3482342"/>
              <a:gd name="connsiteX57" fmla="*/ 7449425 w 12192000"/>
              <a:gd name="connsiteY57" fmla="*/ 1810910 h 3482342"/>
              <a:gd name="connsiteX58" fmla="*/ 7342915 w 12192000"/>
              <a:gd name="connsiteY58" fmla="*/ 1819827 h 3482342"/>
              <a:gd name="connsiteX59" fmla="*/ 7255191 w 12192000"/>
              <a:gd name="connsiteY59" fmla="*/ 1834354 h 3482342"/>
              <a:gd name="connsiteX60" fmla="*/ 7131205 w 12192000"/>
              <a:gd name="connsiteY60" fmla="*/ 1845557 h 3482342"/>
              <a:gd name="connsiteX61" fmla="*/ 6917124 w 12192000"/>
              <a:gd name="connsiteY61" fmla="*/ 1837109 h 3482342"/>
              <a:gd name="connsiteX62" fmla="*/ 6837145 w 12192000"/>
              <a:gd name="connsiteY62" fmla="*/ 1870724 h 3482342"/>
              <a:gd name="connsiteX63" fmla="*/ 6753991 w 12192000"/>
              <a:gd name="connsiteY63" fmla="*/ 1860969 h 3482342"/>
              <a:gd name="connsiteX64" fmla="*/ 6727754 w 12192000"/>
              <a:gd name="connsiteY64" fmla="*/ 1882372 h 3482342"/>
              <a:gd name="connsiteX65" fmla="*/ 6723371 w 12192000"/>
              <a:gd name="connsiteY65" fmla="*/ 1886494 h 3482342"/>
              <a:gd name="connsiteX66" fmla="*/ 6702779 w 12192000"/>
              <a:gd name="connsiteY66" fmla="*/ 1893601 h 3482342"/>
              <a:gd name="connsiteX67" fmla="*/ 6700779 w 12192000"/>
              <a:gd name="connsiteY67" fmla="*/ 1907344 h 3482342"/>
              <a:gd name="connsiteX68" fmla="*/ 6672513 w 12192000"/>
              <a:gd name="connsiteY68" fmla="*/ 1926452 h 3482342"/>
              <a:gd name="connsiteX69" fmla="*/ 6633549 w 12192000"/>
              <a:gd name="connsiteY69" fmla="*/ 1936255 h 3482342"/>
              <a:gd name="connsiteX70" fmla="*/ 6444344 w 12192000"/>
              <a:gd name="connsiteY70" fmla="*/ 1969663 h 3482342"/>
              <a:gd name="connsiteX71" fmla="*/ 6333446 w 12192000"/>
              <a:gd name="connsiteY71" fmla="*/ 1997163 h 3482342"/>
              <a:gd name="connsiteX72" fmla="*/ 6294933 w 12192000"/>
              <a:gd name="connsiteY72" fmla="*/ 2019412 h 3482342"/>
              <a:gd name="connsiteX73" fmla="*/ 6238719 w 12192000"/>
              <a:gd name="connsiteY73" fmla="*/ 2042547 h 3482342"/>
              <a:gd name="connsiteX74" fmla="*/ 6142310 w 12192000"/>
              <a:gd name="connsiteY74" fmla="*/ 2092510 h 3482342"/>
              <a:gd name="connsiteX75" fmla="*/ 6007916 w 12192000"/>
              <a:gd name="connsiteY75" fmla="*/ 2143752 h 3482342"/>
              <a:gd name="connsiteX76" fmla="*/ 5894610 w 12192000"/>
              <a:gd name="connsiteY76" fmla="*/ 2130684 h 3482342"/>
              <a:gd name="connsiteX77" fmla="*/ 5817682 w 12192000"/>
              <a:gd name="connsiteY77" fmla="*/ 2157358 h 3482342"/>
              <a:gd name="connsiteX78" fmla="*/ 5591469 w 12192000"/>
              <a:gd name="connsiteY78" fmla="*/ 2178389 h 3482342"/>
              <a:gd name="connsiteX79" fmla="*/ 5414282 w 12192000"/>
              <a:gd name="connsiteY79" fmla="*/ 2183070 h 3482342"/>
              <a:gd name="connsiteX80" fmla="*/ 5368369 w 12192000"/>
              <a:gd name="connsiteY80" fmla="*/ 2204272 h 3482342"/>
              <a:gd name="connsiteX81" fmla="*/ 5291263 w 12192000"/>
              <a:gd name="connsiteY81" fmla="*/ 2239182 h 3482342"/>
              <a:gd name="connsiteX82" fmla="*/ 5240857 w 12192000"/>
              <a:gd name="connsiteY82" fmla="*/ 2289444 h 3482342"/>
              <a:gd name="connsiteX83" fmla="*/ 5173523 w 12192000"/>
              <a:gd name="connsiteY83" fmla="*/ 2309057 h 3482342"/>
              <a:gd name="connsiteX84" fmla="*/ 5148543 w 12192000"/>
              <a:gd name="connsiteY84" fmla="*/ 2282356 h 3482342"/>
              <a:gd name="connsiteX85" fmla="*/ 5079548 w 12192000"/>
              <a:gd name="connsiteY85" fmla="*/ 2313485 h 3482342"/>
              <a:gd name="connsiteX86" fmla="*/ 4975908 w 12192000"/>
              <a:gd name="connsiteY86" fmla="*/ 2364128 h 3482342"/>
              <a:gd name="connsiteX87" fmla="*/ 4913723 w 12192000"/>
              <a:gd name="connsiteY87" fmla="*/ 2385265 h 3482342"/>
              <a:gd name="connsiteX88" fmla="*/ 4746485 w 12192000"/>
              <a:gd name="connsiteY88" fmla="*/ 2451769 h 3482342"/>
              <a:gd name="connsiteX89" fmla="*/ 4681588 w 12192000"/>
              <a:gd name="connsiteY89" fmla="*/ 2467494 h 3482342"/>
              <a:gd name="connsiteX90" fmla="*/ 1783655 w 12192000"/>
              <a:gd name="connsiteY90" fmla="*/ 3163860 h 3482342"/>
              <a:gd name="connsiteX91" fmla="*/ 1325955 w 12192000"/>
              <a:gd name="connsiteY91" fmla="*/ 3176692 h 3482342"/>
              <a:gd name="connsiteX92" fmla="*/ 1190384 w 12192000"/>
              <a:gd name="connsiteY92" fmla="*/ 3203504 h 3482342"/>
              <a:gd name="connsiteX93" fmla="*/ 1094537 w 12192000"/>
              <a:gd name="connsiteY93" fmla="*/ 3229469 h 3482342"/>
              <a:gd name="connsiteX94" fmla="*/ 779276 w 12192000"/>
              <a:gd name="connsiteY94" fmla="*/ 3327290 h 3482342"/>
              <a:gd name="connsiteX95" fmla="*/ 600378 w 12192000"/>
              <a:gd name="connsiteY95" fmla="*/ 3335250 h 3482342"/>
              <a:gd name="connsiteX96" fmla="*/ 493457 w 12192000"/>
              <a:gd name="connsiteY96" fmla="*/ 3365044 h 3482342"/>
              <a:gd name="connsiteX97" fmla="*/ 349402 w 12192000"/>
              <a:gd name="connsiteY97" fmla="*/ 3380897 h 3482342"/>
              <a:gd name="connsiteX98" fmla="*/ 192183 w 12192000"/>
              <a:gd name="connsiteY98" fmla="*/ 3460075 h 3482342"/>
              <a:gd name="connsiteX99" fmla="*/ 46713 w 12192000"/>
              <a:gd name="connsiteY99" fmla="*/ 3462986 h 3482342"/>
              <a:gd name="connsiteX100" fmla="*/ 2765 w 12192000"/>
              <a:gd name="connsiteY100" fmla="*/ 3480770 h 3482342"/>
              <a:gd name="connsiteX101" fmla="*/ 0 w 12192000"/>
              <a:gd name="connsiteY101" fmla="*/ 3482342 h 3482342"/>
              <a:gd name="connsiteX102" fmla="*/ 0 w 12192000"/>
              <a:gd name="connsiteY102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35456 w 12192000"/>
              <a:gd name="connsiteY22" fmla="*/ 1337688 h 3482342"/>
              <a:gd name="connsiteX23" fmla="*/ 10629954 w 12192000"/>
              <a:gd name="connsiteY23" fmla="*/ 13306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524524 w 12192000"/>
              <a:gd name="connsiteY47" fmla="*/ 1902425 h 3482342"/>
              <a:gd name="connsiteX48" fmla="*/ 8436742 w 12192000"/>
              <a:gd name="connsiteY48" fmla="*/ 1923967 h 3482342"/>
              <a:gd name="connsiteX49" fmla="*/ 8345228 w 12192000"/>
              <a:gd name="connsiteY49" fmla="*/ 1939822 h 3482342"/>
              <a:gd name="connsiteX50" fmla="*/ 8236214 w 12192000"/>
              <a:gd name="connsiteY50" fmla="*/ 1909725 h 3482342"/>
              <a:gd name="connsiteX51" fmla="*/ 8132104 w 12192000"/>
              <a:gd name="connsiteY51" fmla="*/ 1895727 h 3482342"/>
              <a:gd name="connsiteX52" fmla="*/ 7918078 w 12192000"/>
              <a:gd name="connsiteY52" fmla="*/ 1862668 h 3482342"/>
              <a:gd name="connsiteX53" fmla="*/ 7817899 w 12192000"/>
              <a:gd name="connsiteY53" fmla="*/ 1862176 h 3482342"/>
              <a:gd name="connsiteX54" fmla="*/ 7768994 w 12192000"/>
              <a:gd name="connsiteY54" fmla="*/ 1855721 h 3482342"/>
              <a:gd name="connsiteX55" fmla="*/ 7618027 w 12192000"/>
              <a:gd name="connsiteY55" fmla="*/ 1830959 h 3482342"/>
              <a:gd name="connsiteX56" fmla="*/ 7449425 w 12192000"/>
              <a:gd name="connsiteY56" fmla="*/ 1810910 h 3482342"/>
              <a:gd name="connsiteX57" fmla="*/ 7342915 w 12192000"/>
              <a:gd name="connsiteY57" fmla="*/ 1819827 h 3482342"/>
              <a:gd name="connsiteX58" fmla="*/ 7255191 w 12192000"/>
              <a:gd name="connsiteY58" fmla="*/ 1834354 h 3482342"/>
              <a:gd name="connsiteX59" fmla="*/ 7131205 w 12192000"/>
              <a:gd name="connsiteY59" fmla="*/ 1845557 h 3482342"/>
              <a:gd name="connsiteX60" fmla="*/ 6917124 w 12192000"/>
              <a:gd name="connsiteY60" fmla="*/ 1837109 h 3482342"/>
              <a:gd name="connsiteX61" fmla="*/ 6837145 w 12192000"/>
              <a:gd name="connsiteY61" fmla="*/ 1870724 h 3482342"/>
              <a:gd name="connsiteX62" fmla="*/ 6753991 w 12192000"/>
              <a:gd name="connsiteY62" fmla="*/ 1860969 h 3482342"/>
              <a:gd name="connsiteX63" fmla="*/ 6727754 w 12192000"/>
              <a:gd name="connsiteY63" fmla="*/ 1882372 h 3482342"/>
              <a:gd name="connsiteX64" fmla="*/ 6723371 w 12192000"/>
              <a:gd name="connsiteY64" fmla="*/ 1886494 h 3482342"/>
              <a:gd name="connsiteX65" fmla="*/ 6702779 w 12192000"/>
              <a:gd name="connsiteY65" fmla="*/ 1893601 h 3482342"/>
              <a:gd name="connsiteX66" fmla="*/ 6700779 w 12192000"/>
              <a:gd name="connsiteY66" fmla="*/ 1907344 h 3482342"/>
              <a:gd name="connsiteX67" fmla="*/ 6672513 w 12192000"/>
              <a:gd name="connsiteY67" fmla="*/ 1926452 h 3482342"/>
              <a:gd name="connsiteX68" fmla="*/ 6633549 w 12192000"/>
              <a:gd name="connsiteY68" fmla="*/ 1936255 h 3482342"/>
              <a:gd name="connsiteX69" fmla="*/ 6444344 w 12192000"/>
              <a:gd name="connsiteY69" fmla="*/ 1969663 h 3482342"/>
              <a:gd name="connsiteX70" fmla="*/ 6333446 w 12192000"/>
              <a:gd name="connsiteY70" fmla="*/ 1997163 h 3482342"/>
              <a:gd name="connsiteX71" fmla="*/ 6294933 w 12192000"/>
              <a:gd name="connsiteY71" fmla="*/ 2019412 h 3482342"/>
              <a:gd name="connsiteX72" fmla="*/ 6238719 w 12192000"/>
              <a:gd name="connsiteY72" fmla="*/ 2042547 h 3482342"/>
              <a:gd name="connsiteX73" fmla="*/ 6142310 w 12192000"/>
              <a:gd name="connsiteY73" fmla="*/ 2092510 h 3482342"/>
              <a:gd name="connsiteX74" fmla="*/ 6007916 w 12192000"/>
              <a:gd name="connsiteY74" fmla="*/ 2143752 h 3482342"/>
              <a:gd name="connsiteX75" fmla="*/ 5894610 w 12192000"/>
              <a:gd name="connsiteY75" fmla="*/ 2130684 h 3482342"/>
              <a:gd name="connsiteX76" fmla="*/ 5817682 w 12192000"/>
              <a:gd name="connsiteY76" fmla="*/ 2157358 h 3482342"/>
              <a:gd name="connsiteX77" fmla="*/ 5591469 w 12192000"/>
              <a:gd name="connsiteY77" fmla="*/ 2178389 h 3482342"/>
              <a:gd name="connsiteX78" fmla="*/ 5414282 w 12192000"/>
              <a:gd name="connsiteY78" fmla="*/ 2183070 h 3482342"/>
              <a:gd name="connsiteX79" fmla="*/ 5368369 w 12192000"/>
              <a:gd name="connsiteY79" fmla="*/ 2204272 h 3482342"/>
              <a:gd name="connsiteX80" fmla="*/ 5291263 w 12192000"/>
              <a:gd name="connsiteY80" fmla="*/ 2239182 h 3482342"/>
              <a:gd name="connsiteX81" fmla="*/ 5240857 w 12192000"/>
              <a:gd name="connsiteY81" fmla="*/ 2289444 h 3482342"/>
              <a:gd name="connsiteX82" fmla="*/ 5173523 w 12192000"/>
              <a:gd name="connsiteY82" fmla="*/ 2309057 h 3482342"/>
              <a:gd name="connsiteX83" fmla="*/ 5148543 w 12192000"/>
              <a:gd name="connsiteY83" fmla="*/ 2282356 h 3482342"/>
              <a:gd name="connsiteX84" fmla="*/ 5079548 w 12192000"/>
              <a:gd name="connsiteY84" fmla="*/ 2313485 h 3482342"/>
              <a:gd name="connsiteX85" fmla="*/ 4975908 w 12192000"/>
              <a:gd name="connsiteY85" fmla="*/ 2364128 h 3482342"/>
              <a:gd name="connsiteX86" fmla="*/ 4913723 w 12192000"/>
              <a:gd name="connsiteY86" fmla="*/ 2385265 h 3482342"/>
              <a:gd name="connsiteX87" fmla="*/ 4746485 w 12192000"/>
              <a:gd name="connsiteY87" fmla="*/ 2451769 h 3482342"/>
              <a:gd name="connsiteX88" fmla="*/ 4681588 w 12192000"/>
              <a:gd name="connsiteY88" fmla="*/ 2467494 h 3482342"/>
              <a:gd name="connsiteX89" fmla="*/ 1783655 w 12192000"/>
              <a:gd name="connsiteY89" fmla="*/ 3163860 h 3482342"/>
              <a:gd name="connsiteX90" fmla="*/ 1325955 w 12192000"/>
              <a:gd name="connsiteY90" fmla="*/ 3176692 h 3482342"/>
              <a:gd name="connsiteX91" fmla="*/ 1190384 w 12192000"/>
              <a:gd name="connsiteY91" fmla="*/ 3203504 h 3482342"/>
              <a:gd name="connsiteX92" fmla="*/ 1094537 w 12192000"/>
              <a:gd name="connsiteY92" fmla="*/ 3229469 h 3482342"/>
              <a:gd name="connsiteX93" fmla="*/ 779276 w 12192000"/>
              <a:gd name="connsiteY93" fmla="*/ 3327290 h 3482342"/>
              <a:gd name="connsiteX94" fmla="*/ 600378 w 12192000"/>
              <a:gd name="connsiteY94" fmla="*/ 3335250 h 3482342"/>
              <a:gd name="connsiteX95" fmla="*/ 493457 w 12192000"/>
              <a:gd name="connsiteY95" fmla="*/ 3365044 h 3482342"/>
              <a:gd name="connsiteX96" fmla="*/ 349402 w 12192000"/>
              <a:gd name="connsiteY96" fmla="*/ 3380897 h 3482342"/>
              <a:gd name="connsiteX97" fmla="*/ 192183 w 12192000"/>
              <a:gd name="connsiteY97" fmla="*/ 3460075 h 3482342"/>
              <a:gd name="connsiteX98" fmla="*/ 46713 w 12192000"/>
              <a:gd name="connsiteY98" fmla="*/ 3462986 h 3482342"/>
              <a:gd name="connsiteX99" fmla="*/ 2765 w 12192000"/>
              <a:gd name="connsiteY99" fmla="*/ 3480770 h 3482342"/>
              <a:gd name="connsiteX100" fmla="*/ 0 w 12192000"/>
              <a:gd name="connsiteY100" fmla="*/ 3482342 h 3482342"/>
              <a:gd name="connsiteX101" fmla="*/ 0 w 12192000"/>
              <a:gd name="connsiteY101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35456 w 12192000"/>
              <a:gd name="connsiteY22" fmla="*/ 1337688 h 3482342"/>
              <a:gd name="connsiteX23" fmla="*/ 10668054 w 12192000"/>
              <a:gd name="connsiteY23" fmla="*/ 14195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524524 w 12192000"/>
              <a:gd name="connsiteY47" fmla="*/ 1902425 h 3482342"/>
              <a:gd name="connsiteX48" fmla="*/ 8436742 w 12192000"/>
              <a:gd name="connsiteY48" fmla="*/ 1923967 h 3482342"/>
              <a:gd name="connsiteX49" fmla="*/ 8345228 w 12192000"/>
              <a:gd name="connsiteY49" fmla="*/ 1939822 h 3482342"/>
              <a:gd name="connsiteX50" fmla="*/ 8236214 w 12192000"/>
              <a:gd name="connsiteY50" fmla="*/ 1909725 h 3482342"/>
              <a:gd name="connsiteX51" fmla="*/ 8132104 w 12192000"/>
              <a:gd name="connsiteY51" fmla="*/ 1895727 h 3482342"/>
              <a:gd name="connsiteX52" fmla="*/ 7918078 w 12192000"/>
              <a:gd name="connsiteY52" fmla="*/ 1862668 h 3482342"/>
              <a:gd name="connsiteX53" fmla="*/ 7817899 w 12192000"/>
              <a:gd name="connsiteY53" fmla="*/ 1862176 h 3482342"/>
              <a:gd name="connsiteX54" fmla="*/ 7768994 w 12192000"/>
              <a:gd name="connsiteY54" fmla="*/ 1855721 h 3482342"/>
              <a:gd name="connsiteX55" fmla="*/ 7618027 w 12192000"/>
              <a:gd name="connsiteY55" fmla="*/ 1830959 h 3482342"/>
              <a:gd name="connsiteX56" fmla="*/ 7449425 w 12192000"/>
              <a:gd name="connsiteY56" fmla="*/ 1810910 h 3482342"/>
              <a:gd name="connsiteX57" fmla="*/ 7342915 w 12192000"/>
              <a:gd name="connsiteY57" fmla="*/ 1819827 h 3482342"/>
              <a:gd name="connsiteX58" fmla="*/ 7255191 w 12192000"/>
              <a:gd name="connsiteY58" fmla="*/ 1834354 h 3482342"/>
              <a:gd name="connsiteX59" fmla="*/ 7131205 w 12192000"/>
              <a:gd name="connsiteY59" fmla="*/ 1845557 h 3482342"/>
              <a:gd name="connsiteX60" fmla="*/ 6917124 w 12192000"/>
              <a:gd name="connsiteY60" fmla="*/ 1837109 h 3482342"/>
              <a:gd name="connsiteX61" fmla="*/ 6837145 w 12192000"/>
              <a:gd name="connsiteY61" fmla="*/ 1870724 h 3482342"/>
              <a:gd name="connsiteX62" fmla="*/ 6753991 w 12192000"/>
              <a:gd name="connsiteY62" fmla="*/ 1860969 h 3482342"/>
              <a:gd name="connsiteX63" fmla="*/ 6727754 w 12192000"/>
              <a:gd name="connsiteY63" fmla="*/ 1882372 h 3482342"/>
              <a:gd name="connsiteX64" fmla="*/ 6723371 w 12192000"/>
              <a:gd name="connsiteY64" fmla="*/ 1886494 h 3482342"/>
              <a:gd name="connsiteX65" fmla="*/ 6702779 w 12192000"/>
              <a:gd name="connsiteY65" fmla="*/ 1893601 h 3482342"/>
              <a:gd name="connsiteX66" fmla="*/ 6700779 w 12192000"/>
              <a:gd name="connsiteY66" fmla="*/ 1907344 h 3482342"/>
              <a:gd name="connsiteX67" fmla="*/ 6672513 w 12192000"/>
              <a:gd name="connsiteY67" fmla="*/ 1926452 h 3482342"/>
              <a:gd name="connsiteX68" fmla="*/ 6633549 w 12192000"/>
              <a:gd name="connsiteY68" fmla="*/ 1936255 h 3482342"/>
              <a:gd name="connsiteX69" fmla="*/ 6444344 w 12192000"/>
              <a:gd name="connsiteY69" fmla="*/ 1969663 h 3482342"/>
              <a:gd name="connsiteX70" fmla="*/ 6333446 w 12192000"/>
              <a:gd name="connsiteY70" fmla="*/ 1997163 h 3482342"/>
              <a:gd name="connsiteX71" fmla="*/ 6294933 w 12192000"/>
              <a:gd name="connsiteY71" fmla="*/ 2019412 h 3482342"/>
              <a:gd name="connsiteX72" fmla="*/ 6238719 w 12192000"/>
              <a:gd name="connsiteY72" fmla="*/ 2042547 h 3482342"/>
              <a:gd name="connsiteX73" fmla="*/ 6142310 w 12192000"/>
              <a:gd name="connsiteY73" fmla="*/ 2092510 h 3482342"/>
              <a:gd name="connsiteX74" fmla="*/ 6007916 w 12192000"/>
              <a:gd name="connsiteY74" fmla="*/ 2143752 h 3482342"/>
              <a:gd name="connsiteX75" fmla="*/ 5894610 w 12192000"/>
              <a:gd name="connsiteY75" fmla="*/ 2130684 h 3482342"/>
              <a:gd name="connsiteX76" fmla="*/ 5817682 w 12192000"/>
              <a:gd name="connsiteY76" fmla="*/ 2157358 h 3482342"/>
              <a:gd name="connsiteX77" fmla="*/ 5591469 w 12192000"/>
              <a:gd name="connsiteY77" fmla="*/ 2178389 h 3482342"/>
              <a:gd name="connsiteX78" fmla="*/ 5414282 w 12192000"/>
              <a:gd name="connsiteY78" fmla="*/ 2183070 h 3482342"/>
              <a:gd name="connsiteX79" fmla="*/ 5368369 w 12192000"/>
              <a:gd name="connsiteY79" fmla="*/ 2204272 h 3482342"/>
              <a:gd name="connsiteX80" fmla="*/ 5291263 w 12192000"/>
              <a:gd name="connsiteY80" fmla="*/ 2239182 h 3482342"/>
              <a:gd name="connsiteX81" fmla="*/ 5240857 w 12192000"/>
              <a:gd name="connsiteY81" fmla="*/ 2289444 h 3482342"/>
              <a:gd name="connsiteX82" fmla="*/ 5173523 w 12192000"/>
              <a:gd name="connsiteY82" fmla="*/ 2309057 h 3482342"/>
              <a:gd name="connsiteX83" fmla="*/ 5148543 w 12192000"/>
              <a:gd name="connsiteY83" fmla="*/ 2282356 h 3482342"/>
              <a:gd name="connsiteX84" fmla="*/ 5079548 w 12192000"/>
              <a:gd name="connsiteY84" fmla="*/ 2313485 h 3482342"/>
              <a:gd name="connsiteX85" fmla="*/ 4975908 w 12192000"/>
              <a:gd name="connsiteY85" fmla="*/ 2364128 h 3482342"/>
              <a:gd name="connsiteX86" fmla="*/ 4913723 w 12192000"/>
              <a:gd name="connsiteY86" fmla="*/ 2385265 h 3482342"/>
              <a:gd name="connsiteX87" fmla="*/ 4746485 w 12192000"/>
              <a:gd name="connsiteY87" fmla="*/ 2451769 h 3482342"/>
              <a:gd name="connsiteX88" fmla="*/ 4681588 w 12192000"/>
              <a:gd name="connsiteY88" fmla="*/ 2467494 h 3482342"/>
              <a:gd name="connsiteX89" fmla="*/ 1783655 w 12192000"/>
              <a:gd name="connsiteY89" fmla="*/ 3163860 h 3482342"/>
              <a:gd name="connsiteX90" fmla="*/ 1325955 w 12192000"/>
              <a:gd name="connsiteY90" fmla="*/ 3176692 h 3482342"/>
              <a:gd name="connsiteX91" fmla="*/ 1190384 w 12192000"/>
              <a:gd name="connsiteY91" fmla="*/ 3203504 h 3482342"/>
              <a:gd name="connsiteX92" fmla="*/ 1094537 w 12192000"/>
              <a:gd name="connsiteY92" fmla="*/ 3229469 h 3482342"/>
              <a:gd name="connsiteX93" fmla="*/ 779276 w 12192000"/>
              <a:gd name="connsiteY93" fmla="*/ 3327290 h 3482342"/>
              <a:gd name="connsiteX94" fmla="*/ 600378 w 12192000"/>
              <a:gd name="connsiteY94" fmla="*/ 3335250 h 3482342"/>
              <a:gd name="connsiteX95" fmla="*/ 493457 w 12192000"/>
              <a:gd name="connsiteY95" fmla="*/ 3365044 h 3482342"/>
              <a:gd name="connsiteX96" fmla="*/ 349402 w 12192000"/>
              <a:gd name="connsiteY96" fmla="*/ 3380897 h 3482342"/>
              <a:gd name="connsiteX97" fmla="*/ 192183 w 12192000"/>
              <a:gd name="connsiteY97" fmla="*/ 3460075 h 3482342"/>
              <a:gd name="connsiteX98" fmla="*/ 46713 w 12192000"/>
              <a:gd name="connsiteY98" fmla="*/ 3462986 h 3482342"/>
              <a:gd name="connsiteX99" fmla="*/ 2765 w 12192000"/>
              <a:gd name="connsiteY99" fmla="*/ 3480770 h 3482342"/>
              <a:gd name="connsiteX100" fmla="*/ 0 w 12192000"/>
              <a:gd name="connsiteY100" fmla="*/ 3482342 h 3482342"/>
              <a:gd name="connsiteX101" fmla="*/ 0 w 12192000"/>
              <a:gd name="connsiteY101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68054 w 12192000"/>
              <a:gd name="connsiteY23" fmla="*/ 14195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524524 w 12192000"/>
              <a:gd name="connsiteY47" fmla="*/ 1902425 h 3482342"/>
              <a:gd name="connsiteX48" fmla="*/ 8436742 w 12192000"/>
              <a:gd name="connsiteY48" fmla="*/ 1923967 h 3482342"/>
              <a:gd name="connsiteX49" fmla="*/ 8345228 w 12192000"/>
              <a:gd name="connsiteY49" fmla="*/ 1939822 h 3482342"/>
              <a:gd name="connsiteX50" fmla="*/ 8236214 w 12192000"/>
              <a:gd name="connsiteY50" fmla="*/ 1909725 h 3482342"/>
              <a:gd name="connsiteX51" fmla="*/ 8132104 w 12192000"/>
              <a:gd name="connsiteY51" fmla="*/ 1895727 h 3482342"/>
              <a:gd name="connsiteX52" fmla="*/ 7918078 w 12192000"/>
              <a:gd name="connsiteY52" fmla="*/ 1862668 h 3482342"/>
              <a:gd name="connsiteX53" fmla="*/ 7817899 w 12192000"/>
              <a:gd name="connsiteY53" fmla="*/ 1862176 h 3482342"/>
              <a:gd name="connsiteX54" fmla="*/ 7768994 w 12192000"/>
              <a:gd name="connsiteY54" fmla="*/ 1855721 h 3482342"/>
              <a:gd name="connsiteX55" fmla="*/ 7618027 w 12192000"/>
              <a:gd name="connsiteY55" fmla="*/ 1830959 h 3482342"/>
              <a:gd name="connsiteX56" fmla="*/ 7449425 w 12192000"/>
              <a:gd name="connsiteY56" fmla="*/ 1810910 h 3482342"/>
              <a:gd name="connsiteX57" fmla="*/ 7342915 w 12192000"/>
              <a:gd name="connsiteY57" fmla="*/ 1819827 h 3482342"/>
              <a:gd name="connsiteX58" fmla="*/ 7255191 w 12192000"/>
              <a:gd name="connsiteY58" fmla="*/ 1834354 h 3482342"/>
              <a:gd name="connsiteX59" fmla="*/ 7131205 w 12192000"/>
              <a:gd name="connsiteY59" fmla="*/ 1845557 h 3482342"/>
              <a:gd name="connsiteX60" fmla="*/ 6917124 w 12192000"/>
              <a:gd name="connsiteY60" fmla="*/ 1837109 h 3482342"/>
              <a:gd name="connsiteX61" fmla="*/ 6837145 w 12192000"/>
              <a:gd name="connsiteY61" fmla="*/ 1870724 h 3482342"/>
              <a:gd name="connsiteX62" fmla="*/ 6753991 w 12192000"/>
              <a:gd name="connsiteY62" fmla="*/ 1860969 h 3482342"/>
              <a:gd name="connsiteX63" fmla="*/ 6727754 w 12192000"/>
              <a:gd name="connsiteY63" fmla="*/ 1882372 h 3482342"/>
              <a:gd name="connsiteX64" fmla="*/ 6723371 w 12192000"/>
              <a:gd name="connsiteY64" fmla="*/ 1886494 h 3482342"/>
              <a:gd name="connsiteX65" fmla="*/ 6702779 w 12192000"/>
              <a:gd name="connsiteY65" fmla="*/ 1893601 h 3482342"/>
              <a:gd name="connsiteX66" fmla="*/ 6700779 w 12192000"/>
              <a:gd name="connsiteY66" fmla="*/ 1907344 h 3482342"/>
              <a:gd name="connsiteX67" fmla="*/ 6672513 w 12192000"/>
              <a:gd name="connsiteY67" fmla="*/ 1926452 h 3482342"/>
              <a:gd name="connsiteX68" fmla="*/ 6633549 w 12192000"/>
              <a:gd name="connsiteY68" fmla="*/ 1936255 h 3482342"/>
              <a:gd name="connsiteX69" fmla="*/ 6444344 w 12192000"/>
              <a:gd name="connsiteY69" fmla="*/ 1969663 h 3482342"/>
              <a:gd name="connsiteX70" fmla="*/ 6333446 w 12192000"/>
              <a:gd name="connsiteY70" fmla="*/ 1997163 h 3482342"/>
              <a:gd name="connsiteX71" fmla="*/ 6294933 w 12192000"/>
              <a:gd name="connsiteY71" fmla="*/ 2019412 h 3482342"/>
              <a:gd name="connsiteX72" fmla="*/ 6238719 w 12192000"/>
              <a:gd name="connsiteY72" fmla="*/ 2042547 h 3482342"/>
              <a:gd name="connsiteX73" fmla="*/ 6142310 w 12192000"/>
              <a:gd name="connsiteY73" fmla="*/ 2092510 h 3482342"/>
              <a:gd name="connsiteX74" fmla="*/ 6007916 w 12192000"/>
              <a:gd name="connsiteY74" fmla="*/ 2143752 h 3482342"/>
              <a:gd name="connsiteX75" fmla="*/ 5894610 w 12192000"/>
              <a:gd name="connsiteY75" fmla="*/ 2130684 h 3482342"/>
              <a:gd name="connsiteX76" fmla="*/ 5817682 w 12192000"/>
              <a:gd name="connsiteY76" fmla="*/ 2157358 h 3482342"/>
              <a:gd name="connsiteX77" fmla="*/ 5591469 w 12192000"/>
              <a:gd name="connsiteY77" fmla="*/ 2178389 h 3482342"/>
              <a:gd name="connsiteX78" fmla="*/ 5414282 w 12192000"/>
              <a:gd name="connsiteY78" fmla="*/ 2183070 h 3482342"/>
              <a:gd name="connsiteX79" fmla="*/ 5368369 w 12192000"/>
              <a:gd name="connsiteY79" fmla="*/ 2204272 h 3482342"/>
              <a:gd name="connsiteX80" fmla="*/ 5291263 w 12192000"/>
              <a:gd name="connsiteY80" fmla="*/ 2239182 h 3482342"/>
              <a:gd name="connsiteX81" fmla="*/ 5240857 w 12192000"/>
              <a:gd name="connsiteY81" fmla="*/ 2289444 h 3482342"/>
              <a:gd name="connsiteX82" fmla="*/ 5173523 w 12192000"/>
              <a:gd name="connsiteY82" fmla="*/ 2309057 h 3482342"/>
              <a:gd name="connsiteX83" fmla="*/ 5148543 w 12192000"/>
              <a:gd name="connsiteY83" fmla="*/ 2282356 h 3482342"/>
              <a:gd name="connsiteX84" fmla="*/ 5079548 w 12192000"/>
              <a:gd name="connsiteY84" fmla="*/ 2313485 h 3482342"/>
              <a:gd name="connsiteX85" fmla="*/ 4975908 w 12192000"/>
              <a:gd name="connsiteY85" fmla="*/ 2364128 h 3482342"/>
              <a:gd name="connsiteX86" fmla="*/ 4913723 w 12192000"/>
              <a:gd name="connsiteY86" fmla="*/ 2385265 h 3482342"/>
              <a:gd name="connsiteX87" fmla="*/ 4746485 w 12192000"/>
              <a:gd name="connsiteY87" fmla="*/ 2451769 h 3482342"/>
              <a:gd name="connsiteX88" fmla="*/ 4681588 w 12192000"/>
              <a:gd name="connsiteY88" fmla="*/ 2467494 h 3482342"/>
              <a:gd name="connsiteX89" fmla="*/ 1783655 w 12192000"/>
              <a:gd name="connsiteY89" fmla="*/ 3163860 h 3482342"/>
              <a:gd name="connsiteX90" fmla="*/ 1325955 w 12192000"/>
              <a:gd name="connsiteY90" fmla="*/ 3176692 h 3482342"/>
              <a:gd name="connsiteX91" fmla="*/ 1190384 w 12192000"/>
              <a:gd name="connsiteY91" fmla="*/ 3203504 h 3482342"/>
              <a:gd name="connsiteX92" fmla="*/ 1094537 w 12192000"/>
              <a:gd name="connsiteY92" fmla="*/ 3229469 h 3482342"/>
              <a:gd name="connsiteX93" fmla="*/ 779276 w 12192000"/>
              <a:gd name="connsiteY93" fmla="*/ 3327290 h 3482342"/>
              <a:gd name="connsiteX94" fmla="*/ 600378 w 12192000"/>
              <a:gd name="connsiteY94" fmla="*/ 3335250 h 3482342"/>
              <a:gd name="connsiteX95" fmla="*/ 493457 w 12192000"/>
              <a:gd name="connsiteY95" fmla="*/ 3365044 h 3482342"/>
              <a:gd name="connsiteX96" fmla="*/ 349402 w 12192000"/>
              <a:gd name="connsiteY96" fmla="*/ 3380897 h 3482342"/>
              <a:gd name="connsiteX97" fmla="*/ 192183 w 12192000"/>
              <a:gd name="connsiteY97" fmla="*/ 3460075 h 3482342"/>
              <a:gd name="connsiteX98" fmla="*/ 46713 w 12192000"/>
              <a:gd name="connsiteY98" fmla="*/ 3462986 h 3482342"/>
              <a:gd name="connsiteX99" fmla="*/ 2765 w 12192000"/>
              <a:gd name="connsiteY99" fmla="*/ 3480770 h 3482342"/>
              <a:gd name="connsiteX100" fmla="*/ 0 w 12192000"/>
              <a:gd name="connsiteY100" fmla="*/ 3482342 h 3482342"/>
              <a:gd name="connsiteX101" fmla="*/ 0 w 12192000"/>
              <a:gd name="connsiteY101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524524 w 12192000"/>
              <a:gd name="connsiteY47" fmla="*/ 1902425 h 3482342"/>
              <a:gd name="connsiteX48" fmla="*/ 8436742 w 12192000"/>
              <a:gd name="connsiteY48" fmla="*/ 1923967 h 3482342"/>
              <a:gd name="connsiteX49" fmla="*/ 8345228 w 12192000"/>
              <a:gd name="connsiteY49" fmla="*/ 1939822 h 3482342"/>
              <a:gd name="connsiteX50" fmla="*/ 8236214 w 12192000"/>
              <a:gd name="connsiteY50" fmla="*/ 1909725 h 3482342"/>
              <a:gd name="connsiteX51" fmla="*/ 8132104 w 12192000"/>
              <a:gd name="connsiteY51" fmla="*/ 1895727 h 3482342"/>
              <a:gd name="connsiteX52" fmla="*/ 7918078 w 12192000"/>
              <a:gd name="connsiteY52" fmla="*/ 1862668 h 3482342"/>
              <a:gd name="connsiteX53" fmla="*/ 7817899 w 12192000"/>
              <a:gd name="connsiteY53" fmla="*/ 1862176 h 3482342"/>
              <a:gd name="connsiteX54" fmla="*/ 7768994 w 12192000"/>
              <a:gd name="connsiteY54" fmla="*/ 1855721 h 3482342"/>
              <a:gd name="connsiteX55" fmla="*/ 7618027 w 12192000"/>
              <a:gd name="connsiteY55" fmla="*/ 1830959 h 3482342"/>
              <a:gd name="connsiteX56" fmla="*/ 7449425 w 12192000"/>
              <a:gd name="connsiteY56" fmla="*/ 1810910 h 3482342"/>
              <a:gd name="connsiteX57" fmla="*/ 7342915 w 12192000"/>
              <a:gd name="connsiteY57" fmla="*/ 1819827 h 3482342"/>
              <a:gd name="connsiteX58" fmla="*/ 7255191 w 12192000"/>
              <a:gd name="connsiteY58" fmla="*/ 1834354 h 3482342"/>
              <a:gd name="connsiteX59" fmla="*/ 7131205 w 12192000"/>
              <a:gd name="connsiteY59" fmla="*/ 1845557 h 3482342"/>
              <a:gd name="connsiteX60" fmla="*/ 6917124 w 12192000"/>
              <a:gd name="connsiteY60" fmla="*/ 1837109 h 3482342"/>
              <a:gd name="connsiteX61" fmla="*/ 6837145 w 12192000"/>
              <a:gd name="connsiteY61" fmla="*/ 1870724 h 3482342"/>
              <a:gd name="connsiteX62" fmla="*/ 6753991 w 12192000"/>
              <a:gd name="connsiteY62" fmla="*/ 1860969 h 3482342"/>
              <a:gd name="connsiteX63" fmla="*/ 6727754 w 12192000"/>
              <a:gd name="connsiteY63" fmla="*/ 1882372 h 3482342"/>
              <a:gd name="connsiteX64" fmla="*/ 6723371 w 12192000"/>
              <a:gd name="connsiteY64" fmla="*/ 1886494 h 3482342"/>
              <a:gd name="connsiteX65" fmla="*/ 6702779 w 12192000"/>
              <a:gd name="connsiteY65" fmla="*/ 1893601 h 3482342"/>
              <a:gd name="connsiteX66" fmla="*/ 6700779 w 12192000"/>
              <a:gd name="connsiteY66" fmla="*/ 1907344 h 3482342"/>
              <a:gd name="connsiteX67" fmla="*/ 6672513 w 12192000"/>
              <a:gd name="connsiteY67" fmla="*/ 1926452 h 3482342"/>
              <a:gd name="connsiteX68" fmla="*/ 6633549 w 12192000"/>
              <a:gd name="connsiteY68" fmla="*/ 1936255 h 3482342"/>
              <a:gd name="connsiteX69" fmla="*/ 6444344 w 12192000"/>
              <a:gd name="connsiteY69" fmla="*/ 1969663 h 3482342"/>
              <a:gd name="connsiteX70" fmla="*/ 6333446 w 12192000"/>
              <a:gd name="connsiteY70" fmla="*/ 1997163 h 3482342"/>
              <a:gd name="connsiteX71" fmla="*/ 6294933 w 12192000"/>
              <a:gd name="connsiteY71" fmla="*/ 2019412 h 3482342"/>
              <a:gd name="connsiteX72" fmla="*/ 6238719 w 12192000"/>
              <a:gd name="connsiteY72" fmla="*/ 2042547 h 3482342"/>
              <a:gd name="connsiteX73" fmla="*/ 6142310 w 12192000"/>
              <a:gd name="connsiteY73" fmla="*/ 2092510 h 3482342"/>
              <a:gd name="connsiteX74" fmla="*/ 6007916 w 12192000"/>
              <a:gd name="connsiteY74" fmla="*/ 2143752 h 3482342"/>
              <a:gd name="connsiteX75" fmla="*/ 5894610 w 12192000"/>
              <a:gd name="connsiteY75" fmla="*/ 2130684 h 3482342"/>
              <a:gd name="connsiteX76" fmla="*/ 5817682 w 12192000"/>
              <a:gd name="connsiteY76" fmla="*/ 2157358 h 3482342"/>
              <a:gd name="connsiteX77" fmla="*/ 5591469 w 12192000"/>
              <a:gd name="connsiteY77" fmla="*/ 2178389 h 3482342"/>
              <a:gd name="connsiteX78" fmla="*/ 5414282 w 12192000"/>
              <a:gd name="connsiteY78" fmla="*/ 2183070 h 3482342"/>
              <a:gd name="connsiteX79" fmla="*/ 5368369 w 12192000"/>
              <a:gd name="connsiteY79" fmla="*/ 2204272 h 3482342"/>
              <a:gd name="connsiteX80" fmla="*/ 5291263 w 12192000"/>
              <a:gd name="connsiteY80" fmla="*/ 2239182 h 3482342"/>
              <a:gd name="connsiteX81" fmla="*/ 5240857 w 12192000"/>
              <a:gd name="connsiteY81" fmla="*/ 2289444 h 3482342"/>
              <a:gd name="connsiteX82" fmla="*/ 5173523 w 12192000"/>
              <a:gd name="connsiteY82" fmla="*/ 2309057 h 3482342"/>
              <a:gd name="connsiteX83" fmla="*/ 5148543 w 12192000"/>
              <a:gd name="connsiteY83" fmla="*/ 2282356 h 3482342"/>
              <a:gd name="connsiteX84" fmla="*/ 5079548 w 12192000"/>
              <a:gd name="connsiteY84" fmla="*/ 2313485 h 3482342"/>
              <a:gd name="connsiteX85" fmla="*/ 4975908 w 12192000"/>
              <a:gd name="connsiteY85" fmla="*/ 2364128 h 3482342"/>
              <a:gd name="connsiteX86" fmla="*/ 4913723 w 12192000"/>
              <a:gd name="connsiteY86" fmla="*/ 2385265 h 3482342"/>
              <a:gd name="connsiteX87" fmla="*/ 4746485 w 12192000"/>
              <a:gd name="connsiteY87" fmla="*/ 2451769 h 3482342"/>
              <a:gd name="connsiteX88" fmla="*/ 4681588 w 12192000"/>
              <a:gd name="connsiteY88" fmla="*/ 2467494 h 3482342"/>
              <a:gd name="connsiteX89" fmla="*/ 1783655 w 12192000"/>
              <a:gd name="connsiteY89" fmla="*/ 3163860 h 3482342"/>
              <a:gd name="connsiteX90" fmla="*/ 1325955 w 12192000"/>
              <a:gd name="connsiteY90" fmla="*/ 3176692 h 3482342"/>
              <a:gd name="connsiteX91" fmla="*/ 1190384 w 12192000"/>
              <a:gd name="connsiteY91" fmla="*/ 3203504 h 3482342"/>
              <a:gd name="connsiteX92" fmla="*/ 1094537 w 12192000"/>
              <a:gd name="connsiteY92" fmla="*/ 3229469 h 3482342"/>
              <a:gd name="connsiteX93" fmla="*/ 779276 w 12192000"/>
              <a:gd name="connsiteY93" fmla="*/ 3327290 h 3482342"/>
              <a:gd name="connsiteX94" fmla="*/ 600378 w 12192000"/>
              <a:gd name="connsiteY94" fmla="*/ 3335250 h 3482342"/>
              <a:gd name="connsiteX95" fmla="*/ 493457 w 12192000"/>
              <a:gd name="connsiteY95" fmla="*/ 3365044 h 3482342"/>
              <a:gd name="connsiteX96" fmla="*/ 349402 w 12192000"/>
              <a:gd name="connsiteY96" fmla="*/ 3380897 h 3482342"/>
              <a:gd name="connsiteX97" fmla="*/ 192183 w 12192000"/>
              <a:gd name="connsiteY97" fmla="*/ 3460075 h 3482342"/>
              <a:gd name="connsiteX98" fmla="*/ 46713 w 12192000"/>
              <a:gd name="connsiteY98" fmla="*/ 3462986 h 3482342"/>
              <a:gd name="connsiteX99" fmla="*/ 2765 w 12192000"/>
              <a:gd name="connsiteY99" fmla="*/ 3480770 h 3482342"/>
              <a:gd name="connsiteX100" fmla="*/ 0 w 12192000"/>
              <a:gd name="connsiteY100" fmla="*/ 3482342 h 3482342"/>
              <a:gd name="connsiteX101" fmla="*/ 0 w 12192000"/>
              <a:gd name="connsiteY101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524524 w 12192000"/>
              <a:gd name="connsiteY47" fmla="*/ 1902425 h 3482342"/>
              <a:gd name="connsiteX48" fmla="*/ 8436742 w 12192000"/>
              <a:gd name="connsiteY48" fmla="*/ 1923967 h 3482342"/>
              <a:gd name="connsiteX49" fmla="*/ 8236214 w 12192000"/>
              <a:gd name="connsiteY49" fmla="*/ 1909725 h 3482342"/>
              <a:gd name="connsiteX50" fmla="*/ 8132104 w 12192000"/>
              <a:gd name="connsiteY50" fmla="*/ 1895727 h 3482342"/>
              <a:gd name="connsiteX51" fmla="*/ 7918078 w 12192000"/>
              <a:gd name="connsiteY51" fmla="*/ 1862668 h 3482342"/>
              <a:gd name="connsiteX52" fmla="*/ 7817899 w 12192000"/>
              <a:gd name="connsiteY52" fmla="*/ 1862176 h 3482342"/>
              <a:gd name="connsiteX53" fmla="*/ 7768994 w 12192000"/>
              <a:gd name="connsiteY53" fmla="*/ 1855721 h 3482342"/>
              <a:gd name="connsiteX54" fmla="*/ 7618027 w 12192000"/>
              <a:gd name="connsiteY54" fmla="*/ 1830959 h 3482342"/>
              <a:gd name="connsiteX55" fmla="*/ 7449425 w 12192000"/>
              <a:gd name="connsiteY55" fmla="*/ 1810910 h 3482342"/>
              <a:gd name="connsiteX56" fmla="*/ 7342915 w 12192000"/>
              <a:gd name="connsiteY56" fmla="*/ 1819827 h 3482342"/>
              <a:gd name="connsiteX57" fmla="*/ 7255191 w 12192000"/>
              <a:gd name="connsiteY57" fmla="*/ 1834354 h 3482342"/>
              <a:gd name="connsiteX58" fmla="*/ 7131205 w 12192000"/>
              <a:gd name="connsiteY58" fmla="*/ 1845557 h 3482342"/>
              <a:gd name="connsiteX59" fmla="*/ 6917124 w 12192000"/>
              <a:gd name="connsiteY59" fmla="*/ 1837109 h 3482342"/>
              <a:gd name="connsiteX60" fmla="*/ 6837145 w 12192000"/>
              <a:gd name="connsiteY60" fmla="*/ 1870724 h 3482342"/>
              <a:gd name="connsiteX61" fmla="*/ 6753991 w 12192000"/>
              <a:gd name="connsiteY61" fmla="*/ 1860969 h 3482342"/>
              <a:gd name="connsiteX62" fmla="*/ 6727754 w 12192000"/>
              <a:gd name="connsiteY62" fmla="*/ 1882372 h 3482342"/>
              <a:gd name="connsiteX63" fmla="*/ 6723371 w 12192000"/>
              <a:gd name="connsiteY63" fmla="*/ 1886494 h 3482342"/>
              <a:gd name="connsiteX64" fmla="*/ 6702779 w 12192000"/>
              <a:gd name="connsiteY64" fmla="*/ 1893601 h 3482342"/>
              <a:gd name="connsiteX65" fmla="*/ 6700779 w 12192000"/>
              <a:gd name="connsiteY65" fmla="*/ 1907344 h 3482342"/>
              <a:gd name="connsiteX66" fmla="*/ 6672513 w 12192000"/>
              <a:gd name="connsiteY66" fmla="*/ 1926452 h 3482342"/>
              <a:gd name="connsiteX67" fmla="*/ 6633549 w 12192000"/>
              <a:gd name="connsiteY67" fmla="*/ 1936255 h 3482342"/>
              <a:gd name="connsiteX68" fmla="*/ 6444344 w 12192000"/>
              <a:gd name="connsiteY68" fmla="*/ 1969663 h 3482342"/>
              <a:gd name="connsiteX69" fmla="*/ 6333446 w 12192000"/>
              <a:gd name="connsiteY69" fmla="*/ 1997163 h 3482342"/>
              <a:gd name="connsiteX70" fmla="*/ 6294933 w 12192000"/>
              <a:gd name="connsiteY70" fmla="*/ 2019412 h 3482342"/>
              <a:gd name="connsiteX71" fmla="*/ 6238719 w 12192000"/>
              <a:gd name="connsiteY71" fmla="*/ 2042547 h 3482342"/>
              <a:gd name="connsiteX72" fmla="*/ 6142310 w 12192000"/>
              <a:gd name="connsiteY72" fmla="*/ 2092510 h 3482342"/>
              <a:gd name="connsiteX73" fmla="*/ 6007916 w 12192000"/>
              <a:gd name="connsiteY73" fmla="*/ 2143752 h 3482342"/>
              <a:gd name="connsiteX74" fmla="*/ 5894610 w 12192000"/>
              <a:gd name="connsiteY74" fmla="*/ 2130684 h 3482342"/>
              <a:gd name="connsiteX75" fmla="*/ 5817682 w 12192000"/>
              <a:gd name="connsiteY75" fmla="*/ 2157358 h 3482342"/>
              <a:gd name="connsiteX76" fmla="*/ 5591469 w 12192000"/>
              <a:gd name="connsiteY76" fmla="*/ 2178389 h 3482342"/>
              <a:gd name="connsiteX77" fmla="*/ 5414282 w 12192000"/>
              <a:gd name="connsiteY77" fmla="*/ 2183070 h 3482342"/>
              <a:gd name="connsiteX78" fmla="*/ 5368369 w 12192000"/>
              <a:gd name="connsiteY78" fmla="*/ 2204272 h 3482342"/>
              <a:gd name="connsiteX79" fmla="*/ 5291263 w 12192000"/>
              <a:gd name="connsiteY79" fmla="*/ 2239182 h 3482342"/>
              <a:gd name="connsiteX80" fmla="*/ 5240857 w 12192000"/>
              <a:gd name="connsiteY80" fmla="*/ 2289444 h 3482342"/>
              <a:gd name="connsiteX81" fmla="*/ 5173523 w 12192000"/>
              <a:gd name="connsiteY81" fmla="*/ 2309057 h 3482342"/>
              <a:gd name="connsiteX82" fmla="*/ 5148543 w 12192000"/>
              <a:gd name="connsiteY82" fmla="*/ 2282356 h 3482342"/>
              <a:gd name="connsiteX83" fmla="*/ 5079548 w 12192000"/>
              <a:gd name="connsiteY83" fmla="*/ 2313485 h 3482342"/>
              <a:gd name="connsiteX84" fmla="*/ 4975908 w 12192000"/>
              <a:gd name="connsiteY84" fmla="*/ 2364128 h 3482342"/>
              <a:gd name="connsiteX85" fmla="*/ 4913723 w 12192000"/>
              <a:gd name="connsiteY85" fmla="*/ 2385265 h 3482342"/>
              <a:gd name="connsiteX86" fmla="*/ 4746485 w 12192000"/>
              <a:gd name="connsiteY86" fmla="*/ 2451769 h 3482342"/>
              <a:gd name="connsiteX87" fmla="*/ 4681588 w 12192000"/>
              <a:gd name="connsiteY87" fmla="*/ 2467494 h 3482342"/>
              <a:gd name="connsiteX88" fmla="*/ 1783655 w 12192000"/>
              <a:gd name="connsiteY88" fmla="*/ 3163860 h 3482342"/>
              <a:gd name="connsiteX89" fmla="*/ 1325955 w 12192000"/>
              <a:gd name="connsiteY89" fmla="*/ 3176692 h 3482342"/>
              <a:gd name="connsiteX90" fmla="*/ 1190384 w 12192000"/>
              <a:gd name="connsiteY90" fmla="*/ 3203504 h 3482342"/>
              <a:gd name="connsiteX91" fmla="*/ 1094537 w 12192000"/>
              <a:gd name="connsiteY91" fmla="*/ 3229469 h 3482342"/>
              <a:gd name="connsiteX92" fmla="*/ 779276 w 12192000"/>
              <a:gd name="connsiteY92" fmla="*/ 3327290 h 3482342"/>
              <a:gd name="connsiteX93" fmla="*/ 600378 w 12192000"/>
              <a:gd name="connsiteY93" fmla="*/ 3335250 h 3482342"/>
              <a:gd name="connsiteX94" fmla="*/ 493457 w 12192000"/>
              <a:gd name="connsiteY94" fmla="*/ 3365044 h 3482342"/>
              <a:gd name="connsiteX95" fmla="*/ 349402 w 12192000"/>
              <a:gd name="connsiteY95" fmla="*/ 3380897 h 3482342"/>
              <a:gd name="connsiteX96" fmla="*/ 192183 w 12192000"/>
              <a:gd name="connsiteY96" fmla="*/ 3460075 h 3482342"/>
              <a:gd name="connsiteX97" fmla="*/ 46713 w 12192000"/>
              <a:gd name="connsiteY97" fmla="*/ 3462986 h 3482342"/>
              <a:gd name="connsiteX98" fmla="*/ 2765 w 12192000"/>
              <a:gd name="connsiteY98" fmla="*/ 3480770 h 3482342"/>
              <a:gd name="connsiteX99" fmla="*/ 0 w 12192000"/>
              <a:gd name="connsiteY99" fmla="*/ 3482342 h 3482342"/>
              <a:gd name="connsiteX100" fmla="*/ 0 w 12192000"/>
              <a:gd name="connsiteY100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524524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17124 w 12192000"/>
              <a:gd name="connsiteY58" fmla="*/ 1837109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700779 w 12192000"/>
              <a:gd name="connsiteY64" fmla="*/ 1907344 h 3482342"/>
              <a:gd name="connsiteX65" fmla="*/ 6672513 w 12192000"/>
              <a:gd name="connsiteY65" fmla="*/ 1926452 h 3482342"/>
              <a:gd name="connsiteX66" fmla="*/ 6633549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48543 w 12192000"/>
              <a:gd name="connsiteY81" fmla="*/ 2282356 h 3482342"/>
              <a:gd name="connsiteX82" fmla="*/ 5079548 w 12192000"/>
              <a:gd name="connsiteY82" fmla="*/ 2313485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17124 w 12192000"/>
              <a:gd name="connsiteY58" fmla="*/ 1837109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700779 w 12192000"/>
              <a:gd name="connsiteY64" fmla="*/ 1907344 h 3482342"/>
              <a:gd name="connsiteX65" fmla="*/ 6672513 w 12192000"/>
              <a:gd name="connsiteY65" fmla="*/ 1926452 h 3482342"/>
              <a:gd name="connsiteX66" fmla="*/ 6633549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48543 w 12192000"/>
              <a:gd name="connsiteY81" fmla="*/ 2282356 h 3482342"/>
              <a:gd name="connsiteX82" fmla="*/ 5079548 w 12192000"/>
              <a:gd name="connsiteY82" fmla="*/ 2313485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17124 w 12192000"/>
              <a:gd name="connsiteY58" fmla="*/ 1837109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700779 w 12192000"/>
              <a:gd name="connsiteY64" fmla="*/ 1907344 h 3482342"/>
              <a:gd name="connsiteX65" fmla="*/ 6672513 w 12192000"/>
              <a:gd name="connsiteY65" fmla="*/ 1926452 h 3482342"/>
              <a:gd name="connsiteX66" fmla="*/ 6633549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48543 w 12192000"/>
              <a:gd name="connsiteY81" fmla="*/ 2282356 h 3482342"/>
              <a:gd name="connsiteX82" fmla="*/ 5079548 w 12192000"/>
              <a:gd name="connsiteY82" fmla="*/ 2313485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17124 w 12192000"/>
              <a:gd name="connsiteY58" fmla="*/ 1837109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700779 w 12192000"/>
              <a:gd name="connsiteY64" fmla="*/ 1907344 h 3482342"/>
              <a:gd name="connsiteX65" fmla="*/ 6672513 w 12192000"/>
              <a:gd name="connsiteY65" fmla="*/ 1926452 h 3482342"/>
              <a:gd name="connsiteX66" fmla="*/ 6633549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48543 w 12192000"/>
              <a:gd name="connsiteY81" fmla="*/ 2282356 h 3482342"/>
              <a:gd name="connsiteX82" fmla="*/ 5079548 w 12192000"/>
              <a:gd name="connsiteY82" fmla="*/ 2313485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17124 w 12192000"/>
              <a:gd name="connsiteY58" fmla="*/ 1837109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700779 w 12192000"/>
              <a:gd name="connsiteY64" fmla="*/ 1907344 h 3482342"/>
              <a:gd name="connsiteX65" fmla="*/ 6672513 w 12192000"/>
              <a:gd name="connsiteY65" fmla="*/ 1926452 h 3482342"/>
              <a:gd name="connsiteX66" fmla="*/ 6633549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48543 w 12192000"/>
              <a:gd name="connsiteY81" fmla="*/ 2282356 h 3482342"/>
              <a:gd name="connsiteX82" fmla="*/ 5079548 w 12192000"/>
              <a:gd name="connsiteY82" fmla="*/ 2313485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17124 w 12192000"/>
              <a:gd name="connsiteY58" fmla="*/ 1837109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700779 w 12192000"/>
              <a:gd name="connsiteY64" fmla="*/ 1907344 h 3482342"/>
              <a:gd name="connsiteX65" fmla="*/ 6672513 w 12192000"/>
              <a:gd name="connsiteY65" fmla="*/ 1926452 h 3482342"/>
              <a:gd name="connsiteX66" fmla="*/ 6633549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48543 w 12192000"/>
              <a:gd name="connsiteY81" fmla="*/ 2282356 h 3482342"/>
              <a:gd name="connsiteX82" fmla="*/ 5079548 w 12192000"/>
              <a:gd name="connsiteY82" fmla="*/ 2313485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700779 w 12192000"/>
              <a:gd name="connsiteY64" fmla="*/ 1907344 h 3482342"/>
              <a:gd name="connsiteX65" fmla="*/ 6672513 w 12192000"/>
              <a:gd name="connsiteY65" fmla="*/ 1926452 h 3482342"/>
              <a:gd name="connsiteX66" fmla="*/ 6633549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48543 w 12192000"/>
              <a:gd name="connsiteY81" fmla="*/ 2282356 h 3482342"/>
              <a:gd name="connsiteX82" fmla="*/ 5079548 w 12192000"/>
              <a:gd name="connsiteY82" fmla="*/ 2313485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700779 w 12192000"/>
              <a:gd name="connsiteY64" fmla="*/ 1907344 h 3482342"/>
              <a:gd name="connsiteX65" fmla="*/ 6672513 w 12192000"/>
              <a:gd name="connsiteY65" fmla="*/ 1926452 h 3482342"/>
              <a:gd name="connsiteX66" fmla="*/ 6633549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48543 w 12192000"/>
              <a:gd name="connsiteY81" fmla="*/ 2282356 h 3482342"/>
              <a:gd name="connsiteX82" fmla="*/ 5079548 w 12192000"/>
              <a:gd name="connsiteY82" fmla="*/ 2313485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700779 w 12192000"/>
              <a:gd name="connsiteY64" fmla="*/ 1907344 h 3482342"/>
              <a:gd name="connsiteX65" fmla="*/ 6672513 w 12192000"/>
              <a:gd name="connsiteY65" fmla="*/ 1926452 h 3482342"/>
              <a:gd name="connsiteX66" fmla="*/ 6633549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48543 w 12192000"/>
              <a:gd name="connsiteY81" fmla="*/ 2282356 h 3482342"/>
              <a:gd name="connsiteX82" fmla="*/ 5079548 w 12192000"/>
              <a:gd name="connsiteY82" fmla="*/ 2313485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700779 w 12192000"/>
              <a:gd name="connsiteY64" fmla="*/ 1907344 h 3482342"/>
              <a:gd name="connsiteX65" fmla="*/ 6672513 w 12192000"/>
              <a:gd name="connsiteY65" fmla="*/ 1926452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48543 w 12192000"/>
              <a:gd name="connsiteY81" fmla="*/ 2282356 h 3482342"/>
              <a:gd name="connsiteX82" fmla="*/ 5079548 w 12192000"/>
              <a:gd name="connsiteY82" fmla="*/ 2313485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700779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48543 w 12192000"/>
              <a:gd name="connsiteY81" fmla="*/ 2282356 h 3482342"/>
              <a:gd name="connsiteX82" fmla="*/ 5079548 w 12192000"/>
              <a:gd name="connsiteY82" fmla="*/ 2313485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48543 w 12192000"/>
              <a:gd name="connsiteY81" fmla="*/ 2282356 h 3482342"/>
              <a:gd name="connsiteX82" fmla="*/ 5079548 w 12192000"/>
              <a:gd name="connsiteY82" fmla="*/ 2313485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48543 w 12192000"/>
              <a:gd name="connsiteY81" fmla="*/ 2282356 h 3482342"/>
              <a:gd name="connsiteX82" fmla="*/ 5079548 w 12192000"/>
              <a:gd name="connsiteY82" fmla="*/ 2313485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48543 w 12192000"/>
              <a:gd name="connsiteY81" fmla="*/ 2282356 h 3482342"/>
              <a:gd name="connsiteX82" fmla="*/ 5065426 w 12192000"/>
              <a:gd name="connsiteY82" fmla="*/ 2324076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48543 w 12192000"/>
              <a:gd name="connsiteY81" fmla="*/ 2282356 h 3482342"/>
              <a:gd name="connsiteX82" fmla="*/ 5065426 w 12192000"/>
              <a:gd name="connsiteY82" fmla="*/ 2324076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23830 w 12192000"/>
              <a:gd name="connsiteY81" fmla="*/ 2307070 h 3482342"/>
              <a:gd name="connsiteX82" fmla="*/ 5065426 w 12192000"/>
              <a:gd name="connsiteY82" fmla="*/ 2324076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23830 w 12192000"/>
              <a:gd name="connsiteY81" fmla="*/ 2307070 h 3482342"/>
              <a:gd name="connsiteX82" fmla="*/ 5065426 w 12192000"/>
              <a:gd name="connsiteY82" fmla="*/ 2324076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23830 w 12192000"/>
              <a:gd name="connsiteY81" fmla="*/ 2307070 h 3482342"/>
              <a:gd name="connsiteX82" fmla="*/ 5065426 w 12192000"/>
              <a:gd name="connsiteY82" fmla="*/ 2324076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23830 w 12192000"/>
              <a:gd name="connsiteY81" fmla="*/ 2307070 h 3482342"/>
              <a:gd name="connsiteX82" fmla="*/ 5065426 w 12192000"/>
              <a:gd name="connsiteY82" fmla="*/ 2324076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23830 w 12192000"/>
              <a:gd name="connsiteY81" fmla="*/ 2307070 h 3482342"/>
              <a:gd name="connsiteX82" fmla="*/ 5065426 w 12192000"/>
              <a:gd name="connsiteY82" fmla="*/ 2324076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33796 w 12192000"/>
              <a:gd name="connsiteY79" fmla="*/ 2268260 h 3482342"/>
              <a:gd name="connsiteX80" fmla="*/ 5173523 w 12192000"/>
              <a:gd name="connsiteY80" fmla="*/ 2309057 h 3482342"/>
              <a:gd name="connsiteX81" fmla="*/ 5123830 w 12192000"/>
              <a:gd name="connsiteY81" fmla="*/ 2307070 h 3482342"/>
              <a:gd name="connsiteX82" fmla="*/ 5065426 w 12192000"/>
              <a:gd name="connsiteY82" fmla="*/ 2324076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33796 w 12192000"/>
              <a:gd name="connsiteY79" fmla="*/ 2268260 h 3482342"/>
              <a:gd name="connsiteX80" fmla="*/ 5173523 w 12192000"/>
              <a:gd name="connsiteY80" fmla="*/ 2309057 h 3482342"/>
              <a:gd name="connsiteX81" fmla="*/ 5123830 w 12192000"/>
              <a:gd name="connsiteY81" fmla="*/ 2307070 h 3482342"/>
              <a:gd name="connsiteX82" fmla="*/ 5065426 w 12192000"/>
              <a:gd name="connsiteY82" fmla="*/ 2324076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33796 w 12192000"/>
              <a:gd name="connsiteY79" fmla="*/ 2268260 h 3482342"/>
              <a:gd name="connsiteX80" fmla="*/ 5173523 w 12192000"/>
              <a:gd name="connsiteY80" fmla="*/ 2309057 h 3482342"/>
              <a:gd name="connsiteX81" fmla="*/ 5123830 w 12192000"/>
              <a:gd name="connsiteY81" fmla="*/ 2307070 h 3482342"/>
              <a:gd name="connsiteX82" fmla="*/ 5065426 w 12192000"/>
              <a:gd name="connsiteY82" fmla="*/ 2324076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336354 w 12192000"/>
              <a:gd name="connsiteY78" fmla="*/ 2218920 h 3482342"/>
              <a:gd name="connsiteX79" fmla="*/ 5291263 w 12192000"/>
              <a:gd name="connsiteY79" fmla="*/ 2239182 h 3482342"/>
              <a:gd name="connsiteX80" fmla="*/ 5233796 w 12192000"/>
              <a:gd name="connsiteY80" fmla="*/ 2268260 h 3482342"/>
              <a:gd name="connsiteX81" fmla="*/ 5173523 w 12192000"/>
              <a:gd name="connsiteY81" fmla="*/ 2309057 h 3482342"/>
              <a:gd name="connsiteX82" fmla="*/ 5123830 w 12192000"/>
              <a:gd name="connsiteY82" fmla="*/ 2307070 h 3482342"/>
              <a:gd name="connsiteX83" fmla="*/ 5065426 w 12192000"/>
              <a:gd name="connsiteY83" fmla="*/ 2324076 h 3482342"/>
              <a:gd name="connsiteX84" fmla="*/ 4975908 w 12192000"/>
              <a:gd name="connsiteY84" fmla="*/ 2364128 h 3482342"/>
              <a:gd name="connsiteX85" fmla="*/ 4913723 w 12192000"/>
              <a:gd name="connsiteY85" fmla="*/ 2385265 h 3482342"/>
              <a:gd name="connsiteX86" fmla="*/ 4746485 w 12192000"/>
              <a:gd name="connsiteY86" fmla="*/ 2451769 h 3482342"/>
              <a:gd name="connsiteX87" fmla="*/ 4681588 w 12192000"/>
              <a:gd name="connsiteY87" fmla="*/ 2467494 h 3482342"/>
              <a:gd name="connsiteX88" fmla="*/ 1783655 w 12192000"/>
              <a:gd name="connsiteY88" fmla="*/ 3163860 h 3482342"/>
              <a:gd name="connsiteX89" fmla="*/ 1325955 w 12192000"/>
              <a:gd name="connsiteY89" fmla="*/ 3176692 h 3482342"/>
              <a:gd name="connsiteX90" fmla="*/ 1190384 w 12192000"/>
              <a:gd name="connsiteY90" fmla="*/ 3203504 h 3482342"/>
              <a:gd name="connsiteX91" fmla="*/ 1094537 w 12192000"/>
              <a:gd name="connsiteY91" fmla="*/ 3229469 h 3482342"/>
              <a:gd name="connsiteX92" fmla="*/ 779276 w 12192000"/>
              <a:gd name="connsiteY92" fmla="*/ 3327290 h 3482342"/>
              <a:gd name="connsiteX93" fmla="*/ 600378 w 12192000"/>
              <a:gd name="connsiteY93" fmla="*/ 3335250 h 3482342"/>
              <a:gd name="connsiteX94" fmla="*/ 493457 w 12192000"/>
              <a:gd name="connsiteY94" fmla="*/ 3365044 h 3482342"/>
              <a:gd name="connsiteX95" fmla="*/ 349402 w 12192000"/>
              <a:gd name="connsiteY95" fmla="*/ 3380897 h 3482342"/>
              <a:gd name="connsiteX96" fmla="*/ 192183 w 12192000"/>
              <a:gd name="connsiteY96" fmla="*/ 3460075 h 3482342"/>
              <a:gd name="connsiteX97" fmla="*/ 46713 w 12192000"/>
              <a:gd name="connsiteY97" fmla="*/ 3462986 h 3482342"/>
              <a:gd name="connsiteX98" fmla="*/ 2765 w 12192000"/>
              <a:gd name="connsiteY98" fmla="*/ 3480770 h 3482342"/>
              <a:gd name="connsiteX99" fmla="*/ 0 w 12192000"/>
              <a:gd name="connsiteY99" fmla="*/ 3482342 h 3482342"/>
              <a:gd name="connsiteX100" fmla="*/ 0 w 12192000"/>
              <a:gd name="connsiteY100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336354 w 12192000"/>
              <a:gd name="connsiteY78" fmla="*/ 2218920 h 3482342"/>
              <a:gd name="connsiteX79" fmla="*/ 5291263 w 12192000"/>
              <a:gd name="connsiteY79" fmla="*/ 2239182 h 3482342"/>
              <a:gd name="connsiteX80" fmla="*/ 5255152 w 12192000"/>
              <a:gd name="connsiteY80" fmla="*/ 2247164 h 3482342"/>
              <a:gd name="connsiteX81" fmla="*/ 5233796 w 12192000"/>
              <a:gd name="connsiteY81" fmla="*/ 2268260 h 3482342"/>
              <a:gd name="connsiteX82" fmla="*/ 5173523 w 12192000"/>
              <a:gd name="connsiteY82" fmla="*/ 2309057 h 3482342"/>
              <a:gd name="connsiteX83" fmla="*/ 5123830 w 12192000"/>
              <a:gd name="connsiteY83" fmla="*/ 2307070 h 3482342"/>
              <a:gd name="connsiteX84" fmla="*/ 5065426 w 12192000"/>
              <a:gd name="connsiteY84" fmla="*/ 2324076 h 3482342"/>
              <a:gd name="connsiteX85" fmla="*/ 4975908 w 12192000"/>
              <a:gd name="connsiteY85" fmla="*/ 2364128 h 3482342"/>
              <a:gd name="connsiteX86" fmla="*/ 4913723 w 12192000"/>
              <a:gd name="connsiteY86" fmla="*/ 2385265 h 3482342"/>
              <a:gd name="connsiteX87" fmla="*/ 4746485 w 12192000"/>
              <a:gd name="connsiteY87" fmla="*/ 2451769 h 3482342"/>
              <a:gd name="connsiteX88" fmla="*/ 4681588 w 12192000"/>
              <a:gd name="connsiteY88" fmla="*/ 2467494 h 3482342"/>
              <a:gd name="connsiteX89" fmla="*/ 1783655 w 12192000"/>
              <a:gd name="connsiteY89" fmla="*/ 3163860 h 3482342"/>
              <a:gd name="connsiteX90" fmla="*/ 1325955 w 12192000"/>
              <a:gd name="connsiteY90" fmla="*/ 3176692 h 3482342"/>
              <a:gd name="connsiteX91" fmla="*/ 1190384 w 12192000"/>
              <a:gd name="connsiteY91" fmla="*/ 3203504 h 3482342"/>
              <a:gd name="connsiteX92" fmla="*/ 1094537 w 12192000"/>
              <a:gd name="connsiteY92" fmla="*/ 3229469 h 3482342"/>
              <a:gd name="connsiteX93" fmla="*/ 779276 w 12192000"/>
              <a:gd name="connsiteY93" fmla="*/ 3327290 h 3482342"/>
              <a:gd name="connsiteX94" fmla="*/ 600378 w 12192000"/>
              <a:gd name="connsiteY94" fmla="*/ 3335250 h 3482342"/>
              <a:gd name="connsiteX95" fmla="*/ 493457 w 12192000"/>
              <a:gd name="connsiteY95" fmla="*/ 3365044 h 3482342"/>
              <a:gd name="connsiteX96" fmla="*/ 349402 w 12192000"/>
              <a:gd name="connsiteY96" fmla="*/ 3380897 h 3482342"/>
              <a:gd name="connsiteX97" fmla="*/ 192183 w 12192000"/>
              <a:gd name="connsiteY97" fmla="*/ 3460075 h 3482342"/>
              <a:gd name="connsiteX98" fmla="*/ 46713 w 12192000"/>
              <a:gd name="connsiteY98" fmla="*/ 3462986 h 3482342"/>
              <a:gd name="connsiteX99" fmla="*/ 2765 w 12192000"/>
              <a:gd name="connsiteY99" fmla="*/ 3480770 h 3482342"/>
              <a:gd name="connsiteX100" fmla="*/ 0 w 12192000"/>
              <a:gd name="connsiteY100" fmla="*/ 3482342 h 3482342"/>
              <a:gd name="connsiteX101" fmla="*/ 0 w 12192000"/>
              <a:gd name="connsiteY101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336354 w 12192000"/>
              <a:gd name="connsiteY78" fmla="*/ 2218920 h 3482342"/>
              <a:gd name="connsiteX79" fmla="*/ 5291263 w 12192000"/>
              <a:gd name="connsiteY79" fmla="*/ 2239182 h 3482342"/>
              <a:gd name="connsiteX80" fmla="*/ 5255152 w 12192000"/>
              <a:gd name="connsiteY80" fmla="*/ 2247164 h 3482342"/>
              <a:gd name="connsiteX81" fmla="*/ 5233796 w 12192000"/>
              <a:gd name="connsiteY81" fmla="*/ 2268260 h 3482342"/>
              <a:gd name="connsiteX82" fmla="*/ 5212786 w 12192000"/>
              <a:gd name="connsiteY82" fmla="*/ 2296592 h 3482342"/>
              <a:gd name="connsiteX83" fmla="*/ 5173523 w 12192000"/>
              <a:gd name="connsiteY83" fmla="*/ 2309057 h 3482342"/>
              <a:gd name="connsiteX84" fmla="*/ 5123830 w 12192000"/>
              <a:gd name="connsiteY84" fmla="*/ 2307070 h 3482342"/>
              <a:gd name="connsiteX85" fmla="*/ 5065426 w 12192000"/>
              <a:gd name="connsiteY85" fmla="*/ 2324076 h 3482342"/>
              <a:gd name="connsiteX86" fmla="*/ 4975908 w 12192000"/>
              <a:gd name="connsiteY86" fmla="*/ 2364128 h 3482342"/>
              <a:gd name="connsiteX87" fmla="*/ 4913723 w 12192000"/>
              <a:gd name="connsiteY87" fmla="*/ 2385265 h 3482342"/>
              <a:gd name="connsiteX88" fmla="*/ 4746485 w 12192000"/>
              <a:gd name="connsiteY88" fmla="*/ 2451769 h 3482342"/>
              <a:gd name="connsiteX89" fmla="*/ 4681588 w 12192000"/>
              <a:gd name="connsiteY89" fmla="*/ 2467494 h 3482342"/>
              <a:gd name="connsiteX90" fmla="*/ 1783655 w 12192000"/>
              <a:gd name="connsiteY90" fmla="*/ 3163860 h 3482342"/>
              <a:gd name="connsiteX91" fmla="*/ 1325955 w 12192000"/>
              <a:gd name="connsiteY91" fmla="*/ 3176692 h 3482342"/>
              <a:gd name="connsiteX92" fmla="*/ 1190384 w 12192000"/>
              <a:gd name="connsiteY92" fmla="*/ 3203504 h 3482342"/>
              <a:gd name="connsiteX93" fmla="*/ 1094537 w 12192000"/>
              <a:gd name="connsiteY93" fmla="*/ 3229469 h 3482342"/>
              <a:gd name="connsiteX94" fmla="*/ 779276 w 12192000"/>
              <a:gd name="connsiteY94" fmla="*/ 3327290 h 3482342"/>
              <a:gd name="connsiteX95" fmla="*/ 600378 w 12192000"/>
              <a:gd name="connsiteY95" fmla="*/ 3335250 h 3482342"/>
              <a:gd name="connsiteX96" fmla="*/ 493457 w 12192000"/>
              <a:gd name="connsiteY96" fmla="*/ 3365044 h 3482342"/>
              <a:gd name="connsiteX97" fmla="*/ 349402 w 12192000"/>
              <a:gd name="connsiteY97" fmla="*/ 3380897 h 3482342"/>
              <a:gd name="connsiteX98" fmla="*/ 192183 w 12192000"/>
              <a:gd name="connsiteY98" fmla="*/ 3460075 h 3482342"/>
              <a:gd name="connsiteX99" fmla="*/ 46713 w 12192000"/>
              <a:gd name="connsiteY99" fmla="*/ 3462986 h 3482342"/>
              <a:gd name="connsiteX100" fmla="*/ 2765 w 12192000"/>
              <a:gd name="connsiteY100" fmla="*/ 3480770 h 3482342"/>
              <a:gd name="connsiteX101" fmla="*/ 0 w 12192000"/>
              <a:gd name="connsiteY101" fmla="*/ 3482342 h 3482342"/>
              <a:gd name="connsiteX102" fmla="*/ 0 w 12192000"/>
              <a:gd name="connsiteY102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52860 w 12192000"/>
              <a:gd name="connsiteY76" fmla="*/ 2180085 h 3482342"/>
              <a:gd name="connsiteX77" fmla="*/ 5414282 w 12192000"/>
              <a:gd name="connsiteY77" fmla="*/ 2183070 h 3482342"/>
              <a:gd name="connsiteX78" fmla="*/ 5368369 w 12192000"/>
              <a:gd name="connsiteY78" fmla="*/ 2204272 h 3482342"/>
              <a:gd name="connsiteX79" fmla="*/ 5336354 w 12192000"/>
              <a:gd name="connsiteY79" fmla="*/ 2218920 h 3482342"/>
              <a:gd name="connsiteX80" fmla="*/ 5291263 w 12192000"/>
              <a:gd name="connsiteY80" fmla="*/ 2239182 h 3482342"/>
              <a:gd name="connsiteX81" fmla="*/ 5255152 w 12192000"/>
              <a:gd name="connsiteY81" fmla="*/ 2247164 h 3482342"/>
              <a:gd name="connsiteX82" fmla="*/ 5233796 w 12192000"/>
              <a:gd name="connsiteY82" fmla="*/ 2268260 h 3482342"/>
              <a:gd name="connsiteX83" fmla="*/ 5212786 w 12192000"/>
              <a:gd name="connsiteY83" fmla="*/ 2296592 h 3482342"/>
              <a:gd name="connsiteX84" fmla="*/ 5173523 w 12192000"/>
              <a:gd name="connsiteY84" fmla="*/ 2309057 h 3482342"/>
              <a:gd name="connsiteX85" fmla="*/ 5123830 w 12192000"/>
              <a:gd name="connsiteY85" fmla="*/ 2307070 h 3482342"/>
              <a:gd name="connsiteX86" fmla="*/ 5065426 w 12192000"/>
              <a:gd name="connsiteY86" fmla="*/ 2324076 h 3482342"/>
              <a:gd name="connsiteX87" fmla="*/ 4975908 w 12192000"/>
              <a:gd name="connsiteY87" fmla="*/ 2364128 h 3482342"/>
              <a:gd name="connsiteX88" fmla="*/ 4913723 w 12192000"/>
              <a:gd name="connsiteY88" fmla="*/ 2385265 h 3482342"/>
              <a:gd name="connsiteX89" fmla="*/ 4746485 w 12192000"/>
              <a:gd name="connsiteY89" fmla="*/ 2451769 h 3482342"/>
              <a:gd name="connsiteX90" fmla="*/ 4681588 w 12192000"/>
              <a:gd name="connsiteY90" fmla="*/ 2467494 h 3482342"/>
              <a:gd name="connsiteX91" fmla="*/ 1783655 w 12192000"/>
              <a:gd name="connsiteY91" fmla="*/ 3163860 h 3482342"/>
              <a:gd name="connsiteX92" fmla="*/ 1325955 w 12192000"/>
              <a:gd name="connsiteY92" fmla="*/ 3176692 h 3482342"/>
              <a:gd name="connsiteX93" fmla="*/ 1190384 w 12192000"/>
              <a:gd name="connsiteY93" fmla="*/ 3203504 h 3482342"/>
              <a:gd name="connsiteX94" fmla="*/ 1094537 w 12192000"/>
              <a:gd name="connsiteY94" fmla="*/ 3229469 h 3482342"/>
              <a:gd name="connsiteX95" fmla="*/ 779276 w 12192000"/>
              <a:gd name="connsiteY95" fmla="*/ 3327290 h 3482342"/>
              <a:gd name="connsiteX96" fmla="*/ 600378 w 12192000"/>
              <a:gd name="connsiteY96" fmla="*/ 3335250 h 3482342"/>
              <a:gd name="connsiteX97" fmla="*/ 493457 w 12192000"/>
              <a:gd name="connsiteY97" fmla="*/ 3365044 h 3482342"/>
              <a:gd name="connsiteX98" fmla="*/ 349402 w 12192000"/>
              <a:gd name="connsiteY98" fmla="*/ 3380897 h 3482342"/>
              <a:gd name="connsiteX99" fmla="*/ 192183 w 12192000"/>
              <a:gd name="connsiteY99" fmla="*/ 3460075 h 3482342"/>
              <a:gd name="connsiteX100" fmla="*/ 46713 w 12192000"/>
              <a:gd name="connsiteY100" fmla="*/ 3462986 h 3482342"/>
              <a:gd name="connsiteX101" fmla="*/ 2765 w 12192000"/>
              <a:gd name="connsiteY101" fmla="*/ 3480770 h 3482342"/>
              <a:gd name="connsiteX102" fmla="*/ 0 w 12192000"/>
              <a:gd name="connsiteY102" fmla="*/ 3482342 h 3482342"/>
              <a:gd name="connsiteX103" fmla="*/ 0 w 12192000"/>
              <a:gd name="connsiteY103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947131 w 12192000"/>
              <a:gd name="connsiteY73" fmla="*/ 2148310 h 3482342"/>
              <a:gd name="connsiteX74" fmla="*/ 5894610 w 12192000"/>
              <a:gd name="connsiteY74" fmla="*/ 2130684 h 3482342"/>
              <a:gd name="connsiteX75" fmla="*/ 5817682 w 12192000"/>
              <a:gd name="connsiteY75" fmla="*/ 2157358 h 3482342"/>
              <a:gd name="connsiteX76" fmla="*/ 5591469 w 12192000"/>
              <a:gd name="connsiteY76" fmla="*/ 2178389 h 3482342"/>
              <a:gd name="connsiteX77" fmla="*/ 5452860 w 12192000"/>
              <a:gd name="connsiteY77" fmla="*/ 2180085 h 3482342"/>
              <a:gd name="connsiteX78" fmla="*/ 5414282 w 12192000"/>
              <a:gd name="connsiteY78" fmla="*/ 2183070 h 3482342"/>
              <a:gd name="connsiteX79" fmla="*/ 5368369 w 12192000"/>
              <a:gd name="connsiteY79" fmla="*/ 2204272 h 3482342"/>
              <a:gd name="connsiteX80" fmla="*/ 5336354 w 12192000"/>
              <a:gd name="connsiteY80" fmla="*/ 2218920 h 3482342"/>
              <a:gd name="connsiteX81" fmla="*/ 5291263 w 12192000"/>
              <a:gd name="connsiteY81" fmla="*/ 2239182 h 3482342"/>
              <a:gd name="connsiteX82" fmla="*/ 5255152 w 12192000"/>
              <a:gd name="connsiteY82" fmla="*/ 2247164 h 3482342"/>
              <a:gd name="connsiteX83" fmla="*/ 5233796 w 12192000"/>
              <a:gd name="connsiteY83" fmla="*/ 2268260 h 3482342"/>
              <a:gd name="connsiteX84" fmla="*/ 5212786 w 12192000"/>
              <a:gd name="connsiteY84" fmla="*/ 2296592 h 3482342"/>
              <a:gd name="connsiteX85" fmla="*/ 5173523 w 12192000"/>
              <a:gd name="connsiteY85" fmla="*/ 2309057 h 3482342"/>
              <a:gd name="connsiteX86" fmla="*/ 5123830 w 12192000"/>
              <a:gd name="connsiteY86" fmla="*/ 2307070 h 3482342"/>
              <a:gd name="connsiteX87" fmla="*/ 5065426 w 12192000"/>
              <a:gd name="connsiteY87" fmla="*/ 2324076 h 3482342"/>
              <a:gd name="connsiteX88" fmla="*/ 4975908 w 12192000"/>
              <a:gd name="connsiteY88" fmla="*/ 2364128 h 3482342"/>
              <a:gd name="connsiteX89" fmla="*/ 4913723 w 12192000"/>
              <a:gd name="connsiteY89" fmla="*/ 2385265 h 3482342"/>
              <a:gd name="connsiteX90" fmla="*/ 4746485 w 12192000"/>
              <a:gd name="connsiteY90" fmla="*/ 2451769 h 3482342"/>
              <a:gd name="connsiteX91" fmla="*/ 4681588 w 12192000"/>
              <a:gd name="connsiteY91" fmla="*/ 2467494 h 3482342"/>
              <a:gd name="connsiteX92" fmla="*/ 1783655 w 12192000"/>
              <a:gd name="connsiteY92" fmla="*/ 3163860 h 3482342"/>
              <a:gd name="connsiteX93" fmla="*/ 1325955 w 12192000"/>
              <a:gd name="connsiteY93" fmla="*/ 3176692 h 3482342"/>
              <a:gd name="connsiteX94" fmla="*/ 1190384 w 12192000"/>
              <a:gd name="connsiteY94" fmla="*/ 3203504 h 3482342"/>
              <a:gd name="connsiteX95" fmla="*/ 1094537 w 12192000"/>
              <a:gd name="connsiteY95" fmla="*/ 3229469 h 3482342"/>
              <a:gd name="connsiteX96" fmla="*/ 779276 w 12192000"/>
              <a:gd name="connsiteY96" fmla="*/ 3327290 h 3482342"/>
              <a:gd name="connsiteX97" fmla="*/ 600378 w 12192000"/>
              <a:gd name="connsiteY97" fmla="*/ 3335250 h 3482342"/>
              <a:gd name="connsiteX98" fmla="*/ 493457 w 12192000"/>
              <a:gd name="connsiteY98" fmla="*/ 3365044 h 3482342"/>
              <a:gd name="connsiteX99" fmla="*/ 349402 w 12192000"/>
              <a:gd name="connsiteY99" fmla="*/ 3380897 h 3482342"/>
              <a:gd name="connsiteX100" fmla="*/ 192183 w 12192000"/>
              <a:gd name="connsiteY100" fmla="*/ 3460075 h 3482342"/>
              <a:gd name="connsiteX101" fmla="*/ 46713 w 12192000"/>
              <a:gd name="connsiteY101" fmla="*/ 3462986 h 3482342"/>
              <a:gd name="connsiteX102" fmla="*/ 2765 w 12192000"/>
              <a:gd name="connsiteY102" fmla="*/ 3480770 h 3482342"/>
              <a:gd name="connsiteX103" fmla="*/ 0 w 12192000"/>
              <a:gd name="connsiteY103" fmla="*/ 3482342 h 3482342"/>
              <a:gd name="connsiteX104" fmla="*/ 0 w 12192000"/>
              <a:gd name="connsiteY104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56576 w 12192000"/>
              <a:gd name="connsiteY72" fmla="*/ 2134188 h 3482342"/>
              <a:gd name="connsiteX73" fmla="*/ 6007916 w 12192000"/>
              <a:gd name="connsiteY73" fmla="*/ 2143752 h 3482342"/>
              <a:gd name="connsiteX74" fmla="*/ 5947131 w 12192000"/>
              <a:gd name="connsiteY74" fmla="*/ 2148310 h 3482342"/>
              <a:gd name="connsiteX75" fmla="*/ 5894610 w 12192000"/>
              <a:gd name="connsiteY75" fmla="*/ 2130684 h 3482342"/>
              <a:gd name="connsiteX76" fmla="*/ 5817682 w 12192000"/>
              <a:gd name="connsiteY76" fmla="*/ 2157358 h 3482342"/>
              <a:gd name="connsiteX77" fmla="*/ 5591469 w 12192000"/>
              <a:gd name="connsiteY77" fmla="*/ 2178389 h 3482342"/>
              <a:gd name="connsiteX78" fmla="*/ 5452860 w 12192000"/>
              <a:gd name="connsiteY78" fmla="*/ 2180085 h 3482342"/>
              <a:gd name="connsiteX79" fmla="*/ 5414282 w 12192000"/>
              <a:gd name="connsiteY79" fmla="*/ 2183070 h 3482342"/>
              <a:gd name="connsiteX80" fmla="*/ 5368369 w 12192000"/>
              <a:gd name="connsiteY80" fmla="*/ 2204272 h 3482342"/>
              <a:gd name="connsiteX81" fmla="*/ 5336354 w 12192000"/>
              <a:gd name="connsiteY81" fmla="*/ 2218920 h 3482342"/>
              <a:gd name="connsiteX82" fmla="*/ 5291263 w 12192000"/>
              <a:gd name="connsiteY82" fmla="*/ 2239182 h 3482342"/>
              <a:gd name="connsiteX83" fmla="*/ 5255152 w 12192000"/>
              <a:gd name="connsiteY83" fmla="*/ 2247164 h 3482342"/>
              <a:gd name="connsiteX84" fmla="*/ 5233796 w 12192000"/>
              <a:gd name="connsiteY84" fmla="*/ 2268260 h 3482342"/>
              <a:gd name="connsiteX85" fmla="*/ 5212786 w 12192000"/>
              <a:gd name="connsiteY85" fmla="*/ 2296592 h 3482342"/>
              <a:gd name="connsiteX86" fmla="*/ 5173523 w 12192000"/>
              <a:gd name="connsiteY86" fmla="*/ 2309057 h 3482342"/>
              <a:gd name="connsiteX87" fmla="*/ 5123830 w 12192000"/>
              <a:gd name="connsiteY87" fmla="*/ 2307070 h 3482342"/>
              <a:gd name="connsiteX88" fmla="*/ 5065426 w 12192000"/>
              <a:gd name="connsiteY88" fmla="*/ 2324076 h 3482342"/>
              <a:gd name="connsiteX89" fmla="*/ 4975908 w 12192000"/>
              <a:gd name="connsiteY89" fmla="*/ 2364128 h 3482342"/>
              <a:gd name="connsiteX90" fmla="*/ 4913723 w 12192000"/>
              <a:gd name="connsiteY90" fmla="*/ 2385265 h 3482342"/>
              <a:gd name="connsiteX91" fmla="*/ 4746485 w 12192000"/>
              <a:gd name="connsiteY91" fmla="*/ 2451769 h 3482342"/>
              <a:gd name="connsiteX92" fmla="*/ 4681588 w 12192000"/>
              <a:gd name="connsiteY92" fmla="*/ 2467494 h 3482342"/>
              <a:gd name="connsiteX93" fmla="*/ 1783655 w 12192000"/>
              <a:gd name="connsiteY93" fmla="*/ 3163860 h 3482342"/>
              <a:gd name="connsiteX94" fmla="*/ 1325955 w 12192000"/>
              <a:gd name="connsiteY94" fmla="*/ 3176692 h 3482342"/>
              <a:gd name="connsiteX95" fmla="*/ 1190384 w 12192000"/>
              <a:gd name="connsiteY95" fmla="*/ 3203504 h 3482342"/>
              <a:gd name="connsiteX96" fmla="*/ 1094537 w 12192000"/>
              <a:gd name="connsiteY96" fmla="*/ 3229469 h 3482342"/>
              <a:gd name="connsiteX97" fmla="*/ 779276 w 12192000"/>
              <a:gd name="connsiteY97" fmla="*/ 3327290 h 3482342"/>
              <a:gd name="connsiteX98" fmla="*/ 600378 w 12192000"/>
              <a:gd name="connsiteY98" fmla="*/ 3335250 h 3482342"/>
              <a:gd name="connsiteX99" fmla="*/ 493457 w 12192000"/>
              <a:gd name="connsiteY99" fmla="*/ 3365044 h 3482342"/>
              <a:gd name="connsiteX100" fmla="*/ 349402 w 12192000"/>
              <a:gd name="connsiteY100" fmla="*/ 3380897 h 3482342"/>
              <a:gd name="connsiteX101" fmla="*/ 192183 w 12192000"/>
              <a:gd name="connsiteY101" fmla="*/ 3460075 h 3482342"/>
              <a:gd name="connsiteX102" fmla="*/ 46713 w 12192000"/>
              <a:gd name="connsiteY102" fmla="*/ 3462986 h 3482342"/>
              <a:gd name="connsiteX103" fmla="*/ 2765 w 12192000"/>
              <a:gd name="connsiteY103" fmla="*/ 3480770 h 3482342"/>
              <a:gd name="connsiteX104" fmla="*/ 0 w 12192000"/>
              <a:gd name="connsiteY104" fmla="*/ 3482342 h 3482342"/>
              <a:gd name="connsiteX105" fmla="*/ 0 w 12192000"/>
              <a:gd name="connsiteY105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56576 w 12192000"/>
              <a:gd name="connsiteY72" fmla="*/ 2134188 h 3482342"/>
              <a:gd name="connsiteX73" fmla="*/ 6007916 w 12192000"/>
              <a:gd name="connsiteY73" fmla="*/ 2143752 h 3482342"/>
              <a:gd name="connsiteX74" fmla="*/ 5947131 w 12192000"/>
              <a:gd name="connsiteY74" fmla="*/ 2148310 h 3482342"/>
              <a:gd name="connsiteX75" fmla="*/ 5894610 w 12192000"/>
              <a:gd name="connsiteY75" fmla="*/ 2130684 h 3482342"/>
              <a:gd name="connsiteX76" fmla="*/ 5855337 w 12192000"/>
              <a:gd name="connsiteY76" fmla="*/ 2137719 h 3482342"/>
              <a:gd name="connsiteX77" fmla="*/ 5817682 w 12192000"/>
              <a:gd name="connsiteY77" fmla="*/ 2157358 h 3482342"/>
              <a:gd name="connsiteX78" fmla="*/ 5591469 w 12192000"/>
              <a:gd name="connsiteY78" fmla="*/ 2178389 h 3482342"/>
              <a:gd name="connsiteX79" fmla="*/ 5452860 w 12192000"/>
              <a:gd name="connsiteY79" fmla="*/ 2180085 h 3482342"/>
              <a:gd name="connsiteX80" fmla="*/ 5414282 w 12192000"/>
              <a:gd name="connsiteY80" fmla="*/ 2183070 h 3482342"/>
              <a:gd name="connsiteX81" fmla="*/ 5368369 w 12192000"/>
              <a:gd name="connsiteY81" fmla="*/ 2204272 h 3482342"/>
              <a:gd name="connsiteX82" fmla="*/ 5336354 w 12192000"/>
              <a:gd name="connsiteY82" fmla="*/ 2218920 h 3482342"/>
              <a:gd name="connsiteX83" fmla="*/ 5291263 w 12192000"/>
              <a:gd name="connsiteY83" fmla="*/ 2239182 h 3482342"/>
              <a:gd name="connsiteX84" fmla="*/ 5255152 w 12192000"/>
              <a:gd name="connsiteY84" fmla="*/ 2247164 h 3482342"/>
              <a:gd name="connsiteX85" fmla="*/ 5233796 w 12192000"/>
              <a:gd name="connsiteY85" fmla="*/ 2268260 h 3482342"/>
              <a:gd name="connsiteX86" fmla="*/ 5212786 w 12192000"/>
              <a:gd name="connsiteY86" fmla="*/ 2296592 h 3482342"/>
              <a:gd name="connsiteX87" fmla="*/ 5173523 w 12192000"/>
              <a:gd name="connsiteY87" fmla="*/ 2309057 h 3482342"/>
              <a:gd name="connsiteX88" fmla="*/ 5123830 w 12192000"/>
              <a:gd name="connsiteY88" fmla="*/ 2307070 h 3482342"/>
              <a:gd name="connsiteX89" fmla="*/ 5065426 w 12192000"/>
              <a:gd name="connsiteY89" fmla="*/ 2324076 h 3482342"/>
              <a:gd name="connsiteX90" fmla="*/ 4975908 w 12192000"/>
              <a:gd name="connsiteY90" fmla="*/ 2364128 h 3482342"/>
              <a:gd name="connsiteX91" fmla="*/ 4913723 w 12192000"/>
              <a:gd name="connsiteY91" fmla="*/ 2385265 h 3482342"/>
              <a:gd name="connsiteX92" fmla="*/ 4746485 w 12192000"/>
              <a:gd name="connsiteY92" fmla="*/ 2451769 h 3482342"/>
              <a:gd name="connsiteX93" fmla="*/ 4681588 w 12192000"/>
              <a:gd name="connsiteY93" fmla="*/ 2467494 h 3482342"/>
              <a:gd name="connsiteX94" fmla="*/ 1783655 w 12192000"/>
              <a:gd name="connsiteY94" fmla="*/ 3163860 h 3482342"/>
              <a:gd name="connsiteX95" fmla="*/ 1325955 w 12192000"/>
              <a:gd name="connsiteY95" fmla="*/ 3176692 h 3482342"/>
              <a:gd name="connsiteX96" fmla="*/ 1190384 w 12192000"/>
              <a:gd name="connsiteY96" fmla="*/ 3203504 h 3482342"/>
              <a:gd name="connsiteX97" fmla="*/ 1094537 w 12192000"/>
              <a:gd name="connsiteY97" fmla="*/ 3229469 h 3482342"/>
              <a:gd name="connsiteX98" fmla="*/ 779276 w 12192000"/>
              <a:gd name="connsiteY98" fmla="*/ 3327290 h 3482342"/>
              <a:gd name="connsiteX99" fmla="*/ 600378 w 12192000"/>
              <a:gd name="connsiteY99" fmla="*/ 3335250 h 3482342"/>
              <a:gd name="connsiteX100" fmla="*/ 493457 w 12192000"/>
              <a:gd name="connsiteY100" fmla="*/ 3365044 h 3482342"/>
              <a:gd name="connsiteX101" fmla="*/ 349402 w 12192000"/>
              <a:gd name="connsiteY101" fmla="*/ 3380897 h 3482342"/>
              <a:gd name="connsiteX102" fmla="*/ 192183 w 12192000"/>
              <a:gd name="connsiteY102" fmla="*/ 3460075 h 3482342"/>
              <a:gd name="connsiteX103" fmla="*/ 46713 w 12192000"/>
              <a:gd name="connsiteY103" fmla="*/ 3462986 h 3482342"/>
              <a:gd name="connsiteX104" fmla="*/ 2765 w 12192000"/>
              <a:gd name="connsiteY104" fmla="*/ 3480770 h 3482342"/>
              <a:gd name="connsiteX105" fmla="*/ 0 w 12192000"/>
              <a:gd name="connsiteY105" fmla="*/ 3482342 h 3482342"/>
              <a:gd name="connsiteX106" fmla="*/ 0 w 12192000"/>
              <a:gd name="connsiteY106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56576 w 12192000"/>
              <a:gd name="connsiteY72" fmla="*/ 2134188 h 3482342"/>
              <a:gd name="connsiteX73" fmla="*/ 6007916 w 12192000"/>
              <a:gd name="connsiteY73" fmla="*/ 2143752 h 3482342"/>
              <a:gd name="connsiteX74" fmla="*/ 5947131 w 12192000"/>
              <a:gd name="connsiteY74" fmla="*/ 2148310 h 3482342"/>
              <a:gd name="connsiteX75" fmla="*/ 5898141 w 12192000"/>
              <a:gd name="connsiteY75" fmla="*/ 2144806 h 3482342"/>
              <a:gd name="connsiteX76" fmla="*/ 5855337 w 12192000"/>
              <a:gd name="connsiteY76" fmla="*/ 2137719 h 3482342"/>
              <a:gd name="connsiteX77" fmla="*/ 5817682 w 12192000"/>
              <a:gd name="connsiteY77" fmla="*/ 2157358 h 3482342"/>
              <a:gd name="connsiteX78" fmla="*/ 5591469 w 12192000"/>
              <a:gd name="connsiteY78" fmla="*/ 2178389 h 3482342"/>
              <a:gd name="connsiteX79" fmla="*/ 5452860 w 12192000"/>
              <a:gd name="connsiteY79" fmla="*/ 2180085 h 3482342"/>
              <a:gd name="connsiteX80" fmla="*/ 5414282 w 12192000"/>
              <a:gd name="connsiteY80" fmla="*/ 2183070 h 3482342"/>
              <a:gd name="connsiteX81" fmla="*/ 5368369 w 12192000"/>
              <a:gd name="connsiteY81" fmla="*/ 2204272 h 3482342"/>
              <a:gd name="connsiteX82" fmla="*/ 5336354 w 12192000"/>
              <a:gd name="connsiteY82" fmla="*/ 2218920 h 3482342"/>
              <a:gd name="connsiteX83" fmla="*/ 5291263 w 12192000"/>
              <a:gd name="connsiteY83" fmla="*/ 2239182 h 3482342"/>
              <a:gd name="connsiteX84" fmla="*/ 5255152 w 12192000"/>
              <a:gd name="connsiteY84" fmla="*/ 2247164 h 3482342"/>
              <a:gd name="connsiteX85" fmla="*/ 5233796 w 12192000"/>
              <a:gd name="connsiteY85" fmla="*/ 2268260 h 3482342"/>
              <a:gd name="connsiteX86" fmla="*/ 5212786 w 12192000"/>
              <a:gd name="connsiteY86" fmla="*/ 2296592 h 3482342"/>
              <a:gd name="connsiteX87" fmla="*/ 5173523 w 12192000"/>
              <a:gd name="connsiteY87" fmla="*/ 2309057 h 3482342"/>
              <a:gd name="connsiteX88" fmla="*/ 5123830 w 12192000"/>
              <a:gd name="connsiteY88" fmla="*/ 2307070 h 3482342"/>
              <a:gd name="connsiteX89" fmla="*/ 5065426 w 12192000"/>
              <a:gd name="connsiteY89" fmla="*/ 2324076 h 3482342"/>
              <a:gd name="connsiteX90" fmla="*/ 4975908 w 12192000"/>
              <a:gd name="connsiteY90" fmla="*/ 2364128 h 3482342"/>
              <a:gd name="connsiteX91" fmla="*/ 4913723 w 12192000"/>
              <a:gd name="connsiteY91" fmla="*/ 2385265 h 3482342"/>
              <a:gd name="connsiteX92" fmla="*/ 4746485 w 12192000"/>
              <a:gd name="connsiteY92" fmla="*/ 2451769 h 3482342"/>
              <a:gd name="connsiteX93" fmla="*/ 4681588 w 12192000"/>
              <a:gd name="connsiteY93" fmla="*/ 2467494 h 3482342"/>
              <a:gd name="connsiteX94" fmla="*/ 1783655 w 12192000"/>
              <a:gd name="connsiteY94" fmla="*/ 3163860 h 3482342"/>
              <a:gd name="connsiteX95" fmla="*/ 1325955 w 12192000"/>
              <a:gd name="connsiteY95" fmla="*/ 3176692 h 3482342"/>
              <a:gd name="connsiteX96" fmla="*/ 1190384 w 12192000"/>
              <a:gd name="connsiteY96" fmla="*/ 3203504 h 3482342"/>
              <a:gd name="connsiteX97" fmla="*/ 1094537 w 12192000"/>
              <a:gd name="connsiteY97" fmla="*/ 3229469 h 3482342"/>
              <a:gd name="connsiteX98" fmla="*/ 779276 w 12192000"/>
              <a:gd name="connsiteY98" fmla="*/ 3327290 h 3482342"/>
              <a:gd name="connsiteX99" fmla="*/ 600378 w 12192000"/>
              <a:gd name="connsiteY99" fmla="*/ 3335250 h 3482342"/>
              <a:gd name="connsiteX100" fmla="*/ 493457 w 12192000"/>
              <a:gd name="connsiteY100" fmla="*/ 3365044 h 3482342"/>
              <a:gd name="connsiteX101" fmla="*/ 349402 w 12192000"/>
              <a:gd name="connsiteY101" fmla="*/ 3380897 h 3482342"/>
              <a:gd name="connsiteX102" fmla="*/ 192183 w 12192000"/>
              <a:gd name="connsiteY102" fmla="*/ 3460075 h 3482342"/>
              <a:gd name="connsiteX103" fmla="*/ 46713 w 12192000"/>
              <a:gd name="connsiteY103" fmla="*/ 3462986 h 3482342"/>
              <a:gd name="connsiteX104" fmla="*/ 2765 w 12192000"/>
              <a:gd name="connsiteY104" fmla="*/ 3480770 h 3482342"/>
              <a:gd name="connsiteX105" fmla="*/ 0 w 12192000"/>
              <a:gd name="connsiteY105" fmla="*/ 3482342 h 3482342"/>
              <a:gd name="connsiteX106" fmla="*/ 0 w 12192000"/>
              <a:gd name="connsiteY106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56576 w 12192000"/>
              <a:gd name="connsiteY72" fmla="*/ 2134188 h 3482342"/>
              <a:gd name="connsiteX73" fmla="*/ 6007916 w 12192000"/>
              <a:gd name="connsiteY73" fmla="*/ 2143752 h 3482342"/>
              <a:gd name="connsiteX74" fmla="*/ 5947131 w 12192000"/>
              <a:gd name="connsiteY74" fmla="*/ 2148310 h 3482342"/>
              <a:gd name="connsiteX75" fmla="*/ 5898141 w 12192000"/>
              <a:gd name="connsiteY75" fmla="*/ 2144806 h 3482342"/>
              <a:gd name="connsiteX76" fmla="*/ 5855337 w 12192000"/>
              <a:gd name="connsiteY76" fmla="*/ 2137719 h 3482342"/>
              <a:gd name="connsiteX77" fmla="*/ 5817682 w 12192000"/>
              <a:gd name="connsiteY77" fmla="*/ 2157358 h 3482342"/>
              <a:gd name="connsiteX78" fmla="*/ 5735300 w 12192000"/>
              <a:gd name="connsiteY78" fmla="*/ 2158902 h 3482342"/>
              <a:gd name="connsiteX79" fmla="*/ 5591469 w 12192000"/>
              <a:gd name="connsiteY79" fmla="*/ 2178389 h 3482342"/>
              <a:gd name="connsiteX80" fmla="*/ 5452860 w 12192000"/>
              <a:gd name="connsiteY80" fmla="*/ 2180085 h 3482342"/>
              <a:gd name="connsiteX81" fmla="*/ 5414282 w 12192000"/>
              <a:gd name="connsiteY81" fmla="*/ 2183070 h 3482342"/>
              <a:gd name="connsiteX82" fmla="*/ 5368369 w 12192000"/>
              <a:gd name="connsiteY82" fmla="*/ 2204272 h 3482342"/>
              <a:gd name="connsiteX83" fmla="*/ 5336354 w 12192000"/>
              <a:gd name="connsiteY83" fmla="*/ 2218920 h 3482342"/>
              <a:gd name="connsiteX84" fmla="*/ 5291263 w 12192000"/>
              <a:gd name="connsiteY84" fmla="*/ 2239182 h 3482342"/>
              <a:gd name="connsiteX85" fmla="*/ 5255152 w 12192000"/>
              <a:gd name="connsiteY85" fmla="*/ 2247164 h 3482342"/>
              <a:gd name="connsiteX86" fmla="*/ 5233796 w 12192000"/>
              <a:gd name="connsiteY86" fmla="*/ 2268260 h 3482342"/>
              <a:gd name="connsiteX87" fmla="*/ 5212786 w 12192000"/>
              <a:gd name="connsiteY87" fmla="*/ 2296592 h 3482342"/>
              <a:gd name="connsiteX88" fmla="*/ 5173523 w 12192000"/>
              <a:gd name="connsiteY88" fmla="*/ 2309057 h 3482342"/>
              <a:gd name="connsiteX89" fmla="*/ 5123830 w 12192000"/>
              <a:gd name="connsiteY89" fmla="*/ 2307070 h 3482342"/>
              <a:gd name="connsiteX90" fmla="*/ 5065426 w 12192000"/>
              <a:gd name="connsiteY90" fmla="*/ 2324076 h 3482342"/>
              <a:gd name="connsiteX91" fmla="*/ 4975908 w 12192000"/>
              <a:gd name="connsiteY91" fmla="*/ 2364128 h 3482342"/>
              <a:gd name="connsiteX92" fmla="*/ 4913723 w 12192000"/>
              <a:gd name="connsiteY92" fmla="*/ 2385265 h 3482342"/>
              <a:gd name="connsiteX93" fmla="*/ 4746485 w 12192000"/>
              <a:gd name="connsiteY93" fmla="*/ 2451769 h 3482342"/>
              <a:gd name="connsiteX94" fmla="*/ 4681588 w 12192000"/>
              <a:gd name="connsiteY94" fmla="*/ 2467494 h 3482342"/>
              <a:gd name="connsiteX95" fmla="*/ 1783655 w 12192000"/>
              <a:gd name="connsiteY95" fmla="*/ 3163860 h 3482342"/>
              <a:gd name="connsiteX96" fmla="*/ 1325955 w 12192000"/>
              <a:gd name="connsiteY96" fmla="*/ 3176692 h 3482342"/>
              <a:gd name="connsiteX97" fmla="*/ 1190384 w 12192000"/>
              <a:gd name="connsiteY97" fmla="*/ 3203504 h 3482342"/>
              <a:gd name="connsiteX98" fmla="*/ 1094537 w 12192000"/>
              <a:gd name="connsiteY98" fmla="*/ 3229469 h 3482342"/>
              <a:gd name="connsiteX99" fmla="*/ 779276 w 12192000"/>
              <a:gd name="connsiteY99" fmla="*/ 3327290 h 3482342"/>
              <a:gd name="connsiteX100" fmla="*/ 600378 w 12192000"/>
              <a:gd name="connsiteY100" fmla="*/ 3335250 h 3482342"/>
              <a:gd name="connsiteX101" fmla="*/ 493457 w 12192000"/>
              <a:gd name="connsiteY101" fmla="*/ 3365044 h 3482342"/>
              <a:gd name="connsiteX102" fmla="*/ 349402 w 12192000"/>
              <a:gd name="connsiteY102" fmla="*/ 3380897 h 3482342"/>
              <a:gd name="connsiteX103" fmla="*/ 192183 w 12192000"/>
              <a:gd name="connsiteY103" fmla="*/ 3460075 h 3482342"/>
              <a:gd name="connsiteX104" fmla="*/ 46713 w 12192000"/>
              <a:gd name="connsiteY104" fmla="*/ 3462986 h 3482342"/>
              <a:gd name="connsiteX105" fmla="*/ 2765 w 12192000"/>
              <a:gd name="connsiteY105" fmla="*/ 3480770 h 3482342"/>
              <a:gd name="connsiteX106" fmla="*/ 0 w 12192000"/>
              <a:gd name="connsiteY106" fmla="*/ 3482342 h 3482342"/>
              <a:gd name="connsiteX107" fmla="*/ 0 w 12192000"/>
              <a:gd name="connsiteY107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522602 w 12192000"/>
              <a:gd name="connsiteY67" fmla="*/ 1954133 h 3482342"/>
              <a:gd name="connsiteX68" fmla="*/ 6444344 w 12192000"/>
              <a:gd name="connsiteY68" fmla="*/ 1969663 h 3482342"/>
              <a:gd name="connsiteX69" fmla="*/ 6333446 w 12192000"/>
              <a:gd name="connsiteY69" fmla="*/ 1997163 h 3482342"/>
              <a:gd name="connsiteX70" fmla="*/ 6294933 w 12192000"/>
              <a:gd name="connsiteY70" fmla="*/ 2019412 h 3482342"/>
              <a:gd name="connsiteX71" fmla="*/ 6238719 w 12192000"/>
              <a:gd name="connsiteY71" fmla="*/ 2042547 h 3482342"/>
              <a:gd name="connsiteX72" fmla="*/ 6142310 w 12192000"/>
              <a:gd name="connsiteY72" fmla="*/ 2092510 h 3482342"/>
              <a:gd name="connsiteX73" fmla="*/ 6056576 w 12192000"/>
              <a:gd name="connsiteY73" fmla="*/ 2134188 h 3482342"/>
              <a:gd name="connsiteX74" fmla="*/ 6007916 w 12192000"/>
              <a:gd name="connsiteY74" fmla="*/ 2143752 h 3482342"/>
              <a:gd name="connsiteX75" fmla="*/ 5947131 w 12192000"/>
              <a:gd name="connsiteY75" fmla="*/ 2148310 h 3482342"/>
              <a:gd name="connsiteX76" fmla="*/ 5898141 w 12192000"/>
              <a:gd name="connsiteY76" fmla="*/ 2144806 h 3482342"/>
              <a:gd name="connsiteX77" fmla="*/ 5855337 w 12192000"/>
              <a:gd name="connsiteY77" fmla="*/ 2137719 h 3482342"/>
              <a:gd name="connsiteX78" fmla="*/ 5817682 w 12192000"/>
              <a:gd name="connsiteY78" fmla="*/ 2157358 h 3482342"/>
              <a:gd name="connsiteX79" fmla="*/ 5735300 w 12192000"/>
              <a:gd name="connsiteY79" fmla="*/ 2158902 h 3482342"/>
              <a:gd name="connsiteX80" fmla="*/ 5591469 w 12192000"/>
              <a:gd name="connsiteY80" fmla="*/ 2178389 h 3482342"/>
              <a:gd name="connsiteX81" fmla="*/ 5452860 w 12192000"/>
              <a:gd name="connsiteY81" fmla="*/ 2180085 h 3482342"/>
              <a:gd name="connsiteX82" fmla="*/ 5414282 w 12192000"/>
              <a:gd name="connsiteY82" fmla="*/ 2183070 h 3482342"/>
              <a:gd name="connsiteX83" fmla="*/ 5368369 w 12192000"/>
              <a:gd name="connsiteY83" fmla="*/ 2204272 h 3482342"/>
              <a:gd name="connsiteX84" fmla="*/ 5336354 w 12192000"/>
              <a:gd name="connsiteY84" fmla="*/ 2218920 h 3482342"/>
              <a:gd name="connsiteX85" fmla="*/ 5291263 w 12192000"/>
              <a:gd name="connsiteY85" fmla="*/ 2239182 h 3482342"/>
              <a:gd name="connsiteX86" fmla="*/ 5255152 w 12192000"/>
              <a:gd name="connsiteY86" fmla="*/ 2247164 h 3482342"/>
              <a:gd name="connsiteX87" fmla="*/ 5233796 w 12192000"/>
              <a:gd name="connsiteY87" fmla="*/ 2268260 h 3482342"/>
              <a:gd name="connsiteX88" fmla="*/ 5212786 w 12192000"/>
              <a:gd name="connsiteY88" fmla="*/ 2296592 h 3482342"/>
              <a:gd name="connsiteX89" fmla="*/ 5173523 w 12192000"/>
              <a:gd name="connsiteY89" fmla="*/ 2309057 h 3482342"/>
              <a:gd name="connsiteX90" fmla="*/ 5123830 w 12192000"/>
              <a:gd name="connsiteY90" fmla="*/ 2307070 h 3482342"/>
              <a:gd name="connsiteX91" fmla="*/ 5065426 w 12192000"/>
              <a:gd name="connsiteY91" fmla="*/ 2324076 h 3482342"/>
              <a:gd name="connsiteX92" fmla="*/ 4975908 w 12192000"/>
              <a:gd name="connsiteY92" fmla="*/ 2364128 h 3482342"/>
              <a:gd name="connsiteX93" fmla="*/ 4913723 w 12192000"/>
              <a:gd name="connsiteY93" fmla="*/ 2385265 h 3482342"/>
              <a:gd name="connsiteX94" fmla="*/ 4746485 w 12192000"/>
              <a:gd name="connsiteY94" fmla="*/ 2451769 h 3482342"/>
              <a:gd name="connsiteX95" fmla="*/ 4681588 w 12192000"/>
              <a:gd name="connsiteY95" fmla="*/ 2467494 h 3482342"/>
              <a:gd name="connsiteX96" fmla="*/ 1783655 w 12192000"/>
              <a:gd name="connsiteY96" fmla="*/ 3163860 h 3482342"/>
              <a:gd name="connsiteX97" fmla="*/ 1325955 w 12192000"/>
              <a:gd name="connsiteY97" fmla="*/ 3176692 h 3482342"/>
              <a:gd name="connsiteX98" fmla="*/ 1190384 w 12192000"/>
              <a:gd name="connsiteY98" fmla="*/ 3203504 h 3482342"/>
              <a:gd name="connsiteX99" fmla="*/ 1094537 w 12192000"/>
              <a:gd name="connsiteY99" fmla="*/ 3229469 h 3482342"/>
              <a:gd name="connsiteX100" fmla="*/ 779276 w 12192000"/>
              <a:gd name="connsiteY100" fmla="*/ 3327290 h 3482342"/>
              <a:gd name="connsiteX101" fmla="*/ 600378 w 12192000"/>
              <a:gd name="connsiteY101" fmla="*/ 3335250 h 3482342"/>
              <a:gd name="connsiteX102" fmla="*/ 493457 w 12192000"/>
              <a:gd name="connsiteY102" fmla="*/ 3365044 h 3482342"/>
              <a:gd name="connsiteX103" fmla="*/ 349402 w 12192000"/>
              <a:gd name="connsiteY103" fmla="*/ 3380897 h 3482342"/>
              <a:gd name="connsiteX104" fmla="*/ 192183 w 12192000"/>
              <a:gd name="connsiteY104" fmla="*/ 3460075 h 3482342"/>
              <a:gd name="connsiteX105" fmla="*/ 46713 w 12192000"/>
              <a:gd name="connsiteY105" fmla="*/ 3462986 h 3482342"/>
              <a:gd name="connsiteX106" fmla="*/ 2765 w 12192000"/>
              <a:gd name="connsiteY106" fmla="*/ 3480770 h 3482342"/>
              <a:gd name="connsiteX107" fmla="*/ 0 w 12192000"/>
              <a:gd name="connsiteY107" fmla="*/ 3482342 h 3482342"/>
              <a:gd name="connsiteX108" fmla="*/ 0 w 12192000"/>
              <a:gd name="connsiteY108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522602 w 12192000"/>
              <a:gd name="connsiteY67" fmla="*/ 1954133 h 3482342"/>
              <a:gd name="connsiteX68" fmla="*/ 6444344 w 12192000"/>
              <a:gd name="connsiteY68" fmla="*/ 1969663 h 3482342"/>
              <a:gd name="connsiteX69" fmla="*/ 6409626 w 12192000"/>
              <a:gd name="connsiteY69" fmla="*/ 1978846 h 3482342"/>
              <a:gd name="connsiteX70" fmla="*/ 6333446 w 12192000"/>
              <a:gd name="connsiteY70" fmla="*/ 1997163 h 3482342"/>
              <a:gd name="connsiteX71" fmla="*/ 6294933 w 12192000"/>
              <a:gd name="connsiteY71" fmla="*/ 2019412 h 3482342"/>
              <a:gd name="connsiteX72" fmla="*/ 6238719 w 12192000"/>
              <a:gd name="connsiteY72" fmla="*/ 2042547 h 3482342"/>
              <a:gd name="connsiteX73" fmla="*/ 6142310 w 12192000"/>
              <a:gd name="connsiteY73" fmla="*/ 2092510 h 3482342"/>
              <a:gd name="connsiteX74" fmla="*/ 6056576 w 12192000"/>
              <a:gd name="connsiteY74" fmla="*/ 2134188 h 3482342"/>
              <a:gd name="connsiteX75" fmla="*/ 6007916 w 12192000"/>
              <a:gd name="connsiteY75" fmla="*/ 2143752 h 3482342"/>
              <a:gd name="connsiteX76" fmla="*/ 5947131 w 12192000"/>
              <a:gd name="connsiteY76" fmla="*/ 2148310 h 3482342"/>
              <a:gd name="connsiteX77" fmla="*/ 5898141 w 12192000"/>
              <a:gd name="connsiteY77" fmla="*/ 2144806 h 3482342"/>
              <a:gd name="connsiteX78" fmla="*/ 5855337 w 12192000"/>
              <a:gd name="connsiteY78" fmla="*/ 2137719 h 3482342"/>
              <a:gd name="connsiteX79" fmla="*/ 5817682 w 12192000"/>
              <a:gd name="connsiteY79" fmla="*/ 2157358 h 3482342"/>
              <a:gd name="connsiteX80" fmla="*/ 5735300 w 12192000"/>
              <a:gd name="connsiteY80" fmla="*/ 2158902 h 3482342"/>
              <a:gd name="connsiteX81" fmla="*/ 5591469 w 12192000"/>
              <a:gd name="connsiteY81" fmla="*/ 2178389 h 3482342"/>
              <a:gd name="connsiteX82" fmla="*/ 5452860 w 12192000"/>
              <a:gd name="connsiteY82" fmla="*/ 2180085 h 3482342"/>
              <a:gd name="connsiteX83" fmla="*/ 5414282 w 12192000"/>
              <a:gd name="connsiteY83" fmla="*/ 2183070 h 3482342"/>
              <a:gd name="connsiteX84" fmla="*/ 5368369 w 12192000"/>
              <a:gd name="connsiteY84" fmla="*/ 2204272 h 3482342"/>
              <a:gd name="connsiteX85" fmla="*/ 5336354 w 12192000"/>
              <a:gd name="connsiteY85" fmla="*/ 2218920 h 3482342"/>
              <a:gd name="connsiteX86" fmla="*/ 5291263 w 12192000"/>
              <a:gd name="connsiteY86" fmla="*/ 2239182 h 3482342"/>
              <a:gd name="connsiteX87" fmla="*/ 5255152 w 12192000"/>
              <a:gd name="connsiteY87" fmla="*/ 2247164 h 3482342"/>
              <a:gd name="connsiteX88" fmla="*/ 5233796 w 12192000"/>
              <a:gd name="connsiteY88" fmla="*/ 2268260 h 3482342"/>
              <a:gd name="connsiteX89" fmla="*/ 5212786 w 12192000"/>
              <a:gd name="connsiteY89" fmla="*/ 2296592 h 3482342"/>
              <a:gd name="connsiteX90" fmla="*/ 5173523 w 12192000"/>
              <a:gd name="connsiteY90" fmla="*/ 2309057 h 3482342"/>
              <a:gd name="connsiteX91" fmla="*/ 5123830 w 12192000"/>
              <a:gd name="connsiteY91" fmla="*/ 2307070 h 3482342"/>
              <a:gd name="connsiteX92" fmla="*/ 5065426 w 12192000"/>
              <a:gd name="connsiteY92" fmla="*/ 2324076 h 3482342"/>
              <a:gd name="connsiteX93" fmla="*/ 4975908 w 12192000"/>
              <a:gd name="connsiteY93" fmla="*/ 2364128 h 3482342"/>
              <a:gd name="connsiteX94" fmla="*/ 4913723 w 12192000"/>
              <a:gd name="connsiteY94" fmla="*/ 2385265 h 3482342"/>
              <a:gd name="connsiteX95" fmla="*/ 4746485 w 12192000"/>
              <a:gd name="connsiteY95" fmla="*/ 2451769 h 3482342"/>
              <a:gd name="connsiteX96" fmla="*/ 4681588 w 12192000"/>
              <a:gd name="connsiteY96" fmla="*/ 2467494 h 3482342"/>
              <a:gd name="connsiteX97" fmla="*/ 1783655 w 12192000"/>
              <a:gd name="connsiteY97" fmla="*/ 3163860 h 3482342"/>
              <a:gd name="connsiteX98" fmla="*/ 1325955 w 12192000"/>
              <a:gd name="connsiteY98" fmla="*/ 3176692 h 3482342"/>
              <a:gd name="connsiteX99" fmla="*/ 1190384 w 12192000"/>
              <a:gd name="connsiteY99" fmla="*/ 3203504 h 3482342"/>
              <a:gd name="connsiteX100" fmla="*/ 1094537 w 12192000"/>
              <a:gd name="connsiteY100" fmla="*/ 3229469 h 3482342"/>
              <a:gd name="connsiteX101" fmla="*/ 779276 w 12192000"/>
              <a:gd name="connsiteY101" fmla="*/ 3327290 h 3482342"/>
              <a:gd name="connsiteX102" fmla="*/ 600378 w 12192000"/>
              <a:gd name="connsiteY102" fmla="*/ 3335250 h 3482342"/>
              <a:gd name="connsiteX103" fmla="*/ 493457 w 12192000"/>
              <a:gd name="connsiteY103" fmla="*/ 3365044 h 3482342"/>
              <a:gd name="connsiteX104" fmla="*/ 349402 w 12192000"/>
              <a:gd name="connsiteY104" fmla="*/ 3380897 h 3482342"/>
              <a:gd name="connsiteX105" fmla="*/ 192183 w 12192000"/>
              <a:gd name="connsiteY105" fmla="*/ 3460075 h 3482342"/>
              <a:gd name="connsiteX106" fmla="*/ 46713 w 12192000"/>
              <a:gd name="connsiteY106" fmla="*/ 3462986 h 3482342"/>
              <a:gd name="connsiteX107" fmla="*/ 2765 w 12192000"/>
              <a:gd name="connsiteY107" fmla="*/ 3480770 h 3482342"/>
              <a:gd name="connsiteX108" fmla="*/ 0 w 12192000"/>
              <a:gd name="connsiteY108" fmla="*/ 3482342 h 3482342"/>
              <a:gd name="connsiteX109" fmla="*/ 0 w 12192000"/>
              <a:gd name="connsiteY10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522602 w 12192000"/>
              <a:gd name="connsiteY67" fmla="*/ 1954133 h 3482342"/>
              <a:gd name="connsiteX68" fmla="*/ 6444344 w 12192000"/>
              <a:gd name="connsiteY68" fmla="*/ 1969663 h 3482342"/>
              <a:gd name="connsiteX69" fmla="*/ 6409626 w 12192000"/>
              <a:gd name="connsiteY69" fmla="*/ 1978846 h 3482342"/>
              <a:gd name="connsiteX70" fmla="*/ 6333446 w 12192000"/>
              <a:gd name="connsiteY70" fmla="*/ 1997163 h 3482342"/>
              <a:gd name="connsiteX71" fmla="*/ 6294933 w 12192000"/>
              <a:gd name="connsiteY71" fmla="*/ 2019412 h 3482342"/>
              <a:gd name="connsiteX72" fmla="*/ 6238719 w 12192000"/>
              <a:gd name="connsiteY72" fmla="*/ 2042547 h 3482342"/>
              <a:gd name="connsiteX73" fmla="*/ 6138780 w 12192000"/>
              <a:gd name="connsiteY73" fmla="*/ 2081918 h 3482342"/>
              <a:gd name="connsiteX74" fmla="*/ 6056576 w 12192000"/>
              <a:gd name="connsiteY74" fmla="*/ 2134188 h 3482342"/>
              <a:gd name="connsiteX75" fmla="*/ 6007916 w 12192000"/>
              <a:gd name="connsiteY75" fmla="*/ 2143752 h 3482342"/>
              <a:gd name="connsiteX76" fmla="*/ 5947131 w 12192000"/>
              <a:gd name="connsiteY76" fmla="*/ 2148310 h 3482342"/>
              <a:gd name="connsiteX77" fmla="*/ 5898141 w 12192000"/>
              <a:gd name="connsiteY77" fmla="*/ 2144806 h 3482342"/>
              <a:gd name="connsiteX78" fmla="*/ 5855337 w 12192000"/>
              <a:gd name="connsiteY78" fmla="*/ 2137719 h 3482342"/>
              <a:gd name="connsiteX79" fmla="*/ 5817682 w 12192000"/>
              <a:gd name="connsiteY79" fmla="*/ 2157358 h 3482342"/>
              <a:gd name="connsiteX80" fmla="*/ 5735300 w 12192000"/>
              <a:gd name="connsiteY80" fmla="*/ 2158902 h 3482342"/>
              <a:gd name="connsiteX81" fmla="*/ 5591469 w 12192000"/>
              <a:gd name="connsiteY81" fmla="*/ 2178389 h 3482342"/>
              <a:gd name="connsiteX82" fmla="*/ 5452860 w 12192000"/>
              <a:gd name="connsiteY82" fmla="*/ 2180085 h 3482342"/>
              <a:gd name="connsiteX83" fmla="*/ 5414282 w 12192000"/>
              <a:gd name="connsiteY83" fmla="*/ 2183070 h 3482342"/>
              <a:gd name="connsiteX84" fmla="*/ 5368369 w 12192000"/>
              <a:gd name="connsiteY84" fmla="*/ 2204272 h 3482342"/>
              <a:gd name="connsiteX85" fmla="*/ 5336354 w 12192000"/>
              <a:gd name="connsiteY85" fmla="*/ 2218920 h 3482342"/>
              <a:gd name="connsiteX86" fmla="*/ 5291263 w 12192000"/>
              <a:gd name="connsiteY86" fmla="*/ 2239182 h 3482342"/>
              <a:gd name="connsiteX87" fmla="*/ 5255152 w 12192000"/>
              <a:gd name="connsiteY87" fmla="*/ 2247164 h 3482342"/>
              <a:gd name="connsiteX88" fmla="*/ 5233796 w 12192000"/>
              <a:gd name="connsiteY88" fmla="*/ 2268260 h 3482342"/>
              <a:gd name="connsiteX89" fmla="*/ 5212786 w 12192000"/>
              <a:gd name="connsiteY89" fmla="*/ 2296592 h 3482342"/>
              <a:gd name="connsiteX90" fmla="*/ 5173523 w 12192000"/>
              <a:gd name="connsiteY90" fmla="*/ 2309057 h 3482342"/>
              <a:gd name="connsiteX91" fmla="*/ 5123830 w 12192000"/>
              <a:gd name="connsiteY91" fmla="*/ 2307070 h 3482342"/>
              <a:gd name="connsiteX92" fmla="*/ 5065426 w 12192000"/>
              <a:gd name="connsiteY92" fmla="*/ 2324076 h 3482342"/>
              <a:gd name="connsiteX93" fmla="*/ 4975908 w 12192000"/>
              <a:gd name="connsiteY93" fmla="*/ 2364128 h 3482342"/>
              <a:gd name="connsiteX94" fmla="*/ 4913723 w 12192000"/>
              <a:gd name="connsiteY94" fmla="*/ 2385265 h 3482342"/>
              <a:gd name="connsiteX95" fmla="*/ 4746485 w 12192000"/>
              <a:gd name="connsiteY95" fmla="*/ 2451769 h 3482342"/>
              <a:gd name="connsiteX96" fmla="*/ 4681588 w 12192000"/>
              <a:gd name="connsiteY96" fmla="*/ 2467494 h 3482342"/>
              <a:gd name="connsiteX97" fmla="*/ 1783655 w 12192000"/>
              <a:gd name="connsiteY97" fmla="*/ 3163860 h 3482342"/>
              <a:gd name="connsiteX98" fmla="*/ 1325955 w 12192000"/>
              <a:gd name="connsiteY98" fmla="*/ 3176692 h 3482342"/>
              <a:gd name="connsiteX99" fmla="*/ 1190384 w 12192000"/>
              <a:gd name="connsiteY99" fmla="*/ 3203504 h 3482342"/>
              <a:gd name="connsiteX100" fmla="*/ 1094537 w 12192000"/>
              <a:gd name="connsiteY100" fmla="*/ 3229469 h 3482342"/>
              <a:gd name="connsiteX101" fmla="*/ 779276 w 12192000"/>
              <a:gd name="connsiteY101" fmla="*/ 3327290 h 3482342"/>
              <a:gd name="connsiteX102" fmla="*/ 600378 w 12192000"/>
              <a:gd name="connsiteY102" fmla="*/ 3335250 h 3482342"/>
              <a:gd name="connsiteX103" fmla="*/ 493457 w 12192000"/>
              <a:gd name="connsiteY103" fmla="*/ 3365044 h 3482342"/>
              <a:gd name="connsiteX104" fmla="*/ 349402 w 12192000"/>
              <a:gd name="connsiteY104" fmla="*/ 3380897 h 3482342"/>
              <a:gd name="connsiteX105" fmla="*/ 192183 w 12192000"/>
              <a:gd name="connsiteY105" fmla="*/ 3460075 h 3482342"/>
              <a:gd name="connsiteX106" fmla="*/ 46713 w 12192000"/>
              <a:gd name="connsiteY106" fmla="*/ 3462986 h 3482342"/>
              <a:gd name="connsiteX107" fmla="*/ 2765 w 12192000"/>
              <a:gd name="connsiteY107" fmla="*/ 3480770 h 3482342"/>
              <a:gd name="connsiteX108" fmla="*/ 0 w 12192000"/>
              <a:gd name="connsiteY108" fmla="*/ 3482342 h 3482342"/>
              <a:gd name="connsiteX109" fmla="*/ 0 w 12192000"/>
              <a:gd name="connsiteY10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522602 w 12192000"/>
              <a:gd name="connsiteY67" fmla="*/ 1954133 h 3482342"/>
              <a:gd name="connsiteX68" fmla="*/ 6444344 w 12192000"/>
              <a:gd name="connsiteY68" fmla="*/ 1969663 h 3482342"/>
              <a:gd name="connsiteX69" fmla="*/ 6409626 w 12192000"/>
              <a:gd name="connsiteY69" fmla="*/ 1978846 h 3482342"/>
              <a:gd name="connsiteX70" fmla="*/ 6333446 w 12192000"/>
              <a:gd name="connsiteY70" fmla="*/ 1997163 h 3482342"/>
              <a:gd name="connsiteX71" fmla="*/ 6294933 w 12192000"/>
              <a:gd name="connsiteY71" fmla="*/ 2019412 h 3482342"/>
              <a:gd name="connsiteX72" fmla="*/ 6238719 w 12192000"/>
              <a:gd name="connsiteY72" fmla="*/ 2042547 h 3482342"/>
              <a:gd name="connsiteX73" fmla="*/ 6187205 w 12192000"/>
              <a:gd name="connsiteY73" fmla="*/ 2060048 h 3482342"/>
              <a:gd name="connsiteX74" fmla="*/ 6138780 w 12192000"/>
              <a:gd name="connsiteY74" fmla="*/ 2081918 h 3482342"/>
              <a:gd name="connsiteX75" fmla="*/ 6056576 w 12192000"/>
              <a:gd name="connsiteY75" fmla="*/ 2134188 h 3482342"/>
              <a:gd name="connsiteX76" fmla="*/ 6007916 w 12192000"/>
              <a:gd name="connsiteY76" fmla="*/ 2143752 h 3482342"/>
              <a:gd name="connsiteX77" fmla="*/ 5947131 w 12192000"/>
              <a:gd name="connsiteY77" fmla="*/ 2148310 h 3482342"/>
              <a:gd name="connsiteX78" fmla="*/ 5898141 w 12192000"/>
              <a:gd name="connsiteY78" fmla="*/ 2144806 h 3482342"/>
              <a:gd name="connsiteX79" fmla="*/ 5855337 w 12192000"/>
              <a:gd name="connsiteY79" fmla="*/ 2137719 h 3482342"/>
              <a:gd name="connsiteX80" fmla="*/ 5817682 w 12192000"/>
              <a:gd name="connsiteY80" fmla="*/ 2157358 h 3482342"/>
              <a:gd name="connsiteX81" fmla="*/ 5735300 w 12192000"/>
              <a:gd name="connsiteY81" fmla="*/ 2158902 h 3482342"/>
              <a:gd name="connsiteX82" fmla="*/ 5591469 w 12192000"/>
              <a:gd name="connsiteY82" fmla="*/ 2178389 h 3482342"/>
              <a:gd name="connsiteX83" fmla="*/ 5452860 w 12192000"/>
              <a:gd name="connsiteY83" fmla="*/ 2180085 h 3482342"/>
              <a:gd name="connsiteX84" fmla="*/ 5414282 w 12192000"/>
              <a:gd name="connsiteY84" fmla="*/ 2183070 h 3482342"/>
              <a:gd name="connsiteX85" fmla="*/ 5368369 w 12192000"/>
              <a:gd name="connsiteY85" fmla="*/ 2204272 h 3482342"/>
              <a:gd name="connsiteX86" fmla="*/ 5336354 w 12192000"/>
              <a:gd name="connsiteY86" fmla="*/ 2218920 h 3482342"/>
              <a:gd name="connsiteX87" fmla="*/ 5291263 w 12192000"/>
              <a:gd name="connsiteY87" fmla="*/ 2239182 h 3482342"/>
              <a:gd name="connsiteX88" fmla="*/ 5255152 w 12192000"/>
              <a:gd name="connsiteY88" fmla="*/ 2247164 h 3482342"/>
              <a:gd name="connsiteX89" fmla="*/ 5233796 w 12192000"/>
              <a:gd name="connsiteY89" fmla="*/ 2268260 h 3482342"/>
              <a:gd name="connsiteX90" fmla="*/ 5212786 w 12192000"/>
              <a:gd name="connsiteY90" fmla="*/ 2296592 h 3482342"/>
              <a:gd name="connsiteX91" fmla="*/ 5173523 w 12192000"/>
              <a:gd name="connsiteY91" fmla="*/ 2309057 h 3482342"/>
              <a:gd name="connsiteX92" fmla="*/ 5123830 w 12192000"/>
              <a:gd name="connsiteY92" fmla="*/ 2307070 h 3482342"/>
              <a:gd name="connsiteX93" fmla="*/ 5065426 w 12192000"/>
              <a:gd name="connsiteY93" fmla="*/ 2324076 h 3482342"/>
              <a:gd name="connsiteX94" fmla="*/ 4975908 w 12192000"/>
              <a:gd name="connsiteY94" fmla="*/ 2364128 h 3482342"/>
              <a:gd name="connsiteX95" fmla="*/ 4913723 w 12192000"/>
              <a:gd name="connsiteY95" fmla="*/ 2385265 h 3482342"/>
              <a:gd name="connsiteX96" fmla="*/ 4746485 w 12192000"/>
              <a:gd name="connsiteY96" fmla="*/ 2451769 h 3482342"/>
              <a:gd name="connsiteX97" fmla="*/ 4681588 w 12192000"/>
              <a:gd name="connsiteY97" fmla="*/ 2467494 h 3482342"/>
              <a:gd name="connsiteX98" fmla="*/ 1783655 w 12192000"/>
              <a:gd name="connsiteY98" fmla="*/ 3163860 h 3482342"/>
              <a:gd name="connsiteX99" fmla="*/ 1325955 w 12192000"/>
              <a:gd name="connsiteY99" fmla="*/ 3176692 h 3482342"/>
              <a:gd name="connsiteX100" fmla="*/ 1190384 w 12192000"/>
              <a:gd name="connsiteY100" fmla="*/ 3203504 h 3482342"/>
              <a:gd name="connsiteX101" fmla="*/ 1094537 w 12192000"/>
              <a:gd name="connsiteY101" fmla="*/ 3229469 h 3482342"/>
              <a:gd name="connsiteX102" fmla="*/ 779276 w 12192000"/>
              <a:gd name="connsiteY102" fmla="*/ 3327290 h 3482342"/>
              <a:gd name="connsiteX103" fmla="*/ 600378 w 12192000"/>
              <a:gd name="connsiteY103" fmla="*/ 3335250 h 3482342"/>
              <a:gd name="connsiteX104" fmla="*/ 493457 w 12192000"/>
              <a:gd name="connsiteY104" fmla="*/ 3365044 h 3482342"/>
              <a:gd name="connsiteX105" fmla="*/ 349402 w 12192000"/>
              <a:gd name="connsiteY105" fmla="*/ 3380897 h 3482342"/>
              <a:gd name="connsiteX106" fmla="*/ 192183 w 12192000"/>
              <a:gd name="connsiteY106" fmla="*/ 3460075 h 3482342"/>
              <a:gd name="connsiteX107" fmla="*/ 46713 w 12192000"/>
              <a:gd name="connsiteY107" fmla="*/ 3462986 h 3482342"/>
              <a:gd name="connsiteX108" fmla="*/ 2765 w 12192000"/>
              <a:gd name="connsiteY108" fmla="*/ 3480770 h 3482342"/>
              <a:gd name="connsiteX109" fmla="*/ 0 w 12192000"/>
              <a:gd name="connsiteY109" fmla="*/ 3482342 h 3482342"/>
              <a:gd name="connsiteX110" fmla="*/ 0 w 12192000"/>
              <a:gd name="connsiteY110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522602 w 12192000"/>
              <a:gd name="connsiteY67" fmla="*/ 1954133 h 3482342"/>
              <a:gd name="connsiteX68" fmla="*/ 6444344 w 12192000"/>
              <a:gd name="connsiteY68" fmla="*/ 1969663 h 3482342"/>
              <a:gd name="connsiteX69" fmla="*/ 6409626 w 12192000"/>
              <a:gd name="connsiteY69" fmla="*/ 1978846 h 3482342"/>
              <a:gd name="connsiteX70" fmla="*/ 6333446 w 12192000"/>
              <a:gd name="connsiteY70" fmla="*/ 1997163 h 3482342"/>
              <a:gd name="connsiteX71" fmla="*/ 6294933 w 12192000"/>
              <a:gd name="connsiteY71" fmla="*/ 2019412 h 3482342"/>
              <a:gd name="connsiteX72" fmla="*/ 6238719 w 12192000"/>
              <a:gd name="connsiteY72" fmla="*/ 2042547 h 3482342"/>
              <a:gd name="connsiteX73" fmla="*/ 6187205 w 12192000"/>
              <a:gd name="connsiteY73" fmla="*/ 2060048 h 3482342"/>
              <a:gd name="connsiteX74" fmla="*/ 6138780 w 12192000"/>
              <a:gd name="connsiteY74" fmla="*/ 2081918 h 3482342"/>
              <a:gd name="connsiteX75" fmla="*/ 6120125 w 12192000"/>
              <a:gd name="connsiteY75" fmla="*/ 2109475 h 3482342"/>
              <a:gd name="connsiteX76" fmla="*/ 6056576 w 12192000"/>
              <a:gd name="connsiteY76" fmla="*/ 2134188 h 3482342"/>
              <a:gd name="connsiteX77" fmla="*/ 6007916 w 12192000"/>
              <a:gd name="connsiteY77" fmla="*/ 2143752 h 3482342"/>
              <a:gd name="connsiteX78" fmla="*/ 5947131 w 12192000"/>
              <a:gd name="connsiteY78" fmla="*/ 2148310 h 3482342"/>
              <a:gd name="connsiteX79" fmla="*/ 5898141 w 12192000"/>
              <a:gd name="connsiteY79" fmla="*/ 2144806 h 3482342"/>
              <a:gd name="connsiteX80" fmla="*/ 5855337 w 12192000"/>
              <a:gd name="connsiteY80" fmla="*/ 2137719 h 3482342"/>
              <a:gd name="connsiteX81" fmla="*/ 5817682 w 12192000"/>
              <a:gd name="connsiteY81" fmla="*/ 2157358 h 3482342"/>
              <a:gd name="connsiteX82" fmla="*/ 5735300 w 12192000"/>
              <a:gd name="connsiteY82" fmla="*/ 2158902 h 3482342"/>
              <a:gd name="connsiteX83" fmla="*/ 5591469 w 12192000"/>
              <a:gd name="connsiteY83" fmla="*/ 2178389 h 3482342"/>
              <a:gd name="connsiteX84" fmla="*/ 5452860 w 12192000"/>
              <a:gd name="connsiteY84" fmla="*/ 2180085 h 3482342"/>
              <a:gd name="connsiteX85" fmla="*/ 5414282 w 12192000"/>
              <a:gd name="connsiteY85" fmla="*/ 2183070 h 3482342"/>
              <a:gd name="connsiteX86" fmla="*/ 5368369 w 12192000"/>
              <a:gd name="connsiteY86" fmla="*/ 2204272 h 3482342"/>
              <a:gd name="connsiteX87" fmla="*/ 5336354 w 12192000"/>
              <a:gd name="connsiteY87" fmla="*/ 2218920 h 3482342"/>
              <a:gd name="connsiteX88" fmla="*/ 5291263 w 12192000"/>
              <a:gd name="connsiteY88" fmla="*/ 2239182 h 3482342"/>
              <a:gd name="connsiteX89" fmla="*/ 5255152 w 12192000"/>
              <a:gd name="connsiteY89" fmla="*/ 2247164 h 3482342"/>
              <a:gd name="connsiteX90" fmla="*/ 5233796 w 12192000"/>
              <a:gd name="connsiteY90" fmla="*/ 2268260 h 3482342"/>
              <a:gd name="connsiteX91" fmla="*/ 5212786 w 12192000"/>
              <a:gd name="connsiteY91" fmla="*/ 2296592 h 3482342"/>
              <a:gd name="connsiteX92" fmla="*/ 5173523 w 12192000"/>
              <a:gd name="connsiteY92" fmla="*/ 2309057 h 3482342"/>
              <a:gd name="connsiteX93" fmla="*/ 5123830 w 12192000"/>
              <a:gd name="connsiteY93" fmla="*/ 2307070 h 3482342"/>
              <a:gd name="connsiteX94" fmla="*/ 5065426 w 12192000"/>
              <a:gd name="connsiteY94" fmla="*/ 2324076 h 3482342"/>
              <a:gd name="connsiteX95" fmla="*/ 4975908 w 12192000"/>
              <a:gd name="connsiteY95" fmla="*/ 2364128 h 3482342"/>
              <a:gd name="connsiteX96" fmla="*/ 4913723 w 12192000"/>
              <a:gd name="connsiteY96" fmla="*/ 2385265 h 3482342"/>
              <a:gd name="connsiteX97" fmla="*/ 4746485 w 12192000"/>
              <a:gd name="connsiteY97" fmla="*/ 2451769 h 3482342"/>
              <a:gd name="connsiteX98" fmla="*/ 4681588 w 12192000"/>
              <a:gd name="connsiteY98" fmla="*/ 2467494 h 3482342"/>
              <a:gd name="connsiteX99" fmla="*/ 1783655 w 12192000"/>
              <a:gd name="connsiteY99" fmla="*/ 3163860 h 3482342"/>
              <a:gd name="connsiteX100" fmla="*/ 1325955 w 12192000"/>
              <a:gd name="connsiteY100" fmla="*/ 3176692 h 3482342"/>
              <a:gd name="connsiteX101" fmla="*/ 1190384 w 12192000"/>
              <a:gd name="connsiteY101" fmla="*/ 3203504 h 3482342"/>
              <a:gd name="connsiteX102" fmla="*/ 1094537 w 12192000"/>
              <a:gd name="connsiteY102" fmla="*/ 3229469 h 3482342"/>
              <a:gd name="connsiteX103" fmla="*/ 779276 w 12192000"/>
              <a:gd name="connsiteY103" fmla="*/ 3327290 h 3482342"/>
              <a:gd name="connsiteX104" fmla="*/ 600378 w 12192000"/>
              <a:gd name="connsiteY104" fmla="*/ 3335250 h 3482342"/>
              <a:gd name="connsiteX105" fmla="*/ 493457 w 12192000"/>
              <a:gd name="connsiteY105" fmla="*/ 3365044 h 3482342"/>
              <a:gd name="connsiteX106" fmla="*/ 349402 w 12192000"/>
              <a:gd name="connsiteY106" fmla="*/ 3380897 h 3482342"/>
              <a:gd name="connsiteX107" fmla="*/ 192183 w 12192000"/>
              <a:gd name="connsiteY107" fmla="*/ 3460075 h 3482342"/>
              <a:gd name="connsiteX108" fmla="*/ 46713 w 12192000"/>
              <a:gd name="connsiteY108" fmla="*/ 3462986 h 3482342"/>
              <a:gd name="connsiteX109" fmla="*/ 2765 w 12192000"/>
              <a:gd name="connsiteY109" fmla="*/ 3480770 h 3482342"/>
              <a:gd name="connsiteX110" fmla="*/ 0 w 12192000"/>
              <a:gd name="connsiteY110" fmla="*/ 3482342 h 3482342"/>
              <a:gd name="connsiteX111" fmla="*/ 0 w 12192000"/>
              <a:gd name="connsiteY111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522602 w 12192000"/>
              <a:gd name="connsiteY67" fmla="*/ 1954133 h 3482342"/>
              <a:gd name="connsiteX68" fmla="*/ 6444344 w 12192000"/>
              <a:gd name="connsiteY68" fmla="*/ 1969663 h 3482342"/>
              <a:gd name="connsiteX69" fmla="*/ 6409626 w 12192000"/>
              <a:gd name="connsiteY69" fmla="*/ 1978846 h 3482342"/>
              <a:gd name="connsiteX70" fmla="*/ 6333446 w 12192000"/>
              <a:gd name="connsiteY70" fmla="*/ 1997163 h 3482342"/>
              <a:gd name="connsiteX71" fmla="*/ 6294933 w 12192000"/>
              <a:gd name="connsiteY71" fmla="*/ 2019412 h 3482342"/>
              <a:gd name="connsiteX72" fmla="*/ 6238719 w 12192000"/>
              <a:gd name="connsiteY72" fmla="*/ 2042547 h 3482342"/>
              <a:gd name="connsiteX73" fmla="*/ 6187205 w 12192000"/>
              <a:gd name="connsiteY73" fmla="*/ 2060048 h 3482342"/>
              <a:gd name="connsiteX74" fmla="*/ 6138780 w 12192000"/>
              <a:gd name="connsiteY74" fmla="*/ 2081918 h 3482342"/>
              <a:gd name="connsiteX75" fmla="*/ 6120125 w 12192000"/>
              <a:gd name="connsiteY75" fmla="*/ 2109475 h 3482342"/>
              <a:gd name="connsiteX76" fmla="*/ 6056576 w 12192000"/>
              <a:gd name="connsiteY76" fmla="*/ 2120066 h 3482342"/>
              <a:gd name="connsiteX77" fmla="*/ 6007916 w 12192000"/>
              <a:gd name="connsiteY77" fmla="*/ 2143752 h 3482342"/>
              <a:gd name="connsiteX78" fmla="*/ 5947131 w 12192000"/>
              <a:gd name="connsiteY78" fmla="*/ 2148310 h 3482342"/>
              <a:gd name="connsiteX79" fmla="*/ 5898141 w 12192000"/>
              <a:gd name="connsiteY79" fmla="*/ 2144806 h 3482342"/>
              <a:gd name="connsiteX80" fmla="*/ 5855337 w 12192000"/>
              <a:gd name="connsiteY80" fmla="*/ 2137719 h 3482342"/>
              <a:gd name="connsiteX81" fmla="*/ 5817682 w 12192000"/>
              <a:gd name="connsiteY81" fmla="*/ 2157358 h 3482342"/>
              <a:gd name="connsiteX82" fmla="*/ 5735300 w 12192000"/>
              <a:gd name="connsiteY82" fmla="*/ 2158902 h 3482342"/>
              <a:gd name="connsiteX83" fmla="*/ 5591469 w 12192000"/>
              <a:gd name="connsiteY83" fmla="*/ 2178389 h 3482342"/>
              <a:gd name="connsiteX84" fmla="*/ 5452860 w 12192000"/>
              <a:gd name="connsiteY84" fmla="*/ 2180085 h 3482342"/>
              <a:gd name="connsiteX85" fmla="*/ 5414282 w 12192000"/>
              <a:gd name="connsiteY85" fmla="*/ 2183070 h 3482342"/>
              <a:gd name="connsiteX86" fmla="*/ 5368369 w 12192000"/>
              <a:gd name="connsiteY86" fmla="*/ 2204272 h 3482342"/>
              <a:gd name="connsiteX87" fmla="*/ 5336354 w 12192000"/>
              <a:gd name="connsiteY87" fmla="*/ 2218920 h 3482342"/>
              <a:gd name="connsiteX88" fmla="*/ 5291263 w 12192000"/>
              <a:gd name="connsiteY88" fmla="*/ 2239182 h 3482342"/>
              <a:gd name="connsiteX89" fmla="*/ 5255152 w 12192000"/>
              <a:gd name="connsiteY89" fmla="*/ 2247164 h 3482342"/>
              <a:gd name="connsiteX90" fmla="*/ 5233796 w 12192000"/>
              <a:gd name="connsiteY90" fmla="*/ 2268260 h 3482342"/>
              <a:gd name="connsiteX91" fmla="*/ 5212786 w 12192000"/>
              <a:gd name="connsiteY91" fmla="*/ 2296592 h 3482342"/>
              <a:gd name="connsiteX92" fmla="*/ 5173523 w 12192000"/>
              <a:gd name="connsiteY92" fmla="*/ 2309057 h 3482342"/>
              <a:gd name="connsiteX93" fmla="*/ 5123830 w 12192000"/>
              <a:gd name="connsiteY93" fmla="*/ 2307070 h 3482342"/>
              <a:gd name="connsiteX94" fmla="*/ 5065426 w 12192000"/>
              <a:gd name="connsiteY94" fmla="*/ 2324076 h 3482342"/>
              <a:gd name="connsiteX95" fmla="*/ 4975908 w 12192000"/>
              <a:gd name="connsiteY95" fmla="*/ 2364128 h 3482342"/>
              <a:gd name="connsiteX96" fmla="*/ 4913723 w 12192000"/>
              <a:gd name="connsiteY96" fmla="*/ 2385265 h 3482342"/>
              <a:gd name="connsiteX97" fmla="*/ 4746485 w 12192000"/>
              <a:gd name="connsiteY97" fmla="*/ 2451769 h 3482342"/>
              <a:gd name="connsiteX98" fmla="*/ 4681588 w 12192000"/>
              <a:gd name="connsiteY98" fmla="*/ 2467494 h 3482342"/>
              <a:gd name="connsiteX99" fmla="*/ 1783655 w 12192000"/>
              <a:gd name="connsiteY99" fmla="*/ 3163860 h 3482342"/>
              <a:gd name="connsiteX100" fmla="*/ 1325955 w 12192000"/>
              <a:gd name="connsiteY100" fmla="*/ 3176692 h 3482342"/>
              <a:gd name="connsiteX101" fmla="*/ 1190384 w 12192000"/>
              <a:gd name="connsiteY101" fmla="*/ 3203504 h 3482342"/>
              <a:gd name="connsiteX102" fmla="*/ 1094537 w 12192000"/>
              <a:gd name="connsiteY102" fmla="*/ 3229469 h 3482342"/>
              <a:gd name="connsiteX103" fmla="*/ 779276 w 12192000"/>
              <a:gd name="connsiteY103" fmla="*/ 3327290 h 3482342"/>
              <a:gd name="connsiteX104" fmla="*/ 600378 w 12192000"/>
              <a:gd name="connsiteY104" fmla="*/ 3335250 h 3482342"/>
              <a:gd name="connsiteX105" fmla="*/ 493457 w 12192000"/>
              <a:gd name="connsiteY105" fmla="*/ 3365044 h 3482342"/>
              <a:gd name="connsiteX106" fmla="*/ 349402 w 12192000"/>
              <a:gd name="connsiteY106" fmla="*/ 3380897 h 3482342"/>
              <a:gd name="connsiteX107" fmla="*/ 192183 w 12192000"/>
              <a:gd name="connsiteY107" fmla="*/ 3460075 h 3482342"/>
              <a:gd name="connsiteX108" fmla="*/ 46713 w 12192000"/>
              <a:gd name="connsiteY108" fmla="*/ 3462986 h 3482342"/>
              <a:gd name="connsiteX109" fmla="*/ 2765 w 12192000"/>
              <a:gd name="connsiteY109" fmla="*/ 3480770 h 3482342"/>
              <a:gd name="connsiteX110" fmla="*/ 0 w 12192000"/>
              <a:gd name="connsiteY110" fmla="*/ 3482342 h 3482342"/>
              <a:gd name="connsiteX111" fmla="*/ 0 w 12192000"/>
              <a:gd name="connsiteY111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522602 w 12192000"/>
              <a:gd name="connsiteY67" fmla="*/ 1954133 h 3482342"/>
              <a:gd name="connsiteX68" fmla="*/ 6444344 w 12192000"/>
              <a:gd name="connsiteY68" fmla="*/ 1969663 h 3482342"/>
              <a:gd name="connsiteX69" fmla="*/ 6409626 w 12192000"/>
              <a:gd name="connsiteY69" fmla="*/ 1978846 h 3482342"/>
              <a:gd name="connsiteX70" fmla="*/ 6333446 w 12192000"/>
              <a:gd name="connsiteY70" fmla="*/ 1997163 h 3482342"/>
              <a:gd name="connsiteX71" fmla="*/ 6294933 w 12192000"/>
              <a:gd name="connsiteY71" fmla="*/ 2019412 h 3482342"/>
              <a:gd name="connsiteX72" fmla="*/ 6238719 w 12192000"/>
              <a:gd name="connsiteY72" fmla="*/ 2042547 h 3482342"/>
              <a:gd name="connsiteX73" fmla="*/ 6187205 w 12192000"/>
              <a:gd name="connsiteY73" fmla="*/ 2060048 h 3482342"/>
              <a:gd name="connsiteX74" fmla="*/ 6138780 w 12192000"/>
              <a:gd name="connsiteY74" fmla="*/ 2081918 h 3482342"/>
              <a:gd name="connsiteX75" fmla="*/ 6120125 w 12192000"/>
              <a:gd name="connsiteY75" fmla="*/ 2109475 h 3482342"/>
              <a:gd name="connsiteX76" fmla="*/ 6056576 w 12192000"/>
              <a:gd name="connsiteY76" fmla="*/ 2120066 h 3482342"/>
              <a:gd name="connsiteX77" fmla="*/ 5993794 w 12192000"/>
              <a:gd name="connsiteY77" fmla="*/ 2122569 h 3482342"/>
              <a:gd name="connsiteX78" fmla="*/ 5947131 w 12192000"/>
              <a:gd name="connsiteY78" fmla="*/ 2148310 h 3482342"/>
              <a:gd name="connsiteX79" fmla="*/ 5898141 w 12192000"/>
              <a:gd name="connsiteY79" fmla="*/ 2144806 h 3482342"/>
              <a:gd name="connsiteX80" fmla="*/ 5855337 w 12192000"/>
              <a:gd name="connsiteY80" fmla="*/ 2137719 h 3482342"/>
              <a:gd name="connsiteX81" fmla="*/ 5817682 w 12192000"/>
              <a:gd name="connsiteY81" fmla="*/ 2157358 h 3482342"/>
              <a:gd name="connsiteX82" fmla="*/ 5735300 w 12192000"/>
              <a:gd name="connsiteY82" fmla="*/ 2158902 h 3482342"/>
              <a:gd name="connsiteX83" fmla="*/ 5591469 w 12192000"/>
              <a:gd name="connsiteY83" fmla="*/ 2178389 h 3482342"/>
              <a:gd name="connsiteX84" fmla="*/ 5452860 w 12192000"/>
              <a:gd name="connsiteY84" fmla="*/ 2180085 h 3482342"/>
              <a:gd name="connsiteX85" fmla="*/ 5414282 w 12192000"/>
              <a:gd name="connsiteY85" fmla="*/ 2183070 h 3482342"/>
              <a:gd name="connsiteX86" fmla="*/ 5368369 w 12192000"/>
              <a:gd name="connsiteY86" fmla="*/ 2204272 h 3482342"/>
              <a:gd name="connsiteX87" fmla="*/ 5336354 w 12192000"/>
              <a:gd name="connsiteY87" fmla="*/ 2218920 h 3482342"/>
              <a:gd name="connsiteX88" fmla="*/ 5291263 w 12192000"/>
              <a:gd name="connsiteY88" fmla="*/ 2239182 h 3482342"/>
              <a:gd name="connsiteX89" fmla="*/ 5255152 w 12192000"/>
              <a:gd name="connsiteY89" fmla="*/ 2247164 h 3482342"/>
              <a:gd name="connsiteX90" fmla="*/ 5233796 w 12192000"/>
              <a:gd name="connsiteY90" fmla="*/ 2268260 h 3482342"/>
              <a:gd name="connsiteX91" fmla="*/ 5212786 w 12192000"/>
              <a:gd name="connsiteY91" fmla="*/ 2296592 h 3482342"/>
              <a:gd name="connsiteX92" fmla="*/ 5173523 w 12192000"/>
              <a:gd name="connsiteY92" fmla="*/ 2309057 h 3482342"/>
              <a:gd name="connsiteX93" fmla="*/ 5123830 w 12192000"/>
              <a:gd name="connsiteY93" fmla="*/ 2307070 h 3482342"/>
              <a:gd name="connsiteX94" fmla="*/ 5065426 w 12192000"/>
              <a:gd name="connsiteY94" fmla="*/ 2324076 h 3482342"/>
              <a:gd name="connsiteX95" fmla="*/ 4975908 w 12192000"/>
              <a:gd name="connsiteY95" fmla="*/ 2364128 h 3482342"/>
              <a:gd name="connsiteX96" fmla="*/ 4913723 w 12192000"/>
              <a:gd name="connsiteY96" fmla="*/ 2385265 h 3482342"/>
              <a:gd name="connsiteX97" fmla="*/ 4746485 w 12192000"/>
              <a:gd name="connsiteY97" fmla="*/ 2451769 h 3482342"/>
              <a:gd name="connsiteX98" fmla="*/ 4681588 w 12192000"/>
              <a:gd name="connsiteY98" fmla="*/ 2467494 h 3482342"/>
              <a:gd name="connsiteX99" fmla="*/ 1783655 w 12192000"/>
              <a:gd name="connsiteY99" fmla="*/ 3163860 h 3482342"/>
              <a:gd name="connsiteX100" fmla="*/ 1325955 w 12192000"/>
              <a:gd name="connsiteY100" fmla="*/ 3176692 h 3482342"/>
              <a:gd name="connsiteX101" fmla="*/ 1190384 w 12192000"/>
              <a:gd name="connsiteY101" fmla="*/ 3203504 h 3482342"/>
              <a:gd name="connsiteX102" fmla="*/ 1094537 w 12192000"/>
              <a:gd name="connsiteY102" fmla="*/ 3229469 h 3482342"/>
              <a:gd name="connsiteX103" fmla="*/ 779276 w 12192000"/>
              <a:gd name="connsiteY103" fmla="*/ 3327290 h 3482342"/>
              <a:gd name="connsiteX104" fmla="*/ 600378 w 12192000"/>
              <a:gd name="connsiteY104" fmla="*/ 3335250 h 3482342"/>
              <a:gd name="connsiteX105" fmla="*/ 493457 w 12192000"/>
              <a:gd name="connsiteY105" fmla="*/ 3365044 h 3482342"/>
              <a:gd name="connsiteX106" fmla="*/ 349402 w 12192000"/>
              <a:gd name="connsiteY106" fmla="*/ 3380897 h 3482342"/>
              <a:gd name="connsiteX107" fmla="*/ 192183 w 12192000"/>
              <a:gd name="connsiteY107" fmla="*/ 3460075 h 3482342"/>
              <a:gd name="connsiteX108" fmla="*/ 46713 w 12192000"/>
              <a:gd name="connsiteY108" fmla="*/ 3462986 h 3482342"/>
              <a:gd name="connsiteX109" fmla="*/ 2765 w 12192000"/>
              <a:gd name="connsiteY109" fmla="*/ 3480770 h 3482342"/>
              <a:gd name="connsiteX110" fmla="*/ 0 w 12192000"/>
              <a:gd name="connsiteY110" fmla="*/ 3482342 h 3482342"/>
              <a:gd name="connsiteX111" fmla="*/ 0 w 12192000"/>
              <a:gd name="connsiteY111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522602 w 12192000"/>
              <a:gd name="connsiteY67" fmla="*/ 1954133 h 3482342"/>
              <a:gd name="connsiteX68" fmla="*/ 6444344 w 12192000"/>
              <a:gd name="connsiteY68" fmla="*/ 1969663 h 3482342"/>
              <a:gd name="connsiteX69" fmla="*/ 6409626 w 12192000"/>
              <a:gd name="connsiteY69" fmla="*/ 1978846 h 3482342"/>
              <a:gd name="connsiteX70" fmla="*/ 6333446 w 12192000"/>
              <a:gd name="connsiteY70" fmla="*/ 1997163 h 3482342"/>
              <a:gd name="connsiteX71" fmla="*/ 6294933 w 12192000"/>
              <a:gd name="connsiteY71" fmla="*/ 2019412 h 3482342"/>
              <a:gd name="connsiteX72" fmla="*/ 6238719 w 12192000"/>
              <a:gd name="connsiteY72" fmla="*/ 2042547 h 3482342"/>
              <a:gd name="connsiteX73" fmla="*/ 6187205 w 12192000"/>
              <a:gd name="connsiteY73" fmla="*/ 2060048 h 3482342"/>
              <a:gd name="connsiteX74" fmla="*/ 6138780 w 12192000"/>
              <a:gd name="connsiteY74" fmla="*/ 2081918 h 3482342"/>
              <a:gd name="connsiteX75" fmla="*/ 6120125 w 12192000"/>
              <a:gd name="connsiteY75" fmla="*/ 2109475 h 3482342"/>
              <a:gd name="connsiteX76" fmla="*/ 6056576 w 12192000"/>
              <a:gd name="connsiteY76" fmla="*/ 2120066 h 3482342"/>
              <a:gd name="connsiteX77" fmla="*/ 5993794 w 12192000"/>
              <a:gd name="connsiteY77" fmla="*/ 2122569 h 3482342"/>
              <a:gd name="connsiteX78" fmla="*/ 5943601 w 12192000"/>
              <a:gd name="connsiteY78" fmla="*/ 2137719 h 3482342"/>
              <a:gd name="connsiteX79" fmla="*/ 5898141 w 12192000"/>
              <a:gd name="connsiteY79" fmla="*/ 2144806 h 3482342"/>
              <a:gd name="connsiteX80" fmla="*/ 5855337 w 12192000"/>
              <a:gd name="connsiteY80" fmla="*/ 2137719 h 3482342"/>
              <a:gd name="connsiteX81" fmla="*/ 5817682 w 12192000"/>
              <a:gd name="connsiteY81" fmla="*/ 2157358 h 3482342"/>
              <a:gd name="connsiteX82" fmla="*/ 5735300 w 12192000"/>
              <a:gd name="connsiteY82" fmla="*/ 2158902 h 3482342"/>
              <a:gd name="connsiteX83" fmla="*/ 5591469 w 12192000"/>
              <a:gd name="connsiteY83" fmla="*/ 2178389 h 3482342"/>
              <a:gd name="connsiteX84" fmla="*/ 5452860 w 12192000"/>
              <a:gd name="connsiteY84" fmla="*/ 2180085 h 3482342"/>
              <a:gd name="connsiteX85" fmla="*/ 5414282 w 12192000"/>
              <a:gd name="connsiteY85" fmla="*/ 2183070 h 3482342"/>
              <a:gd name="connsiteX86" fmla="*/ 5368369 w 12192000"/>
              <a:gd name="connsiteY86" fmla="*/ 2204272 h 3482342"/>
              <a:gd name="connsiteX87" fmla="*/ 5336354 w 12192000"/>
              <a:gd name="connsiteY87" fmla="*/ 2218920 h 3482342"/>
              <a:gd name="connsiteX88" fmla="*/ 5291263 w 12192000"/>
              <a:gd name="connsiteY88" fmla="*/ 2239182 h 3482342"/>
              <a:gd name="connsiteX89" fmla="*/ 5255152 w 12192000"/>
              <a:gd name="connsiteY89" fmla="*/ 2247164 h 3482342"/>
              <a:gd name="connsiteX90" fmla="*/ 5233796 w 12192000"/>
              <a:gd name="connsiteY90" fmla="*/ 2268260 h 3482342"/>
              <a:gd name="connsiteX91" fmla="*/ 5212786 w 12192000"/>
              <a:gd name="connsiteY91" fmla="*/ 2296592 h 3482342"/>
              <a:gd name="connsiteX92" fmla="*/ 5173523 w 12192000"/>
              <a:gd name="connsiteY92" fmla="*/ 2309057 h 3482342"/>
              <a:gd name="connsiteX93" fmla="*/ 5123830 w 12192000"/>
              <a:gd name="connsiteY93" fmla="*/ 2307070 h 3482342"/>
              <a:gd name="connsiteX94" fmla="*/ 5065426 w 12192000"/>
              <a:gd name="connsiteY94" fmla="*/ 2324076 h 3482342"/>
              <a:gd name="connsiteX95" fmla="*/ 4975908 w 12192000"/>
              <a:gd name="connsiteY95" fmla="*/ 2364128 h 3482342"/>
              <a:gd name="connsiteX96" fmla="*/ 4913723 w 12192000"/>
              <a:gd name="connsiteY96" fmla="*/ 2385265 h 3482342"/>
              <a:gd name="connsiteX97" fmla="*/ 4746485 w 12192000"/>
              <a:gd name="connsiteY97" fmla="*/ 2451769 h 3482342"/>
              <a:gd name="connsiteX98" fmla="*/ 4681588 w 12192000"/>
              <a:gd name="connsiteY98" fmla="*/ 2467494 h 3482342"/>
              <a:gd name="connsiteX99" fmla="*/ 1783655 w 12192000"/>
              <a:gd name="connsiteY99" fmla="*/ 3163860 h 3482342"/>
              <a:gd name="connsiteX100" fmla="*/ 1325955 w 12192000"/>
              <a:gd name="connsiteY100" fmla="*/ 3176692 h 3482342"/>
              <a:gd name="connsiteX101" fmla="*/ 1190384 w 12192000"/>
              <a:gd name="connsiteY101" fmla="*/ 3203504 h 3482342"/>
              <a:gd name="connsiteX102" fmla="*/ 1094537 w 12192000"/>
              <a:gd name="connsiteY102" fmla="*/ 3229469 h 3482342"/>
              <a:gd name="connsiteX103" fmla="*/ 779276 w 12192000"/>
              <a:gd name="connsiteY103" fmla="*/ 3327290 h 3482342"/>
              <a:gd name="connsiteX104" fmla="*/ 600378 w 12192000"/>
              <a:gd name="connsiteY104" fmla="*/ 3335250 h 3482342"/>
              <a:gd name="connsiteX105" fmla="*/ 493457 w 12192000"/>
              <a:gd name="connsiteY105" fmla="*/ 3365044 h 3482342"/>
              <a:gd name="connsiteX106" fmla="*/ 349402 w 12192000"/>
              <a:gd name="connsiteY106" fmla="*/ 3380897 h 3482342"/>
              <a:gd name="connsiteX107" fmla="*/ 192183 w 12192000"/>
              <a:gd name="connsiteY107" fmla="*/ 3460075 h 3482342"/>
              <a:gd name="connsiteX108" fmla="*/ 46713 w 12192000"/>
              <a:gd name="connsiteY108" fmla="*/ 3462986 h 3482342"/>
              <a:gd name="connsiteX109" fmla="*/ 2765 w 12192000"/>
              <a:gd name="connsiteY109" fmla="*/ 3480770 h 3482342"/>
              <a:gd name="connsiteX110" fmla="*/ 0 w 12192000"/>
              <a:gd name="connsiteY110" fmla="*/ 3482342 h 3482342"/>
              <a:gd name="connsiteX111" fmla="*/ 0 w 12192000"/>
              <a:gd name="connsiteY111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522602 w 12192000"/>
              <a:gd name="connsiteY67" fmla="*/ 1954133 h 3482342"/>
              <a:gd name="connsiteX68" fmla="*/ 6444344 w 12192000"/>
              <a:gd name="connsiteY68" fmla="*/ 1969663 h 3482342"/>
              <a:gd name="connsiteX69" fmla="*/ 6409626 w 12192000"/>
              <a:gd name="connsiteY69" fmla="*/ 1978846 h 3482342"/>
              <a:gd name="connsiteX70" fmla="*/ 6333446 w 12192000"/>
              <a:gd name="connsiteY70" fmla="*/ 1997163 h 3482342"/>
              <a:gd name="connsiteX71" fmla="*/ 6294933 w 12192000"/>
              <a:gd name="connsiteY71" fmla="*/ 2019412 h 3482342"/>
              <a:gd name="connsiteX72" fmla="*/ 6238719 w 12192000"/>
              <a:gd name="connsiteY72" fmla="*/ 2042547 h 3482342"/>
              <a:gd name="connsiteX73" fmla="*/ 6187205 w 12192000"/>
              <a:gd name="connsiteY73" fmla="*/ 2060048 h 3482342"/>
              <a:gd name="connsiteX74" fmla="*/ 6138780 w 12192000"/>
              <a:gd name="connsiteY74" fmla="*/ 2081918 h 3482342"/>
              <a:gd name="connsiteX75" fmla="*/ 6120125 w 12192000"/>
              <a:gd name="connsiteY75" fmla="*/ 2109475 h 3482342"/>
              <a:gd name="connsiteX76" fmla="*/ 6056576 w 12192000"/>
              <a:gd name="connsiteY76" fmla="*/ 2120066 h 3482342"/>
              <a:gd name="connsiteX77" fmla="*/ 5993794 w 12192000"/>
              <a:gd name="connsiteY77" fmla="*/ 2122569 h 3482342"/>
              <a:gd name="connsiteX78" fmla="*/ 5943601 w 12192000"/>
              <a:gd name="connsiteY78" fmla="*/ 2137719 h 3482342"/>
              <a:gd name="connsiteX79" fmla="*/ 5898141 w 12192000"/>
              <a:gd name="connsiteY79" fmla="*/ 2144806 h 3482342"/>
              <a:gd name="connsiteX80" fmla="*/ 5855337 w 12192000"/>
              <a:gd name="connsiteY80" fmla="*/ 2137719 h 3482342"/>
              <a:gd name="connsiteX81" fmla="*/ 5817682 w 12192000"/>
              <a:gd name="connsiteY81" fmla="*/ 2157358 h 3482342"/>
              <a:gd name="connsiteX82" fmla="*/ 5735300 w 12192000"/>
              <a:gd name="connsiteY82" fmla="*/ 2158902 h 3482342"/>
              <a:gd name="connsiteX83" fmla="*/ 5591469 w 12192000"/>
              <a:gd name="connsiteY83" fmla="*/ 2178389 h 3482342"/>
              <a:gd name="connsiteX84" fmla="*/ 5505818 w 12192000"/>
              <a:gd name="connsiteY84" fmla="*/ 2194207 h 3482342"/>
              <a:gd name="connsiteX85" fmla="*/ 5452860 w 12192000"/>
              <a:gd name="connsiteY85" fmla="*/ 2180085 h 3482342"/>
              <a:gd name="connsiteX86" fmla="*/ 5414282 w 12192000"/>
              <a:gd name="connsiteY86" fmla="*/ 2183070 h 3482342"/>
              <a:gd name="connsiteX87" fmla="*/ 5368369 w 12192000"/>
              <a:gd name="connsiteY87" fmla="*/ 2204272 h 3482342"/>
              <a:gd name="connsiteX88" fmla="*/ 5336354 w 12192000"/>
              <a:gd name="connsiteY88" fmla="*/ 2218920 h 3482342"/>
              <a:gd name="connsiteX89" fmla="*/ 5291263 w 12192000"/>
              <a:gd name="connsiteY89" fmla="*/ 2239182 h 3482342"/>
              <a:gd name="connsiteX90" fmla="*/ 5255152 w 12192000"/>
              <a:gd name="connsiteY90" fmla="*/ 2247164 h 3482342"/>
              <a:gd name="connsiteX91" fmla="*/ 5233796 w 12192000"/>
              <a:gd name="connsiteY91" fmla="*/ 2268260 h 3482342"/>
              <a:gd name="connsiteX92" fmla="*/ 5212786 w 12192000"/>
              <a:gd name="connsiteY92" fmla="*/ 2296592 h 3482342"/>
              <a:gd name="connsiteX93" fmla="*/ 5173523 w 12192000"/>
              <a:gd name="connsiteY93" fmla="*/ 2309057 h 3482342"/>
              <a:gd name="connsiteX94" fmla="*/ 5123830 w 12192000"/>
              <a:gd name="connsiteY94" fmla="*/ 2307070 h 3482342"/>
              <a:gd name="connsiteX95" fmla="*/ 5065426 w 12192000"/>
              <a:gd name="connsiteY95" fmla="*/ 2324076 h 3482342"/>
              <a:gd name="connsiteX96" fmla="*/ 4975908 w 12192000"/>
              <a:gd name="connsiteY96" fmla="*/ 2364128 h 3482342"/>
              <a:gd name="connsiteX97" fmla="*/ 4913723 w 12192000"/>
              <a:gd name="connsiteY97" fmla="*/ 2385265 h 3482342"/>
              <a:gd name="connsiteX98" fmla="*/ 4746485 w 12192000"/>
              <a:gd name="connsiteY98" fmla="*/ 2451769 h 3482342"/>
              <a:gd name="connsiteX99" fmla="*/ 4681588 w 12192000"/>
              <a:gd name="connsiteY99" fmla="*/ 2467494 h 3482342"/>
              <a:gd name="connsiteX100" fmla="*/ 1783655 w 12192000"/>
              <a:gd name="connsiteY100" fmla="*/ 3163860 h 3482342"/>
              <a:gd name="connsiteX101" fmla="*/ 1325955 w 12192000"/>
              <a:gd name="connsiteY101" fmla="*/ 3176692 h 3482342"/>
              <a:gd name="connsiteX102" fmla="*/ 1190384 w 12192000"/>
              <a:gd name="connsiteY102" fmla="*/ 3203504 h 3482342"/>
              <a:gd name="connsiteX103" fmla="*/ 1094537 w 12192000"/>
              <a:gd name="connsiteY103" fmla="*/ 3229469 h 3482342"/>
              <a:gd name="connsiteX104" fmla="*/ 779276 w 12192000"/>
              <a:gd name="connsiteY104" fmla="*/ 3327290 h 3482342"/>
              <a:gd name="connsiteX105" fmla="*/ 600378 w 12192000"/>
              <a:gd name="connsiteY105" fmla="*/ 3335250 h 3482342"/>
              <a:gd name="connsiteX106" fmla="*/ 493457 w 12192000"/>
              <a:gd name="connsiteY106" fmla="*/ 3365044 h 3482342"/>
              <a:gd name="connsiteX107" fmla="*/ 349402 w 12192000"/>
              <a:gd name="connsiteY107" fmla="*/ 3380897 h 3482342"/>
              <a:gd name="connsiteX108" fmla="*/ 192183 w 12192000"/>
              <a:gd name="connsiteY108" fmla="*/ 3460075 h 3482342"/>
              <a:gd name="connsiteX109" fmla="*/ 46713 w 12192000"/>
              <a:gd name="connsiteY109" fmla="*/ 3462986 h 3482342"/>
              <a:gd name="connsiteX110" fmla="*/ 2765 w 12192000"/>
              <a:gd name="connsiteY110" fmla="*/ 3480770 h 3482342"/>
              <a:gd name="connsiteX111" fmla="*/ 0 w 12192000"/>
              <a:gd name="connsiteY111" fmla="*/ 3482342 h 3482342"/>
              <a:gd name="connsiteX112" fmla="*/ 0 w 12192000"/>
              <a:gd name="connsiteY112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522602 w 12192000"/>
              <a:gd name="connsiteY67" fmla="*/ 1954133 h 3482342"/>
              <a:gd name="connsiteX68" fmla="*/ 6444344 w 12192000"/>
              <a:gd name="connsiteY68" fmla="*/ 1969663 h 3482342"/>
              <a:gd name="connsiteX69" fmla="*/ 6409626 w 12192000"/>
              <a:gd name="connsiteY69" fmla="*/ 1978846 h 3482342"/>
              <a:gd name="connsiteX70" fmla="*/ 6333446 w 12192000"/>
              <a:gd name="connsiteY70" fmla="*/ 1997163 h 3482342"/>
              <a:gd name="connsiteX71" fmla="*/ 6294933 w 12192000"/>
              <a:gd name="connsiteY71" fmla="*/ 2019412 h 3482342"/>
              <a:gd name="connsiteX72" fmla="*/ 6238719 w 12192000"/>
              <a:gd name="connsiteY72" fmla="*/ 2042547 h 3482342"/>
              <a:gd name="connsiteX73" fmla="*/ 6187205 w 12192000"/>
              <a:gd name="connsiteY73" fmla="*/ 2060048 h 3482342"/>
              <a:gd name="connsiteX74" fmla="*/ 6138780 w 12192000"/>
              <a:gd name="connsiteY74" fmla="*/ 2081918 h 3482342"/>
              <a:gd name="connsiteX75" fmla="*/ 6120125 w 12192000"/>
              <a:gd name="connsiteY75" fmla="*/ 2109475 h 3482342"/>
              <a:gd name="connsiteX76" fmla="*/ 6056576 w 12192000"/>
              <a:gd name="connsiteY76" fmla="*/ 2120066 h 3482342"/>
              <a:gd name="connsiteX77" fmla="*/ 5993794 w 12192000"/>
              <a:gd name="connsiteY77" fmla="*/ 2122569 h 3482342"/>
              <a:gd name="connsiteX78" fmla="*/ 5943601 w 12192000"/>
              <a:gd name="connsiteY78" fmla="*/ 2137719 h 3482342"/>
              <a:gd name="connsiteX79" fmla="*/ 5898141 w 12192000"/>
              <a:gd name="connsiteY79" fmla="*/ 2144806 h 3482342"/>
              <a:gd name="connsiteX80" fmla="*/ 5855337 w 12192000"/>
              <a:gd name="connsiteY80" fmla="*/ 2137719 h 3482342"/>
              <a:gd name="connsiteX81" fmla="*/ 5817682 w 12192000"/>
              <a:gd name="connsiteY81" fmla="*/ 2157358 h 3482342"/>
              <a:gd name="connsiteX82" fmla="*/ 5735300 w 12192000"/>
              <a:gd name="connsiteY82" fmla="*/ 2158902 h 3482342"/>
              <a:gd name="connsiteX83" fmla="*/ 5591469 w 12192000"/>
              <a:gd name="connsiteY83" fmla="*/ 2178389 h 3482342"/>
              <a:gd name="connsiteX84" fmla="*/ 5505818 w 12192000"/>
              <a:gd name="connsiteY84" fmla="*/ 2194207 h 3482342"/>
              <a:gd name="connsiteX85" fmla="*/ 5452860 w 12192000"/>
              <a:gd name="connsiteY85" fmla="*/ 2180085 h 3482342"/>
              <a:gd name="connsiteX86" fmla="*/ 5414282 w 12192000"/>
              <a:gd name="connsiteY86" fmla="*/ 2183070 h 3482342"/>
              <a:gd name="connsiteX87" fmla="*/ 5368369 w 12192000"/>
              <a:gd name="connsiteY87" fmla="*/ 2204272 h 3482342"/>
              <a:gd name="connsiteX88" fmla="*/ 5336354 w 12192000"/>
              <a:gd name="connsiteY88" fmla="*/ 2218920 h 3482342"/>
              <a:gd name="connsiteX89" fmla="*/ 5291263 w 12192000"/>
              <a:gd name="connsiteY89" fmla="*/ 2239182 h 3482342"/>
              <a:gd name="connsiteX90" fmla="*/ 5255152 w 12192000"/>
              <a:gd name="connsiteY90" fmla="*/ 2247164 h 3482342"/>
              <a:gd name="connsiteX91" fmla="*/ 5233796 w 12192000"/>
              <a:gd name="connsiteY91" fmla="*/ 2268260 h 3482342"/>
              <a:gd name="connsiteX92" fmla="*/ 5212786 w 12192000"/>
              <a:gd name="connsiteY92" fmla="*/ 2296592 h 3482342"/>
              <a:gd name="connsiteX93" fmla="*/ 5173523 w 12192000"/>
              <a:gd name="connsiteY93" fmla="*/ 2309057 h 3482342"/>
              <a:gd name="connsiteX94" fmla="*/ 5123830 w 12192000"/>
              <a:gd name="connsiteY94" fmla="*/ 2307070 h 3482342"/>
              <a:gd name="connsiteX95" fmla="*/ 5065426 w 12192000"/>
              <a:gd name="connsiteY95" fmla="*/ 2324076 h 3482342"/>
              <a:gd name="connsiteX96" fmla="*/ 4975908 w 12192000"/>
              <a:gd name="connsiteY96" fmla="*/ 2364128 h 3482342"/>
              <a:gd name="connsiteX97" fmla="*/ 4913723 w 12192000"/>
              <a:gd name="connsiteY97" fmla="*/ 2385265 h 3482342"/>
              <a:gd name="connsiteX98" fmla="*/ 4746485 w 12192000"/>
              <a:gd name="connsiteY98" fmla="*/ 2451769 h 3482342"/>
              <a:gd name="connsiteX99" fmla="*/ 4681588 w 12192000"/>
              <a:gd name="connsiteY99" fmla="*/ 2467494 h 3482342"/>
              <a:gd name="connsiteX100" fmla="*/ 1783655 w 12192000"/>
              <a:gd name="connsiteY100" fmla="*/ 3163860 h 3482342"/>
              <a:gd name="connsiteX101" fmla="*/ 1325955 w 12192000"/>
              <a:gd name="connsiteY101" fmla="*/ 3176692 h 3482342"/>
              <a:gd name="connsiteX102" fmla="*/ 1190384 w 12192000"/>
              <a:gd name="connsiteY102" fmla="*/ 3203504 h 3482342"/>
              <a:gd name="connsiteX103" fmla="*/ 1094537 w 12192000"/>
              <a:gd name="connsiteY103" fmla="*/ 3229469 h 3482342"/>
              <a:gd name="connsiteX104" fmla="*/ 779276 w 12192000"/>
              <a:gd name="connsiteY104" fmla="*/ 3327290 h 3482342"/>
              <a:gd name="connsiteX105" fmla="*/ 600378 w 12192000"/>
              <a:gd name="connsiteY105" fmla="*/ 3335250 h 3482342"/>
              <a:gd name="connsiteX106" fmla="*/ 493457 w 12192000"/>
              <a:gd name="connsiteY106" fmla="*/ 3365044 h 3482342"/>
              <a:gd name="connsiteX107" fmla="*/ 349402 w 12192000"/>
              <a:gd name="connsiteY107" fmla="*/ 3380897 h 3482342"/>
              <a:gd name="connsiteX108" fmla="*/ 192183 w 12192000"/>
              <a:gd name="connsiteY108" fmla="*/ 3460075 h 3482342"/>
              <a:gd name="connsiteX109" fmla="*/ 46713 w 12192000"/>
              <a:gd name="connsiteY109" fmla="*/ 3462986 h 3482342"/>
              <a:gd name="connsiteX110" fmla="*/ 2765 w 12192000"/>
              <a:gd name="connsiteY110" fmla="*/ 3480770 h 3482342"/>
              <a:gd name="connsiteX111" fmla="*/ 0 w 12192000"/>
              <a:gd name="connsiteY111" fmla="*/ 3482342 h 3482342"/>
              <a:gd name="connsiteX112" fmla="*/ 0 w 12192000"/>
              <a:gd name="connsiteY112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50998 w 12192000"/>
              <a:gd name="connsiteY21" fmla="*/ 1269215 h 3482342"/>
              <a:gd name="connsiteX22" fmla="*/ 10815658 w 12192000"/>
              <a:gd name="connsiteY22" fmla="*/ 1287849 h 3482342"/>
              <a:gd name="connsiteX23" fmla="*/ 10679906 w 12192000"/>
              <a:gd name="connsiteY23" fmla="*/ 1324988 h 3482342"/>
              <a:gd name="connsiteX24" fmla="*/ 10636304 w 12192000"/>
              <a:gd name="connsiteY24" fmla="*/ 1317928 h 3482342"/>
              <a:gd name="connsiteX25" fmla="*/ 10573203 w 12192000"/>
              <a:gd name="connsiteY25" fmla="*/ 1351996 h 3482342"/>
              <a:gd name="connsiteX26" fmla="*/ 10513263 w 12192000"/>
              <a:gd name="connsiteY26" fmla="*/ 1350756 h 3482342"/>
              <a:gd name="connsiteX27" fmla="*/ 10464012 w 12192000"/>
              <a:gd name="connsiteY27" fmla="*/ 1391778 h 3482342"/>
              <a:gd name="connsiteX28" fmla="*/ 10405409 w 12192000"/>
              <a:gd name="connsiteY28" fmla="*/ 1422789 h 3482342"/>
              <a:gd name="connsiteX29" fmla="*/ 10370530 w 12192000"/>
              <a:gd name="connsiteY29" fmla="*/ 1441596 h 3482342"/>
              <a:gd name="connsiteX30" fmla="*/ 10264922 w 12192000"/>
              <a:gd name="connsiteY30" fmla="*/ 1472107 h 3482342"/>
              <a:gd name="connsiteX31" fmla="*/ 10058690 w 12192000"/>
              <a:gd name="connsiteY31" fmla="*/ 1474888 h 3482342"/>
              <a:gd name="connsiteX32" fmla="*/ 10004424 w 12192000"/>
              <a:gd name="connsiteY32" fmla="*/ 1489801 h 3482342"/>
              <a:gd name="connsiteX33" fmla="*/ 9999951 w 12192000"/>
              <a:gd name="connsiteY33" fmla="*/ 1499127 h 3482342"/>
              <a:gd name="connsiteX34" fmla="*/ 9845462 w 12192000"/>
              <a:gd name="connsiteY34" fmla="*/ 1548192 h 3482342"/>
              <a:gd name="connsiteX35" fmla="*/ 9736156 w 12192000"/>
              <a:gd name="connsiteY35" fmla="*/ 1581928 h 3482342"/>
              <a:gd name="connsiteX36" fmla="*/ 9693355 w 12192000"/>
              <a:gd name="connsiteY36" fmla="*/ 1602632 h 3482342"/>
              <a:gd name="connsiteX37" fmla="*/ 9664242 w 12192000"/>
              <a:gd name="connsiteY37" fmla="*/ 1622075 h 3482342"/>
              <a:gd name="connsiteX38" fmla="*/ 9579195 w 12192000"/>
              <a:gd name="connsiteY38" fmla="*/ 1648017 h 3482342"/>
              <a:gd name="connsiteX39" fmla="*/ 9433652 w 12192000"/>
              <a:gd name="connsiteY39" fmla="*/ 1681174 h 3482342"/>
              <a:gd name="connsiteX40" fmla="*/ 9403775 w 12192000"/>
              <a:gd name="connsiteY40" fmla="*/ 1690403 h 3482342"/>
              <a:gd name="connsiteX41" fmla="*/ 9382503 w 12192000"/>
              <a:gd name="connsiteY41" fmla="*/ 1706957 h 3482342"/>
              <a:gd name="connsiteX42" fmla="*/ 9381410 w 12192000"/>
              <a:gd name="connsiteY42" fmla="*/ 1718312 h 3482342"/>
              <a:gd name="connsiteX43" fmla="*/ 9365685 w 12192000"/>
              <a:gd name="connsiteY43" fmla="*/ 1724772 h 3482342"/>
              <a:gd name="connsiteX44" fmla="*/ 9278020 w 12192000"/>
              <a:gd name="connsiteY44" fmla="*/ 1741161 h 3482342"/>
              <a:gd name="connsiteX45" fmla="*/ 9217145 w 12192000"/>
              <a:gd name="connsiteY45" fmla="*/ 1771195 h 3482342"/>
              <a:gd name="connsiteX46" fmla="*/ 8955875 w 12192000"/>
              <a:gd name="connsiteY46" fmla="*/ 1796806 h 3482342"/>
              <a:gd name="connsiteX47" fmla="*/ 8648415 w 12192000"/>
              <a:gd name="connsiteY47" fmla="*/ 1878623 h 3482342"/>
              <a:gd name="connsiteX48" fmla="*/ 8495949 w 12192000"/>
              <a:gd name="connsiteY48" fmla="*/ 1902425 h 3482342"/>
              <a:gd name="connsiteX49" fmla="*/ 8236214 w 12192000"/>
              <a:gd name="connsiteY49" fmla="*/ 1909725 h 3482342"/>
              <a:gd name="connsiteX50" fmla="*/ 8132104 w 12192000"/>
              <a:gd name="connsiteY50" fmla="*/ 1895727 h 3482342"/>
              <a:gd name="connsiteX51" fmla="*/ 7918078 w 12192000"/>
              <a:gd name="connsiteY51" fmla="*/ 1862668 h 3482342"/>
              <a:gd name="connsiteX52" fmla="*/ 7817899 w 12192000"/>
              <a:gd name="connsiteY52" fmla="*/ 1862176 h 3482342"/>
              <a:gd name="connsiteX53" fmla="*/ 7768994 w 12192000"/>
              <a:gd name="connsiteY53" fmla="*/ 1855721 h 3482342"/>
              <a:gd name="connsiteX54" fmla="*/ 7618027 w 12192000"/>
              <a:gd name="connsiteY54" fmla="*/ 1830959 h 3482342"/>
              <a:gd name="connsiteX55" fmla="*/ 7449425 w 12192000"/>
              <a:gd name="connsiteY55" fmla="*/ 1810910 h 3482342"/>
              <a:gd name="connsiteX56" fmla="*/ 7342915 w 12192000"/>
              <a:gd name="connsiteY56" fmla="*/ 1819827 h 3482342"/>
              <a:gd name="connsiteX57" fmla="*/ 7255191 w 12192000"/>
              <a:gd name="connsiteY57" fmla="*/ 1834354 h 3482342"/>
              <a:gd name="connsiteX58" fmla="*/ 7131205 w 12192000"/>
              <a:gd name="connsiteY58" fmla="*/ 1845557 h 3482342"/>
              <a:gd name="connsiteX59" fmla="*/ 6941837 w 12192000"/>
              <a:gd name="connsiteY59" fmla="*/ 1840640 h 3482342"/>
              <a:gd name="connsiteX60" fmla="*/ 6837145 w 12192000"/>
              <a:gd name="connsiteY60" fmla="*/ 1870724 h 3482342"/>
              <a:gd name="connsiteX61" fmla="*/ 6753991 w 12192000"/>
              <a:gd name="connsiteY61" fmla="*/ 1860969 h 3482342"/>
              <a:gd name="connsiteX62" fmla="*/ 6727754 w 12192000"/>
              <a:gd name="connsiteY62" fmla="*/ 1882372 h 3482342"/>
              <a:gd name="connsiteX63" fmla="*/ 6723371 w 12192000"/>
              <a:gd name="connsiteY63" fmla="*/ 1886494 h 3482342"/>
              <a:gd name="connsiteX64" fmla="*/ 6702779 w 12192000"/>
              <a:gd name="connsiteY64" fmla="*/ 1893601 h 3482342"/>
              <a:gd name="connsiteX65" fmla="*/ 6686657 w 12192000"/>
              <a:gd name="connsiteY65" fmla="*/ 1907344 h 3482342"/>
              <a:gd name="connsiteX66" fmla="*/ 6651330 w 12192000"/>
              <a:gd name="connsiteY66" fmla="*/ 1922921 h 3482342"/>
              <a:gd name="connsiteX67" fmla="*/ 6622958 w 12192000"/>
              <a:gd name="connsiteY67" fmla="*/ 1936255 h 3482342"/>
              <a:gd name="connsiteX68" fmla="*/ 6522602 w 12192000"/>
              <a:gd name="connsiteY68" fmla="*/ 1954133 h 3482342"/>
              <a:gd name="connsiteX69" fmla="*/ 6444344 w 12192000"/>
              <a:gd name="connsiteY69" fmla="*/ 1969663 h 3482342"/>
              <a:gd name="connsiteX70" fmla="*/ 6409626 w 12192000"/>
              <a:gd name="connsiteY70" fmla="*/ 1978846 h 3482342"/>
              <a:gd name="connsiteX71" fmla="*/ 6333446 w 12192000"/>
              <a:gd name="connsiteY71" fmla="*/ 1997163 h 3482342"/>
              <a:gd name="connsiteX72" fmla="*/ 6294933 w 12192000"/>
              <a:gd name="connsiteY72" fmla="*/ 2019412 h 3482342"/>
              <a:gd name="connsiteX73" fmla="*/ 6238719 w 12192000"/>
              <a:gd name="connsiteY73" fmla="*/ 2042547 h 3482342"/>
              <a:gd name="connsiteX74" fmla="*/ 6187205 w 12192000"/>
              <a:gd name="connsiteY74" fmla="*/ 2060048 h 3482342"/>
              <a:gd name="connsiteX75" fmla="*/ 6138780 w 12192000"/>
              <a:gd name="connsiteY75" fmla="*/ 2081918 h 3482342"/>
              <a:gd name="connsiteX76" fmla="*/ 6120125 w 12192000"/>
              <a:gd name="connsiteY76" fmla="*/ 2109475 h 3482342"/>
              <a:gd name="connsiteX77" fmla="*/ 6056576 w 12192000"/>
              <a:gd name="connsiteY77" fmla="*/ 2120066 h 3482342"/>
              <a:gd name="connsiteX78" fmla="*/ 5993794 w 12192000"/>
              <a:gd name="connsiteY78" fmla="*/ 2122569 h 3482342"/>
              <a:gd name="connsiteX79" fmla="*/ 5943601 w 12192000"/>
              <a:gd name="connsiteY79" fmla="*/ 2137719 h 3482342"/>
              <a:gd name="connsiteX80" fmla="*/ 5898141 w 12192000"/>
              <a:gd name="connsiteY80" fmla="*/ 2144806 h 3482342"/>
              <a:gd name="connsiteX81" fmla="*/ 5855337 w 12192000"/>
              <a:gd name="connsiteY81" fmla="*/ 2137719 h 3482342"/>
              <a:gd name="connsiteX82" fmla="*/ 5817682 w 12192000"/>
              <a:gd name="connsiteY82" fmla="*/ 2157358 h 3482342"/>
              <a:gd name="connsiteX83" fmla="*/ 5735300 w 12192000"/>
              <a:gd name="connsiteY83" fmla="*/ 2158902 h 3482342"/>
              <a:gd name="connsiteX84" fmla="*/ 5591469 w 12192000"/>
              <a:gd name="connsiteY84" fmla="*/ 2178389 h 3482342"/>
              <a:gd name="connsiteX85" fmla="*/ 5505818 w 12192000"/>
              <a:gd name="connsiteY85" fmla="*/ 2194207 h 3482342"/>
              <a:gd name="connsiteX86" fmla="*/ 5452860 w 12192000"/>
              <a:gd name="connsiteY86" fmla="*/ 2180085 h 3482342"/>
              <a:gd name="connsiteX87" fmla="*/ 5414282 w 12192000"/>
              <a:gd name="connsiteY87" fmla="*/ 2183070 h 3482342"/>
              <a:gd name="connsiteX88" fmla="*/ 5368369 w 12192000"/>
              <a:gd name="connsiteY88" fmla="*/ 2204272 h 3482342"/>
              <a:gd name="connsiteX89" fmla="*/ 5336354 w 12192000"/>
              <a:gd name="connsiteY89" fmla="*/ 2218920 h 3482342"/>
              <a:gd name="connsiteX90" fmla="*/ 5291263 w 12192000"/>
              <a:gd name="connsiteY90" fmla="*/ 2239182 h 3482342"/>
              <a:gd name="connsiteX91" fmla="*/ 5255152 w 12192000"/>
              <a:gd name="connsiteY91" fmla="*/ 2247164 h 3482342"/>
              <a:gd name="connsiteX92" fmla="*/ 5233796 w 12192000"/>
              <a:gd name="connsiteY92" fmla="*/ 2268260 h 3482342"/>
              <a:gd name="connsiteX93" fmla="*/ 5212786 w 12192000"/>
              <a:gd name="connsiteY93" fmla="*/ 2296592 h 3482342"/>
              <a:gd name="connsiteX94" fmla="*/ 5173523 w 12192000"/>
              <a:gd name="connsiteY94" fmla="*/ 2309057 h 3482342"/>
              <a:gd name="connsiteX95" fmla="*/ 5123830 w 12192000"/>
              <a:gd name="connsiteY95" fmla="*/ 2307070 h 3482342"/>
              <a:gd name="connsiteX96" fmla="*/ 5065426 w 12192000"/>
              <a:gd name="connsiteY96" fmla="*/ 2324076 h 3482342"/>
              <a:gd name="connsiteX97" fmla="*/ 4975908 w 12192000"/>
              <a:gd name="connsiteY97" fmla="*/ 2364128 h 3482342"/>
              <a:gd name="connsiteX98" fmla="*/ 4913723 w 12192000"/>
              <a:gd name="connsiteY98" fmla="*/ 2385265 h 3482342"/>
              <a:gd name="connsiteX99" fmla="*/ 4746485 w 12192000"/>
              <a:gd name="connsiteY99" fmla="*/ 2451769 h 3482342"/>
              <a:gd name="connsiteX100" fmla="*/ 4681588 w 12192000"/>
              <a:gd name="connsiteY100" fmla="*/ 2467494 h 3482342"/>
              <a:gd name="connsiteX101" fmla="*/ 1783655 w 12192000"/>
              <a:gd name="connsiteY101" fmla="*/ 3163860 h 3482342"/>
              <a:gd name="connsiteX102" fmla="*/ 1325955 w 12192000"/>
              <a:gd name="connsiteY102" fmla="*/ 3176692 h 3482342"/>
              <a:gd name="connsiteX103" fmla="*/ 1190384 w 12192000"/>
              <a:gd name="connsiteY103" fmla="*/ 3203504 h 3482342"/>
              <a:gd name="connsiteX104" fmla="*/ 1094537 w 12192000"/>
              <a:gd name="connsiteY104" fmla="*/ 3229469 h 3482342"/>
              <a:gd name="connsiteX105" fmla="*/ 779276 w 12192000"/>
              <a:gd name="connsiteY105" fmla="*/ 3327290 h 3482342"/>
              <a:gd name="connsiteX106" fmla="*/ 600378 w 12192000"/>
              <a:gd name="connsiteY106" fmla="*/ 3335250 h 3482342"/>
              <a:gd name="connsiteX107" fmla="*/ 493457 w 12192000"/>
              <a:gd name="connsiteY107" fmla="*/ 3365044 h 3482342"/>
              <a:gd name="connsiteX108" fmla="*/ 349402 w 12192000"/>
              <a:gd name="connsiteY108" fmla="*/ 3380897 h 3482342"/>
              <a:gd name="connsiteX109" fmla="*/ 192183 w 12192000"/>
              <a:gd name="connsiteY109" fmla="*/ 3460075 h 3482342"/>
              <a:gd name="connsiteX110" fmla="*/ 46713 w 12192000"/>
              <a:gd name="connsiteY110" fmla="*/ 3462986 h 3482342"/>
              <a:gd name="connsiteX111" fmla="*/ 2765 w 12192000"/>
              <a:gd name="connsiteY111" fmla="*/ 3480770 h 3482342"/>
              <a:gd name="connsiteX112" fmla="*/ 0 w 12192000"/>
              <a:gd name="connsiteY112" fmla="*/ 3482342 h 3482342"/>
              <a:gd name="connsiteX113" fmla="*/ 0 w 12192000"/>
              <a:gd name="connsiteY113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960443 w 12192000"/>
              <a:gd name="connsiteY21" fmla="*/ 1244502 h 3482342"/>
              <a:gd name="connsiteX22" fmla="*/ 10850998 w 12192000"/>
              <a:gd name="connsiteY22" fmla="*/ 1269215 h 3482342"/>
              <a:gd name="connsiteX23" fmla="*/ 10815658 w 12192000"/>
              <a:gd name="connsiteY23" fmla="*/ 1287849 h 3482342"/>
              <a:gd name="connsiteX24" fmla="*/ 10679906 w 12192000"/>
              <a:gd name="connsiteY24" fmla="*/ 1324988 h 3482342"/>
              <a:gd name="connsiteX25" fmla="*/ 10636304 w 12192000"/>
              <a:gd name="connsiteY25" fmla="*/ 1317928 h 3482342"/>
              <a:gd name="connsiteX26" fmla="*/ 10573203 w 12192000"/>
              <a:gd name="connsiteY26" fmla="*/ 1351996 h 3482342"/>
              <a:gd name="connsiteX27" fmla="*/ 10513263 w 12192000"/>
              <a:gd name="connsiteY27" fmla="*/ 1350756 h 3482342"/>
              <a:gd name="connsiteX28" fmla="*/ 10464012 w 12192000"/>
              <a:gd name="connsiteY28" fmla="*/ 1391778 h 3482342"/>
              <a:gd name="connsiteX29" fmla="*/ 10405409 w 12192000"/>
              <a:gd name="connsiteY29" fmla="*/ 1422789 h 3482342"/>
              <a:gd name="connsiteX30" fmla="*/ 10370530 w 12192000"/>
              <a:gd name="connsiteY30" fmla="*/ 1441596 h 3482342"/>
              <a:gd name="connsiteX31" fmla="*/ 10264922 w 12192000"/>
              <a:gd name="connsiteY31" fmla="*/ 1472107 h 3482342"/>
              <a:gd name="connsiteX32" fmla="*/ 10058690 w 12192000"/>
              <a:gd name="connsiteY32" fmla="*/ 1474888 h 3482342"/>
              <a:gd name="connsiteX33" fmla="*/ 10004424 w 12192000"/>
              <a:gd name="connsiteY33" fmla="*/ 1489801 h 3482342"/>
              <a:gd name="connsiteX34" fmla="*/ 9999951 w 12192000"/>
              <a:gd name="connsiteY34" fmla="*/ 1499127 h 3482342"/>
              <a:gd name="connsiteX35" fmla="*/ 9845462 w 12192000"/>
              <a:gd name="connsiteY35" fmla="*/ 1548192 h 3482342"/>
              <a:gd name="connsiteX36" fmla="*/ 9736156 w 12192000"/>
              <a:gd name="connsiteY36" fmla="*/ 1581928 h 3482342"/>
              <a:gd name="connsiteX37" fmla="*/ 9693355 w 12192000"/>
              <a:gd name="connsiteY37" fmla="*/ 1602632 h 3482342"/>
              <a:gd name="connsiteX38" fmla="*/ 9664242 w 12192000"/>
              <a:gd name="connsiteY38" fmla="*/ 1622075 h 3482342"/>
              <a:gd name="connsiteX39" fmla="*/ 9579195 w 12192000"/>
              <a:gd name="connsiteY39" fmla="*/ 1648017 h 3482342"/>
              <a:gd name="connsiteX40" fmla="*/ 9433652 w 12192000"/>
              <a:gd name="connsiteY40" fmla="*/ 1681174 h 3482342"/>
              <a:gd name="connsiteX41" fmla="*/ 9403775 w 12192000"/>
              <a:gd name="connsiteY41" fmla="*/ 1690403 h 3482342"/>
              <a:gd name="connsiteX42" fmla="*/ 9382503 w 12192000"/>
              <a:gd name="connsiteY42" fmla="*/ 1706957 h 3482342"/>
              <a:gd name="connsiteX43" fmla="*/ 9381410 w 12192000"/>
              <a:gd name="connsiteY43" fmla="*/ 1718312 h 3482342"/>
              <a:gd name="connsiteX44" fmla="*/ 9365685 w 12192000"/>
              <a:gd name="connsiteY44" fmla="*/ 1724772 h 3482342"/>
              <a:gd name="connsiteX45" fmla="*/ 9278020 w 12192000"/>
              <a:gd name="connsiteY45" fmla="*/ 1741161 h 3482342"/>
              <a:gd name="connsiteX46" fmla="*/ 9217145 w 12192000"/>
              <a:gd name="connsiteY46" fmla="*/ 1771195 h 3482342"/>
              <a:gd name="connsiteX47" fmla="*/ 8955875 w 12192000"/>
              <a:gd name="connsiteY47" fmla="*/ 1796806 h 3482342"/>
              <a:gd name="connsiteX48" fmla="*/ 8648415 w 12192000"/>
              <a:gd name="connsiteY48" fmla="*/ 1878623 h 3482342"/>
              <a:gd name="connsiteX49" fmla="*/ 8495949 w 12192000"/>
              <a:gd name="connsiteY49" fmla="*/ 1902425 h 3482342"/>
              <a:gd name="connsiteX50" fmla="*/ 8236214 w 12192000"/>
              <a:gd name="connsiteY50" fmla="*/ 1909725 h 3482342"/>
              <a:gd name="connsiteX51" fmla="*/ 8132104 w 12192000"/>
              <a:gd name="connsiteY51" fmla="*/ 1895727 h 3482342"/>
              <a:gd name="connsiteX52" fmla="*/ 7918078 w 12192000"/>
              <a:gd name="connsiteY52" fmla="*/ 1862668 h 3482342"/>
              <a:gd name="connsiteX53" fmla="*/ 7817899 w 12192000"/>
              <a:gd name="connsiteY53" fmla="*/ 1862176 h 3482342"/>
              <a:gd name="connsiteX54" fmla="*/ 7768994 w 12192000"/>
              <a:gd name="connsiteY54" fmla="*/ 1855721 h 3482342"/>
              <a:gd name="connsiteX55" fmla="*/ 7618027 w 12192000"/>
              <a:gd name="connsiteY55" fmla="*/ 1830959 h 3482342"/>
              <a:gd name="connsiteX56" fmla="*/ 7449425 w 12192000"/>
              <a:gd name="connsiteY56" fmla="*/ 1810910 h 3482342"/>
              <a:gd name="connsiteX57" fmla="*/ 7342915 w 12192000"/>
              <a:gd name="connsiteY57" fmla="*/ 1819827 h 3482342"/>
              <a:gd name="connsiteX58" fmla="*/ 7255191 w 12192000"/>
              <a:gd name="connsiteY58" fmla="*/ 1834354 h 3482342"/>
              <a:gd name="connsiteX59" fmla="*/ 7131205 w 12192000"/>
              <a:gd name="connsiteY59" fmla="*/ 1845557 h 3482342"/>
              <a:gd name="connsiteX60" fmla="*/ 6941837 w 12192000"/>
              <a:gd name="connsiteY60" fmla="*/ 1840640 h 3482342"/>
              <a:gd name="connsiteX61" fmla="*/ 6837145 w 12192000"/>
              <a:gd name="connsiteY61" fmla="*/ 1870724 h 3482342"/>
              <a:gd name="connsiteX62" fmla="*/ 6753991 w 12192000"/>
              <a:gd name="connsiteY62" fmla="*/ 1860969 h 3482342"/>
              <a:gd name="connsiteX63" fmla="*/ 6727754 w 12192000"/>
              <a:gd name="connsiteY63" fmla="*/ 1882372 h 3482342"/>
              <a:gd name="connsiteX64" fmla="*/ 6723371 w 12192000"/>
              <a:gd name="connsiteY64" fmla="*/ 1886494 h 3482342"/>
              <a:gd name="connsiteX65" fmla="*/ 6702779 w 12192000"/>
              <a:gd name="connsiteY65" fmla="*/ 1893601 h 3482342"/>
              <a:gd name="connsiteX66" fmla="*/ 6686657 w 12192000"/>
              <a:gd name="connsiteY66" fmla="*/ 1907344 h 3482342"/>
              <a:gd name="connsiteX67" fmla="*/ 6651330 w 12192000"/>
              <a:gd name="connsiteY67" fmla="*/ 1922921 h 3482342"/>
              <a:gd name="connsiteX68" fmla="*/ 6622958 w 12192000"/>
              <a:gd name="connsiteY68" fmla="*/ 1936255 h 3482342"/>
              <a:gd name="connsiteX69" fmla="*/ 6522602 w 12192000"/>
              <a:gd name="connsiteY69" fmla="*/ 1954133 h 3482342"/>
              <a:gd name="connsiteX70" fmla="*/ 6444344 w 12192000"/>
              <a:gd name="connsiteY70" fmla="*/ 1969663 h 3482342"/>
              <a:gd name="connsiteX71" fmla="*/ 6409626 w 12192000"/>
              <a:gd name="connsiteY71" fmla="*/ 1978846 h 3482342"/>
              <a:gd name="connsiteX72" fmla="*/ 6333446 w 12192000"/>
              <a:gd name="connsiteY72" fmla="*/ 1997163 h 3482342"/>
              <a:gd name="connsiteX73" fmla="*/ 6294933 w 12192000"/>
              <a:gd name="connsiteY73" fmla="*/ 2019412 h 3482342"/>
              <a:gd name="connsiteX74" fmla="*/ 6238719 w 12192000"/>
              <a:gd name="connsiteY74" fmla="*/ 2042547 h 3482342"/>
              <a:gd name="connsiteX75" fmla="*/ 6187205 w 12192000"/>
              <a:gd name="connsiteY75" fmla="*/ 2060048 h 3482342"/>
              <a:gd name="connsiteX76" fmla="*/ 6138780 w 12192000"/>
              <a:gd name="connsiteY76" fmla="*/ 2081918 h 3482342"/>
              <a:gd name="connsiteX77" fmla="*/ 6120125 w 12192000"/>
              <a:gd name="connsiteY77" fmla="*/ 2109475 h 3482342"/>
              <a:gd name="connsiteX78" fmla="*/ 6056576 w 12192000"/>
              <a:gd name="connsiteY78" fmla="*/ 2120066 h 3482342"/>
              <a:gd name="connsiteX79" fmla="*/ 5993794 w 12192000"/>
              <a:gd name="connsiteY79" fmla="*/ 2122569 h 3482342"/>
              <a:gd name="connsiteX80" fmla="*/ 5943601 w 12192000"/>
              <a:gd name="connsiteY80" fmla="*/ 2137719 h 3482342"/>
              <a:gd name="connsiteX81" fmla="*/ 5898141 w 12192000"/>
              <a:gd name="connsiteY81" fmla="*/ 2144806 h 3482342"/>
              <a:gd name="connsiteX82" fmla="*/ 5855337 w 12192000"/>
              <a:gd name="connsiteY82" fmla="*/ 2137719 h 3482342"/>
              <a:gd name="connsiteX83" fmla="*/ 5817682 w 12192000"/>
              <a:gd name="connsiteY83" fmla="*/ 2157358 h 3482342"/>
              <a:gd name="connsiteX84" fmla="*/ 5735300 w 12192000"/>
              <a:gd name="connsiteY84" fmla="*/ 2158902 h 3482342"/>
              <a:gd name="connsiteX85" fmla="*/ 5591469 w 12192000"/>
              <a:gd name="connsiteY85" fmla="*/ 2178389 h 3482342"/>
              <a:gd name="connsiteX86" fmla="*/ 5505818 w 12192000"/>
              <a:gd name="connsiteY86" fmla="*/ 2194207 h 3482342"/>
              <a:gd name="connsiteX87" fmla="*/ 5452860 w 12192000"/>
              <a:gd name="connsiteY87" fmla="*/ 2180085 h 3482342"/>
              <a:gd name="connsiteX88" fmla="*/ 5414282 w 12192000"/>
              <a:gd name="connsiteY88" fmla="*/ 2183070 h 3482342"/>
              <a:gd name="connsiteX89" fmla="*/ 5368369 w 12192000"/>
              <a:gd name="connsiteY89" fmla="*/ 2204272 h 3482342"/>
              <a:gd name="connsiteX90" fmla="*/ 5336354 w 12192000"/>
              <a:gd name="connsiteY90" fmla="*/ 2218920 h 3482342"/>
              <a:gd name="connsiteX91" fmla="*/ 5291263 w 12192000"/>
              <a:gd name="connsiteY91" fmla="*/ 2239182 h 3482342"/>
              <a:gd name="connsiteX92" fmla="*/ 5255152 w 12192000"/>
              <a:gd name="connsiteY92" fmla="*/ 2247164 h 3482342"/>
              <a:gd name="connsiteX93" fmla="*/ 5233796 w 12192000"/>
              <a:gd name="connsiteY93" fmla="*/ 2268260 h 3482342"/>
              <a:gd name="connsiteX94" fmla="*/ 5212786 w 12192000"/>
              <a:gd name="connsiteY94" fmla="*/ 2296592 h 3482342"/>
              <a:gd name="connsiteX95" fmla="*/ 5173523 w 12192000"/>
              <a:gd name="connsiteY95" fmla="*/ 2309057 h 3482342"/>
              <a:gd name="connsiteX96" fmla="*/ 5123830 w 12192000"/>
              <a:gd name="connsiteY96" fmla="*/ 2307070 h 3482342"/>
              <a:gd name="connsiteX97" fmla="*/ 5065426 w 12192000"/>
              <a:gd name="connsiteY97" fmla="*/ 2324076 h 3482342"/>
              <a:gd name="connsiteX98" fmla="*/ 4975908 w 12192000"/>
              <a:gd name="connsiteY98" fmla="*/ 2364128 h 3482342"/>
              <a:gd name="connsiteX99" fmla="*/ 4913723 w 12192000"/>
              <a:gd name="connsiteY99" fmla="*/ 2385265 h 3482342"/>
              <a:gd name="connsiteX100" fmla="*/ 4746485 w 12192000"/>
              <a:gd name="connsiteY100" fmla="*/ 2451769 h 3482342"/>
              <a:gd name="connsiteX101" fmla="*/ 4681588 w 12192000"/>
              <a:gd name="connsiteY101" fmla="*/ 2467494 h 3482342"/>
              <a:gd name="connsiteX102" fmla="*/ 1783655 w 12192000"/>
              <a:gd name="connsiteY102" fmla="*/ 3163860 h 3482342"/>
              <a:gd name="connsiteX103" fmla="*/ 1325955 w 12192000"/>
              <a:gd name="connsiteY103" fmla="*/ 3176692 h 3482342"/>
              <a:gd name="connsiteX104" fmla="*/ 1190384 w 12192000"/>
              <a:gd name="connsiteY104" fmla="*/ 3203504 h 3482342"/>
              <a:gd name="connsiteX105" fmla="*/ 1094537 w 12192000"/>
              <a:gd name="connsiteY105" fmla="*/ 3229469 h 3482342"/>
              <a:gd name="connsiteX106" fmla="*/ 779276 w 12192000"/>
              <a:gd name="connsiteY106" fmla="*/ 3327290 h 3482342"/>
              <a:gd name="connsiteX107" fmla="*/ 600378 w 12192000"/>
              <a:gd name="connsiteY107" fmla="*/ 3335250 h 3482342"/>
              <a:gd name="connsiteX108" fmla="*/ 493457 w 12192000"/>
              <a:gd name="connsiteY108" fmla="*/ 3365044 h 3482342"/>
              <a:gd name="connsiteX109" fmla="*/ 349402 w 12192000"/>
              <a:gd name="connsiteY109" fmla="*/ 3380897 h 3482342"/>
              <a:gd name="connsiteX110" fmla="*/ 192183 w 12192000"/>
              <a:gd name="connsiteY110" fmla="*/ 3460075 h 3482342"/>
              <a:gd name="connsiteX111" fmla="*/ 46713 w 12192000"/>
              <a:gd name="connsiteY111" fmla="*/ 3462986 h 3482342"/>
              <a:gd name="connsiteX112" fmla="*/ 2765 w 12192000"/>
              <a:gd name="connsiteY112" fmla="*/ 3480770 h 3482342"/>
              <a:gd name="connsiteX113" fmla="*/ 0 w 12192000"/>
              <a:gd name="connsiteY113" fmla="*/ 3482342 h 3482342"/>
              <a:gd name="connsiteX114" fmla="*/ 0 w 12192000"/>
              <a:gd name="connsiteY114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960443 w 12192000"/>
              <a:gd name="connsiteY21" fmla="*/ 1244502 h 3482342"/>
              <a:gd name="connsiteX22" fmla="*/ 10850998 w 12192000"/>
              <a:gd name="connsiteY22" fmla="*/ 1269215 h 3482342"/>
              <a:gd name="connsiteX23" fmla="*/ 10815658 w 12192000"/>
              <a:gd name="connsiteY23" fmla="*/ 1287849 h 3482342"/>
              <a:gd name="connsiteX24" fmla="*/ 10679906 w 12192000"/>
              <a:gd name="connsiteY24" fmla="*/ 1324988 h 3482342"/>
              <a:gd name="connsiteX25" fmla="*/ 10636304 w 12192000"/>
              <a:gd name="connsiteY25" fmla="*/ 1317928 h 3482342"/>
              <a:gd name="connsiteX26" fmla="*/ 10573203 w 12192000"/>
              <a:gd name="connsiteY26" fmla="*/ 1351996 h 3482342"/>
              <a:gd name="connsiteX27" fmla="*/ 10513263 w 12192000"/>
              <a:gd name="connsiteY27" fmla="*/ 1350756 h 3482342"/>
              <a:gd name="connsiteX28" fmla="*/ 10464012 w 12192000"/>
              <a:gd name="connsiteY28" fmla="*/ 1391778 h 3482342"/>
              <a:gd name="connsiteX29" fmla="*/ 10405409 w 12192000"/>
              <a:gd name="connsiteY29" fmla="*/ 1422789 h 3482342"/>
              <a:gd name="connsiteX30" fmla="*/ 10370530 w 12192000"/>
              <a:gd name="connsiteY30" fmla="*/ 1441596 h 3482342"/>
              <a:gd name="connsiteX31" fmla="*/ 10264922 w 12192000"/>
              <a:gd name="connsiteY31" fmla="*/ 1472107 h 3482342"/>
              <a:gd name="connsiteX32" fmla="*/ 10058690 w 12192000"/>
              <a:gd name="connsiteY32" fmla="*/ 1474888 h 3482342"/>
              <a:gd name="connsiteX33" fmla="*/ 10004424 w 12192000"/>
              <a:gd name="connsiteY33" fmla="*/ 1489801 h 3482342"/>
              <a:gd name="connsiteX34" fmla="*/ 9999951 w 12192000"/>
              <a:gd name="connsiteY34" fmla="*/ 1499127 h 3482342"/>
              <a:gd name="connsiteX35" fmla="*/ 9845462 w 12192000"/>
              <a:gd name="connsiteY35" fmla="*/ 1548192 h 3482342"/>
              <a:gd name="connsiteX36" fmla="*/ 9736156 w 12192000"/>
              <a:gd name="connsiteY36" fmla="*/ 1581928 h 3482342"/>
              <a:gd name="connsiteX37" fmla="*/ 9693355 w 12192000"/>
              <a:gd name="connsiteY37" fmla="*/ 1602632 h 3482342"/>
              <a:gd name="connsiteX38" fmla="*/ 9664242 w 12192000"/>
              <a:gd name="connsiteY38" fmla="*/ 1622075 h 3482342"/>
              <a:gd name="connsiteX39" fmla="*/ 9579195 w 12192000"/>
              <a:gd name="connsiteY39" fmla="*/ 1648017 h 3482342"/>
              <a:gd name="connsiteX40" fmla="*/ 9433652 w 12192000"/>
              <a:gd name="connsiteY40" fmla="*/ 1681174 h 3482342"/>
              <a:gd name="connsiteX41" fmla="*/ 9403775 w 12192000"/>
              <a:gd name="connsiteY41" fmla="*/ 1690403 h 3482342"/>
              <a:gd name="connsiteX42" fmla="*/ 9382503 w 12192000"/>
              <a:gd name="connsiteY42" fmla="*/ 1706957 h 3482342"/>
              <a:gd name="connsiteX43" fmla="*/ 9381410 w 12192000"/>
              <a:gd name="connsiteY43" fmla="*/ 1718312 h 3482342"/>
              <a:gd name="connsiteX44" fmla="*/ 9365685 w 12192000"/>
              <a:gd name="connsiteY44" fmla="*/ 1724772 h 3482342"/>
              <a:gd name="connsiteX45" fmla="*/ 9278020 w 12192000"/>
              <a:gd name="connsiteY45" fmla="*/ 1741161 h 3482342"/>
              <a:gd name="connsiteX46" fmla="*/ 9217145 w 12192000"/>
              <a:gd name="connsiteY46" fmla="*/ 1771195 h 3482342"/>
              <a:gd name="connsiteX47" fmla="*/ 8955875 w 12192000"/>
              <a:gd name="connsiteY47" fmla="*/ 1796806 h 3482342"/>
              <a:gd name="connsiteX48" fmla="*/ 8648415 w 12192000"/>
              <a:gd name="connsiteY48" fmla="*/ 1878623 h 3482342"/>
              <a:gd name="connsiteX49" fmla="*/ 8495949 w 12192000"/>
              <a:gd name="connsiteY49" fmla="*/ 1902425 h 3482342"/>
              <a:gd name="connsiteX50" fmla="*/ 8236214 w 12192000"/>
              <a:gd name="connsiteY50" fmla="*/ 1909725 h 3482342"/>
              <a:gd name="connsiteX51" fmla="*/ 8132104 w 12192000"/>
              <a:gd name="connsiteY51" fmla="*/ 1895727 h 3482342"/>
              <a:gd name="connsiteX52" fmla="*/ 7918078 w 12192000"/>
              <a:gd name="connsiteY52" fmla="*/ 1862668 h 3482342"/>
              <a:gd name="connsiteX53" fmla="*/ 7817899 w 12192000"/>
              <a:gd name="connsiteY53" fmla="*/ 1862176 h 3482342"/>
              <a:gd name="connsiteX54" fmla="*/ 7768994 w 12192000"/>
              <a:gd name="connsiteY54" fmla="*/ 1855721 h 3482342"/>
              <a:gd name="connsiteX55" fmla="*/ 7618027 w 12192000"/>
              <a:gd name="connsiteY55" fmla="*/ 1830959 h 3482342"/>
              <a:gd name="connsiteX56" fmla="*/ 7449425 w 12192000"/>
              <a:gd name="connsiteY56" fmla="*/ 1810910 h 3482342"/>
              <a:gd name="connsiteX57" fmla="*/ 7342915 w 12192000"/>
              <a:gd name="connsiteY57" fmla="*/ 1819827 h 3482342"/>
              <a:gd name="connsiteX58" fmla="*/ 7255191 w 12192000"/>
              <a:gd name="connsiteY58" fmla="*/ 1834354 h 3482342"/>
              <a:gd name="connsiteX59" fmla="*/ 7131205 w 12192000"/>
              <a:gd name="connsiteY59" fmla="*/ 1845557 h 3482342"/>
              <a:gd name="connsiteX60" fmla="*/ 6941837 w 12192000"/>
              <a:gd name="connsiteY60" fmla="*/ 1840640 h 3482342"/>
              <a:gd name="connsiteX61" fmla="*/ 6837145 w 12192000"/>
              <a:gd name="connsiteY61" fmla="*/ 1870724 h 3482342"/>
              <a:gd name="connsiteX62" fmla="*/ 6753991 w 12192000"/>
              <a:gd name="connsiteY62" fmla="*/ 1860969 h 3482342"/>
              <a:gd name="connsiteX63" fmla="*/ 6727754 w 12192000"/>
              <a:gd name="connsiteY63" fmla="*/ 1882372 h 3482342"/>
              <a:gd name="connsiteX64" fmla="*/ 6723371 w 12192000"/>
              <a:gd name="connsiteY64" fmla="*/ 1886494 h 3482342"/>
              <a:gd name="connsiteX65" fmla="*/ 6702779 w 12192000"/>
              <a:gd name="connsiteY65" fmla="*/ 1893601 h 3482342"/>
              <a:gd name="connsiteX66" fmla="*/ 6686657 w 12192000"/>
              <a:gd name="connsiteY66" fmla="*/ 1907344 h 3482342"/>
              <a:gd name="connsiteX67" fmla="*/ 6651330 w 12192000"/>
              <a:gd name="connsiteY67" fmla="*/ 1922921 h 3482342"/>
              <a:gd name="connsiteX68" fmla="*/ 6622958 w 12192000"/>
              <a:gd name="connsiteY68" fmla="*/ 1936255 h 3482342"/>
              <a:gd name="connsiteX69" fmla="*/ 6522602 w 12192000"/>
              <a:gd name="connsiteY69" fmla="*/ 1954133 h 3482342"/>
              <a:gd name="connsiteX70" fmla="*/ 6444344 w 12192000"/>
              <a:gd name="connsiteY70" fmla="*/ 1969663 h 3482342"/>
              <a:gd name="connsiteX71" fmla="*/ 6409626 w 12192000"/>
              <a:gd name="connsiteY71" fmla="*/ 1978846 h 3482342"/>
              <a:gd name="connsiteX72" fmla="*/ 6333446 w 12192000"/>
              <a:gd name="connsiteY72" fmla="*/ 1997163 h 3482342"/>
              <a:gd name="connsiteX73" fmla="*/ 6294933 w 12192000"/>
              <a:gd name="connsiteY73" fmla="*/ 2019412 h 3482342"/>
              <a:gd name="connsiteX74" fmla="*/ 6238719 w 12192000"/>
              <a:gd name="connsiteY74" fmla="*/ 2042547 h 3482342"/>
              <a:gd name="connsiteX75" fmla="*/ 6187205 w 12192000"/>
              <a:gd name="connsiteY75" fmla="*/ 2060048 h 3482342"/>
              <a:gd name="connsiteX76" fmla="*/ 6138780 w 12192000"/>
              <a:gd name="connsiteY76" fmla="*/ 2081918 h 3482342"/>
              <a:gd name="connsiteX77" fmla="*/ 6120125 w 12192000"/>
              <a:gd name="connsiteY77" fmla="*/ 2109475 h 3482342"/>
              <a:gd name="connsiteX78" fmla="*/ 6056576 w 12192000"/>
              <a:gd name="connsiteY78" fmla="*/ 2120066 h 3482342"/>
              <a:gd name="connsiteX79" fmla="*/ 5993794 w 12192000"/>
              <a:gd name="connsiteY79" fmla="*/ 2122569 h 3482342"/>
              <a:gd name="connsiteX80" fmla="*/ 5943601 w 12192000"/>
              <a:gd name="connsiteY80" fmla="*/ 2137719 h 3482342"/>
              <a:gd name="connsiteX81" fmla="*/ 5898141 w 12192000"/>
              <a:gd name="connsiteY81" fmla="*/ 2144806 h 3482342"/>
              <a:gd name="connsiteX82" fmla="*/ 5855337 w 12192000"/>
              <a:gd name="connsiteY82" fmla="*/ 2137719 h 3482342"/>
              <a:gd name="connsiteX83" fmla="*/ 5817682 w 12192000"/>
              <a:gd name="connsiteY83" fmla="*/ 2157358 h 3482342"/>
              <a:gd name="connsiteX84" fmla="*/ 5735300 w 12192000"/>
              <a:gd name="connsiteY84" fmla="*/ 2158902 h 3482342"/>
              <a:gd name="connsiteX85" fmla="*/ 5591469 w 12192000"/>
              <a:gd name="connsiteY85" fmla="*/ 2178389 h 3482342"/>
              <a:gd name="connsiteX86" fmla="*/ 5505818 w 12192000"/>
              <a:gd name="connsiteY86" fmla="*/ 2194207 h 3482342"/>
              <a:gd name="connsiteX87" fmla="*/ 5452860 w 12192000"/>
              <a:gd name="connsiteY87" fmla="*/ 2180085 h 3482342"/>
              <a:gd name="connsiteX88" fmla="*/ 5414282 w 12192000"/>
              <a:gd name="connsiteY88" fmla="*/ 2183070 h 3482342"/>
              <a:gd name="connsiteX89" fmla="*/ 5368369 w 12192000"/>
              <a:gd name="connsiteY89" fmla="*/ 2204272 h 3482342"/>
              <a:gd name="connsiteX90" fmla="*/ 5336354 w 12192000"/>
              <a:gd name="connsiteY90" fmla="*/ 2218920 h 3482342"/>
              <a:gd name="connsiteX91" fmla="*/ 5291263 w 12192000"/>
              <a:gd name="connsiteY91" fmla="*/ 2239182 h 3482342"/>
              <a:gd name="connsiteX92" fmla="*/ 5255152 w 12192000"/>
              <a:gd name="connsiteY92" fmla="*/ 2247164 h 3482342"/>
              <a:gd name="connsiteX93" fmla="*/ 5233796 w 12192000"/>
              <a:gd name="connsiteY93" fmla="*/ 2268260 h 3482342"/>
              <a:gd name="connsiteX94" fmla="*/ 5212786 w 12192000"/>
              <a:gd name="connsiteY94" fmla="*/ 2296592 h 3482342"/>
              <a:gd name="connsiteX95" fmla="*/ 5173523 w 12192000"/>
              <a:gd name="connsiteY95" fmla="*/ 2309057 h 3482342"/>
              <a:gd name="connsiteX96" fmla="*/ 5123830 w 12192000"/>
              <a:gd name="connsiteY96" fmla="*/ 2307070 h 3482342"/>
              <a:gd name="connsiteX97" fmla="*/ 5065426 w 12192000"/>
              <a:gd name="connsiteY97" fmla="*/ 2324076 h 3482342"/>
              <a:gd name="connsiteX98" fmla="*/ 4975908 w 12192000"/>
              <a:gd name="connsiteY98" fmla="*/ 2364128 h 3482342"/>
              <a:gd name="connsiteX99" fmla="*/ 4913723 w 12192000"/>
              <a:gd name="connsiteY99" fmla="*/ 2385265 h 3482342"/>
              <a:gd name="connsiteX100" fmla="*/ 4746485 w 12192000"/>
              <a:gd name="connsiteY100" fmla="*/ 2451769 h 3482342"/>
              <a:gd name="connsiteX101" fmla="*/ 4681588 w 12192000"/>
              <a:gd name="connsiteY101" fmla="*/ 2467494 h 3482342"/>
              <a:gd name="connsiteX102" fmla="*/ 1783655 w 12192000"/>
              <a:gd name="connsiteY102" fmla="*/ 3163860 h 3482342"/>
              <a:gd name="connsiteX103" fmla="*/ 1325955 w 12192000"/>
              <a:gd name="connsiteY103" fmla="*/ 3176692 h 3482342"/>
              <a:gd name="connsiteX104" fmla="*/ 1190384 w 12192000"/>
              <a:gd name="connsiteY104" fmla="*/ 3203504 h 3482342"/>
              <a:gd name="connsiteX105" fmla="*/ 1094537 w 12192000"/>
              <a:gd name="connsiteY105" fmla="*/ 3229469 h 3482342"/>
              <a:gd name="connsiteX106" fmla="*/ 779276 w 12192000"/>
              <a:gd name="connsiteY106" fmla="*/ 3327290 h 3482342"/>
              <a:gd name="connsiteX107" fmla="*/ 600378 w 12192000"/>
              <a:gd name="connsiteY107" fmla="*/ 3335250 h 3482342"/>
              <a:gd name="connsiteX108" fmla="*/ 493457 w 12192000"/>
              <a:gd name="connsiteY108" fmla="*/ 3365044 h 3482342"/>
              <a:gd name="connsiteX109" fmla="*/ 349402 w 12192000"/>
              <a:gd name="connsiteY109" fmla="*/ 3380897 h 3482342"/>
              <a:gd name="connsiteX110" fmla="*/ 192183 w 12192000"/>
              <a:gd name="connsiteY110" fmla="*/ 3460075 h 3482342"/>
              <a:gd name="connsiteX111" fmla="*/ 46713 w 12192000"/>
              <a:gd name="connsiteY111" fmla="*/ 3462986 h 3482342"/>
              <a:gd name="connsiteX112" fmla="*/ 2765 w 12192000"/>
              <a:gd name="connsiteY112" fmla="*/ 3480770 h 3482342"/>
              <a:gd name="connsiteX113" fmla="*/ 0 w 12192000"/>
              <a:gd name="connsiteY113" fmla="*/ 3482342 h 3482342"/>
              <a:gd name="connsiteX114" fmla="*/ 0 w 12192000"/>
              <a:gd name="connsiteY114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960443 w 12192000"/>
              <a:gd name="connsiteY21" fmla="*/ 1244502 h 3482342"/>
              <a:gd name="connsiteX22" fmla="*/ 10850998 w 12192000"/>
              <a:gd name="connsiteY22" fmla="*/ 1269215 h 3482342"/>
              <a:gd name="connsiteX23" fmla="*/ 10815658 w 12192000"/>
              <a:gd name="connsiteY23" fmla="*/ 1287849 h 3482342"/>
              <a:gd name="connsiteX24" fmla="*/ 10679906 w 12192000"/>
              <a:gd name="connsiteY24" fmla="*/ 1324988 h 3482342"/>
              <a:gd name="connsiteX25" fmla="*/ 10636304 w 12192000"/>
              <a:gd name="connsiteY25" fmla="*/ 1317928 h 3482342"/>
              <a:gd name="connsiteX26" fmla="*/ 10603863 w 12192000"/>
              <a:gd name="connsiteY26" fmla="*/ 1346886 h 3482342"/>
              <a:gd name="connsiteX27" fmla="*/ 10573203 w 12192000"/>
              <a:gd name="connsiteY27" fmla="*/ 1351996 h 3482342"/>
              <a:gd name="connsiteX28" fmla="*/ 10513263 w 12192000"/>
              <a:gd name="connsiteY28" fmla="*/ 1350756 h 3482342"/>
              <a:gd name="connsiteX29" fmla="*/ 10464012 w 12192000"/>
              <a:gd name="connsiteY29" fmla="*/ 1391778 h 3482342"/>
              <a:gd name="connsiteX30" fmla="*/ 10405409 w 12192000"/>
              <a:gd name="connsiteY30" fmla="*/ 1422789 h 3482342"/>
              <a:gd name="connsiteX31" fmla="*/ 10370530 w 12192000"/>
              <a:gd name="connsiteY31" fmla="*/ 1441596 h 3482342"/>
              <a:gd name="connsiteX32" fmla="*/ 10264922 w 12192000"/>
              <a:gd name="connsiteY32" fmla="*/ 1472107 h 3482342"/>
              <a:gd name="connsiteX33" fmla="*/ 10058690 w 12192000"/>
              <a:gd name="connsiteY33" fmla="*/ 1474888 h 3482342"/>
              <a:gd name="connsiteX34" fmla="*/ 10004424 w 12192000"/>
              <a:gd name="connsiteY34" fmla="*/ 1489801 h 3482342"/>
              <a:gd name="connsiteX35" fmla="*/ 9999951 w 12192000"/>
              <a:gd name="connsiteY35" fmla="*/ 1499127 h 3482342"/>
              <a:gd name="connsiteX36" fmla="*/ 9845462 w 12192000"/>
              <a:gd name="connsiteY36" fmla="*/ 1548192 h 3482342"/>
              <a:gd name="connsiteX37" fmla="*/ 9736156 w 12192000"/>
              <a:gd name="connsiteY37" fmla="*/ 1581928 h 3482342"/>
              <a:gd name="connsiteX38" fmla="*/ 9693355 w 12192000"/>
              <a:gd name="connsiteY38" fmla="*/ 1602632 h 3482342"/>
              <a:gd name="connsiteX39" fmla="*/ 9664242 w 12192000"/>
              <a:gd name="connsiteY39" fmla="*/ 1622075 h 3482342"/>
              <a:gd name="connsiteX40" fmla="*/ 9579195 w 12192000"/>
              <a:gd name="connsiteY40" fmla="*/ 1648017 h 3482342"/>
              <a:gd name="connsiteX41" fmla="*/ 9433652 w 12192000"/>
              <a:gd name="connsiteY41" fmla="*/ 1681174 h 3482342"/>
              <a:gd name="connsiteX42" fmla="*/ 9403775 w 12192000"/>
              <a:gd name="connsiteY42" fmla="*/ 1690403 h 3482342"/>
              <a:gd name="connsiteX43" fmla="*/ 9382503 w 12192000"/>
              <a:gd name="connsiteY43" fmla="*/ 1706957 h 3482342"/>
              <a:gd name="connsiteX44" fmla="*/ 9381410 w 12192000"/>
              <a:gd name="connsiteY44" fmla="*/ 1718312 h 3482342"/>
              <a:gd name="connsiteX45" fmla="*/ 9365685 w 12192000"/>
              <a:gd name="connsiteY45" fmla="*/ 1724772 h 3482342"/>
              <a:gd name="connsiteX46" fmla="*/ 9278020 w 12192000"/>
              <a:gd name="connsiteY46" fmla="*/ 1741161 h 3482342"/>
              <a:gd name="connsiteX47" fmla="*/ 9217145 w 12192000"/>
              <a:gd name="connsiteY47" fmla="*/ 1771195 h 3482342"/>
              <a:gd name="connsiteX48" fmla="*/ 8955875 w 12192000"/>
              <a:gd name="connsiteY48" fmla="*/ 1796806 h 3482342"/>
              <a:gd name="connsiteX49" fmla="*/ 8648415 w 12192000"/>
              <a:gd name="connsiteY49" fmla="*/ 1878623 h 3482342"/>
              <a:gd name="connsiteX50" fmla="*/ 8495949 w 12192000"/>
              <a:gd name="connsiteY50" fmla="*/ 1902425 h 3482342"/>
              <a:gd name="connsiteX51" fmla="*/ 8236214 w 12192000"/>
              <a:gd name="connsiteY51" fmla="*/ 1909725 h 3482342"/>
              <a:gd name="connsiteX52" fmla="*/ 8132104 w 12192000"/>
              <a:gd name="connsiteY52" fmla="*/ 1895727 h 3482342"/>
              <a:gd name="connsiteX53" fmla="*/ 7918078 w 12192000"/>
              <a:gd name="connsiteY53" fmla="*/ 1862668 h 3482342"/>
              <a:gd name="connsiteX54" fmla="*/ 7817899 w 12192000"/>
              <a:gd name="connsiteY54" fmla="*/ 1862176 h 3482342"/>
              <a:gd name="connsiteX55" fmla="*/ 7768994 w 12192000"/>
              <a:gd name="connsiteY55" fmla="*/ 1855721 h 3482342"/>
              <a:gd name="connsiteX56" fmla="*/ 7618027 w 12192000"/>
              <a:gd name="connsiteY56" fmla="*/ 1830959 h 3482342"/>
              <a:gd name="connsiteX57" fmla="*/ 7449425 w 12192000"/>
              <a:gd name="connsiteY57" fmla="*/ 1810910 h 3482342"/>
              <a:gd name="connsiteX58" fmla="*/ 7342915 w 12192000"/>
              <a:gd name="connsiteY58" fmla="*/ 1819827 h 3482342"/>
              <a:gd name="connsiteX59" fmla="*/ 7255191 w 12192000"/>
              <a:gd name="connsiteY59" fmla="*/ 1834354 h 3482342"/>
              <a:gd name="connsiteX60" fmla="*/ 7131205 w 12192000"/>
              <a:gd name="connsiteY60" fmla="*/ 1845557 h 3482342"/>
              <a:gd name="connsiteX61" fmla="*/ 6941837 w 12192000"/>
              <a:gd name="connsiteY61" fmla="*/ 1840640 h 3482342"/>
              <a:gd name="connsiteX62" fmla="*/ 6837145 w 12192000"/>
              <a:gd name="connsiteY62" fmla="*/ 1870724 h 3482342"/>
              <a:gd name="connsiteX63" fmla="*/ 6753991 w 12192000"/>
              <a:gd name="connsiteY63" fmla="*/ 1860969 h 3482342"/>
              <a:gd name="connsiteX64" fmla="*/ 6727754 w 12192000"/>
              <a:gd name="connsiteY64" fmla="*/ 1882372 h 3482342"/>
              <a:gd name="connsiteX65" fmla="*/ 6723371 w 12192000"/>
              <a:gd name="connsiteY65" fmla="*/ 1886494 h 3482342"/>
              <a:gd name="connsiteX66" fmla="*/ 6702779 w 12192000"/>
              <a:gd name="connsiteY66" fmla="*/ 1893601 h 3482342"/>
              <a:gd name="connsiteX67" fmla="*/ 6686657 w 12192000"/>
              <a:gd name="connsiteY67" fmla="*/ 1907344 h 3482342"/>
              <a:gd name="connsiteX68" fmla="*/ 6651330 w 12192000"/>
              <a:gd name="connsiteY68" fmla="*/ 1922921 h 3482342"/>
              <a:gd name="connsiteX69" fmla="*/ 6622958 w 12192000"/>
              <a:gd name="connsiteY69" fmla="*/ 1936255 h 3482342"/>
              <a:gd name="connsiteX70" fmla="*/ 6522602 w 12192000"/>
              <a:gd name="connsiteY70" fmla="*/ 1954133 h 3482342"/>
              <a:gd name="connsiteX71" fmla="*/ 6444344 w 12192000"/>
              <a:gd name="connsiteY71" fmla="*/ 1969663 h 3482342"/>
              <a:gd name="connsiteX72" fmla="*/ 6409626 w 12192000"/>
              <a:gd name="connsiteY72" fmla="*/ 1978846 h 3482342"/>
              <a:gd name="connsiteX73" fmla="*/ 6333446 w 12192000"/>
              <a:gd name="connsiteY73" fmla="*/ 1997163 h 3482342"/>
              <a:gd name="connsiteX74" fmla="*/ 6294933 w 12192000"/>
              <a:gd name="connsiteY74" fmla="*/ 2019412 h 3482342"/>
              <a:gd name="connsiteX75" fmla="*/ 6238719 w 12192000"/>
              <a:gd name="connsiteY75" fmla="*/ 2042547 h 3482342"/>
              <a:gd name="connsiteX76" fmla="*/ 6187205 w 12192000"/>
              <a:gd name="connsiteY76" fmla="*/ 2060048 h 3482342"/>
              <a:gd name="connsiteX77" fmla="*/ 6138780 w 12192000"/>
              <a:gd name="connsiteY77" fmla="*/ 2081918 h 3482342"/>
              <a:gd name="connsiteX78" fmla="*/ 6120125 w 12192000"/>
              <a:gd name="connsiteY78" fmla="*/ 2109475 h 3482342"/>
              <a:gd name="connsiteX79" fmla="*/ 6056576 w 12192000"/>
              <a:gd name="connsiteY79" fmla="*/ 2120066 h 3482342"/>
              <a:gd name="connsiteX80" fmla="*/ 5993794 w 12192000"/>
              <a:gd name="connsiteY80" fmla="*/ 2122569 h 3482342"/>
              <a:gd name="connsiteX81" fmla="*/ 5943601 w 12192000"/>
              <a:gd name="connsiteY81" fmla="*/ 2137719 h 3482342"/>
              <a:gd name="connsiteX82" fmla="*/ 5898141 w 12192000"/>
              <a:gd name="connsiteY82" fmla="*/ 2144806 h 3482342"/>
              <a:gd name="connsiteX83" fmla="*/ 5855337 w 12192000"/>
              <a:gd name="connsiteY83" fmla="*/ 2137719 h 3482342"/>
              <a:gd name="connsiteX84" fmla="*/ 5817682 w 12192000"/>
              <a:gd name="connsiteY84" fmla="*/ 2157358 h 3482342"/>
              <a:gd name="connsiteX85" fmla="*/ 5735300 w 12192000"/>
              <a:gd name="connsiteY85" fmla="*/ 2158902 h 3482342"/>
              <a:gd name="connsiteX86" fmla="*/ 5591469 w 12192000"/>
              <a:gd name="connsiteY86" fmla="*/ 2178389 h 3482342"/>
              <a:gd name="connsiteX87" fmla="*/ 5505818 w 12192000"/>
              <a:gd name="connsiteY87" fmla="*/ 2194207 h 3482342"/>
              <a:gd name="connsiteX88" fmla="*/ 5452860 w 12192000"/>
              <a:gd name="connsiteY88" fmla="*/ 2180085 h 3482342"/>
              <a:gd name="connsiteX89" fmla="*/ 5414282 w 12192000"/>
              <a:gd name="connsiteY89" fmla="*/ 2183070 h 3482342"/>
              <a:gd name="connsiteX90" fmla="*/ 5368369 w 12192000"/>
              <a:gd name="connsiteY90" fmla="*/ 2204272 h 3482342"/>
              <a:gd name="connsiteX91" fmla="*/ 5336354 w 12192000"/>
              <a:gd name="connsiteY91" fmla="*/ 2218920 h 3482342"/>
              <a:gd name="connsiteX92" fmla="*/ 5291263 w 12192000"/>
              <a:gd name="connsiteY92" fmla="*/ 2239182 h 3482342"/>
              <a:gd name="connsiteX93" fmla="*/ 5255152 w 12192000"/>
              <a:gd name="connsiteY93" fmla="*/ 2247164 h 3482342"/>
              <a:gd name="connsiteX94" fmla="*/ 5233796 w 12192000"/>
              <a:gd name="connsiteY94" fmla="*/ 2268260 h 3482342"/>
              <a:gd name="connsiteX95" fmla="*/ 5212786 w 12192000"/>
              <a:gd name="connsiteY95" fmla="*/ 2296592 h 3482342"/>
              <a:gd name="connsiteX96" fmla="*/ 5173523 w 12192000"/>
              <a:gd name="connsiteY96" fmla="*/ 2309057 h 3482342"/>
              <a:gd name="connsiteX97" fmla="*/ 5123830 w 12192000"/>
              <a:gd name="connsiteY97" fmla="*/ 2307070 h 3482342"/>
              <a:gd name="connsiteX98" fmla="*/ 5065426 w 12192000"/>
              <a:gd name="connsiteY98" fmla="*/ 2324076 h 3482342"/>
              <a:gd name="connsiteX99" fmla="*/ 4975908 w 12192000"/>
              <a:gd name="connsiteY99" fmla="*/ 2364128 h 3482342"/>
              <a:gd name="connsiteX100" fmla="*/ 4913723 w 12192000"/>
              <a:gd name="connsiteY100" fmla="*/ 2385265 h 3482342"/>
              <a:gd name="connsiteX101" fmla="*/ 4746485 w 12192000"/>
              <a:gd name="connsiteY101" fmla="*/ 2451769 h 3482342"/>
              <a:gd name="connsiteX102" fmla="*/ 4681588 w 12192000"/>
              <a:gd name="connsiteY102" fmla="*/ 2467494 h 3482342"/>
              <a:gd name="connsiteX103" fmla="*/ 1783655 w 12192000"/>
              <a:gd name="connsiteY103" fmla="*/ 3163860 h 3482342"/>
              <a:gd name="connsiteX104" fmla="*/ 1325955 w 12192000"/>
              <a:gd name="connsiteY104" fmla="*/ 3176692 h 3482342"/>
              <a:gd name="connsiteX105" fmla="*/ 1190384 w 12192000"/>
              <a:gd name="connsiteY105" fmla="*/ 3203504 h 3482342"/>
              <a:gd name="connsiteX106" fmla="*/ 1094537 w 12192000"/>
              <a:gd name="connsiteY106" fmla="*/ 3229469 h 3482342"/>
              <a:gd name="connsiteX107" fmla="*/ 779276 w 12192000"/>
              <a:gd name="connsiteY107" fmla="*/ 3327290 h 3482342"/>
              <a:gd name="connsiteX108" fmla="*/ 600378 w 12192000"/>
              <a:gd name="connsiteY108" fmla="*/ 3335250 h 3482342"/>
              <a:gd name="connsiteX109" fmla="*/ 493457 w 12192000"/>
              <a:gd name="connsiteY109" fmla="*/ 3365044 h 3482342"/>
              <a:gd name="connsiteX110" fmla="*/ 349402 w 12192000"/>
              <a:gd name="connsiteY110" fmla="*/ 3380897 h 3482342"/>
              <a:gd name="connsiteX111" fmla="*/ 192183 w 12192000"/>
              <a:gd name="connsiteY111" fmla="*/ 3460075 h 3482342"/>
              <a:gd name="connsiteX112" fmla="*/ 46713 w 12192000"/>
              <a:gd name="connsiteY112" fmla="*/ 3462986 h 3482342"/>
              <a:gd name="connsiteX113" fmla="*/ 2765 w 12192000"/>
              <a:gd name="connsiteY113" fmla="*/ 3480770 h 3482342"/>
              <a:gd name="connsiteX114" fmla="*/ 0 w 12192000"/>
              <a:gd name="connsiteY114" fmla="*/ 3482342 h 3482342"/>
              <a:gd name="connsiteX115" fmla="*/ 0 w 12192000"/>
              <a:gd name="connsiteY115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960443 w 12192000"/>
              <a:gd name="connsiteY21" fmla="*/ 1244502 h 3482342"/>
              <a:gd name="connsiteX22" fmla="*/ 10850998 w 12192000"/>
              <a:gd name="connsiteY22" fmla="*/ 1269215 h 3482342"/>
              <a:gd name="connsiteX23" fmla="*/ 10815658 w 12192000"/>
              <a:gd name="connsiteY23" fmla="*/ 1287849 h 3482342"/>
              <a:gd name="connsiteX24" fmla="*/ 10679906 w 12192000"/>
              <a:gd name="connsiteY24" fmla="*/ 1324988 h 3482342"/>
              <a:gd name="connsiteX25" fmla="*/ 10636304 w 12192000"/>
              <a:gd name="connsiteY25" fmla="*/ 1317928 h 3482342"/>
              <a:gd name="connsiteX26" fmla="*/ 10603863 w 12192000"/>
              <a:gd name="connsiteY26" fmla="*/ 1346886 h 3482342"/>
              <a:gd name="connsiteX27" fmla="*/ 10573203 w 12192000"/>
              <a:gd name="connsiteY27" fmla="*/ 1351996 h 3482342"/>
              <a:gd name="connsiteX28" fmla="*/ 10513263 w 12192000"/>
              <a:gd name="connsiteY28" fmla="*/ 1350756 h 3482342"/>
              <a:gd name="connsiteX29" fmla="*/ 10464012 w 12192000"/>
              <a:gd name="connsiteY29" fmla="*/ 1391778 h 3482342"/>
              <a:gd name="connsiteX30" fmla="*/ 10405409 w 12192000"/>
              <a:gd name="connsiteY30" fmla="*/ 1422789 h 3482342"/>
              <a:gd name="connsiteX31" fmla="*/ 10370530 w 12192000"/>
              <a:gd name="connsiteY31" fmla="*/ 1441596 h 3482342"/>
              <a:gd name="connsiteX32" fmla="*/ 10314361 w 12192000"/>
              <a:gd name="connsiteY32" fmla="*/ 1466924 h 3482342"/>
              <a:gd name="connsiteX33" fmla="*/ 10264922 w 12192000"/>
              <a:gd name="connsiteY33" fmla="*/ 1472107 h 3482342"/>
              <a:gd name="connsiteX34" fmla="*/ 10058690 w 12192000"/>
              <a:gd name="connsiteY34" fmla="*/ 1474888 h 3482342"/>
              <a:gd name="connsiteX35" fmla="*/ 10004424 w 12192000"/>
              <a:gd name="connsiteY35" fmla="*/ 1489801 h 3482342"/>
              <a:gd name="connsiteX36" fmla="*/ 9999951 w 12192000"/>
              <a:gd name="connsiteY36" fmla="*/ 1499127 h 3482342"/>
              <a:gd name="connsiteX37" fmla="*/ 9845462 w 12192000"/>
              <a:gd name="connsiteY37" fmla="*/ 1548192 h 3482342"/>
              <a:gd name="connsiteX38" fmla="*/ 9736156 w 12192000"/>
              <a:gd name="connsiteY38" fmla="*/ 1581928 h 3482342"/>
              <a:gd name="connsiteX39" fmla="*/ 9693355 w 12192000"/>
              <a:gd name="connsiteY39" fmla="*/ 1602632 h 3482342"/>
              <a:gd name="connsiteX40" fmla="*/ 9664242 w 12192000"/>
              <a:gd name="connsiteY40" fmla="*/ 1622075 h 3482342"/>
              <a:gd name="connsiteX41" fmla="*/ 9579195 w 12192000"/>
              <a:gd name="connsiteY41" fmla="*/ 1648017 h 3482342"/>
              <a:gd name="connsiteX42" fmla="*/ 9433652 w 12192000"/>
              <a:gd name="connsiteY42" fmla="*/ 1681174 h 3482342"/>
              <a:gd name="connsiteX43" fmla="*/ 9403775 w 12192000"/>
              <a:gd name="connsiteY43" fmla="*/ 1690403 h 3482342"/>
              <a:gd name="connsiteX44" fmla="*/ 9382503 w 12192000"/>
              <a:gd name="connsiteY44" fmla="*/ 1706957 h 3482342"/>
              <a:gd name="connsiteX45" fmla="*/ 9381410 w 12192000"/>
              <a:gd name="connsiteY45" fmla="*/ 1718312 h 3482342"/>
              <a:gd name="connsiteX46" fmla="*/ 9365685 w 12192000"/>
              <a:gd name="connsiteY46" fmla="*/ 1724772 h 3482342"/>
              <a:gd name="connsiteX47" fmla="*/ 9278020 w 12192000"/>
              <a:gd name="connsiteY47" fmla="*/ 1741161 h 3482342"/>
              <a:gd name="connsiteX48" fmla="*/ 9217145 w 12192000"/>
              <a:gd name="connsiteY48" fmla="*/ 1771195 h 3482342"/>
              <a:gd name="connsiteX49" fmla="*/ 8955875 w 12192000"/>
              <a:gd name="connsiteY49" fmla="*/ 1796806 h 3482342"/>
              <a:gd name="connsiteX50" fmla="*/ 8648415 w 12192000"/>
              <a:gd name="connsiteY50" fmla="*/ 1878623 h 3482342"/>
              <a:gd name="connsiteX51" fmla="*/ 8495949 w 12192000"/>
              <a:gd name="connsiteY51" fmla="*/ 1902425 h 3482342"/>
              <a:gd name="connsiteX52" fmla="*/ 8236214 w 12192000"/>
              <a:gd name="connsiteY52" fmla="*/ 1909725 h 3482342"/>
              <a:gd name="connsiteX53" fmla="*/ 8132104 w 12192000"/>
              <a:gd name="connsiteY53" fmla="*/ 1895727 h 3482342"/>
              <a:gd name="connsiteX54" fmla="*/ 7918078 w 12192000"/>
              <a:gd name="connsiteY54" fmla="*/ 1862668 h 3482342"/>
              <a:gd name="connsiteX55" fmla="*/ 7817899 w 12192000"/>
              <a:gd name="connsiteY55" fmla="*/ 1862176 h 3482342"/>
              <a:gd name="connsiteX56" fmla="*/ 7768994 w 12192000"/>
              <a:gd name="connsiteY56" fmla="*/ 1855721 h 3482342"/>
              <a:gd name="connsiteX57" fmla="*/ 7618027 w 12192000"/>
              <a:gd name="connsiteY57" fmla="*/ 1830959 h 3482342"/>
              <a:gd name="connsiteX58" fmla="*/ 7449425 w 12192000"/>
              <a:gd name="connsiteY58" fmla="*/ 1810910 h 3482342"/>
              <a:gd name="connsiteX59" fmla="*/ 7342915 w 12192000"/>
              <a:gd name="connsiteY59" fmla="*/ 1819827 h 3482342"/>
              <a:gd name="connsiteX60" fmla="*/ 7255191 w 12192000"/>
              <a:gd name="connsiteY60" fmla="*/ 1834354 h 3482342"/>
              <a:gd name="connsiteX61" fmla="*/ 7131205 w 12192000"/>
              <a:gd name="connsiteY61" fmla="*/ 1845557 h 3482342"/>
              <a:gd name="connsiteX62" fmla="*/ 6941837 w 12192000"/>
              <a:gd name="connsiteY62" fmla="*/ 1840640 h 3482342"/>
              <a:gd name="connsiteX63" fmla="*/ 6837145 w 12192000"/>
              <a:gd name="connsiteY63" fmla="*/ 1870724 h 3482342"/>
              <a:gd name="connsiteX64" fmla="*/ 6753991 w 12192000"/>
              <a:gd name="connsiteY64" fmla="*/ 1860969 h 3482342"/>
              <a:gd name="connsiteX65" fmla="*/ 6727754 w 12192000"/>
              <a:gd name="connsiteY65" fmla="*/ 1882372 h 3482342"/>
              <a:gd name="connsiteX66" fmla="*/ 6723371 w 12192000"/>
              <a:gd name="connsiteY66" fmla="*/ 1886494 h 3482342"/>
              <a:gd name="connsiteX67" fmla="*/ 6702779 w 12192000"/>
              <a:gd name="connsiteY67" fmla="*/ 1893601 h 3482342"/>
              <a:gd name="connsiteX68" fmla="*/ 6686657 w 12192000"/>
              <a:gd name="connsiteY68" fmla="*/ 1907344 h 3482342"/>
              <a:gd name="connsiteX69" fmla="*/ 6651330 w 12192000"/>
              <a:gd name="connsiteY69" fmla="*/ 1922921 h 3482342"/>
              <a:gd name="connsiteX70" fmla="*/ 6622958 w 12192000"/>
              <a:gd name="connsiteY70" fmla="*/ 1936255 h 3482342"/>
              <a:gd name="connsiteX71" fmla="*/ 6522602 w 12192000"/>
              <a:gd name="connsiteY71" fmla="*/ 1954133 h 3482342"/>
              <a:gd name="connsiteX72" fmla="*/ 6444344 w 12192000"/>
              <a:gd name="connsiteY72" fmla="*/ 1969663 h 3482342"/>
              <a:gd name="connsiteX73" fmla="*/ 6409626 w 12192000"/>
              <a:gd name="connsiteY73" fmla="*/ 1978846 h 3482342"/>
              <a:gd name="connsiteX74" fmla="*/ 6333446 w 12192000"/>
              <a:gd name="connsiteY74" fmla="*/ 1997163 h 3482342"/>
              <a:gd name="connsiteX75" fmla="*/ 6294933 w 12192000"/>
              <a:gd name="connsiteY75" fmla="*/ 2019412 h 3482342"/>
              <a:gd name="connsiteX76" fmla="*/ 6238719 w 12192000"/>
              <a:gd name="connsiteY76" fmla="*/ 2042547 h 3482342"/>
              <a:gd name="connsiteX77" fmla="*/ 6187205 w 12192000"/>
              <a:gd name="connsiteY77" fmla="*/ 2060048 h 3482342"/>
              <a:gd name="connsiteX78" fmla="*/ 6138780 w 12192000"/>
              <a:gd name="connsiteY78" fmla="*/ 2081918 h 3482342"/>
              <a:gd name="connsiteX79" fmla="*/ 6120125 w 12192000"/>
              <a:gd name="connsiteY79" fmla="*/ 2109475 h 3482342"/>
              <a:gd name="connsiteX80" fmla="*/ 6056576 w 12192000"/>
              <a:gd name="connsiteY80" fmla="*/ 2120066 h 3482342"/>
              <a:gd name="connsiteX81" fmla="*/ 5993794 w 12192000"/>
              <a:gd name="connsiteY81" fmla="*/ 2122569 h 3482342"/>
              <a:gd name="connsiteX82" fmla="*/ 5943601 w 12192000"/>
              <a:gd name="connsiteY82" fmla="*/ 2137719 h 3482342"/>
              <a:gd name="connsiteX83" fmla="*/ 5898141 w 12192000"/>
              <a:gd name="connsiteY83" fmla="*/ 2144806 h 3482342"/>
              <a:gd name="connsiteX84" fmla="*/ 5855337 w 12192000"/>
              <a:gd name="connsiteY84" fmla="*/ 2137719 h 3482342"/>
              <a:gd name="connsiteX85" fmla="*/ 5817682 w 12192000"/>
              <a:gd name="connsiteY85" fmla="*/ 2157358 h 3482342"/>
              <a:gd name="connsiteX86" fmla="*/ 5735300 w 12192000"/>
              <a:gd name="connsiteY86" fmla="*/ 2158902 h 3482342"/>
              <a:gd name="connsiteX87" fmla="*/ 5591469 w 12192000"/>
              <a:gd name="connsiteY87" fmla="*/ 2178389 h 3482342"/>
              <a:gd name="connsiteX88" fmla="*/ 5505818 w 12192000"/>
              <a:gd name="connsiteY88" fmla="*/ 2194207 h 3482342"/>
              <a:gd name="connsiteX89" fmla="*/ 5452860 w 12192000"/>
              <a:gd name="connsiteY89" fmla="*/ 2180085 h 3482342"/>
              <a:gd name="connsiteX90" fmla="*/ 5414282 w 12192000"/>
              <a:gd name="connsiteY90" fmla="*/ 2183070 h 3482342"/>
              <a:gd name="connsiteX91" fmla="*/ 5368369 w 12192000"/>
              <a:gd name="connsiteY91" fmla="*/ 2204272 h 3482342"/>
              <a:gd name="connsiteX92" fmla="*/ 5336354 w 12192000"/>
              <a:gd name="connsiteY92" fmla="*/ 2218920 h 3482342"/>
              <a:gd name="connsiteX93" fmla="*/ 5291263 w 12192000"/>
              <a:gd name="connsiteY93" fmla="*/ 2239182 h 3482342"/>
              <a:gd name="connsiteX94" fmla="*/ 5255152 w 12192000"/>
              <a:gd name="connsiteY94" fmla="*/ 2247164 h 3482342"/>
              <a:gd name="connsiteX95" fmla="*/ 5233796 w 12192000"/>
              <a:gd name="connsiteY95" fmla="*/ 2268260 h 3482342"/>
              <a:gd name="connsiteX96" fmla="*/ 5212786 w 12192000"/>
              <a:gd name="connsiteY96" fmla="*/ 2296592 h 3482342"/>
              <a:gd name="connsiteX97" fmla="*/ 5173523 w 12192000"/>
              <a:gd name="connsiteY97" fmla="*/ 2309057 h 3482342"/>
              <a:gd name="connsiteX98" fmla="*/ 5123830 w 12192000"/>
              <a:gd name="connsiteY98" fmla="*/ 2307070 h 3482342"/>
              <a:gd name="connsiteX99" fmla="*/ 5065426 w 12192000"/>
              <a:gd name="connsiteY99" fmla="*/ 2324076 h 3482342"/>
              <a:gd name="connsiteX100" fmla="*/ 4975908 w 12192000"/>
              <a:gd name="connsiteY100" fmla="*/ 2364128 h 3482342"/>
              <a:gd name="connsiteX101" fmla="*/ 4913723 w 12192000"/>
              <a:gd name="connsiteY101" fmla="*/ 2385265 h 3482342"/>
              <a:gd name="connsiteX102" fmla="*/ 4746485 w 12192000"/>
              <a:gd name="connsiteY102" fmla="*/ 2451769 h 3482342"/>
              <a:gd name="connsiteX103" fmla="*/ 4681588 w 12192000"/>
              <a:gd name="connsiteY103" fmla="*/ 2467494 h 3482342"/>
              <a:gd name="connsiteX104" fmla="*/ 1783655 w 12192000"/>
              <a:gd name="connsiteY104" fmla="*/ 3163860 h 3482342"/>
              <a:gd name="connsiteX105" fmla="*/ 1325955 w 12192000"/>
              <a:gd name="connsiteY105" fmla="*/ 3176692 h 3482342"/>
              <a:gd name="connsiteX106" fmla="*/ 1190384 w 12192000"/>
              <a:gd name="connsiteY106" fmla="*/ 3203504 h 3482342"/>
              <a:gd name="connsiteX107" fmla="*/ 1094537 w 12192000"/>
              <a:gd name="connsiteY107" fmla="*/ 3229469 h 3482342"/>
              <a:gd name="connsiteX108" fmla="*/ 779276 w 12192000"/>
              <a:gd name="connsiteY108" fmla="*/ 3327290 h 3482342"/>
              <a:gd name="connsiteX109" fmla="*/ 600378 w 12192000"/>
              <a:gd name="connsiteY109" fmla="*/ 3335250 h 3482342"/>
              <a:gd name="connsiteX110" fmla="*/ 493457 w 12192000"/>
              <a:gd name="connsiteY110" fmla="*/ 3365044 h 3482342"/>
              <a:gd name="connsiteX111" fmla="*/ 349402 w 12192000"/>
              <a:gd name="connsiteY111" fmla="*/ 3380897 h 3482342"/>
              <a:gd name="connsiteX112" fmla="*/ 192183 w 12192000"/>
              <a:gd name="connsiteY112" fmla="*/ 3460075 h 3482342"/>
              <a:gd name="connsiteX113" fmla="*/ 46713 w 12192000"/>
              <a:gd name="connsiteY113" fmla="*/ 3462986 h 3482342"/>
              <a:gd name="connsiteX114" fmla="*/ 2765 w 12192000"/>
              <a:gd name="connsiteY114" fmla="*/ 3480770 h 3482342"/>
              <a:gd name="connsiteX115" fmla="*/ 0 w 12192000"/>
              <a:gd name="connsiteY115" fmla="*/ 3482342 h 3482342"/>
              <a:gd name="connsiteX116" fmla="*/ 0 w 12192000"/>
              <a:gd name="connsiteY116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960443 w 12192000"/>
              <a:gd name="connsiteY21" fmla="*/ 1244502 h 3482342"/>
              <a:gd name="connsiteX22" fmla="*/ 10850998 w 12192000"/>
              <a:gd name="connsiteY22" fmla="*/ 1269215 h 3482342"/>
              <a:gd name="connsiteX23" fmla="*/ 10815658 w 12192000"/>
              <a:gd name="connsiteY23" fmla="*/ 1287849 h 3482342"/>
              <a:gd name="connsiteX24" fmla="*/ 10679906 w 12192000"/>
              <a:gd name="connsiteY24" fmla="*/ 1324988 h 3482342"/>
              <a:gd name="connsiteX25" fmla="*/ 10636304 w 12192000"/>
              <a:gd name="connsiteY25" fmla="*/ 1317928 h 3482342"/>
              <a:gd name="connsiteX26" fmla="*/ 10603863 w 12192000"/>
              <a:gd name="connsiteY26" fmla="*/ 1346886 h 3482342"/>
              <a:gd name="connsiteX27" fmla="*/ 10573203 w 12192000"/>
              <a:gd name="connsiteY27" fmla="*/ 1351996 h 3482342"/>
              <a:gd name="connsiteX28" fmla="*/ 10513263 w 12192000"/>
              <a:gd name="connsiteY28" fmla="*/ 1350756 h 3482342"/>
              <a:gd name="connsiteX29" fmla="*/ 10464012 w 12192000"/>
              <a:gd name="connsiteY29" fmla="*/ 1391778 h 3482342"/>
              <a:gd name="connsiteX30" fmla="*/ 10405409 w 12192000"/>
              <a:gd name="connsiteY30" fmla="*/ 1422789 h 3482342"/>
              <a:gd name="connsiteX31" fmla="*/ 10370530 w 12192000"/>
              <a:gd name="connsiteY31" fmla="*/ 1441596 h 3482342"/>
              <a:gd name="connsiteX32" fmla="*/ 10314361 w 12192000"/>
              <a:gd name="connsiteY32" fmla="*/ 1466924 h 3482342"/>
              <a:gd name="connsiteX33" fmla="*/ 10264922 w 12192000"/>
              <a:gd name="connsiteY33" fmla="*/ 1472107 h 3482342"/>
              <a:gd name="connsiteX34" fmla="*/ 10226099 w 12192000"/>
              <a:gd name="connsiteY34" fmla="*/ 1463393 h 3482342"/>
              <a:gd name="connsiteX35" fmla="*/ 10058690 w 12192000"/>
              <a:gd name="connsiteY35" fmla="*/ 1474888 h 3482342"/>
              <a:gd name="connsiteX36" fmla="*/ 10004424 w 12192000"/>
              <a:gd name="connsiteY36" fmla="*/ 1489801 h 3482342"/>
              <a:gd name="connsiteX37" fmla="*/ 9999951 w 12192000"/>
              <a:gd name="connsiteY37" fmla="*/ 1499127 h 3482342"/>
              <a:gd name="connsiteX38" fmla="*/ 9845462 w 12192000"/>
              <a:gd name="connsiteY38" fmla="*/ 1548192 h 3482342"/>
              <a:gd name="connsiteX39" fmla="*/ 9736156 w 12192000"/>
              <a:gd name="connsiteY39" fmla="*/ 1581928 h 3482342"/>
              <a:gd name="connsiteX40" fmla="*/ 9693355 w 12192000"/>
              <a:gd name="connsiteY40" fmla="*/ 1602632 h 3482342"/>
              <a:gd name="connsiteX41" fmla="*/ 9664242 w 12192000"/>
              <a:gd name="connsiteY41" fmla="*/ 1622075 h 3482342"/>
              <a:gd name="connsiteX42" fmla="*/ 9579195 w 12192000"/>
              <a:gd name="connsiteY42" fmla="*/ 1648017 h 3482342"/>
              <a:gd name="connsiteX43" fmla="*/ 9433652 w 12192000"/>
              <a:gd name="connsiteY43" fmla="*/ 1681174 h 3482342"/>
              <a:gd name="connsiteX44" fmla="*/ 9403775 w 12192000"/>
              <a:gd name="connsiteY44" fmla="*/ 1690403 h 3482342"/>
              <a:gd name="connsiteX45" fmla="*/ 9382503 w 12192000"/>
              <a:gd name="connsiteY45" fmla="*/ 1706957 h 3482342"/>
              <a:gd name="connsiteX46" fmla="*/ 9381410 w 12192000"/>
              <a:gd name="connsiteY46" fmla="*/ 1718312 h 3482342"/>
              <a:gd name="connsiteX47" fmla="*/ 9365685 w 12192000"/>
              <a:gd name="connsiteY47" fmla="*/ 1724772 h 3482342"/>
              <a:gd name="connsiteX48" fmla="*/ 9278020 w 12192000"/>
              <a:gd name="connsiteY48" fmla="*/ 1741161 h 3482342"/>
              <a:gd name="connsiteX49" fmla="*/ 9217145 w 12192000"/>
              <a:gd name="connsiteY49" fmla="*/ 1771195 h 3482342"/>
              <a:gd name="connsiteX50" fmla="*/ 8955875 w 12192000"/>
              <a:gd name="connsiteY50" fmla="*/ 1796806 h 3482342"/>
              <a:gd name="connsiteX51" fmla="*/ 8648415 w 12192000"/>
              <a:gd name="connsiteY51" fmla="*/ 1878623 h 3482342"/>
              <a:gd name="connsiteX52" fmla="*/ 8495949 w 12192000"/>
              <a:gd name="connsiteY52" fmla="*/ 1902425 h 3482342"/>
              <a:gd name="connsiteX53" fmla="*/ 8236214 w 12192000"/>
              <a:gd name="connsiteY53" fmla="*/ 1909725 h 3482342"/>
              <a:gd name="connsiteX54" fmla="*/ 8132104 w 12192000"/>
              <a:gd name="connsiteY54" fmla="*/ 1895727 h 3482342"/>
              <a:gd name="connsiteX55" fmla="*/ 7918078 w 12192000"/>
              <a:gd name="connsiteY55" fmla="*/ 1862668 h 3482342"/>
              <a:gd name="connsiteX56" fmla="*/ 7817899 w 12192000"/>
              <a:gd name="connsiteY56" fmla="*/ 1862176 h 3482342"/>
              <a:gd name="connsiteX57" fmla="*/ 7768994 w 12192000"/>
              <a:gd name="connsiteY57" fmla="*/ 1855721 h 3482342"/>
              <a:gd name="connsiteX58" fmla="*/ 7618027 w 12192000"/>
              <a:gd name="connsiteY58" fmla="*/ 1830959 h 3482342"/>
              <a:gd name="connsiteX59" fmla="*/ 7449425 w 12192000"/>
              <a:gd name="connsiteY59" fmla="*/ 1810910 h 3482342"/>
              <a:gd name="connsiteX60" fmla="*/ 7342915 w 12192000"/>
              <a:gd name="connsiteY60" fmla="*/ 1819827 h 3482342"/>
              <a:gd name="connsiteX61" fmla="*/ 7255191 w 12192000"/>
              <a:gd name="connsiteY61" fmla="*/ 1834354 h 3482342"/>
              <a:gd name="connsiteX62" fmla="*/ 7131205 w 12192000"/>
              <a:gd name="connsiteY62" fmla="*/ 1845557 h 3482342"/>
              <a:gd name="connsiteX63" fmla="*/ 6941837 w 12192000"/>
              <a:gd name="connsiteY63" fmla="*/ 1840640 h 3482342"/>
              <a:gd name="connsiteX64" fmla="*/ 6837145 w 12192000"/>
              <a:gd name="connsiteY64" fmla="*/ 1870724 h 3482342"/>
              <a:gd name="connsiteX65" fmla="*/ 6753991 w 12192000"/>
              <a:gd name="connsiteY65" fmla="*/ 1860969 h 3482342"/>
              <a:gd name="connsiteX66" fmla="*/ 6727754 w 12192000"/>
              <a:gd name="connsiteY66" fmla="*/ 1882372 h 3482342"/>
              <a:gd name="connsiteX67" fmla="*/ 6723371 w 12192000"/>
              <a:gd name="connsiteY67" fmla="*/ 1886494 h 3482342"/>
              <a:gd name="connsiteX68" fmla="*/ 6702779 w 12192000"/>
              <a:gd name="connsiteY68" fmla="*/ 1893601 h 3482342"/>
              <a:gd name="connsiteX69" fmla="*/ 6686657 w 12192000"/>
              <a:gd name="connsiteY69" fmla="*/ 1907344 h 3482342"/>
              <a:gd name="connsiteX70" fmla="*/ 6651330 w 12192000"/>
              <a:gd name="connsiteY70" fmla="*/ 1922921 h 3482342"/>
              <a:gd name="connsiteX71" fmla="*/ 6622958 w 12192000"/>
              <a:gd name="connsiteY71" fmla="*/ 1936255 h 3482342"/>
              <a:gd name="connsiteX72" fmla="*/ 6522602 w 12192000"/>
              <a:gd name="connsiteY72" fmla="*/ 1954133 h 3482342"/>
              <a:gd name="connsiteX73" fmla="*/ 6444344 w 12192000"/>
              <a:gd name="connsiteY73" fmla="*/ 1969663 h 3482342"/>
              <a:gd name="connsiteX74" fmla="*/ 6409626 w 12192000"/>
              <a:gd name="connsiteY74" fmla="*/ 1978846 h 3482342"/>
              <a:gd name="connsiteX75" fmla="*/ 6333446 w 12192000"/>
              <a:gd name="connsiteY75" fmla="*/ 1997163 h 3482342"/>
              <a:gd name="connsiteX76" fmla="*/ 6294933 w 12192000"/>
              <a:gd name="connsiteY76" fmla="*/ 2019412 h 3482342"/>
              <a:gd name="connsiteX77" fmla="*/ 6238719 w 12192000"/>
              <a:gd name="connsiteY77" fmla="*/ 2042547 h 3482342"/>
              <a:gd name="connsiteX78" fmla="*/ 6187205 w 12192000"/>
              <a:gd name="connsiteY78" fmla="*/ 2060048 h 3482342"/>
              <a:gd name="connsiteX79" fmla="*/ 6138780 w 12192000"/>
              <a:gd name="connsiteY79" fmla="*/ 2081918 h 3482342"/>
              <a:gd name="connsiteX80" fmla="*/ 6120125 w 12192000"/>
              <a:gd name="connsiteY80" fmla="*/ 2109475 h 3482342"/>
              <a:gd name="connsiteX81" fmla="*/ 6056576 w 12192000"/>
              <a:gd name="connsiteY81" fmla="*/ 2120066 h 3482342"/>
              <a:gd name="connsiteX82" fmla="*/ 5993794 w 12192000"/>
              <a:gd name="connsiteY82" fmla="*/ 2122569 h 3482342"/>
              <a:gd name="connsiteX83" fmla="*/ 5943601 w 12192000"/>
              <a:gd name="connsiteY83" fmla="*/ 2137719 h 3482342"/>
              <a:gd name="connsiteX84" fmla="*/ 5898141 w 12192000"/>
              <a:gd name="connsiteY84" fmla="*/ 2144806 h 3482342"/>
              <a:gd name="connsiteX85" fmla="*/ 5855337 w 12192000"/>
              <a:gd name="connsiteY85" fmla="*/ 2137719 h 3482342"/>
              <a:gd name="connsiteX86" fmla="*/ 5817682 w 12192000"/>
              <a:gd name="connsiteY86" fmla="*/ 2157358 h 3482342"/>
              <a:gd name="connsiteX87" fmla="*/ 5735300 w 12192000"/>
              <a:gd name="connsiteY87" fmla="*/ 2158902 h 3482342"/>
              <a:gd name="connsiteX88" fmla="*/ 5591469 w 12192000"/>
              <a:gd name="connsiteY88" fmla="*/ 2178389 h 3482342"/>
              <a:gd name="connsiteX89" fmla="*/ 5505818 w 12192000"/>
              <a:gd name="connsiteY89" fmla="*/ 2194207 h 3482342"/>
              <a:gd name="connsiteX90" fmla="*/ 5452860 w 12192000"/>
              <a:gd name="connsiteY90" fmla="*/ 2180085 h 3482342"/>
              <a:gd name="connsiteX91" fmla="*/ 5414282 w 12192000"/>
              <a:gd name="connsiteY91" fmla="*/ 2183070 h 3482342"/>
              <a:gd name="connsiteX92" fmla="*/ 5368369 w 12192000"/>
              <a:gd name="connsiteY92" fmla="*/ 2204272 h 3482342"/>
              <a:gd name="connsiteX93" fmla="*/ 5336354 w 12192000"/>
              <a:gd name="connsiteY93" fmla="*/ 2218920 h 3482342"/>
              <a:gd name="connsiteX94" fmla="*/ 5291263 w 12192000"/>
              <a:gd name="connsiteY94" fmla="*/ 2239182 h 3482342"/>
              <a:gd name="connsiteX95" fmla="*/ 5255152 w 12192000"/>
              <a:gd name="connsiteY95" fmla="*/ 2247164 h 3482342"/>
              <a:gd name="connsiteX96" fmla="*/ 5233796 w 12192000"/>
              <a:gd name="connsiteY96" fmla="*/ 2268260 h 3482342"/>
              <a:gd name="connsiteX97" fmla="*/ 5212786 w 12192000"/>
              <a:gd name="connsiteY97" fmla="*/ 2296592 h 3482342"/>
              <a:gd name="connsiteX98" fmla="*/ 5173523 w 12192000"/>
              <a:gd name="connsiteY98" fmla="*/ 2309057 h 3482342"/>
              <a:gd name="connsiteX99" fmla="*/ 5123830 w 12192000"/>
              <a:gd name="connsiteY99" fmla="*/ 2307070 h 3482342"/>
              <a:gd name="connsiteX100" fmla="*/ 5065426 w 12192000"/>
              <a:gd name="connsiteY100" fmla="*/ 2324076 h 3482342"/>
              <a:gd name="connsiteX101" fmla="*/ 4975908 w 12192000"/>
              <a:gd name="connsiteY101" fmla="*/ 2364128 h 3482342"/>
              <a:gd name="connsiteX102" fmla="*/ 4913723 w 12192000"/>
              <a:gd name="connsiteY102" fmla="*/ 2385265 h 3482342"/>
              <a:gd name="connsiteX103" fmla="*/ 4746485 w 12192000"/>
              <a:gd name="connsiteY103" fmla="*/ 2451769 h 3482342"/>
              <a:gd name="connsiteX104" fmla="*/ 4681588 w 12192000"/>
              <a:gd name="connsiteY104" fmla="*/ 2467494 h 3482342"/>
              <a:gd name="connsiteX105" fmla="*/ 1783655 w 12192000"/>
              <a:gd name="connsiteY105" fmla="*/ 3163860 h 3482342"/>
              <a:gd name="connsiteX106" fmla="*/ 1325955 w 12192000"/>
              <a:gd name="connsiteY106" fmla="*/ 3176692 h 3482342"/>
              <a:gd name="connsiteX107" fmla="*/ 1190384 w 12192000"/>
              <a:gd name="connsiteY107" fmla="*/ 3203504 h 3482342"/>
              <a:gd name="connsiteX108" fmla="*/ 1094537 w 12192000"/>
              <a:gd name="connsiteY108" fmla="*/ 3229469 h 3482342"/>
              <a:gd name="connsiteX109" fmla="*/ 779276 w 12192000"/>
              <a:gd name="connsiteY109" fmla="*/ 3327290 h 3482342"/>
              <a:gd name="connsiteX110" fmla="*/ 600378 w 12192000"/>
              <a:gd name="connsiteY110" fmla="*/ 3335250 h 3482342"/>
              <a:gd name="connsiteX111" fmla="*/ 493457 w 12192000"/>
              <a:gd name="connsiteY111" fmla="*/ 3365044 h 3482342"/>
              <a:gd name="connsiteX112" fmla="*/ 349402 w 12192000"/>
              <a:gd name="connsiteY112" fmla="*/ 3380897 h 3482342"/>
              <a:gd name="connsiteX113" fmla="*/ 192183 w 12192000"/>
              <a:gd name="connsiteY113" fmla="*/ 3460075 h 3482342"/>
              <a:gd name="connsiteX114" fmla="*/ 46713 w 12192000"/>
              <a:gd name="connsiteY114" fmla="*/ 3462986 h 3482342"/>
              <a:gd name="connsiteX115" fmla="*/ 2765 w 12192000"/>
              <a:gd name="connsiteY115" fmla="*/ 3480770 h 3482342"/>
              <a:gd name="connsiteX116" fmla="*/ 0 w 12192000"/>
              <a:gd name="connsiteY116" fmla="*/ 3482342 h 3482342"/>
              <a:gd name="connsiteX117" fmla="*/ 0 w 12192000"/>
              <a:gd name="connsiteY117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960443 w 12192000"/>
              <a:gd name="connsiteY21" fmla="*/ 1244502 h 3482342"/>
              <a:gd name="connsiteX22" fmla="*/ 10850998 w 12192000"/>
              <a:gd name="connsiteY22" fmla="*/ 1269215 h 3482342"/>
              <a:gd name="connsiteX23" fmla="*/ 10815658 w 12192000"/>
              <a:gd name="connsiteY23" fmla="*/ 1287849 h 3482342"/>
              <a:gd name="connsiteX24" fmla="*/ 10679906 w 12192000"/>
              <a:gd name="connsiteY24" fmla="*/ 1324988 h 3482342"/>
              <a:gd name="connsiteX25" fmla="*/ 10636304 w 12192000"/>
              <a:gd name="connsiteY25" fmla="*/ 1317928 h 3482342"/>
              <a:gd name="connsiteX26" fmla="*/ 10603863 w 12192000"/>
              <a:gd name="connsiteY26" fmla="*/ 1346886 h 3482342"/>
              <a:gd name="connsiteX27" fmla="*/ 10573203 w 12192000"/>
              <a:gd name="connsiteY27" fmla="*/ 1351996 h 3482342"/>
              <a:gd name="connsiteX28" fmla="*/ 10513263 w 12192000"/>
              <a:gd name="connsiteY28" fmla="*/ 1350756 h 3482342"/>
              <a:gd name="connsiteX29" fmla="*/ 10464012 w 12192000"/>
              <a:gd name="connsiteY29" fmla="*/ 1391778 h 3482342"/>
              <a:gd name="connsiteX30" fmla="*/ 10405409 w 12192000"/>
              <a:gd name="connsiteY30" fmla="*/ 1422789 h 3482342"/>
              <a:gd name="connsiteX31" fmla="*/ 10370530 w 12192000"/>
              <a:gd name="connsiteY31" fmla="*/ 1441596 h 3482342"/>
              <a:gd name="connsiteX32" fmla="*/ 10314361 w 12192000"/>
              <a:gd name="connsiteY32" fmla="*/ 1466924 h 3482342"/>
              <a:gd name="connsiteX33" fmla="*/ 10264922 w 12192000"/>
              <a:gd name="connsiteY33" fmla="*/ 1472107 h 3482342"/>
              <a:gd name="connsiteX34" fmla="*/ 10226099 w 12192000"/>
              <a:gd name="connsiteY34" fmla="*/ 1463393 h 3482342"/>
              <a:gd name="connsiteX35" fmla="*/ 10058690 w 12192000"/>
              <a:gd name="connsiteY35" fmla="*/ 1474888 h 3482342"/>
              <a:gd name="connsiteX36" fmla="*/ 10004424 w 12192000"/>
              <a:gd name="connsiteY36" fmla="*/ 1489801 h 3482342"/>
              <a:gd name="connsiteX37" fmla="*/ 9999951 w 12192000"/>
              <a:gd name="connsiteY37" fmla="*/ 1499127 h 3482342"/>
              <a:gd name="connsiteX38" fmla="*/ 9845462 w 12192000"/>
              <a:gd name="connsiteY38" fmla="*/ 1548192 h 3482342"/>
              <a:gd name="connsiteX39" fmla="*/ 9736156 w 12192000"/>
              <a:gd name="connsiteY39" fmla="*/ 1581928 h 3482342"/>
              <a:gd name="connsiteX40" fmla="*/ 9693355 w 12192000"/>
              <a:gd name="connsiteY40" fmla="*/ 1602632 h 3482342"/>
              <a:gd name="connsiteX41" fmla="*/ 9664242 w 12192000"/>
              <a:gd name="connsiteY41" fmla="*/ 1622075 h 3482342"/>
              <a:gd name="connsiteX42" fmla="*/ 9579195 w 12192000"/>
              <a:gd name="connsiteY42" fmla="*/ 1648017 h 3482342"/>
              <a:gd name="connsiteX43" fmla="*/ 9433652 w 12192000"/>
              <a:gd name="connsiteY43" fmla="*/ 1681174 h 3482342"/>
              <a:gd name="connsiteX44" fmla="*/ 9403775 w 12192000"/>
              <a:gd name="connsiteY44" fmla="*/ 1690403 h 3482342"/>
              <a:gd name="connsiteX45" fmla="*/ 9382503 w 12192000"/>
              <a:gd name="connsiteY45" fmla="*/ 1706957 h 3482342"/>
              <a:gd name="connsiteX46" fmla="*/ 9381410 w 12192000"/>
              <a:gd name="connsiteY46" fmla="*/ 1718312 h 3482342"/>
              <a:gd name="connsiteX47" fmla="*/ 9365685 w 12192000"/>
              <a:gd name="connsiteY47" fmla="*/ 1724772 h 3482342"/>
              <a:gd name="connsiteX48" fmla="*/ 9278020 w 12192000"/>
              <a:gd name="connsiteY48" fmla="*/ 1741161 h 3482342"/>
              <a:gd name="connsiteX49" fmla="*/ 9217145 w 12192000"/>
              <a:gd name="connsiteY49" fmla="*/ 1771195 h 3482342"/>
              <a:gd name="connsiteX50" fmla="*/ 8955875 w 12192000"/>
              <a:gd name="connsiteY50" fmla="*/ 1796806 h 3482342"/>
              <a:gd name="connsiteX51" fmla="*/ 8648415 w 12192000"/>
              <a:gd name="connsiteY51" fmla="*/ 1878623 h 3482342"/>
              <a:gd name="connsiteX52" fmla="*/ 8495949 w 12192000"/>
              <a:gd name="connsiteY52" fmla="*/ 1902425 h 3482342"/>
              <a:gd name="connsiteX53" fmla="*/ 8236214 w 12192000"/>
              <a:gd name="connsiteY53" fmla="*/ 1909725 h 3482342"/>
              <a:gd name="connsiteX54" fmla="*/ 8132104 w 12192000"/>
              <a:gd name="connsiteY54" fmla="*/ 1895727 h 3482342"/>
              <a:gd name="connsiteX55" fmla="*/ 7918078 w 12192000"/>
              <a:gd name="connsiteY55" fmla="*/ 1862668 h 3482342"/>
              <a:gd name="connsiteX56" fmla="*/ 7817899 w 12192000"/>
              <a:gd name="connsiteY56" fmla="*/ 1862176 h 3482342"/>
              <a:gd name="connsiteX57" fmla="*/ 7768994 w 12192000"/>
              <a:gd name="connsiteY57" fmla="*/ 1855721 h 3482342"/>
              <a:gd name="connsiteX58" fmla="*/ 7618027 w 12192000"/>
              <a:gd name="connsiteY58" fmla="*/ 1830959 h 3482342"/>
              <a:gd name="connsiteX59" fmla="*/ 7449425 w 12192000"/>
              <a:gd name="connsiteY59" fmla="*/ 1810910 h 3482342"/>
              <a:gd name="connsiteX60" fmla="*/ 7342915 w 12192000"/>
              <a:gd name="connsiteY60" fmla="*/ 1819827 h 3482342"/>
              <a:gd name="connsiteX61" fmla="*/ 7255191 w 12192000"/>
              <a:gd name="connsiteY61" fmla="*/ 1834354 h 3482342"/>
              <a:gd name="connsiteX62" fmla="*/ 7131205 w 12192000"/>
              <a:gd name="connsiteY62" fmla="*/ 1845557 h 3482342"/>
              <a:gd name="connsiteX63" fmla="*/ 6941837 w 12192000"/>
              <a:gd name="connsiteY63" fmla="*/ 1840640 h 3482342"/>
              <a:gd name="connsiteX64" fmla="*/ 6837145 w 12192000"/>
              <a:gd name="connsiteY64" fmla="*/ 1870724 h 3482342"/>
              <a:gd name="connsiteX65" fmla="*/ 6753991 w 12192000"/>
              <a:gd name="connsiteY65" fmla="*/ 1860969 h 3482342"/>
              <a:gd name="connsiteX66" fmla="*/ 6727754 w 12192000"/>
              <a:gd name="connsiteY66" fmla="*/ 1882372 h 3482342"/>
              <a:gd name="connsiteX67" fmla="*/ 6723371 w 12192000"/>
              <a:gd name="connsiteY67" fmla="*/ 1886494 h 3482342"/>
              <a:gd name="connsiteX68" fmla="*/ 6702779 w 12192000"/>
              <a:gd name="connsiteY68" fmla="*/ 1893601 h 3482342"/>
              <a:gd name="connsiteX69" fmla="*/ 6686657 w 12192000"/>
              <a:gd name="connsiteY69" fmla="*/ 1907344 h 3482342"/>
              <a:gd name="connsiteX70" fmla="*/ 6651330 w 12192000"/>
              <a:gd name="connsiteY70" fmla="*/ 1922921 h 3482342"/>
              <a:gd name="connsiteX71" fmla="*/ 6622958 w 12192000"/>
              <a:gd name="connsiteY71" fmla="*/ 1936255 h 3482342"/>
              <a:gd name="connsiteX72" fmla="*/ 6522602 w 12192000"/>
              <a:gd name="connsiteY72" fmla="*/ 1954133 h 3482342"/>
              <a:gd name="connsiteX73" fmla="*/ 6444344 w 12192000"/>
              <a:gd name="connsiteY73" fmla="*/ 1969663 h 3482342"/>
              <a:gd name="connsiteX74" fmla="*/ 6409626 w 12192000"/>
              <a:gd name="connsiteY74" fmla="*/ 1978846 h 3482342"/>
              <a:gd name="connsiteX75" fmla="*/ 6333446 w 12192000"/>
              <a:gd name="connsiteY75" fmla="*/ 1997163 h 3482342"/>
              <a:gd name="connsiteX76" fmla="*/ 6294933 w 12192000"/>
              <a:gd name="connsiteY76" fmla="*/ 2019412 h 3482342"/>
              <a:gd name="connsiteX77" fmla="*/ 6238719 w 12192000"/>
              <a:gd name="connsiteY77" fmla="*/ 2042547 h 3482342"/>
              <a:gd name="connsiteX78" fmla="*/ 6187205 w 12192000"/>
              <a:gd name="connsiteY78" fmla="*/ 2060048 h 3482342"/>
              <a:gd name="connsiteX79" fmla="*/ 6138780 w 12192000"/>
              <a:gd name="connsiteY79" fmla="*/ 2081918 h 3482342"/>
              <a:gd name="connsiteX80" fmla="*/ 6120125 w 12192000"/>
              <a:gd name="connsiteY80" fmla="*/ 2109475 h 3482342"/>
              <a:gd name="connsiteX81" fmla="*/ 6056576 w 12192000"/>
              <a:gd name="connsiteY81" fmla="*/ 2120066 h 3482342"/>
              <a:gd name="connsiteX82" fmla="*/ 5993794 w 12192000"/>
              <a:gd name="connsiteY82" fmla="*/ 2122569 h 3482342"/>
              <a:gd name="connsiteX83" fmla="*/ 5943601 w 12192000"/>
              <a:gd name="connsiteY83" fmla="*/ 2137719 h 3482342"/>
              <a:gd name="connsiteX84" fmla="*/ 5898141 w 12192000"/>
              <a:gd name="connsiteY84" fmla="*/ 2144806 h 3482342"/>
              <a:gd name="connsiteX85" fmla="*/ 5855337 w 12192000"/>
              <a:gd name="connsiteY85" fmla="*/ 2137719 h 3482342"/>
              <a:gd name="connsiteX86" fmla="*/ 5817682 w 12192000"/>
              <a:gd name="connsiteY86" fmla="*/ 2157358 h 3482342"/>
              <a:gd name="connsiteX87" fmla="*/ 5735300 w 12192000"/>
              <a:gd name="connsiteY87" fmla="*/ 2158902 h 3482342"/>
              <a:gd name="connsiteX88" fmla="*/ 5591469 w 12192000"/>
              <a:gd name="connsiteY88" fmla="*/ 2178389 h 3482342"/>
              <a:gd name="connsiteX89" fmla="*/ 5505818 w 12192000"/>
              <a:gd name="connsiteY89" fmla="*/ 2194207 h 3482342"/>
              <a:gd name="connsiteX90" fmla="*/ 5452860 w 12192000"/>
              <a:gd name="connsiteY90" fmla="*/ 2180085 h 3482342"/>
              <a:gd name="connsiteX91" fmla="*/ 5414282 w 12192000"/>
              <a:gd name="connsiteY91" fmla="*/ 2183070 h 3482342"/>
              <a:gd name="connsiteX92" fmla="*/ 5368369 w 12192000"/>
              <a:gd name="connsiteY92" fmla="*/ 2204272 h 3482342"/>
              <a:gd name="connsiteX93" fmla="*/ 5336354 w 12192000"/>
              <a:gd name="connsiteY93" fmla="*/ 2218920 h 3482342"/>
              <a:gd name="connsiteX94" fmla="*/ 5291263 w 12192000"/>
              <a:gd name="connsiteY94" fmla="*/ 2239182 h 3482342"/>
              <a:gd name="connsiteX95" fmla="*/ 5255152 w 12192000"/>
              <a:gd name="connsiteY95" fmla="*/ 2247164 h 3482342"/>
              <a:gd name="connsiteX96" fmla="*/ 5233796 w 12192000"/>
              <a:gd name="connsiteY96" fmla="*/ 2268260 h 3482342"/>
              <a:gd name="connsiteX97" fmla="*/ 5212786 w 12192000"/>
              <a:gd name="connsiteY97" fmla="*/ 2296592 h 3482342"/>
              <a:gd name="connsiteX98" fmla="*/ 5173523 w 12192000"/>
              <a:gd name="connsiteY98" fmla="*/ 2309057 h 3482342"/>
              <a:gd name="connsiteX99" fmla="*/ 5123830 w 12192000"/>
              <a:gd name="connsiteY99" fmla="*/ 2307070 h 3482342"/>
              <a:gd name="connsiteX100" fmla="*/ 5065426 w 12192000"/>
              <a:gd name="connsiteY100" fmla="*/ 2324076 h 3482342"/>
              <a:gd name="connsiteX101" fmla="*/ 4975908 w 12192000"/>
              <a:gd name="connsiteY101" fmla="*/ 2364128 h 3482342"/>
              <a:gd name="connsiteX102" fmla="*/ 4913723 w 12192000"/>
              <a:gd name="connsiteY102" fmla="*/ 2385265 h 3482342"/>
              <a:gd name="connsiteX103" fmla="*/ 4746485 w 12192000"/>
              <a:gd name="connsiteY103" fmla="*/ 2451769 h 3482342"/>
              <a:gd name="connsiteX104" fmla="*/ 4681588 w 12192000"/>
              <a:gd name="connsiteY104" fmla="*/ 2467494 h 3482342"/>
              <a:gd name="connsiteX105" fmla="*/ 1783655 w 12192000"/>
              <a:gd name="connsiteY105" fmla="*/ 3163860 h 3482342"/>
              <a:gd name="connsiteX106" fmla="*/ 1325955 w 12192000"/>
              <a:gd name="connsiteY106" fmla="*/ 3176692 h 3482342"/>
              <a:gd name="connsiteX107" fmla="*/ 1190384 w 12192000"/>
              <a:gd name="connsiteY107" fmla="*/ 3203504 h 3482342"/>
              <a:gd name="connsiteX108" fmla="*/ 1094537 w 12192000"/>
              <a:gd name="connsiteY108" fmla="*/ 3229469 h 3482342"/>
              <a:gd name="connsiteX109" fmla="*/ 779276 w 12192000"/>
              <a:gd name="connsiteY109" fmla="*/ 3327290 h 3482342"/>
              <a:gd name="connsiteX110" fmla="*/ 600378 w 12192000"/>
              <a:gd name="connsiteY110" fmla="*/ 3335250 h 3482342"/>
              <a:gd name="connsiteX111" fmla="*/ 493457 w 12192000"/>
              <a:gd name="connsiteY111" fmla="*/ 3365044 h 3482342"/>
              <a:gd name="connsiteX112" fmla="*/ 349402 w 12192000"/>
              <a:gd name="connsiteY112" fmla="*/ 3380897 h 3482342"/>
              <a:gd name="connsiteX113" fmla="*/ 192183 w 12192000"/>
              <a:gd name="connsiteY113" fmla="*/ 3460075 h 3482342"/>
              <a:gd name="connsiteX114" fmla="*/ 46713 w 12192000"/>
              <a:gd name="connsiteY114" fmla="*/ 3462986 h 3482342"/>
              <a:gd name="connsiteX115" fmla="*/ 2765 w 12192000"/>
              <a:gd name="connsiteY115" fmla="*/ 3480770 h 3482342"/>
              <a:gd name="connsiteX116" fmla="*/ 0 w 12192000"/>
              <a:gd name="connsiteY116" fmla="*/ 3482342 h 3482342"/>
              <a:gd name="connsiteX117" fmla="*/ 0 w 12192000"/>
              <a:gd name="connsiteY117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960443 w 12192000"/>
              <a:gd name="connsiteY21" fmla="*/ 1244502 h 3482342"/>
              <a:gd name="connsiteX22" fmla="*/ 10850998 w 12192000"/>
              <a:gd name="connsiteY22" fmla="*/ 1269215 h 3482342"/>
              <a:gd name="connsiteX23" fmla="*/ 10815658 w 12192000"/>
              <a:gd name="connsiteY23" fmla="*/ 1287849 h 3482342"/>
              <a:gd name="connsiteX24" fmla="*/ 10679906 w 12192000"/>
              <a:gd name="connsiteY24" fmla="*/ 1324988 h 3482342"/>
              <a:gd name="connsiteX25" fmla="*/ 10636304 w 12192000"/>
              <a:gd name="connsiteY25" fmla="*/ 1317928 h 3482342"/>
              <a:gd name="connsiteX26" fmla="*/ 10603863 w 12192000"/>
              <a:gd name="connsiteY26" fmla="*/ 1346886 h 3482342"/>
              <a:gd name="connsiteX27" fmla="*/ 10573203 w 12192000"/>
              <a:gd name="connsiteY27" fmla="*/ 1351996 h 3482342"/>
              <a:gd name="connsiteX28" fmla="*/ 10513263 w 12192000"/>
              <a:gd name="connsiteY28" fmla="*/ 1350756 h 3482342"/>
              <a:gd name="connsiteX29" fmla="*/ 10464012 w 12192000"/>
              <a:gd name="connsiteY29" fmla="*/ 1391778 h 3482342"/>
              <a:gd name="connsiteX30" fmla="*/ 10405409 w 12192000"/>
              <a:gd name="connsiteY30" fmla="*/ 1422789 h 3482342"/>
              <a:gd name="connsiteX31" fmla="*/ 10370530 w 12192000"/>
              <a:gd name="connsiteY31" fmla="*/ 1441596 h 3482342"/>
              <a:gd name="connsiteX32" fmla="*/ 10314361 w 12192000"/>
              <a:gd name="connsiteY32" fmla="*/ 1466924 h 3482342"/>
              <a:gd name="connsiteX33" fmla="*/ 10264922 w 12192000"/>
              <a:gd name="connsiteY33" fmla="*/ 1472107 h 3482342"/>
              <a:gd name="connsiteX34" fmla="*/ 10226099 w 12192000"/>
              <a:gd name="connsiteY34" fmla="*/ 1463393 h 3482342"/>
              <a:gd name="connsiteX35" fmla="*/ 10120184 w 12192000"/>
              <a:gd name="connsiteY35" fmla="*/ 1466924 h 3482342"/>
              <a:gd name="connsiteX36" fmla="*/ 10058690 w 12192000"/>
              <a:gd name="connsiteY36" fmla="*/ 1474888 h 3482342"/>
              <a:gd name="connsiteX37" fmla="*/ 10004424 w 12192000"/>
              <a:gd name="connsiteY37" fmla="*/ 1489801 h 3482342"/>
              <a:gd name="connsiteX38" fmla="*/ 9999951 w 12192000"/>
              <a:gd name="connsiteY38" fmla="*/ 1499127 h 3482342"/>
              <a:gd name="connsiteX39" fmla="*/ 9845462 w 12192000"/>
              <a:gd name="connsiteY39" fmla="*/ 1548192 h 3482342"/>
              <a:gd name="connsiteX40" fmla="*/ 9736156 w 12192000"/>
              <a:gd name="connsiteY40" fmla="*/ 1581928 h 3482342"/>
              <a:gd name="connsiteX41" fmla="*/ 9693355 w 12192000"/>
              <a:gd name="connsiteY41" fmla="*/ 1602632 h 3482342"/>
              <a:gd name="connsiteX42" fmla="*/ 9664242 w 12192000"/>
              <a:gd name="connsiteY42" fmla="*/ 1622075 h 3482342"/>
              <a:gd name="connsiteX43" fmla="*/ 9579195 w 12192000"/>
              <a:gd name="connsiteY43" fmla="*/ 1648017 h 3482342"/>
              <a:gd name="connsiteX44" fmla="*/ 9433652 w 12192000"/>
              <a:gd name="connsiteY44" fmla="*/ 1681174 h 3482342"/>
              <a:gd name="connsiteX45" fmla="*/ 9403775 w 12192000"/>
              <a:gd name="connsiteY45" fmla="*/ 1690403 h 3482342"/>
              <a:gd name="connsiteX46" fmla="*/ 9382503 w 12192000"/>
              <a:gd name="connsiteY46" fmla="*/ 1706957 h 3482342"/>
              <a:gd name="connsiteX47" fmla="*/ 9381410 w 12192000"/>
              <a:gd name="connsiteY47" fmla="*/ 1718312 h 3482342"/>
              <a:gd name="connsiteX48" fmla="*/ 9365685 w 12192000"/>
              <a:gd name="connsiteY48" fmla="*/ 1724772 h 3482342"/>
              <a:gd name="connsiteX49" fmla="*/ 9278020 w 12192000"/>
              <a:gd name="connsiteY49" fmla="*/ 1741161 h 3482342"/>
              <a:gd name="connsiteX50" fmla="*/ 9217145 w 12192000"/>
              <a:gd name="connsiteY50" fmla="*/ 1771195 h 3482342"/>
              <a:gd name="connsiteX51" fmla="*/ 8955875 w 12192000"/>
              <a:gd name="connsiteY51" fmla="*/ 1796806 h 3482342"/>
              <a:gd name="connsiteX52" fmla="*/ 8648415 w 12192000"/>
              <a:gd name="connsiteY52" fmla="*/ 1878623 h 3482342"/>
              <a:gd name="connsiteX53" fmla="*/ 8495949 w 12192000"/>
              <a:gd name="connsiteY53" fmla="*/ 1902425 h 3482342"/>
              <a:gd name="connsiteX54" fmla="*/ 8236214 w 12192000"/>
              <a:gd name="connsiteY54" fmla="*/ 1909725 h 3482342"/>
              <a:gd name="connsiteX55" fmla="*/ 8132104 w 12192000"/>
              <a:gd name="connsiteY55" fmla="*/ 1895727 h 3482342"/>
              <a:gd name="connsiteX56" fmla="*/ 7918078 w 12192000"/>
              <a:gd name="connsiteY56" fmla="*/ 1862668 h 3482342"/>
              <a:gd name="connsiteX57" fmla="*/ 7817899 w 12192000"/>
              <a:gd name="connsiteY57" fmla="*/ 1862176 h 3482342"/>
              <a:gd name="connsiteX58" fmla="*/ 7768994 w 12192000"/>
              <a:gd name="connsiteY58" fmla="*/ 1855721 h 3482342"/>
              <a:gd name="connsiteX59" fmla="*/ 7618027 w 12192000"/>
              <a:gd name="connsiteY59" fmla="*/ 1830959 h 3482342"/>
              <a:gd name="connsiteX60" fmla="*/ 7449425 w 12192000"/>
              <a:gd name="connsiteY60" fmla="*/ 1810910 h 3482342"/>
              <a:gd name="connsiteX61" fmla="*/ 7342915 w 12192000"/>
              <a:gd name="connsiteY61" fmla="*/ 1819827 h 3482342"/>
              <a:gd name="connsiteX62" fmla="*/ 7255191 w 12192000"/>
              <a:gd name="connsiteY62" fmla="*/ 1834354 h 3482342"/>
              <a:gd name="connsiteX63" fmla="*/ 7131205 w 12192000"/>
              <a:gd name="connsiteY63" fmla="*/ 1845557 h 3482342"/>
              <a:gd name="connsiteX64" fmla="*/ 6941837 w 12192000"/>
              <a:gd name="connsiteY64" fmla="*/ 1840640 h 3482342"/>
              <a:gd name="connsiteX65" fmla="*/ 6837145 w 12192000"/>
              <a:gd name="connsiteY65" fmla="*/ 1870724 h 3482342"/>
              <a:gd name="connsiteX66" fmla="*/ 6753991 w 12192000"/>
              <a:gd name="connsiteY66" fmla="*/ 1860969 h 3482342"/>
              <a:gd name="connsiteX67" fmla="*/ 6727754 w 12192000"/>
              <a:gd name="connsiteY67" fmla="*/ 1882372 h 3482342"/>
              <a:gd name="connsiteX68" fmla="*/ 6723371 w 12192000"/>
              <a:gd name="connsiteY68" fmla="*/ 1886494 h 3482342"/>
              <a:gd name="connsiteX69" fmla="*/ 6702779 w 12192000"/>
              <a:gd name="connsiteY69" fmla="*/ 1893601 h 3482342"/>
              <a:gd name="connsiteX70" fmla="*/ 6686657 w 12192000"/>
              <a:gd name="connsiteY70" fmla="*/ 1907344 h 3482342"/>
              <a:gd name="connsiteX71" fmla="*/ 6651330 w 12192000"/>
              <a:gd name="connsiteY71" fmla="*/ 1922921 h 3482342"/>
              <a:gd name="connsiteX72" fmla="*/ 6622958 w 12192000"/>
              <a:gd name="connsiteY72" fmla="*/ 1936255 h 3482342"/>
              <a:gd name="connsiteX73" fmla="*/ 6522602 w 12192000"/>
              <a:gd name="connsiteY73" fmla="*/ 1954133 h 3482342"/>
              <a:gd name="connsiteX74" fmla="*/ 6444344 w 12192000"/>
              <a:gd name="connsiteY74" fmla="*/ 1969663 h 3482342"/>
              <a:gd name="connsiteX75" fmla="*/ 6409626 w 12192000"/>
              <a:gd name="connsiteY75" fmla="*/ 1978846 h 3482342"/>
              <a:gd name="connsiteX76" fmla="*/ 6333446 w 12192000"/>
              <a:gd name="connsiteY76" fmla="*/ 1997163 h 3482342"/>
              <a:gd name="connsiteX77" fmla="*/ 6294933 w 12192000"/>
              <a:gd name="connsiteY77" fmla="*/ 2019412 h 3482342"/>
              <a:gd name="connsiteX78" fmla="*/ 6238719 w 12192000"/>
              <a:gd name="connsiteY78" fmla="*/ 2042547 h 3482342"/>
              <a:gd name="connsiteX79" fmla="*/ 6187205 w 12192000"/>
              <a:gd name="connsiteY79" fmla="*/ 2060048 h 3482342"/>
              <a:gd name="connsiteX80" fmla="*/ 6138780 w 12192000"/>
              <a:gd name="connsiteY80" fmla="*/ 2081918 h 3482342"/>
              <a:gd name="connsiteX81" fmla="*/ 6120125 w 12192000"/>
              <a:gd name="connsiteY81" fmla="*/ 2109475 h 3482342"/>
              <a:gd name="connsiteX82" fmla="*/ 6056576 w 12192000"/>
              <a:gd name="connsiteY82" fmla="*/ 2120066 h 3482342"/>
              <a:gd name="connsiteX83" fmla="*/ 5993794 w 12192000"/>
              <a:gd name="connsiteY83" fmla="*/ 2122569 h 3482342"/>
              <a:gd name="connsiteX84" fmla="*/ 5943601 w 12192000"/>
              <a:gd name="connsiteY84" fmla="*/ 2137719 h 3482342"/>
              <a:gd name="connsiteX85" fmla="*/ 5898141 w 12192000"/>
              <a:gd name="connsiteY85" fmla="*/ 2144806 h 3482342"/>
              <a:gd name="connsiteX86" fmla="*/ 5855337 w 12192000"/>
              <a:gd name="connsiteY86" fmla="*/ 2137719 h 3482342"/>
              <a:gd name="connsiteX87" fmla="*/ 5817682 w 12192000"/>
              <a:gd name="connsiteY87" fmla="*/ 2157358 h 3482342"/>
              <a:gd name="connsiteX88" fmla="*/ 5735300 w 12192000"/>
              <a:gd name="connsiteY88" fmla="*/ 2158902 h 3482342"/>
              <a:gd name="connsiteX89" fmla="*/ 5591469 w 12192000"/>
              <a:gd name="connsiteY89" fmla="*/ 2178389 h 3482342"/>
              <a:gd name="connsiteX90" fmla="*/ 5505818 w 12192000"/>
              <a:gd name="connsiteY90" fmla="*/ 2194207 h 3482342"/>
              <a:gd name="connsiteX91" fmla="*/ 5452860 w 12192000"/>
              <a:gd name="connsiteY91" fmla="*/ 2180085 h 3482342"/>
              <a:gd name="connsiteX92" fmla="*/ 5414282 w 12192000"/>
              <a:gd name="connsiteY92" fmla="*/ 2183070 h 3482342"/>
              <a:gd name="connsiteX93" fmla="*/ 5368369 w 12192000"/>
              <a:gd name="connsiteY93" fmla="*/ 2204272 h 3482342"/>
              <a:gd name="connsiteX94" fmla="*/ 5336354 w 12192000"/>
              <a:gd name="connsiteY94" fmla="*/ 2218920 h 3482342"/>
              <a:gd name="connsiteX95" fmla="*/ 5291263 w 12192000"/>
              <a:gd name="connsiteY95" fmla="*/ 2239182 h 3482342"/>
              <a:gd name="connsiteX96" fmla="*/ 5255152 w 12192000"/>
              <a:gd name="connsiteY96" fmla="*/ 2247164 h 3482342"/>
              <a:gd name="connsiteX97" fmla="*/ 5233796 w 12192000"/>
              <a:gd name="connsiteY97" fmla="*/ 2268260 h 3482342"/>
              <a:gd name="connsiteX98" fmla="*/ 5212786 w 12192000"/>
              <a:gd name="connsiteY98" fmla="*/ 2296592 h 3482342"/>
              <a:gd name="connsiteX99" fmla="*/ 5173523 w 12192000"/>
              <a:gd name="connsiteY99" fmla="*/ 2309057 h 3482342"/>
              <a:gd name="connsiteX100" fmla="*/ 5123830 w 12192000"/>
              <a:gd name="connsiteY100" fmla="*/ 2307070 h 3482342"/>
              <a:gd name="connsiteX101" fmla="*/ 5065426 w 12192000"/>
              <a:gd name="connsiteY101" fmla="*/ 2324076 h 3482342"/>
              <a:gd name="connsiteX102" fmla="*/ 4975908 w 12192000"/>
              <a:gd name="connsiteY102" fmla="*/ 2364128 h 3482342"/>
              <a:gd name="connsiteX103" fmla="*/ 4913723 w 12192000"/>
              <a:gd name="connsiteY103" fmla="*/ 2385265 h 3482342"/>
              <a:gd name="connsiteX104" fmla="*/ 4746485 w 12192000"/>
              <a:gd name="connsiteY104" fmla="*/ 2451769 h 3482342"/>
              <a:gd name="connsiteX105" fmla="*/ 4681588 w 12192000"/>
              <a:gd name="connsiteY105" fmla="*/ 2467494 h 3482342"/>
              <a:gd name="connsiteX106" fmla="*/ 1783655 w 12192000"/>
              <a:gd name="connsiteY106" fmla="*/ 3163860 h 3482342"/>
              <a:gd name="connsiteX107" fmla="*/ 1325955 w 12192000"/>
              <a:gd name="connsiteY107" fmla="*/ 3176692 h 3482342"/>
              <a:gd name="connsiteX108" fmla="*/ 1190384 w 12192000"/>
              <a:gd name="connsiteY108" fmla="*/ 3203504 h 3482342"/>
              <a:gd name="connsiteX109" fmla="*/ 1094537 w 12192000"/>
              <a:gd name="connsiteY109" fmla="*/ 3229469 h 3482342"/>
              <a:gd name="connsiteX110" fmla="*/ 779276 w 12192000"/>
              <a:gd name="connsiteY110" fmla="*/ 3327290 h 3482342"/>
              <a:gd name="connsiteX111" fmla="*/ 600378 w 12192000"/>
              <a:gd name="connsiteY111" fmla="*/ 3335250 h 3482342"/>
              <a:gd name="connsiteX112" fmla="*/ 493457 w 12192000"/>
              <a:gd name="connsiteY112" fmla="*/ 3365044 h 3482342"/>
              <a:gd name="connsiteX113" fmla="*/ 349402 w 12192000"/>
              <a:gd name="connsiteY113" fmla="*/ 3380897 h 3482342"/>
              <a:gd name="connsiteX114" fmla="*/ 192183 w 12192000"/>
              <a:gd name="connsiteY114" fmla="*/ 3460075 h 3482342"/>
              <a:gd name="connsiteX115" fmla="*/ 46713 w 12192000"/>
              <a:gd name="connsiteY115" fmla="*/ 3462986 h 3482342"/>
              <a:gd name="connsiteX116" fmla="*/ 2765 w 12192000"/>
              <a:gd name="connsiteY116" fmla="*/ 3480770 h 3482342"/>
              <a:gd name="connsiteX117" fmla="*/ 0 w 12192000"/>
              <a:gd name="connsiteY117" fmla="*/ 3482342 h 3482342"/>
              <a:gd name="connsiteX118" fmla="*/ 0 w 12192000"/>
              <a:gd name="connsiteY118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960443 w 12192000"/>
              <a:gd name="connsiteY21" fmla="*/ 1244502 h 3482342"/>
              <a:gd name="connsiteX22" fmla="*/ 10850998 w 12192000"/>
              <a:gd name="connsiteY22" fmla="*/ 1269215 h 3482342"/>
              <a:gd name="connsiteX23" fmla="*/ 10815658 w 12192000"/>
              <a:gd name="connsiteY23" fmla="*/ 1287849 h 3482342"/>
              <a:gd name="connsiteX24" fmla="*/ 10679906 w 12192000"/>
              <a:gd name="connsiteY24" fmla="*/ 1324988 h 3482342"/>
              <a:gd name="connsiteX25" fmla="*/ 10636304 w 12192000"/>
              <a:gd name="connsiteY25" fmla="*/ 1317928 h 3482342"/>
              <a:gd name="connsiteX26" fmla="*/ 10603863 w 12192000"/>
              <a:gd name="connsiteY26" fmla="*/ 1346886 h 3482342"/>
              <a:gd name="connsiteX27" fmla="*/ 10573203 w 12192000"/>
              <a:gd name="connsiteY27" fmla="*/ 1351996 h 3482342"/>
              <a:gd name="connsiteX28" fmla="*/ 10513263 w 12192000"/>
              <a:gd name="connsiteY28" fmla="*/ 1350756 h 3482342"/>
              <a:gd name="connsiteX29" fmla="*/ 10464012 w 12192000"/>
              <a:gd name="connsiteY29" fmla="*/ 1391778 h 3482342"/>
              <a:gd name="connsiteX30" fmla="*/ 10405409 w 12192000"/>
              <a:gd name="connsiteY30" fmla="*/ 1422789 h 3482342"/>
              <a:gd name="connsiteX31" fmla="*/ 10370530 w 12192000"/>
              <a:gd name="connsiteY31" fmla="*/ 1441596 h 3482342"/>
              <a:gd name="connsiteX32" fmla="*/ 10314361 w 12192000"/>
              <a:gd name="connsiteY32" fmla="*/ 1466924 h 3482342"/>
              <a:gd name="connsiteX33" fmla="*/ 10264922 w 12192000"/>
              <a:gd name="connsiteY33" fmla="*/ 1472107 h 3482342"/>
              <a:gd name="connsiteX34" fmla="*/ 10226099 w 12192000"/>
              <a:gd name="connsiteY34" fmla="*/ 1463393 h 3482342"/>
              <a:gd name="connsiteX35" fmla="*/ 10120184 w 12192000"/>
              <a:gd name="connsiteY35" fmla="*/ 1466924 h 3482342"/>
              <a:gd name="connsiteX36" fmla="*/ 10058690 w 12192000"/>
              <a:gd name="connsiteY36" fmla="*/ 1474888 h 3482342"/>
              <a:gd name="connsiteX37" fmla="*/ 10004424 w 12192000"/>
              <a:gd name="connsiteY37" fmla="*/ 1489801 h 3482342"/>
              <a:gd name="connsiteX38" fmla="*/ 9999951 w 12192000"/>
              <a:gd name="connsiteY38" fmla="*/ 1499127 h 3482342"/>
              <a:gd name="connsiteX39" fmla="*/ 9845462 w 12192000"/>
              <a:gd name="connsiteY39" fmla="*/ 1548192 h 3482342"/>
              <a:gd name="connsiteX40" fmla="*/ 9736156 w 12192000"/>
              <a:gd name="connsiteY40" fmla="*/ 1581928 h 3482342"/>
              <a:gd name="connsiteX41" fmla="*/ 9693355 w 12192000"/>
              <a:gd name="connsiteY41" fmla="*/ 1602632 h 3482342"/>
              <a:gd name="connsiteX42" fmla="*/ 9664242 w 12192000"/>
              <a:gd name="connsiteY42" fmla="*/ 1622075 h 3482342"/>
              <a:gd name="connsiteX43" fmla="*/ 9579195 w 12192000"/>
              <a:gd name="connsiteY43" fmla="*/ 1648017 h 3482342"/>
              <a:gd name="connsiteX44" fmla="*/ 9433652 w 12192000"/>
              <a:gd name="connsiteY44" fmla="*/ 1681174 h 3482342"/>
              <a:gd name="connsiteX45" fmla="*/ 9403775 w 12192000"/>
              <a:gd name="connsiteY45" fmla="*/ 1690403 h 3482342"/>
              <a:gd name="connsiteX46" fmla="*/ 9382503 w 12192000"/>
              <a:gd name="connsiteY46" fmla="*/ 1706957 h 3482342"/>
              <a:gd name="connsiteX47" fmla="*/ 9381410 w 12192000"/>
              <a:gd name="connsiteY47" fmla="*/ 1718312 h 3482342"/>
              <a:gd name="connsiteX48" fmla="*/ 9365685 w 12192000"/>
              <a:gd name="connsiteY48" fmla="*/ 1724772 h 3482342"/>
              <a:gd name="connsiteX49" fmla="*/ 9278020 w 12192000"/>
              <a:gd name="connsiteY49" fmla="*/ 1741161 h 3482342"/>
              <a:gd name="connsiteX50" fmla="*/ 9217145 w 12192000"/>
              <a:gd name="connsiteY50" fmla="*/ 1771195 h 3482342"/>
              <a:gd name="connsiteX51" fmla="*/ 8955875 w 12192000"/>
              <a:gd name="connsiteY51" fmla="*/ 1796806 h 3482342"/>
              <a:gd name="connsiteX52" fmla="*/ 8648415 w 12192000"/>
              <a:gd name="connsiteY52" fmla="*/ 1878623 h 3482342"/>
              <a:gd name="connsiteX53" fmla="*/ 8495949 w 12192000"/>
              <a:gd name="connsiteY53" fmla="*/ 1902425 h 3482342"/>
              <a:gd name="connsiteX54" fmla="*/ 8236214 w 12192000"/>
              <a:gd name="connsiteY54" fmla="*/ 1909725 h 3482342"/>
              <a:gd name="connsiteX55" fmla="*/ 8132104 w 12192000"/>
              <a:gd name="connsiteY55" fmla="*/ 1895727 h 3482342"/>
              <a:gd name="connsiteX56" fmla="*/ 7918078 w 12192000"/>
              <a:gd name="connsiteY56" fmla="*/ 1862668 h 3482342"/>
              <a:gd name="connsiteX57" fmla="*/ 7817899 w 12192000"/>
              <a:gd name="connsiteY57" fmla="*/ 1862176 h 3482342"/>
              <a:gd name="connsiteX58" fmla="*/ 7768994 w 12192000"/>
              <a:gd name="connsiteY58" fmla="*/ 1855721 h 3482342"/>
              <a:gd name="connsiteX59" fmla="*/ 7618027 w 12192000"/>
              <a:gd name="connsiteY59" fmla="*/ 1830959 h 3482342"/>
              <a:gd name="connsiteX60" fmla="*/ 7449425 w 12192000"/>
              <a:gd name="connsiteY60" fmla="*/ 1810910 h 3482342"/>
              <a:gd name="connsiteX61" fmla="*/ 7342915 w 12192000"/>
              <a:gd name="connsiteY61" fmla="*/ 1819827 h 3482342"/>
              <a:gd name="connsiteX62" fmla="*/ 7255191 w 12192000"/>
              <a:gd name="connsiteY62" fmla="*/ 1834354 h 3482342"/>
              <a:gd name="connsiteX63" fmla="*/ 7131205 w 12192000"/>
              <a:gd name="connsiteY63" fmla="*/ 1845557 h 3482342"/>
              <a:gd name="connsiteX64" fmla="*/ 6941837 w 12192000"/>
              <a:gd name="connsiteY64" fmla="*/ 1840640 h 3482342"/>
              <a:gd name="connsiteX65" fmla="*/ 6837145 w 12192000"/>
              <a:gd name="connsiteY65" fmla="*/ 1870724 h 3482342"/>
              <a:gd name="connsiteX66" fmla="*/ 6753991 w 12192000"/>
              <a:gd name="connsiteY66" fmla="*/ 1860969 h 3482342"/>
              <a:gd name="connsiteX67" fmla="*/ 6727754 w 12192000"/>
              <a:gd name="connsiteY67" fmla="*/ 1882372 h 3482342"/>
              <a:gd name="connsiteX68" fmla="*/ 6723371 w 12192000"/>
              <a:gd name="connsiteY68" fmla="*/ 1886494 h 3482342"/>
              <a:gd name="connsiteX69" fmla="*/ 6702779 w 12192000"/>
              <a:gd name="connsiteY69" fmla="*/ 1893601 h 3482342"/>
              <a:gd name="connsiteX70" fmla="*/ 6686657 w 12192000"/>
              <a:gd name="connsiteY70" fmla="*/ 1907344 h 3482342"/>
              <a:gd name="connsiteX71" fmla="*/ 6651330 w 12192000"/>
              <a:gd name="connsiteY71" fmla="*/ 1922921 h 3482342"/>
              <a:gd name="connsiteX72" fmla="*/ 6622958 w 12192000"/>
              <a:gd name="connsiteY72" fmla="*/ 1936255 h 3482342"/>
              <a:gd name="connsiteX73" fmla="*/ 6522602 w 12192000"/>
              <a:gd name="connsiteY73" fmla="*/ 1954133 h 3482342"/>
              <a:gd name="connsiteX74" fmla="*/ 6444344 w 12192000"/>
              <a:gd name="connsiteY74" fmla="*/ 1969663 h 3482342"/>
              <a:gd name="connsiteX75" fmla="*/ 6409626 w 12192000"/>
              <a:gd name="connsiteY75" fmla="*/ 1978846 h 3482342"/>
              <a:gd name="connsiteX76" fmla="*/ 6333446 w 12192000"/>
              <a:gd name="connsiteY76" fmla="*/ 1997163 h 3482342"/>
              <a:gd name="connsiteX77" fmla="*/ 6294933 w 12192000"/>
              <a:gd name="connsiteY77" fmla="*/ 2019412 h 3482342"/>
              <a:gd name="connsiteX78" fmla="*/ 6238719 w 12192000"/>
              <a:gd name="connsiteY78" fmla="*/ 2042547 h 3482342"/>
              <a:gd name="connsiteX79" fmla="*/ 6187205 w 12192000"/>
              <a:gd name="connsiteY79" fmla="*/ 2060048 h 3482342"/>
              <a:gd name="connsiteX80" fmla="*/ 6138780 w 12192000"/>
              <a:gd name="connsiteY80" fmla="*/ 2081918 h 3482342"/>
              <a:gd name="connsiteX81" fmla="*/ 6120125 w 12192000"/>
              <a:gd name="connsiteY81" fmla="*/ 2109475 h 3482342"/>
              <a:gd name="connsiteX82" fmla="*/ 6056576 w 12192000"/>
              <a:gd name="connsiteY82" fmla="*/ 2120066 h 3482342"/>
              <a:gd name="connsiteX83" fmla="*/ 5993794 w 12192000"/>
              <a:gd name="connsiteY83" fmla="*/ 2122569 h 3482342"/>
              <a:gd name="connsiteX84" fmla="*/ 5943601 w 12192000"/>
              <a:gd name="connsiteY84" fmla="*/ 2137719 h 3482342"/>
              <a:gd name="connsiteX85" fmla="*/ 5898141 w 12192000"/>
              <a:gd name="connsiteY85" fmla="*/ 2144806 h 3482342"/>
              <a:gd name="connsiteX86" fmla="*/ 5855337 w 12192000"/>
              <a:gd name="connsiteY86" fmla="*/ 2137719 h 3482342"/>
              <a:gd name="connsiteX87" fmla="*/ 5817682 w 12192000"/>
              <a:gd name="connsiteY87" fmla="*/ 2157358 h 3482342"/>
              <a:gd name="connsiteX88" fmla="*/ 5735300 w 12192000"/>
              <a:gd name="connsiteY88" fmla="*/ 2158902 h 3482342"/>
              <a:gd name="connsiteX89" fmla="*/ 5591469 w 12192000"/>
              <a:gd name="connsiteY89" fmla="*/ 2178389 h 3482342"/>
              <a:gd name="connsiteX90" fmla="*/ 5505818 w 12192000"/>
              <a:gd name="connsiteY90" fmla="*/ 2194207 h 3482342"/>
              <a:gd name="connsiteX91" fmla="*/ 5452860 w 12192000"/>
              <a:gd name="connsiteY91" fmla="*/ 2180085 h 3482342"/>
              <a:gd name="connsiteX92" fmla="*/ 5414282 w 12192000"/>
              <a:gd name="connsiteY92" fmla="*/ 2183070 h 3482342"/>
              <a:gd name="connsiteX93" fmla="*/ 5368369 w 12192000"/>
              <a:gd name="connsiteY93" fmla="*/ 2204272 h 3482342"/>
              <a:gd name="connsiteX94" fmla="*/ 5336354 w 12192000"/>
              <a:gd name="connsiteY94" fmla="*/ 2218920 h 3482342"/>
              <a:gd name="connsiteX95" fmla="*/ 5291263 w 12192000"/>
              <a:gd name="connsiteY95" fmla="*/ 2239182 h 3482342"/>
              <a:gd name="connsiteX96" fmla="*/ 5255152 w 12192000"/>
              <a:gd name="connsiteY96" fmla="*/ 2247164 h 3482342"/>
              <a:gd name="connsiteX97" fmla="*/ 5233796 w 12192000"/>
              <a:gd name="connsiteY97" fmla="*/ 2268260 h 3482342"/>
              <a:gd name="connsiteX98" fmla="*/ 5212786 w 12192000"/>
              <a:gd name="connsiteY98" fmla="*/ 2296592 h 3482342"/>
              <a:gd name="connsiteX99" fmla="*/ 5173523 w 12192000"/>
              <a:gd name="connsiteY99" fmla="*/ 2309057 h 3482342"/>
              <a:gd name="connsiteX100" fmla="*/ 5123830 w 12192000"/>
              <a:gd name="connsiteY100" fmla="*/ 2307070 h 3482342"/>
              <a:gd name="connsiteX101" fmla="*/ 5065426 w 12192000"/>
              <a:gd name="connsiteY101" fmla="*/ 2324076 h 3482342"/>
              <a:gd name="connsiteX102" fmla="*/ 4975908 w 12192000"/>
              <a:gd name="connsiteY102" fmla="*/ 2364128 h 3482342"/>
              <a:gd name="connsiteX103" fmla="*/ 4913723 w 12192000"/>
              <a:gd name="connsiteY103" fmla="*/ 2385265 h 3482342"/>
              <a:gd name="connsiteX104" fmla="*/ 4746485 w 12192000"/>
              <a:gd name="connsiteY104" fmla="*/ 2451769 h 3482342"/>
              <a:gd name="connsiteX105" fmla="*/ 4681588 w 12192000"/>
              <a:gd name="connsiteY105" fmla="*/ 2467494 h 3482342"/>
              <a:gd name="connsiteX106" fmla="*/ 1783655 w 12192000"/>
              <a:gd name="connsiteY106" fmla="*/ 3163860 h 3482342"/>
              <a:gd name="connsiteX107" fmla="*/ 1325955 w 12192000"/>
              <a:gd name="connsiteY107" fmla="*/ 3176692 h 3482342"/>
              <a:gd name="connsiteX108" fmla="*/ 1190384 w 12192000"/>
              <a:gd name="connsiteY108" fmla="*/ 3203504 h 3482342"/>
              <a:gd name="connsiteX109" fmla="*/ 1094537 w 12192000"/>
              <a:gd name="connsiteY109" fmla="*/ 3229469 h 3482342"/>
              <a:gd name="connsiteX110" fmla="*/ 779276 w 12192000"/>
              <a:gd name="connsiteY110" fmla="*/ 3327290 h 3482342"/>
              <a:gd name="connsiteX111" fmla="*/ 600378 w 12192000"/>
              <a:gd name="connsiteY111" fmla="*/ 3335250 h 3482342"/>
              <a:gd name="connsiteX112" fmla="*/ 493457 w 12192000"/>
              <a:gd name="connsiteY112" fmla="*/ 3365044 h 3482342"/>
              <a:gd name="connsiteX113" fmla="*/ 349402 w 12192000"/>
              <a:gd name="connsiteY113" fmla="*/ 3380897 h 3482342"/>
              <a:gd name="connsiteX114" fmla="*/ 192183 w 12192000"/>
              <a:gd name="connsiteY114" fmla="*/ 3460075 h 3482342"/>
              <a:gd name="connsiteX115" fmla="*/ 46713 w 12192000"/>
              <a:gd name="connsiteY115" fmla="*/ 3462986 h 3482342"/>
              <a:gd name="connsiteX116" fmla="*/ 2765 w 12192000"/>
              <a:gd name="connsiteY116" fmla="*/ 3480770 h 3482342"/>
              <a:gd name="connsiteX117" fmla="*/ 0 w 12192000"/>
              <a:gd name="connsiteY117" fmla="*/ 3482342 h 3482342"/>
              <a:gd name="connsiteX118" fmla="*/ 0 w 12192000"/>
              <a:gd name="connsiteY118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960443 w 12192000"/>
              <a:gd name="connsiteY21" fmla="*/ 1244502 h 3482342"/>
              <a:gd name="connsiteX22" fmla="*/ 10850998 w 12192000"/>
              <a:gd name="connsiteY22" fmla="*/ 1269215 h 3482342"/>
              <a:gd name="connsiteX23" fmla="*/ 10815658 w 12192000"/>
              <a:gd name="connsiteY23" fmla="*/ 1287849 h 3482342"/>
              <a:gd name="connsiteX24" fmla="*/ 10679906 w 12192000"/>
              <a:gd name="connsiteY24" fmla="*/ 1324988 h 3482342"/>
              <a:gd name="connsiteX25" fmla="*/ 10636304 w 12192000"/>
              <a:gd name="connsiteY25" fmla="*/ 1317928 h 3482342"/>
              <a:gd name="connsiteX26" fmla="*/ 10603863 w 12192000"/>
              <a:gd name="connsiteY26" fmla="*/ 1346886 h 3482342"/>
              <a:gd name="connsiteX27" fmla="*/ 10573203 w 12192000"/>
              <a:gd name="connsiteY27" fmla="*/ 1351996 h 3482342"/>
              <a:gd name="connsiteX28" fmla="*/ 10513263 w 12192000"/>
              <a:gd name="connsiteY28" fmla="*/ 1350756 h 3482342"/>
              <a:gd name="connsiteX29" fmla="*/ 10464012 w 12192000"/>
              <a:gd name="connsiteY29" fmla="*/ 1391778 h 3482342"/>
              <a:gd name="connsiteX30" fmla="*/ 10405409 w 12192000"/>
              <a:gd name="connsiteY30" fmla="*/ 1422789 h 3482342"/>
              <a:gd name="connsiteX31" fmla="*/ 10370530 w 12192000"/>
              <a:gd name="connsiteY31" fmla="*/ 1441596 h 3482342"/>
              <a:gd name="connsiteX32" fmla="*/ 10314361 w 12192000"/>
              <a:gd name="connsiteY32" fmla="*/ 1466924 h 3482342"/>
              <a:gd name="connsiteX33" fmla="*/ 10264922 w 12192000"/>
              <a:gd name="connsiteY33" fmla="*/ 1472107 h 3482342"/>
              <a:gd name="connsiteX34" fmla="*/ 10201385 w 12192000"/>
              <a:gd name="connsiteY34" fmla="*/ 1477515 h 3482342"/>
              <a:gd name="connsiteX35" fmla="*/ 10120184 w 12192000"/>
              <a:gd name="connsiteY35" fmla="*/ 1466924 h 3482342"/>
              <a:gd name="connsiteX36" fmla="*/ 10058690 w 12192000"/>
              <a:gd name="connsiteY36" fmla="*/ 1474888 h 3482342"/>
              <a:gd name="connsiteX37" fmla="*/ 10004424 w 12192000"/>
              <a:gd name="connsiteY37" fmla="*/ 1489801 h 3482342"/>
              <a:gd name="connsiteX38" fmla="*/ 9999951 w 12192000"/>
              <a:gd name="connsiteY38" fmla="*/ 1499127 h 3482342"/>
              <a:gd name="connsiteX39" fmla="*/ 9845462 w 12192000"/>
              <a:gd name="connsiteY39" fmla="*/ 1548192 h 3482342"/>
              <a:gd name="connsiteX40" fmla="*/ 9736156 w 12192000"/>
              <a:gd name="connsiteY40" fmla="*/ 1581928 h 3482342"/>
              <a:gd name="connsiteX41" fmla="*/ 9693355 w 12192000"/>
              <a:gd name="connsiteY41" fmla="*/ 1602632 h 3482342"/>
              <a:gd name="connsiteX42" fmla="*/ 9664242 w 12192000"/>
              <a:gd name="connsiteY42" fmla="*/ 1622075 h 3482342"/>
              <a:gd name="connsiteX43" fmla="*/ 9579195 w 12192000"/>
              <a:gd name="connsiteY43" fmla="*/ 1648017 h 3482342"/>
              <a:gd name="connsiteX44" fmla="*/ 9433652 w 12192000"/>
              <a:gd name="connsiteY44" fmla="*/ 1681174 h 3482342"/>
              <a:gd name="connsiteX45" fmla="*/ 9403775 w 12192000"/>
              <a:gd name="connsiteY45" fmla="*/ 1690403 h 3482342"/>
              <a:gd name="connsiteX46" fmla="*/ 9382503 w 12192000"/>
              <a:gd name="connsiteY46" fmla="*/ 1706957 h 3482342"/>
              <a:gd name="connsiteX47" fmla="*/ 9381410 w 12192000"/>
              <a:gd name="connsiteY47" fmla="*/ 1718312 h 3482342"/>
              <a:gd name="connsiteX48" fmla="*/ 9365685 w 12192000"/>
              <a:gd name="connsiteY48" fmla="*/ 1724772 h 3482342"/>
              <a:gd name="connsiteX49" fmla="*/ 9278020 w 12192000"/>
              <a:gd name="connsiteY49" fmla="*/ 1741161 h 3482342"/>
              <a:gd name="connsiteX50" fmla="*/ 9217145 w 12192000"/>
              <a:gd name="connsiteY50" fmla="*/ 1771195 h 3482342"/>
              <a:gd name="connsiteX51" fmla="*/ 8955875 w 12192000"/>
              <a:gd name="connsiteY51" fmla="*/ 1796806 h 3482342"/>
              <a:gd name="connsiteX52" fmla="*/ 8648415 w 12192000"/>
              <a:gd name="connsiteY52" fmla="*/ 1878623 h 3482342"/>
              <a:gd name="connsiteX53" fmla="*/ 8495949 w 12192000"/>
              <a:gd name="connsiteY53" fmla="*/ 1902425 h 3482342"/>
              <a:gd name="connsiteX54" fmla="*/ 8236214 w 12192000"/>
              <a:gd name="connsiteY54" fmla="*/ 1909725 h 3482342"/>
              <a:gd name="connsiteX55" fmla="*/ 8132104 w 12192000"/>
              <a:gd name="connsiteY55" fmla="*/ 1895727 h 3482342"/>
              <a:gd name="connsiteX56" fmla="*/ 7918078 w 12192000"/>
              <a:gd name="connsiteY56" fmla="*/ 1862668 h 3482342"/>
              <a:gd name="connsiteX57" fmla="*/ 7817899 w 12192000"/>
              <a:gd name="connsiteY57" fmla="*/ 1862176 h 3482342"/>
              <a:gd name="connsiteX58" fmla="*/ 7768994 w 12192000"/>
              <a:gd name="connsiteY58" fmla="*/ 1855721 h 3482342"/>
              <a:gd name="connsiteX59" fmla="*/ 7618027 w 12192000"/>
              <a:gd name="connsiteY59" fmla="*/ 1830959 h 3482342"/>
              <a:gd name="connsiteX60" fmla="*/ 7449425 w 12192000"/>
              <a:gd name="connsiteY60" fmla="*/ 1810910 h 3482342"/>
              <a:gd name="connsiteX61" fmla="*/ 7342915 w 12192000"/>
              <a:gd name="connsiteY61" fmla="*/ 1819827 h 3482342"/>
              <a:gd name="connsiteX62" fmla="*/ 7255191 w 12192000"/>
              <a:gd name="connsiteY62" fmla="*/ 1834354 h 3482342"/>
              <a:gd name="connsiteX63" fmla="*/ 7131205 w 12192000"/>
              <a:gd name="connsiteY63" fmla="*/ 1845557 h 3482342"/>
              <a:gd name="connsiteX64" fmla="*/ 6941837 w 12192000"/>
              <a:gd name="connsiteY64" fmla="*/ 1840640 h 3482342"/>
              <a:gd name="connsiteX65" fmla="*/ 6837145 w 12192000"/>
              <a:gd name="connsiteY65" fmla="*/ 1870724 h 3482342"/>
              <a:gd name="connsiteX66" fmla="*/ 6753991 w 12192000"/>
              <a:gd name="connsiteY66" fmla="*/ 1860969 h 3482342"/>
              <a:gd name="connsiteX67" fmla="*/ 6727754 w 12192000"/>
              <a:gd name="connsiteY67" fmla="*/ 1882372 h 3482342"/>
              <a:gd name="connsiteX68" fmla="*/ 6723371 w 12192000"/>
              <a:gd name="connsiteY68" fmla="*/ 1886494 h 3482342"/>
              <a:gd name="connsiteX69" fmla="*/ 6702779 w 12192000"/>
              <a:gd name="connsiteY69" fmla="*/ 1893601 h 3482342"/>
              <a:gd name="connsiteX70" fmla="*/ 6686657 w 12192000"/>
              <a:gd name="connsiteY70" fmla="*/ 1907344 h 3482342"/>
              <a:gd name="connsiteX71" fmla="*/ 6651330 w 12192000"/>
              <a:gd name="connsiteY71" fmla="*/ 1922921 h 3482342"/>
              <a:gd name="connsiteX72" fmla="*/ 6622958 w 12192000"/>
              <a:gd name="connsiteY72" fmla="*/ 1936255 h 3482342"/>
              <a:gd name="connsiteX73" fmla="*/ 6522602 w 12192000"/>
              <a:gd name="connsiteY73" fmla="*/ 1954133 h 3482342"/>
              <a:gd name="connsiteX74" fmla="*/ 6444344 w 12192000"/>
              <a:gd name="connsiteY74" fmla="*/ 1969663 h 3482342"/>
              <a:gd name="connsiteX75" fmla="*/ 6409626 w 12192000"/>
              <a:gd name="connsiteY75" fmla="*/ 1978846 h 3482342"/>
              <a:gd name="connsiteX76" fmla="*/ 6333446 w 12192000"/>
              <a:gd name="connsiteY76" fmla="*/ 1997163 h 3482342"/>
              <a:gd name="connsiteX77" fmla="*/ 6294933 w 12192000"/>
              <a:gd name="connsiteY77" fmla="*/ 2019412 h 3482342"/>
              <a:gd name="connsiteX78" fmla="*/ 6238719 w 12192000"/>
              <a:gd name="connsiteY78" fmla="*/ 2042547 h 3482342"/>
              <a:gd name="connsiteX79" fmla="*/ 6187205 w 12192000"/>
              <a:gd name="connsiteY79" fmla="*/ 2060048 h 3482342"/>
              <a:gd name="connsiteX80" fmla="*/ 6138780 w 12192000"/>
              <a:gd name="connsiteY80" fmla="*/ 2081918 h 3482342"/>
              <a:gd name="connsiteX81" fmla="*/ 6120125 w 12192000"/>
              <a:gd name="connsiteY81" fmla="*/ 2109475 h 3482342"/>
              <a:gd name="connsiteX82" fmla="*/ 6056576 w 12192000"/>
              <a:gd name="connsiteY82" fmla="*/ 2120066 h 3482342"/>
              <a:gd name="connsiteX83" fmla="*/ 5993794 w 12192000"/>
              <a:gd name="connsiteY83" fmla="*/ 2122569 h 3482342"/>
              <a:gd name="connsiteX84" fmla="*/ 5943601 w 12192000"/>
              <a:gd name="connsiteY84" fmla="*/ 2137719 h 3482342"/>
              <a:gd name="connsiteX85" fmla="*/ 5898141 w 12192000"/>
              <a:gd name="connsiteY85" fmla="*/ 2144806 h 3482342"/>
              <a:gd name="connsiteX86" fmla="*/ 5855337 w 12192000"/>
              <a:gd name="connsiteY86" fmla="*/ 2137719 h 3482342"/>
              <a:gd name="connsiteX87" fmla="*/ 5817682 w 12192000"/>
              <a:gd name="connsiteY87" fmla="*/ 2157358 h 3482342"/>
              <a:gd name="connsiteX88" fmla="*/ 5735300 w 12192000"/>
              <a:gd name="connsiteY88" fmla="*/ 2158902 h 3482342"/>
              <a:gd name="connsiteX89" fmla="*/ 5591469 w 12192000"/>
              <a:gd name="connsiteY89" fmla="*/ 2178389 h 3482342"/>
              <a:gd name="connsiteX90" fmla="*/ 5505818 w 12192000"/>
              <a:gd name="connsiteY90" fmla="*/ 2194207 h 3482342"/>
              <a:gd name="connsiteX91" fmla="*/ 5452860 w 12192000"/>
              <a:gd name="connsiteY91" fmla="*/ 2180085 h 3482342"/>
              <a:gd name="connsiteX92" fmla="*/ 5414282 w 12192000"/>
              <a:gd name="connsiteY92" fmla="*/ 2183070 h 3482342"/>
              <a:gd name="connsiteX93" fmla="*/ 5368369 w 12192000"/>
              <a:gd name="connsiteY93" fmla="*/ 2204272 h 3482342"/>
              <a:gd name="connsiteX94" fmla="*/ 5336354 w 12192000"/>
              <a:gd name="connsiteY94" fmla="*/ 2218920 h 3482342"/>
              <a:gd name="connsiteX95" fmla="*/ 5291263 w 12192000"/>
              <a:gd name="connsiteY95" fmla="*/ 2239182 h 3482342"/>
              <a:gd name="connsiteX96" fmla="*/ 5255152 w 12192000"/>
              <a:gd name="connsiteY96" fmla="*/ 2247164 h 3482342"/>
              <a:gd name="connsiteX97" fmla="*/ 5233796 w 12192000"/>
              <a:gd name="connsiteY97" fmla="*/ 2268260 h 3482342"/>
              <a:gd name="connsiteX98" fmla="*/ 5212786 w 12192000"/>
              <a:gd name="connsiteY98" fmla="*/ 2296592 h 3482342"/>
              <a:gd name="connsiteX99" fmla="*/ 5173523 w 12192000"/>
              <a:gd name="connsiteY99" fmla="*/ 2309057 h 3482342"/>
              <a:gd name="connsiteX100" fmla="*/ 5123830 w 12192000"/>
              <a:gd name="connsiteY100" fmla="*/ 2307070 h 3482342"/>
              <a:gd name="connsiteX101" fmla="*/ 5065426 w 12192000"/>
              <a:gd name="connsiteY101" fmla="*/ 2324076 h 3482342"/>
              <a:gd name="connsiteX102" fmla="*/ 4975908 w 12192000"/>
              <a:gd name="connsiteY102" fmla="*/ 2364128 h 3482342"/>
              <a:gd name="connsiteX103" fmla="*/ 4913723 w 12192000"/>
              <a:gd name="connsiteY103" fmla="*/ 2385265 h 3482342"/>
              <a:gd name="connsiteX104" fmla="*/ 4746485 w 12192000"/>
              <a:gd name="connsiteY104" fmla="*/ 2451769 h 3482342"/>
              <a:gd name="connsiteX105" fmla="*/ 4681588 w 12192000"/>
              <a:gd name="connsiteY105" fmla="*/ 2467494 h 3482342"/>
              <a:gd name="connsiteX106" fmla="*/ 1783655 w 12192000"/>
              <a:gd name="connsiteY106" fmla="*/ 3163860 h 3482342"/>
              <a:gd name="connsiteX107" fmla="*/ 1325955 w 12192000"/>
              <a:gd name="connsiteY107" fmla="*/ 3176692 h 3482342"/>
              <a:gd name="connsiteX108" fmla="*/ 1190384 w 12192000"/>
              <a:gd name="connsiteY108" fmla="*/ 3203504 h 3482342"/>
              <a:gd name="connsiteX109" fmla="*/ 1094537 w 12192000"/>
              <a:gd name="connsiteY109" fmla="*/ 3229469 h 3482342"/>
              <a:gd name="connsiteX110" fmla="*/ 779276 w 12192000"/>
              <a:gd name="connsiteY110" fmla="*/ 3327290 h 3482342"/>
              <a:gd name="connsiteX111" fmla="*/ 600378 w 12192000"/>
              <a:gd name="connsiteY111" fmla="*/ 3335250 h 3482342"/>
              <a:gd name="connsiteX112" fmla="*/ 493457 w 12192000"/>
              <a:gd name="connsiteY112" fmla="*/ 3365044 h 3482342"/>
              <a:gd name="connsiteX113" fmla="*/ 349402 w 12192000"/>
              <a:gd name="connsiteY113" fmla="*/ 3380897 h 3482342"/>
              <a:gd name="connsiteX114" fmla="*/ 192183 w 12192000"/>
              <a:gd name="connsiteY114" fmla="*/ 3460075 h 3482342"/>
              <a:gd name="connsiteX115" fmla="*/ 46713 w 12192000"/>
              <a:gd name="connsiteY115" fmla="*/ 3462986 h 3482342"/>
              <a:gd name="connsiteX116" fmla="*/ 2765 w 12192000"/>
              <a:gd name="connsiteY116" fmla="*/ 3480770 h 3482342"/>
              <a:gd name="connsiteX117" fmla="*/ 0 w 12192000"/>
              <a:gd name="connsiteY117" fmla="*/ 3482342 h 3482342"/>
              <a:gd name="connsiteX118" fmla="*/ 0 w 12192000"/>
              <a:gd name="connsiteY118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75804 w 12192000"/>
              <a:gd name="connsiteY19" fmla="*/ 1067977 h 3482342"/>
              <a:gd name="connsiteX20" fmla="*/ 11120819 w 12192000"/>
              <a:gd name="connsiteY20" fmla="*/ 1126133 h 3482342"/>
              <a:gd name="connsiteX21" fmla="*/ 11028687 w 12192000"/>
              <a:gd name="connsiteY21" fmla="*/ 1199018 h 3482342"/>
              <a:gd name="connsiteX22" fmla="*/ 10960443 w 12192000"/>
              <a:gd name="connsiteY22" fmla="*/ 1244502 h 3482342"/>
              <a:gd name="connsiteX23" fmla="*/ 10850998 w 12192000"/>
              <a:gd name="connsiteY23" fmla="*/ 1269215 h 3482342"/>
              <a:gd name="connsiteX24" fmla="*/ 10815658 w 12192000"/>
              <a:gd name="connsiteY24" fmla="*/ 1287849 h 3482342"/>
              <a:gd name="connsiteX25" fmla="*/ 10679906 w 12192000"/>
              <a:gd name="connsiteY25" fmla="*/ 1324988 h 3482342"/>
              <a:gd name="connsiteX26" fmla="*/ 10636304 w 12192000"/>
              <a:gd name="connsiteY26" fmla="*/ 1317928 h 3482342"/>
              <a:gd name="connsiteX27" fmla="*/ 10603863 w 12192000"/>
              <a:gd name="connsiteY27" fmla="*/ 1346886 h 3482342"/>
              <a:gd name="connsiteX28" fmla="*/ 10573203 w 12192000"/>
              <a:gd name="connsiteY28" fmla="*/ 1351996 h 3482342"/>
              <a:gd name="connsiteX29" fmla="*/ 10513263 w 12192000"/>
              <a:gd name="connsiteY29" fmla="*/ 1350756 h 3482342"/>
              <a:gd name="connsiteX30" fmla="*/ 10464012 w 12192000"/>
              <a:gd name="connsiteY30" fmla="*/ 1391778 h 3482342"/>
              <a:gd name="connsiteX31" fmla="*/ 10405409 w 12192000"/>
              <a:gd name="connsiteY31" fmla="*/ 1422789 h 3482342"/>
              <a:gd name="connsiteX32" fmla="*/ 10370530 w 12192000"/>
              <a:gd name="connsiteY32" fmla="*/ 1441596 h 3482342"/>
              <a:gd name="connsiteX33" fmla="*/ 10314361 w 12192000"/>
              <a:gd name="connsiteY33" fmla="*/ 1466924 h 3482342"/>
              <a:gd name="connsiteX34" fmla="*/ 10264922 w 12192000"/>
              <a:gd name="connsiteY34" fmla="*/ 1472107 h 3482342"/>
              <a:gd name="connsiteX35" fmla="*/ 10201385 w 12192000"/>
              <a:gd name="connsiteY35" fmla="*/ 1477515 h 3482342"/>
              <a:gd name="connsiteX36" fmla="*/ 10120184 w 12192000"/>
              <a:gd name="connsiteY36" fmla="*/ 1466924 h 3482342"/>
              <a:gd name="connsiteX37" fmla="*/ 10058690 w 12192000"/>
              <a:gd name="connsiteY37" fmla="*/ 1474888 h 3482342"/>
              <a:gd name="connsiteX38" fmla="*/ 10004424 w 12192000"/>
              <a:gd name="connsiteY38" fmla="*/ 1489801 h 3482342"/>
              <a:gd name="connsiteX39" fmla="*/ 9999951 w 12192000"/>
              <a:gd name="connsiteY39" fmla="*/ 1499127 h 3482342"/>
              <a:gd name="connsiteX40" fmla="*/ 9845462 w 12192000"/>
              <a:gd name="connsiteY40" fmla="*/ 1548192 h 3482342"/>
              <a:gd name="connsiteX41" fmla="*/ 9736156 w 12192000"/>
              <a:gd name="connsiteY41" fmla="*/ 1581928 h 3482342"/>
              <a:gd name="connsiteX42" fmla="*/ 9693355 w 12192000"/>
              <a:gd name="connsiteY42" fmla="*/ 1602632 h 3482342"/>
              <a:gd name="connsiteX43" fmla="*/ 9664242 w 12192000"/>
              <a:gd name="connsiteY43" fmla="*/ 1622075 h 3482342"/>
              <a:gd name="connsiteX44" fmla="*/ 9579195 w 12192000"/>
              <a:gd name="connsiteY44" fmla="*/ 1648017 h 3482342"/>
              <a:gd name="connsiteX45" fmla="*/ 9433652 w 12192000"/>
              <a:gd name="connsiteY45" fmla="*/ 1681174 h 3482342"/>
              <a:gd name="connsiteX46" fmla="*/ 9403775 w 12192000"/>
              <a:gd name="connsiteY46" fmla="*/ 1690403 h 3482342"/>
              <a:gd name="connsiteX47" fmla="*/ 9382503 w 12192000"/>
              <a:gd name="connsiteY47" fmla="*/ 1706957 h 3482342"/>
              <a:gd name="connsiteX48" fmla="*/ 9381410 w 12192000"/>
              <a:gd name="connsiteY48" fmla="*/ 1718312 h 3482342"/>
              <a:gd name="connsiteX49" fmla="*/ 9365685 w 12192000"/>
              <a:gd name="connsiteY49" fmla="*/ 1724772 h 3482342"/>
              <a:gd name="connsiteX50" fmla="*/ 9278020 w 12192000"/>
              <a:gd name="connsiteY50" fmla="*/ 1741161 h 3482342"/>
              <a:gd name="connsiteX51" fmla="*/ 9217145 w 12192000"/>
              <a:gd name="connsiteY51" fmla="*/ 1771195 h 3482342"/>
              <a:gd name="connsiteX52" fmla="*/ 8955875 w 12192000"/>
              <a:gd name="connsiteY52" fmla="*/ 1796806 h 3482342"/>
              <a:gd name="connsiteX53" fmla="*/ 8648415 w 12192000"/>
              <a:gd name="connsiteY53" fmla="*/ 1878623 h 3482342"/>
              <a:gd name="connsiteX54" fmla="*/ 8495949 w 12192000"/>
              <a:gd name="connsiteY54" fmla="*/ 1902425 h 3482342"/>
              <a:gd name="connsiteX55" fmla="*/ 8236214 w 12192000"/>
              <a:gd name="connsiteY55" fmla="*/ 1909725 h 3482342"/>
              <a:gd name="connsiteX56" fmla="*/ 8132104 w 12192000"/>
              <a:gd name="connsiteY56" fmla="*/ 1895727 h 3482342"/>
              <a:gd name="connsiteX57" fmla="*/ 7918078 w 12192000"/>
              <a:gd name="connsiteY57" fmla="*/ 1862668 h 3482342"/>
              <a:gd name="connsiteX58" fmla="*/ 7817899 w 12192000"/>
              <a:gd name="connsiteY58" fmla="*/ 1862176 h 3482342"/>
              <a:gd name="connsiteX59" fmla="*/ 7768994 w 12192000"/>
              <a:gd name="connsiteY59" fmla="*/ 1855721 h 3482342"/>
              <a:gd name="connsiteX60" fmla="*/ 7618027 w 12192000"/>
              <a:gd name="connsiteY60" fmla="*/ 1830959 h 3482342"/>
              <a:gd name="connsiteX61" fmla="*/ 7449425 w 12192000"/>
              <a:gd name="connsiteY61" fmla="*/ 1810910 h 3482342"/>
              <a:gd name="connsiteX62" fmla="*/ 7342915 w 12192000"/>
              <a:gd name="connsiteY62" fmla="*/ 1819827 h 3482342"/>
              <a:gd name="connsiteX63" fmla="*/ 7255191 w 12192000"/>
              <a:gd name="connsiteY63" fmla="*/ 1834354 h 3482342"/>
              <a:gd name="connsiteX64" fmla="*/ 7131205 w 12192000"/>
              <a:gd name="connsiteY64" fmla="*/ 1845557 h 3482342"/>
              <a:gd name="connsiteX65" fmla="*/ 6941837 w 12192000"/>
              <a:gd name="connsiteY65" fmla="*/ 1840640 h 3482342"/>
              <a:gd name="connsiteX66" fmla="*/ 6837145 w 12192000"/>
              <a:gd name="connsiteY66" fmla="*/ 1870724 h 3482342"/>
              <a:gd name="connsiteX67" fmla="*/ 6753991 w 12192000"/>
              <a:gd name="connsiteY67" fmla="*/ 1860969 h 3482342"/>
              <a:gd name="connsiteX68" fmla="*/ 6727754 w 12192000"/>
              <a:gd name="connsiteY68" fmla="*/ 1882372 h 3482342"/>
              <a:gd name="connsiteX69" fmla="*/ 6723371 w 12192000"/>
              <a:gd name="connsiteY69" fmla="*/ 1886494 h 3482342"/>
              <a:gd name="connsiteX70" fmla="*/ 6702779 w 12192000"/>
              <a:gd name="connsiteY70" fmla="*/ 1893601 h 3482342"/>
              <a:gd name="connsiteX71" fmla="*/ 6686657 w 12192000"/>
              <a:gd name="connsiteY71" fmla="*/ 1907344 h 3482342"/>
              <a:gd name="connsiteX72" fmla="*/ 6651330 w 12192000"/>
              <a:gd name="connsiteY72" fmla="*/ 1922921 h 3482342"/>
              <a:gd name="connsiteX73" fmla="*/ 6622958 w 12192000"/>
              <a:gd name="connsiteY73" fmla="*/ 1936255 h 3482342"/>
              <a:gd name="connsiteX74" fmla="*/ 6522602 w 12192000"/>
              <a:gd name="connsiteY74" fmla="*/ 1954133 h 3482342"/>
              <a:gd name="connsiteX75" fmla="*/ 6444344 w 12192000"/>
              <a:gd name="connsiteY75" fmla="*/ 1969663 h 3482342"/>
              <a:gd name="connsiteX76" fmla="*/ 6409626 w 12192000"/>
              <a:gd name="connsiteY76" fmla="*/ 1978846 h 3482342"/>
              <a:gd name="connsiteX77" fmla="*/ 6333446 w 12192000"/>
              <a:gd name="connsiteY77" fmla="*/ 1997163 h 3482342"/>
              <a:gd name="connsiteX78" fmla="*/ 6294933 w 12192000"/>
              <a:gd name="connsiteY78" fmla="*/ 2019412 h 3482342"/>
              <a:gd name="connsiteX79" fmla="*/ 6238719 w 12192000"/>
              <a:gd name="connsiteY79" fmla="*/ 2042547 h 3482342"/>
              <a:gd name="connsiteX80" fmla="*/ 6187205 w 12192000"/>
              <a:gd name="connsiteY80" fmla="*/ 2060048 h 3482342"/>
              <a:gd name="connsiteX81" fmla="*/ 6138780 w 12192000"/>
              <a:gd name="connsiteY81" fmla="*/ 2081918 h 3482342"/>
              <a:gd name="connsiteX82" fmla="*/ 6120125 w 12192000"/>
              <a:gd name="connsiteY82" fmla="*/ 2109475 h 3482342"/>
              <a:gd name="connsiteX83" fmla="*/ 6056576 w 12192000"/>
              <a:gd name="connsiteY83" fmla="*/ 2120066 h 3482342"/>
              <a:gd name="connsiteX84" fmla="*/ 5993794 w 12192000"/>
              <a:gd name="connsiteY84" fmla="*/ 2122569 h 3482342"/>
              <a:gd name="connsiteX85" fmla="*/ 5943601 w 12192000"/>
              <a:gd name="connsiteY85" fmla="*/ 2137719 h 3482342"/>
              <a:gd name="connsiteX86" fmla="*/ 5898141 w 12192000"/>
              <a:gd name="connsiteY86" fmla="*/ 2144806 h 3482342"/>
              <a:gd name="connsiteX87" fmla="*/ 5855337 w 12192000"/>
              <a:gd name="connsiteY87" fmla="*/ 2137719 h 3482342"/>
              <a:gd name="connsiteX88" fmla="*/ 5817682 w 12192000"/>
              <a:gd name="connsiteY88" fmla="*/ 2157358 h 3482342"/>
              <a:gd name="connsiteX89" fmla="*/ 5735300 w 12192000"/>
              <a:gd name="connsiteY89" fmla="*/ 2158902 h 3482342"/>
              <a:gd name="connsiteX90" fmla="*/ 5591469 w 12192000"/>
              <a:gd name="connsiteY90" fmla="*/ 2178389 h 3482342"/>
              <a:gd name="connsiteX91" fmla="*/ 5505818 w 12192000"/>
              <a:gd name="connsiteY91" fmla="*/ 2194207 h 3482342"/>
              <a:gd name="connsiteX92" fmla="*/ 5452860 w 12192000"/>
              <a:gd name="connsiteY92" fmla="*/ 2180085 h 3482342"/>
              <a:gd name="connsiteX93" fmla="*/ 5414282 w 12192000"/>
              <a:gd name="connsiteY93" fmla="*/ 2183070 h 3482342"/>
              <a:gd name="connsiteX94" fmla="*/ 5368369 w 12192000"/>
              <a:gd name="connsiteY94" fmla="*/ 2204272 h 3482342"/>
              <a:gd name="connsiteX95" fmla="*/ 5336354 w 12192000"/>
              <a:gd name="connsiteY95" fmla="*/ 2218920 h 3482342"/>
              <a:gd name="connsiteX96" fmla="*/ 5291263 w 12192000"/>
              <a:gd name="connsiteY96" fmla="*/ 2239182 h 3482342"/>
              <a:gd name="connsiteX97" fmla="*/ 5255152 w 12192000"/>
              <a:gd name="connsiteY97" fmla="*/ 2247164 h 3482342"/>
              <a:gd name="connsiteX98" fmla="*/ 5233796 w 12192000"/>
              <a:gd name="connsiteY98" fmla="*/ 2268260 h 3482342"/>
              <a:gd name="connsiteX99" fmla="*/ 5212786 w 12192000"/>
              <a:gd name="connsiteY99" fmla="*/ 2296592 h 3482342"/>
              <a:gd name="connsiteX100" fmla="*/ 5173523 w 12192000"/>
              <a:gd name="connsiteY100" fmla="*/ 2309057 h 3482342"/>
              <a:gd name="connsiteX101" fmla="*/ 5123830 w 12192000"/>
              <a:gd name="connsiteY101" fmla="*/ 2307070 h 3482342"/>
              <a:gd name="connsiteX102" fmla="*/ 5065426 w 12192000"/>
              <a:gd name="connsiteY102" fmla="*/ 2324076 h 3482342"/>
              <a:gd name="connsiteX103" fmla="*/ 4975908 w 12192000"/>
              <a:gd name="connsiteY103" fmla="*/ 2364128 h 3482342"/>
              <a:gd name="connsiteX104" fmla="*/ 4913723 w 12192000"/>
              <a:gd name="connsiteY104" fmla="*/ 2385265 h 3482342"/>
              <a:gd name="connsiteX105" fmla="*/ 4746485 w 12192000"/>
              <a:gd name="connsiteY105" fmla="*/ 2451769 h 3482342"/>
              <a:gd name="connsiteX106" fmla="*/ 4681588 w 12192000"/>
              <a:gd name="connsiteY106" fmla="*/ 2467494 h 3482342"/>
              <a:gd name="connsiteX107" fmla="*/ 1783655 w 12192000"/>
              <a:gd name="connsiteY107" fmla="*/ 3163860 h 3482342"/>
              <a:gd name="connsiteX108" fmla="*/ 1325955 w 12192000"/>
              <a:gd name="connsiteY108" fmla="*/ 3176692 h 3482342"/>
              <a:gd name="connsiteX109" fmla="*/ 1190384 w 12192000"/>
              <a:gd name="connsiteY109" fmla="*/ 3203504 h 3482342"/>
              <a:gd name="connsiteX110" fmla="*/ 1094537 w 12192000"/>
              <a:gd name="connsiteY110" fmla="*/ 3229469 h 3482342"/>
              <a:gd name="connsiteX111" fmla="*/ 779276 w 12192000"/>
              <a:gd name="connsiteY111" fmla="*/ 3327290 h 3482342"/>
              <a:gd name="connsiteX112" fmla="*/ 600378 w 12192000"/>
              <a:gd name="connsiteY112" fmla="*/ 3335250 h 3482342"/>
              <a:gd name="connsiteX113" fmla="*/ 493457 w 12192000"/>
              <a:gd name="connsiteY113" fmla="*/ 3365044 h 3482342"/>
              <a:gd name="connsiteX114" fmla="*/ 349402 w 12192000"/>
              <a:gd name="connsiteY114" fmla="*/ 3380897 h 3482342"/>
              <a:gd name="connsiteX115" fmla="*/ 192183 w 12192000"/>
              <a:gd name="connsiteY115" fmla="*/ 3460075 h 3482342"/>
              <a:gd name="connsiteX116" fmla="*/ 46713 w 12192000"/>
              <a:gd name="connsiteY116" fmla="*/ 3462986 h 3482342"/>
              <a:gd name="connsiteX117" fmla="*/ 2765 w 12192000"/>
              <a:gd name="connsiteY117" fmla="*/ 3480770 h 3482342"/>
              <a:gd name="connsiteX118" fmla="*/ 0 w 12192000"/>
              <a:gd name="connsiteY118" fmla="*/ 3482342 h 3482342"/>
              <a:gd name="connsiteX119" fmla="*/ 0 w 12192000"/>
              <a:gd name="connsiteY11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6987 w 12192000"/>
              <a:gd name="connsiteY18" fmla="*/ 1000897 h 3482342"/>
              <a:gd name="connsiteX19" fmla="*/ 11193568 w 12192000"/>
              <a:gd name="connsiteY19" fmla="*/ 1039464 h 3482342"/>
              <a:gd name="connsiteX20" fmla="*/ 11175804 w 12192000"/>
              <a:gd name="connsiteY20" fmla="*/ 1067977 h 3482342"/>
              <a:gd name="connsiteX21" fmla="*/ 11120819 w 12192000"/>
              <a:gd name="connsiteY21" fmla="*/ 1126133 h 3482342"/>
              <a:gd name="connsiteX22" fmla="*/ 11028687 w 12192000"/>
              <a:gd name="connsiteY22" fmla="*/ 1199018 h 3482342"/>
              <a:gd name="connsiteX23" fmla="*/ 10960443 w 12192000"/>
              <a:gd name="connsiteY23" fmla="*/ 1244502 h 3482342"/>
              <a:gd name="connsiteX24" fmla="*/ 10850998 w 12192000"/>
              <a:gd name="connsiteY24" fmla="*/ 1269215 h 3482342"/>
              <a:gd name="connsiteX25" fmla="*/ 10815658 w 12192000"/>
              <a:gd name="connsiteY25" fmla="*/ 1287849 h 3482342"/>
              <a:gd name="connsiteX26" fmla="*/ 10679906 w 12192000"/>
              <a:gd name="connsiteY26" fmla="*/ 1324988 h 3482342"/>
              <a:gd name="connsiteX27" fmla="*/ 10636304 w 12192000"/>
              <a:gd name="connsiteY27" fmla="*/ 1317928 h 3482342"/>
              <a:gd name="connsiteX28" fmla="*/ 10603863 w 12192000"/>
              <a:gd name="connsiteY28" fmla="*/ 1346886 h 3482342"/>
              <a:gd name="connsiteX29" fmla="*/ 10573203 w 12192000"/>
              <a:gd name="connsiteY29" fmla="*/ 1351996 h 3482342"/>
              <a:gd name="connsiteX30" fmla="*/ 10513263 w 12192000"/>
              <a:gd name="connsiteY30" fmla="*/ 1350756 h 3482342"/>
              <a:gd name="connsiteX31" fmla="*/ 10464012 w 12192000"/>
              <a:gd name="connsiteY31" fmla="*/ 1391778 h 3482342"/>
              <a:gd name="connsiteX32" fmla="*/ 10405409 w 12192000"/>
              <a:gd name="connsiteY32" fmla="*/ 1422789 h 3482342"/>
              <a:gd name="connsiteX33" fmla="*/ 10370530 w 12192000"/>
              <a:gd name="connsiteY33" fmla="*/ 1441596 h 3482342"/>
              <a:gd name="connsiteX34" fmla="*/ 10314361 w 12192000"/>
              <a:gd name="connsiteY34" fmla="*/ 1466924 h 3482342"/>
              <a:gd name="connsiteX35" fmla="*/ 10264922 w 12192000"/>
              <a:gd name="connsiteY35" fmla="*/ 1472107 h 3482342"/>
              <a:gd name="connsiteX36" fmla="*/ 10201385 w 12192000"/>
              <a:gd name="connsiteY36" fmla="*/ 1477515 h 3482342"/>
              <a:gd name="connsiteX37" fmla="*/ 10120184 w 12192000"/>
              <a:gd name="connsiteY37" fmla="*/ 1466924 h 3482342"/>
              <a:gd name="connsiteX38" fmla="*/ 10058690 w 12192000"/>
              <a:gd name="connsiteY38" fmla="*/ 1474888 h 3482342"/>
              <a:gd name="connsiteX39" fmla="*/ 10004424 w 12192000"/>
              <a:gd name="connsiteY39" fmla="*/ 1489801 h 3482342"/>
              <a:gd name="connsiteX40" fmla="*/ 9999951 w 12192000"/>
              <a:gd name="connsiteY40" fmla="*/ 1499127 h 3482342"/>
              <a:gd name="connsiteX41" fmla="*/ 9845462 w 12192000"/>
              <a:gd name="connsiteY41" fmla="*/ 1548192 h 3482342"/>
              <a:gd name="connsiteX42" fmla="*/ 9736156 w 12192000"/>
              <a:gd name="connsiteY42" fmla="*/ 1581928 h 3482342"/>
              <a:gd name="connsiteX43" fmla="*/ 9693355 w 12192000"/>
              <a:gd name="connsiteY43" fmla="*/ 1602632 h 3482342"/>
              <a:gd name="connsiteX44" fmla="*/ 9664242 w 12192000"/>
              <a:gd name="connsiteY44" fmla="*/ 1622075 h 3482342"/>
              <a:gd name="connsiteX45" fmla="*/ 9579195 w 12192000"/>
              <a:gd name="connsiteY45" fmla="*/ 1648017 h 3482342"/>
              <a:gd name="connsiteX46" fmla="*/ 9433652 w 12192000"/>
              <a:gd name="connsiteY46" fmla="*/ 1681174 h 3482342"/>
              <a:gd name="connsiteX47" fmla="*/ 9403775 w 12192000"/>
              <a:gd name="connsiteY47" fmla="*/ 1690403 h 3482342"/>
              <a:gd name="connsiteX48" fmla="*/ 9382503 w 12192000"/>
              <a:gd name="connsiteY48" fmla="*/ 1706957 h 3482342"/>
              <a:gd name="connsiteX49" fmla="*/ 9381410 w 12192000"/>
              <a:gd name="connsiteY49" fmla="*/ 1718312 h 3482342"/>
              <a:gd name="connsiteX50" fmla="*/ 9365685 w 12192000"/>
              <a:gd name="connsiteY50" fmla="*/ 1724772 h 3482342"/>
              <a:gd name="connsiteX51" fmla="*/ 9278020 w 12192000"/>
              <a:gd name="connsiteY51" fmla="*/ 1741161 h 3482342"/>
              <a:gd name="connsiteX52" fmla="*/ 9217145 w 12192000"/>
              <a:gd name="connsiteY52" fmla="*/ 1771195 h 3482342"/>
              <a:gd name="connsiteX53" fmla="*/ 8955875 w 12192000"/>
              <a:gd name="connsiteY53" fmla="*/ 1796806 h 3482342"/>
              <a:gd name="connsiteX54" fmla="*/ 8648415 w 12192000"/>
              <a:gd name="connsiteY54" fmla="*/ 1878623 h 3482342"/>
              <a:gd name="connsiteX55" fmla="*/ 8495949 w 12192000"/>
              <a:gd name="connsiteY55" fmla="*/ 1902425 h 3482342"/>
              <a:gd name="connsiteX56" fmla="*/ 8236214 w 12192000"/>
              <a:gd name="connsiteY56" fmla="*/ 1909725 h 3482342"/>
              <a:gd name="connsiteX57" fmla="*/ 8132104 w 12192000"/>
              <a:gd name="connsiteY57" fmla="*/ 1895727 h 3482342"/>
              <a:gd name="connsiteX58" fmla="*/ 7918078 w 12192000"/>
              <a:gd name="connsiteY58" fmla="*/ 1862668 h 3482342"/>
              <a:gd name="connsiteX59" fmla="*/ 7817899 w 12192000"/>
              <a:gd name="connsiteY59" fmla="*/ 1862176 h 3482342"/>
              <a:gd name="connsiteX60" fmla="*/ 7768994 w 12192000"/>
              <a:gd name="connsiteY60" fmla="*/ 1855721 h 3482342"/>
              <a:gd name="connsiteX61" fmla="*/ 7618027 w 12192000"/>
              <a:gd name="connsiteY61" fmla="*/ 1830959 h 3482342"/>
              <a:gd name="connsiteX62" fmla="*/ 7449425 w 12192000"/>
              <a:gd name="connsiteY62" fmla="*/ 1810910 h 3482342"/>
              <a:gd name="connsiteX63" fmla="*/ 7342915 w 12192000"/>
              <a:gd name="connsiteY63" fmla="*/ 1819827 h 3482342"/>
              <a:gd name="connsiteX64" fmla="*/ 7255191 w 12192000"/>
              <a:gd name="connsiteY64" fmla="*/ 1834354 h 3482342"/>
              <a:gd name="connsiteX65" fmla="*/ 7131205 w 12192000"/>
              <a:gd name="connsiteY65" fmla="*/ 1845557 h 3482342"/>
              <a:gd name="connsiteX66" fmla="*/ 6941837 w 12192000"/>
              <a:gd name="connsiteY66" fmla="*/ 1840640 h 3482342"/>
              <a:gd name="connsiteX67" fmla="*/ 6837145 w 12192000"/>
              <a:gd name="connsiteY67" fmla="*/ 1870724 h 3482342"/>
              <a:gd name="connsiteX68" fmla="*/ 6753991 w 12192000"/>
              <a:gd name="connsiteY68" fmla="*/ 1860969 h 3482342"/>
              <a:gd name="connsiteX69" fmla="*/ 6727754 w 12192000"/>
              <a:gd name="connsiteY69" fmla="*/ 1882372 h 3482342"/>
              <a:gd name="connsiteX70" fmla="*/ 6723371 w 12192000"/>
              <a:gd name="connsiteY70" fmla="*/ 1886494 h 3482342"/>
              <a:gd name="connsiteX71" fmla="*/ 6702779 w 12192000"/>
              <a:gd name="connsiteY71" fmla="*/ 1893601 h 3482342"/>
              <a:gd name="connsiteX72" fmla="*/ 6686657 w 12192000"/>
              <a:gd name="connsiteY72" fmla="*/ 1907344 h 3482342"/>
              <a:gd name="connsiteX73" fmla="*/ 6651330 w 12192000"/>
              <a:gd name="connsiteY73" fmla="*/ 1922921 h 3482342"/>
              <a:gd name="connsiteX74" fmla="*/ 6622958 w 12192000"/>
              <a:gd name="connsiteY74" fmla="*/ 1936255 h 3482342"/>
              <a:gd name="connsiteX75" fmla="*/ 6522602 w 12192000"/>
              <a:gd name="connsiteY75" fmla="*/ 1954133 h 3482342"/>
              <a:gd name="connsiteX76" fmla="*/ 6444344 w 12192000"/>
              <a:gd name="connsiteY76" fmla="*/ 1969663 h 3482342"/>
              <a:gd name="connsiteX77" fmla="*/ 6409626 w 12192000"/>
              <a:gd name="connsiteY77" fmla="*/ 1978846 h 3482342"/>
              <a:gd name="connsiteX78" fmla="*/ 6333446 w 12192000"/>
              <a:gd name="connsiteY78" fmla="*/ 1997163 h 3482342"/>
              <a:gd name="connsiteX79" fmla="*/ 6294933 w 12192000"/>
              <a:gd name="connsiteY79" fmla="*/ 2019412 h 3482342"/>
              <a:gd name="connsiteX80" fmla="*/ 6238719 w 12192000"/>
              <a:gd name="connsiteY80" fmla="*/ 2042547 h 3482342"/>
              <a:gd name="connsiteX81" fmla="*/ 6187205 w 12192000"/>
              <a:gd name="connsiteY81" fmla="*/ 2060048 h 3482342"/>
              <a:gd name="connsiteX82" fmla="*/ 6138780 w 12192000"/>
              <a:gd name="connsiteY82" fmla="*/ 2081918 h 3482342"/>
              <a:gd name="connsiteX83" fmla="*/ 6120125 w 12192000"/>
              <a:gd name="connsiteY83" fmla="*/ 2109475 h 3482342"/>
              <a:gd name="connsiteX84" fmla="*/ 6056576 w 12192000"/>
              <a:gd name="connsiteY84" fmla="*/ 2120066 h 3482342"/>
              <a:gd name="connsiteX85" fmla="*/ 5993794 w 12192000"/>
              <a:gd name="connsiteY85" fmla="*/ 2122569 h 3482342"/>
              <a:gd name="connsiteX86" fmla="*/ 5943601 w 12192000"/>
              <a:gd name="connsiteY86" fmla="*/ 2137719 h 3482342"/>
              <a:gd name="connsiteX87" fmla="*/ 5898141 w 12192000"/>
              <a:gd name="connsiteY87" fmla="*/ 2144806 h 3482342"/>
              <a:gd name="connsiteX88" fmla="*/ 5855337 w 12192000"/>
              <a:gd name="connsiteY88" fmla="*/ 2137719 h 3482342"/>
              <a:gd name="connsiteX89" fmla="*/ 5817682 w 12192000"/>
              <a:gd name="connsiteY89" fmla="*/ 2157358 h 3482342"/>
              <a:gd name="connsiteX90" fmla="*/ 5735300 w 12192000"/>
              <a:gd name="connsiteY90" fmla="*/ 2158902 h 3482342"/>
              <a:gd name="connsiteX91" fmla="*/ 5591469 w 12192000"/>
              <a:gd name="connsiteY91" fmla="*/ 2178389 h 3482342"/>
              <a:gd name="connsiteX92" fmla="*/ 5505818 w 12192000"/>
              <a:gd name="connsiteY92" fmla="*/ 2194207 h 3482342"/>
              <a:gd name="connsiteX93" fmla="*/ 5452860 w 12192000"/>
              <a:gd name="connsiteY93" fmla="*/ 2180085 h 3482342"/>
              <a:gd name="connsiteX94" fmla="*/ 5414282 w 12192000"/>
              <a:gd name="connsiteY94" fmla="*/ 2183070 h 3482342"/>
              <a:gd name="connsiteX95" fmla="*/ 5368369 w 12192000"/>
              <a:gd name="connsiteY95" fmla="*/ 2204272 h 3482342"/>
              <a:gd name="connsiteX96" fmla="*/ 5336354 w 12192000"/>
              <a:gd name="connsiteY96" fmla="*/ 2218920 h 3482342"/>
              <a:gd name="connsiteX97" fmla="*/ 5291263 w 12192000"/>
              <a:gd name="connsiteY97" fmla="*/ 2239182 h 3482342"/>
              <a:gd name="connsiteX98" fmla="*/ 5255152 w 12192000"/>
              <a:gd name="connsiteY98" fmla="*/ 2247164 h 3482342"/>
              <a:gd name="connsiteX99" fmla="*/ 5233796 w 12192000"/>
              <a:gd name="connsiteY99" fmla="*/ 2268260 h 3482342"/>
              <a:gd name="connsiteX100" fmla="*/ 5212786 w 12192000"/>
              <a:gd name="connsiteY100" fmla="*/ 2296592 h 3482342"/>
              <a:gd name="connsiteX101" fmla="*/ 5173523 w 12192000"/>
              <a:gd name="connsiteY101" fmla="*/ 2309057 h 3482342"/>
              <a:gd name="connsiteX102" fmla="*/ 5123830 w 12192000"/>
              <a:gd name="connsiteY102" fmla="*/ 2307070 h 3482342"/>
              <a:gd name="connsiteX103" fmla="*/ 5065426 w 12192000"/>
              <a:gd name="connsiteY103" fmla="*/ 2324076 h 3482342"/>
              <a:gd name="connsiteX104" fmla="*/ 4975908 w 12192000"/>
              <a:gd name="connsiteY104" fmla="*/ 2364128 h 3482342"/>
              <a:gd name="connsiteX105" fmla="*/ 4913723 w 12192000"/>
              <a:gd name="connsiteY105" fmla="*/ 2385265 h 3482342"/>
              <a:gd name="connsiteX106" fmla="*/ 4746485 w 12192000"/>
              <a:gd name="connsiteY106" fmla="*/ 2451769 h 3482342"/>
              <a:gd name="connsiteX107" fmla="*/ 4681588 w 12192000"/>
              <a:gd name="connsiteY107" fmla="*/ 2467494 h 3482342"/>
              <a:gd name="connsiteX108" fmla="*/ 1783655 w 12192000"/>
              <a:gd name="connsiteY108" fmla="*/ 3163860 h 3482342"/>
              <a:gd name="connsiteX109" fmla="*/ 1325955 w 12192000"/>
              <a:gd name="connsiteY109" fmla="*/ 3176692 h 3482342"/>
              <a:gd name="connsiteX110" fmla="*/ 1190384 w 12192000"/>
              <a:gd name="connsiteY110" fmla="*/ 3203504 h 3482342"/>
              <a:gd name="connsiteX111" fmla="*/ 1094537 w 12192000"/>
              <a:gd name="connsiteY111" fmla="*/ 3229469 h 3482342"/>
              <a:gd name="connsiteX112" fmla="*/ 779276 w 12192000"/>
              <a:gd name="connsiteY112" fmla="*/ 3327290 h 3482342"/>
              <a:gd name="connsiteX113" fmla="*/ 600378 w 12192000"/>
              <a:gd name="connsiteY113" fmla="*/ 3335250 h 3482342"/>
              <a:gd name="connsiteX114" fmla="*/ 493457 w 12192000"/>
              <a:gd name="connsiteY114" fmla="*/ 3365044 h 3482342"/>
              <a:gd name="connsiteX115" fmla="*/ 349402 w 12192000"/>
              <a:gd name="connsiteY115" fmla="*/ 3380897 h 3482342"/>
              <a:gd name="connsiteX116" fmla="*/ 192183 w 12192000"/>
              <a:gd name="connsiteY116" fmla="*/ 3460075 h 3482342"/>
              <a:gd name="connsiteX117" fmla="*/ 46713 w 12192000"/>
              <a:gd name="connsiteY117" fmla="*/ 3462986 h 3482342"/>
              <a:gd name="connsiteX118" fmla="*/ 2765 w 12192000"/>
              <a:gd name="connsiteY118" fmla="*/ 3480770 h 3482342"/>
              <a:gd name="connsiteX119" fmla="*/ 0 w 12192000"/>
              <a:gd name="connsiteY119" fmla="*/ 3482342 h 3482342"/>
              <a:gd name="connsiteX120" fmla="*/ 0 w 12192000"/>
              <a:gd name="connsiteY120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313493 w 12192000"/>
              <a:gd name="connsiteY17" fmla="*/ 880860 h 3482342"/>
              <a:gd name="connsiteX18" fmla="*/ 11228040 w 12192000"/>
              <a:gd name="connsiteY18" fmla="*/ 958953 h 3482342"/>
              <a:gd name="connsiteX19" fmla="*/ 11196987 w 12192000"/>
              <a:gd name="connsiteY19" fmla="*/ 1000897 h 3482342"/>
              <a:gd name="connsiteX20" fmla="*/ 11193568 w 12192000"/>
              <a:gd name="connsiteY20" fmla="*/ 1039464 h 3482342"/>
              <a:gd name="connsiteX21" fmla="*/ 11175804 w 12192000"/>
              <a:gd name="connsiteY21" fmla="*/ 1067977 h 3482342"/>
              <a:gd name="connsiteX22" fmla="*/ 11120819 w 12192000"/>
              <a:gd name="connsiteY22" fmla="*/ 1126133 h 3482342"/>
              <a:gd name="connsiteX23" fmla="*/ 11028687 w 12192000"/>
              <a:gd name="connsiteY23" fmla="*/ 1199018 h 3482342"/>
              <a:gd name="connsiteX24" fmla="*/ 10960443 w 12192000"/>
              <a:gd name="connsiteY24" fmla="*/ 1244502 h 3482342"/>
              <a:gd name="connsiteX25" fmla="*/ 10850998 w 12192000"/>
              <a:gd name="connsiteY25" fmla="*/ 1269215 h 3482342"/>
              <a:gd name="connsiteX26" fmla="*/ 10815658 w 12192000"/>
              <a:gd name="connsiteY26" fmla="*/ 1287849 h 3482342"/>
              <a:gd name="connsiteX27" fmla="*/ 10679906 w 12192000"/>
              <a:gd name="connsiteY27" fmla="*/ 1324988 h 3482342"/>
              <a:gd name="connsiteX28" fmla="*/ 10636304 w 12192000"/>
              <a:gd name="connsiteY28" fmla="*/ 1317928 h 3482342"/>
              <a:gd name="connsiteX29" fmla="*/ 10603863 w 12192000"/>
              <a:gd name="connsiteY29" fmla="*/ 1346886 h 3482342"/>
              <a:gd name="connsiteX30" fmla="*/ 10573203 w 12192000"/>
              <a:gd name="connsiteY30" fmla="*/ 1351996 h 3482342"/>
              <a:gd name="connsiteX31" fmla="*/ 10513263 w 12192000"/>
              <a:gd name="connsiteY31" fmla="*/ 1350756 h 3482342"/>
              <a:gd name="connsiteX32" fmla="*/ 10464012 w 12192000"/>
              <a:gd name="connsiteY32" fmla="*/ 1391778 h 3482342"/>
              <a:gd name="connsiteX33" fmla="*/ 10405409 w 12192000"/>
              <a:gd name="connsiteY33" fmla="*/ 1422789 h 3482342"/>
              <a:gd name="connsiteX34" fmla="*/ 10370530 w 12192000"/>
              <a:gd name="connsiteY34" fmla="*/ 1441596 h 3482342"/>
              <a:gd name="connsiteX35" fmla="*/ 10314361 w 12192000"/>
              <a:gd name="connsiteY35" fmla="*/ 1466924 h 3482342"/>
              <a:gd name="connsiteX36" fmla="*/ 10264922 w 12192000"/>
              <a:gd name="connsiteY36" fmla="*/ 1472107 h 3482342"/>
              <a:gd name="connsiteX37" fmla="*/ 10201385 w 12192000"/>
              <a:gd name="connsiteY37" fmla="*/ 1477515 h 3482342"/>
              <a:gd name="connsiteX38" fmla="*/ 10120184 w 12192000"/>
              <a:gd name="connsiteY38" fmla="*/ 1466924 h 3482342"/>
              <a:gd name="connsiteX39" fmla="*/ 10058690 w 12192000"/>
              <a:gd name="connsiteY39" fmla="*/ 1474888 h 3482342"/>
              <a:gd name="connsiteX40" fmla="*/ 10004424 w 12192000"/>
              <a:gd name="connsiteY40" fmla="*/ 1489801 h 3482342"/>
              <a:gd name="connsiteX41" fmla="*/ 9999951 w 12192000"/>
              <a:gd name="connsiteY41" fmla="*/ 1499127 h 3482342"/>
              <a:gd name="connsiteX42" fmla="*/ 9845462 w 12192000"/>
              <a:gd name="connsiteY42" fmla="*/ 1548192 h 3482342"/>
              <a:gd name="connsiteX43" fmla="*/ 9736156 w 12192000"/>
              <a:gd name="connsiteY43" fmla="*/ 1581928 h 3482342"/>
              <a:gd name="connsiteX44" fmla="*/ 9693355 w 12192000"/>
              <a:gd name="connsiteY44" fmla="*/ 1602632 h 3482342"/>
              <a:gd name="connsiteX45" fmla="*/ 9664242 w 12192000"/>
              <a:gd name="connsiteY45" fmla="*/ 1622075 h 3482342"/>
              <a:gd name="connsiteX46" fmla="*/ 9579195 w 12192000"/>
              <a:gd name="connsiteY46" fmla="*/ 1648017 h 3482342"/>
              <a:gd name="connsiteX47" fmla="*/ 9433652 w 12192000"/>
              <a:gd name="connsiteY47" fmla="*/ 1681174 h 3482342"/>
              <a:gd name="connsiteX48" fmla="*/ 9403775 w 12192000"/>
              <a:gd name="connsiteY48" fmla="*/ 1690403 h 3482342"/>
              <a:gd name="connsiteX49" fmla="*/ 9382503 w 12192000"/>
              <a:gd name="connsiteY49" fmla="*/ 1706957 h 3482342"/>
              <a:gd name="connsiteX50" fmla="*/ 9381410 w 12192000"/>
              <a:gd name="connsiteY50" fmla="*/ 1718312 h 3482342"/>
              <a:gd name="connsiteX51" fmla="*/ 9365685 w 12192000"/>
              <a:gd name="connsiteY51" fmla="*/ 1724772 h 3482342"/>
              <a:gd name="connsiteX52" fmla="*/ 9278020 w 12192000"/>
              <a:gd name="connsiteY52" fmla="*/ 1741161 h 3482342"/>
              <a:gd name="connsiteX53" fmla="*/ 9217145 w 12192000"/>
              <a:gd name="connsiteY53" fmla="*/ 1771195 h 3482342"/>
              <a:gd name="connsiteX54" fmla="*/ 8955875 w 12192000"/>
              <a:gd name="connsiteY54" fmla="*/ 1796806 h 3482342"/>
              <a:gd name="connsiteX55" fmla="*/ 8648415 w 12192000"/>
              <a:gd name="connsiteY55" fmla="*/ 1878623 h 3482342"/>
              <a:gd name="connsiteX56" fmla="*/ 8495949 w 12192000"/>
              <a:gd name="connsiteY56" fmla="*/ 1902425 h 3482342"/>
              <a:gd name="connsiteX57" fmla="*/ 8236214 w 12192000"/>
              <a:gd name="connsiteY57" fmla="*/ 1909725 h 3482342"/>
              <a:gd name="connsiteX58" fmla="*/ 8132104 w 12192000"/>
              <a:gd name="connsiteY58" fmla="*/ 1895727 h 3482342"/>
              <a:gd name="connsiteX59" fmla="*/ 7918078 w 12192000"/>
              <a:gd name="connsiteY59" fmla="*/ 1862668 h 3482342"/>
              <a:gd name="connsiteX60" fmla="*/ 7817899 w 12192000"/>
              <a:gd name="connsiteY60" fmla="*/ 1862176 h 3482342"/>
              <a:gd name="connsiteX61" fmla="*/ 7768994 w 12192000"/>
              <a:gd name="connsiteY61" fmla="*/ 1855721 h 3482342"/>
              <a:gd name="connsiteX62" fmla="*/ 7618027 w 12192000"/>
              <a:gd name="connsiteY62" fmla="*/ 1830959 h 3482342"/>
              <a:gd name="connsiteX63" fmla="*/ 7449425 w 12192000"/>
              <a:gd name="connsiteY63" fmla="*/ 1810910 h 3482342"/>
              <a:gd name="connsiteX64" fmla="*/ 7342915 w 12192000"/>
              <a:gd name="connsiteY64" fmla="*/ 1819827 h 3482342"/>
              <a:gd name="connsiteX65" fmla="*/ 7255191 w 12192000"/>
              <a:gd name="connsiteY65" fmla="*/ 1834354 h 3482342"/>
              <a:gd name="connsiteX66" fmla="*/ 7131205 w 12192000"/>
              <a:gd name="connsiteY66" fmla="*/ 1845557 h 3482342"/>
              <a:gd name="connsiteX67" fmla="*/ 6941837 w 12192000"/>
              <a:gd name="connsiteY67" fmla="*/ 1840640 h 3482342"/>
              <a:gd name="connsiteX68" fmla="*/ 6837145 w 12192000"/>
              <a:gd name="connsiteY68" fmla="*/ 1870724 h 3482342"/>
              <a:gd name="connsiteX69" fmla="*/ 6753991 w 12192000"/>
              <a:gd name="connsiteY69" fmla="*/ 1860969 h 3482342"/>
              <a:gd name="connsiteX70" fmla="*/ 6727754 w 12192000"/>
              <a:gd name="connsiteY70" fmla="*/ 1882372 h 3482342"/>
              <a:gd name="connsiteX71" fmla="*/ 6723371 w 12192000"/>
              <a:gd name="connsiteY71" fmla="*/ 1886494 h 3482342"/>
              <a:gd name="connsiteX72" fmla="*/ 6702779 w 12192000"/>
              <a:gd name="connsiteY72" fmla="*/ 1893601 h 3482342"/>
              <a:gd name="connsiteX73" fmla="*/ 6686657 w 12192000"/>
              <a:gd name="connsiteY73" fmla="*/ 1907344 h 3482342"/>
              <a:gd name="connsiteX74" fmla="*/ 6651330 w 12192000"/>
              <a:gd name="connsiteY74" fmla="*/ 1922921 h 3482342"/>
              <a:gd name="connsiteX75" fmla="*/ 6622958 w 12192000"/>
              <a:gd name="connsiteY75" fmla="*/ 1936255 h 3482342"/>
              <a:gd name="connsiteX76" fmla="*/ 6522602 w 12192000"/>
              <a:gd name="connsiteY76" fmla="*/ 1954133 h 3482342"/>
              <a:gd name="connsiteX77" fmla="*/ 6444344 w 12192000"/>
              <a:gd name="connsiteY77" fmla="*/ 1969663 h 3482342"/>
              <a:gd name="connsiteX78" fmla="*/ 6409626 w 12192000"/>
              <a:gd name="connsiteY78" fmla="*/ 1978846 h 3482342"/>
              <a:gd name="connsiteX79" fmla="*/ 6333446 w 12192000"/>
              <a:gd name="connsiteY79" fmla="*/ 1997163 h 3482342"/>
              <a:gd name="connsiteX80" fmla="*/ 6294933 w 12192000"/>
              <a:gd name="connsiteY80" fmla="*/ 2019412 h 3482342"/>
              <a:gd name="connsiteX81" fmla="*/ 6238719 w 12192000"/>
              <a:gd name="connsiteY81" fmla="*/ 2042547 h 3482342"/>
              <a:gd name="connsiteX82" fmla="*/ 6187205 w 12192000"/>
              <a:gd name="connsiteY82" fmla="*/ 2060048 h 3482342"/>
              <a:gd name="connsiteX83" fmla="*/ 6138780 w 12192000"/>
              <a:gd name="connsiteY83" fmla="*/ 2081918 h 3482342"/>
              <a:gd name="connsiteX84" fmla="*/ 6120125 w 12192000"/>
              <a:gd name="connsiteY84" fmla="*/ 2109475 h 3482342"/>
              <a:gd name="connsiteX85" fmla="*/ 6056576 w 12192000"/>
              <a:gd name="connsiteY85" fmla="*/ 2120066 h 3482342"/>
              <a:gd name="connsiteX86" fmla="*/ 5993794 w 12192000"/>
              <a:gd name="connsiteY86" fmla="*/ 2122569 h 3482342"/>
              <a:gd name="connsiteX87" fmla="*/ 5943601 w 12192000"/>
              <a:gd name="connsiteY87" fmla="*/ 2137719 h 3482342"/>
              <a:gd name="connsiteX88" fmla="*/ 5898141 w 12192000"/>
              <a:gd name="connsiteY88" fmla="*/ 2144806 h 3482342"/>
              <a:gd name="connsiteX89" fmla="*/ 5855337 w 12192000"/>
              <a:gd name="connsiteY89" fmla="*/ 2137719 h 3482342"/>
              <a:gd name="connsiteX90" fmla="*/ 5817682 w 12192000"/>
              <a:gd name="connsiteY90" fmla="*/ 2157358 h 3482342"/>
              <a:gd name="connsiteX91" fmla="*/ 5735300 w 12192000"/>
              <a:gd name="connsiteY91" fmla="*/ 2158902 h 3482342"/>
              <a:gd name="connsiteX92" fmla="*/ 5591469 w 12192000"/>
              <a:gd name="connsiteY92" fmla="*/ 2178389 h 3482342"/>
              <a:gd name="connsiteX93" fmla="*/ 5505818 w 12192000"/>
              <a:gd name="connsiteY93" fmla="*/ 2194207 h 3482342"/>
              <a:gd name="connsiteX94" fmla="*/ 5452860 w 12192000"/>
              <a:gd name="connsiteY94" fmla="*/ 2180085 h 3482342"/>
              <a:gd name="connsiteX95" fmla="*/ 5414282 w 12192000"/>
              <a:gd name="connsiteY95" fmla="*/ 2183070 h 3482342"/>
              <a:gd name="connsiteX96" fmla="*/ 5368369 w 12192000"/>
              <a:gd name="connsiteY96" fmla="*/ 2204272 h 3482342"/>
              <a:gd name="connsiteX97" fmla="*/ 5336354 w 12192000"/>
              <a:gd name="connsiteY97" fmla="*/ 2218920 h 3482342"/>
              <a:gd name="connsiteX98" fmla="*/ 5291263 w 12192000"/>
              <a:gd name="connsiteY98" fmla="*/ 2239182 h 3482342"/>
              <a:gd name="connsiteX99" fmla="*/ 5255152 w 12192000"/>
              <a:gd name="connsiteY99" fmla="*/ 2247164 h 3482342"/>
              <a:gd name="connsiteX100" fmla="*/ 5233796 w 12192000"/>
              <a:gd name="connsiteY100" fmla="*/ 2268260 h 3482342"/>
              <a:gd name="connsiteX101" fmla="*/ 5212786 w 12192000"/>
              <a:gd name="connsiteY101" fmla="*/ 2296592 h 3482342"/>
              <a:gd name="connsiteX102" fmla="*/ 5173523 w 12192000"/>
              <a:gd name="connsiteY102" fmla="*/ 2309057 h 3482342"/>
              <a:gd name="connsiteX103" fmla="*/ 5123830 w 12192000"/>
              <a:gd name="connsiteY103" fmla="*/ 2307070 h 3482342"/>
              <a:gd name="connsiteX104" fmla="*/ 5065426 w 12192000"/>
              <a:gd name="connsiteY104" fmla="*/ 2324076 h 3482342"/>
              <a:gd name="connsiteX105" fmla="*/ 4975908 w 12192000"/>
              <a:gd name="connsiteY105" fmla="*/ 2364128 h 3482342"/>
              <a:gd name="connsiteX106" fmla="*/ 4913723 w 12192000"/>
              <a:gd name="connsiteY106" fmla="*/ 2385265 h 3482342"/>
              <a:gd name="connsiteX107" fmla="*/ 4746485 w 12192000"/>
              <a:gd name="connsiteY107" fmla="*/ 2451769 h 3482342"/>
              <a:gd name="connsiteX108" fmla="*/ 4681588 w 12192000"/>
              <a:gd name="connsiteY108" fmla="*/ 2467494 h 3482342"/>
              <a:gd name="connsiteX109" fmla="*/ 1783655 w 12192000"/>
              <a:gd name="connsiteY109" fmla="*/ 3163860 h 3482342"/>
              <a:gd name="connsiteX110" fmla="*/ 1325955 w 12192000"/>
              <a:gd name="connsiteY110" fmla="*/ 3176692 h 3482342"/>
              <a:gd name="connsiteX111" fmla="*/ 1190384 w 12192000"/>
              <a:gd name="connsiteY111" fmla="*/ 3203504 h 3482342"/>
              <a:gd name="connsiteX112" fmla="*/ 1094537 w 12192000"/>
              <a:gd name="connsiteY112" fmla="*/ 3229469 h 3482342"/>
              <a:gd name="connsiteX113" fmla="*/ 779276 w 12192000"/>
              <a:gd name="connsiteY113" fmla="*/ 3327290 h 3482342"/>
              <a:gd name="connsiteX114" fmla="*/ 600378 w 12192000"/>
              <a:gd name="connsiteY114" fmla="*/ 3335250 h 3482342"/>
              <a:gd name="connsiteX115" fmla="*/ 493457 w 12192000"/>
              <a:gd name="connsiteY115" fmla="*/ 3365044 h 3482342"/>
              <a:gd name="connsiteX116" fmla="*/ 349402 w 12192000"/>
              <a:gd name="connsiteY116" fmla="*/ 3380897 h 3482342"/>
              <a:gd name="connsiteX117" fmla="*/ 192183 w 12192000"/>
              <a:gd name="connsiteY117" fmla="*/ 3460075 h 3482342"/>
              <a:gd name="connsiteX118" fmla="*/ 46713 w 12192000"/>
              <a:gd name="connsiteY118" fmla="*/ 3462986 h 3482342"/>
              <a:gd name="connsiteX119" fmla="*/ 2765 w 12192000"/>
              <a:gd name="connsiteY119" fmla="*/ 3480770 h 3482342"/>
              <a:gd name="connsiteX120" fmla="*/ 0 w 12192000"/>
              <a:gd name="connsiteY120" fmla="*/ 3482342 h 3482342"/>
              <a:gd name="connsiteX121" fmla="*/ 0 w 12192000"/>
              <a:gd name="connsiteY121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313493 w 12192000"/>
              <a:gd name="connsiteY17" fmla="*/ 880860 h 3482342"/>
              <a:gd name="connsiteX18" fmla="*/ 11228040 w 12192000"/>
              <a:gd name="connsiteY18" fmla="*/ 958953 h 3482342"/>
              <a:gd name="connsiteX19" fmla="*/ 11196987 w 12192000"/>
              <a:gd name="connsiteY19" fmla="*/ 1000897 h 3482342"/>
              <a:gd name="connsiteX20" fmla="*/ 11193568 w 12192000"/>
              <a:gd name="connsiteY20" fmla="*/ 1039464 h 3482342"/>
              <a:gd name="connsiteX21" fmla="*/ 11175804 w 12192000"/>
              <a:gd name="connsiteY21" fmla="*/ 1067977 h 3482342"/>
              <a:gd name="connsiteX22" fmla="*/ 11120819 w 12192000"/>
              <a:gd name="connsiteY22" fmla="*/ 1126133 h 3482342"/>
              <a:gd name="connsiteX23" fmla="*/ 11028687 w 12192000"/>
              <a:gd name="connsiteY23" fmla="*/ 1199018 h 3482342"/>
              <a:gd name="connsiteX24" fmla="*/ 10960443 w 12192000"/>
              <a:gd name="connsiteY24" fmla="*/ 1244502 h 3482342"/>
              <a:gd name="connsiteX25" fmla="*/ 10850998 w 12192000"/>
              <a:gd name="connsiteY25" fmla="*/ 1269215 h 3482342"/>
              <a:gd name="connsiteX26" fmla="*/ 10815658 w 12192000"/>
              <a:gd name="connsiteY26" fmla="*/ 1287849 h 3482342"/>
              <a:gd name="connsiteX27" fmla="*/ 10679906 w 12192000"/>
              <a:gd name="connsiteY27" fmla="*/ 1324988 h 3482342"/>
              <a:gd name="connsiteX28" fmla="*/ 10636304 w 12192000"/>
              <a:gd name="connsiteY28" fmla="*/ 1317928 h 3482342"/>
              <a:gd name="connsiteX29" fmla="*/ 10603863 w 12192000"/>
              <a:gd name="connsiteY29" fmla="*/ 1346886 h 3482342"/>
              <a:gd name="connsiteX30" fmla="*/ 10573203 w 12192000"/>
              <a:gd name="connsiteY30" fmla="*/ 1351996 h 3482342"/>
              <a:gd name="connsiteX31" fmla="*/ 10513263 w 12192000"/>
              <a:gd name="connsiteY31" fmla="*/ 1350756 h 3482342"/>
              <a:gd name="connsiteX32" fmla="*/ 10464012 w 12192000"/>
              <a:gd name="connsiteY32" fmla="*/ 1391778 h 3482342"/>
              <a:gd name="connsiteX33" fmla="*/ 10405409 w 12192000"/>
              <a:gd name="connsiteY33" fmla="*/ 1422789 h 3482342"/>
              <a:gd name="connsiteX34" fmla="*/ 10370530 w 12192000"/>
              <a:gd name="connsiteY34" fmla="*/ 1441596 h 3482342"/>
              <a:gd name="connsiteX35" fmla="*/ 10314361 w 12192000"/>
              <a:gd name="connsiteY35" fmla="*/ 1466924 h 3482342"/>
              <a:gd name="connsiteX36" fmla="*/ 10264922 w 12192000"/>
              <a:gd name="connsiteY36" fmla="*/ 1472107 h 3482342"/>
              <a:gd name="connsiteX37" fmla="*/ 10201385 w 12192000"/>
              <a:gd name="connsiteY37" fmla="*/ 1477515 h 3482342"/>
              <a:gd name="connsiteX38" fmla="*/ 10120184 w 12192000"/>
              <a:gd name="connsiteY38" fmla="*/ 1466924 h 3482342"/>
              <a:gd name="connsiteX39" fmla="*/ 10058690 w 12192000"/>
              <a:gd name="connsiteY39" fmla="*/ 1474888 h 3482342"/>
              <a:gd name="connsiteX40" fmla="*/ 10004424 w 12192000"/>
              <a:gd name="connsiteY40" fmla="*/ 1489801 h 3482342"/>
              <a:gd name="connsiteX41" fmla="*/ 9999951 w 12192000"/>
              <a:gd name="connsiteY41" fmla="*/ 1499127 h 3482342"/>
              <a:gd name="connsiteX42" fmla="*/ 9845462 w 12192000"/>
              <a:gd name="connsiteY42" fmla="*/ 1548192 h 3482342"/>
              <a:gd name="connsiteX43" fmla="*/ 9736156 w 12192000"/>
              <a:gd name="connsiteY43" fmla="*/ 1581928 h 3482342"/>
              <a:gd name="connsiteX44" fmla="*/ 9693355 w 12192000"/>
              <a:gd name="connsiteY44" fmla="*/ 1602632 h 3482342"/>
              <a:gd name="connsiteX45" fmla="*/ 9664242 w 12192000"/>
              <a:gd name="connsiteY45" fmla="*/ 1622075 h 3482342"/>
              <a:gd name="connsiteX46" fmla="*/ 9579195 w 12192000"/>
              <a:gd name="connsiteY46" fmla="*/ 1648017 h 3482342"/>
              <a:gd name="connsiteX47" fmla="*/ 9433652 w 12192000"/>
              <a:gd name="connsiteY47" fmla="*/ 1681174 h 3482342"/>
              <a:gd name="connsiteX48" fmla="*/ 9403775 w 12192000"/>
              <a:gd name="connsiteY48" fmla="*/ 1690403 h 3482342"/>
              <a:gd name="connsiteX49" fmla="*/ 9382503 w 12192000"/>
              <a:gd name="connsiteY49" fmla="*/ 1706957 h 3482342"/>
              <a:gd name="connsiteX50" fmla="*/ 9381410 w 12192000"/>
              <a:gd name="connsiteY50" fmla="*/ 1718312 h 3482342"/>
              <a:gd name="connsiteX51" fmla="*/ 9365685 w 12192000"/>
              <a:gd name="connsiteY51" fmla="*/ 1724772 h 3482342"/>
              <a:gd name="connsiteX52" fmla="*/ 9278020 w 12192000"/>
              <a:gd name="connsiteY52" fmla="*/ 1741161 h 3482342"/>
              <a:gd name="connsiteX53" fmla="*/ 9217145 w 12192000"/>
              <a:gd name="connsiteY53" fmla="*/ 1771195 h 3482342"/>
              <a:gd name="connsiteX54" fmla="*/ 8955875 w 12192000"/>
              <a:gd name="connsiteY54" fmla="*/ 1796806 h 3482342"/>
              <a:gd name="connsiteX55" fmla="*/ 8648415 w 12192000"/>
              <a:gd name="connsiteY55" fmla="*/ 1878623 h 3482342"/>
              <a:gd name="connsiteX56" fmla="*/ 8495949 w 12192000"/>
              <a:gd name="connsiteY56" fmla="*/ 1902425 h 3482342"/>
              <a:gd name="connsiteX57" fmla="*/ 8236214 w 12192000"/>
              <a:gd name="connsiteY57" fmla="*/ 1909725 h 3482342"/>
              <a:gd name="connsiteX58" fmla="*/ 8132104 w 12192000"/>
              <a:gd name="connsiteY58" fmla="*/ 1895727 h 3482342"/>
              <a:gd name="connsiteX59" fmla="*/ 7918078 w 12192000"/>
              <a:gd name="connsiteY59" fmla="*/ 1862668 h 3482342"/>
              <a:gd name="connsiteX60" fmla="*/ 7817899 w 12192000"/>
              <a:gd name="connsiteY60" fmla="*/ 1862176 h 3482342"/>
              <a:gd name="connsiteX61" fmla="*/ 7768994 w 12192000"/>
              <a:gd name="connsiteY61" fmla="*/ 1855721 h 3482342"/>
              <a:gd name="connsiteX62" fmla="*/ 7618027 w 12192000"/>
              <a:gd name="connsiteY62" fmla="*/ 1830959 h 3482342"/>
              <a:gd name="connsiteX63" fmla="*/ 7449425 w 12192000"/>
              <a:gd name="connsiteY63" fmla="*/ 1810910 h 3482342"/>
              <a:gd name="connsiteX64" fmla="*/ 7342915 w 12192000"/>
              <a:gd name="connsiteY64" fmla="*/ 1819827 h 3482342"/>
              <a:gd name="connsiteX65" fmla="*/ 7255191 w 12192000"/>
              <a:gd name="connsiteY65" fmla="*/ 1834354 h 3482342"/>
              <a:gd name="connsiteX66" fmla="*/ 7131205 w 12192000"/>
              <a:gd name="connsiteY66" fmla="*/ 1845557 h 3482342"/>
              <a:gd name="connsiteX67" fmla="*/ 6941837 w 12192000"/>
              <a:gd name="connsiteY67" fmla="*/ 1840640 h 3482342"/>
              <a:gd name="connsiteX68" fmla="*/ 6837145 w 12192000"/>
              <a:gd name="connsiteY68" fmla="*/ 1870724 h 3482342"/>
              <a:gd name="connsiteX69" fmla="*/ 6753991 w 12192000"/>
              <a:gd name="connsiteY69" fmla="*/ 1860969 h 3482342"/>
              <a:gd name="connsiteX70" fmla="*/ 6727754 w 12192000"/>
              <a:gd name="connsiteY70" fmla="*/ 1882372 h 3482342"/>
              <a:gd name="connsiteX71" fmla="*/ 6723371 w 12192000"/>
              <a:gd name="connsiteY71" fmla="*/ 1886494 h 3482342"/>
              <a:gd name="connsiteX72" fmla="*/ 6702779 w 12192000"/>
              <a:gd name="connsiteY72" fmla="*/ 1893601 h 3482342"/>
              <a:gd name="connsiteX73" fmla="*/ 6686657 w 12192000"/>
              <a:gd name="connsiteY73" fmla="*/ 1907344 h 3482342"/>
              <a:gd name="connsiteX74" fmla="*/ 6651330 w 12192000"/>
              <a:gd name="connsiteY74" fmla="*/ 1922921 h 3482342"/>
              <a:gd name="connsiteX75" fmla="*/ 6622958 w 12192000"/>
              <a:gd name="connsiteY75" fmla="*/ 1936255 h 3482342"/>
              <a:gd name="connsiteX76" fmla="*/ 6522602 w 12192000"/>
              <a:gd name="connsiteY76" fmla="*/ 1954133 h 3482342"/>
              <a:gd name="connsiteX77" fmla="*/ 6444344 w 12192000"/>
              <a:gd name="connsiteY77" fmla="*/ 1969663 h 3482342"/>
              <a:gd name="connsiteX78" fmla="*/ 6409626 w 12192000"/>
              <a:gd name="connsiteY78" fmla="*/ 1978846 h 3482342"/>
              <a:gd name="connsiteX79" fmla="*/ 6333446 w 12192000"/>
              <a:gd name="connsiteY79" fmla="*/ 1997163 h 3482342"/>
              <a:gd name="connsiteX80" fmla="*/ 6294933 w 12192000"/>
              <a:gd name="connsiteY80" fmla="*/ 2019412 h 3482342"/>
              <a:gd name="connsiteX81" fmla="*/ 6238719 w 12192000"/>
              <a:gd name="connsiteY81" fmla="*/ 2042547 h 3482342"/>
              <a:gd name="connsiteX82" fmla="*/ 6187205 w 12192000"/>
              <a:gd name="connsiteY82" fmla="*/ 2060048 h 3482342"/>
              <a:gd name="connsiteX83" fmla="*/ 6138780 w 12192000"/>
              <a:gd name="connsiteY83" fmla="*/ 2081918 h 3482342"/>
              <a:gd name="connsiteX84" fmla="*/ 6120125 w 12192000"/>
              <a:gd name="connsiteY84" fmla="*/ 2109475 h 3482342"/>
              <a:gd name="connsiteX85" fmla="*/ 6056576 w 12192000"/>
              <a:gd name="connsiteY85" fmla="*/ 2120066 h 3482342"/>
              <a:gd name="connsiteX86" fmla="*/ 5993794 w 12192000"/>
              <a:gd name="connsiteY86" fmla="*/ 2122569 h 3482342"/>
              <a:gd name="connsiteX87" fmla="*/ 5943601 w 12192000"/>
              <a:gd name="connsiteY87" fmla="*/ 2137719 h 3482342"/>
              <a:gd name="connsiteX88" fmla="*/ 5898141 w 12192000"/>
              <a:gd name="connsiteY88" fmla="*/ 2144806 h 3482342"/>
              <a:gd name="connsiteX89" fmla="*/ 5855337 w 12192000"/>
              <a:gd name="connsiteY89" fmla="*/ 2137719 h 3482342"/>
              <a:gd name="connsiteX90" fmla="*/ 5817682 w 12192000"/>
              <a:gd name="connsiteY90" fmla="*/ 2157358 h 3482342"/>
              <a:gd name="connsiteX91" fmla="*/ 5735300 w 12192000"/>
              <a:gd name="connsiteY91" fmla="*/ 2158902 h 3482342"/>
              <a:gd name="connsiteX92" fmla="*/ 5591469 w 12192000"/>
              <a:gd name="connsiteY92" fmla="*/ 2178389 h 3482342"/>
              <a:gd name="connsiteX93" fmla="*/ 5505818 w 12192000"/>
              <a:gd name="connsiteY93" fmla="*/ 2194207 h 3482342"/>
              <a:gd name="connsiteX94" fmla="*/ 5452860 w 12192000"/>
              <a:gd name="connsiteY94" fmla="*/ 2180085 h 3482342"/>
              <a:gd name="connsiteX95" fmla="*/ 5414282 w 12192000"/>
              <a:gd name="connsiteY95" fmla="*/ 2183070 h 3482342"/>
              <a:gd name="connsiteX96" fmla="*/ 5368369 w 12192000"/>
              <a:gd name="connsiteY96" fmla="*/ 2204272 h 3482342"/>
              <a:gd name="connsiteX97" fmla="*/ 5336354 w 12192000"/>
              <a:gd name="connsiteY97" fmla="*/ 2218920 h 3482342"/>
              <a:gd name="connsiteX98" fmla="*/ 5291263 w 12192000"/>
              <a:gd name="connsiteY98" fmla="*/ 2239182 h 3482342"/>
              <a:gd name="connsiteX99" fmla="*/ 5255152 w 12192000"/>
              <a:gd name="connsiteY99" fmla="*/ 2247164 h 3482342"/>
              <a:gd name="connsiteX100" fmla="*/ 5233796 w 12192000"/>
              <a:gd name="connsiteY100" fmla="*/ 2268260 h 3482342"/>
              <a:gd name="connsiteX101" fmla="*/ 5212786 w 12192000"/>
              <a:gd name="connsiteY101" fmla="*/ 2296592 h 3482342"/>
              <a:gd name="connsiteX102" fmla="*/ 5173523 w 12192000"/>
              <a:gd name="connsiteY102" fmla="*/ 2309057 h 3482342"/>
              <a:gd name="connsiteX103" fmla="*/ 5123830 w 12192000"/>
              <a:gd name="connsiteY103" fmla="*/ 2307070 h 3482342"/>
              <a:gd name="connsiteX104" fmla="*/ 5065426 w 12192000"/>
              <a:gd name="connsiteY104" fmla="*/ 2324076 h 3482342"/>
              <a:gd name="connsiteX105" fmla="*/ 4975908 w 12192000"/>
              <a:gd name="connsiteY105" fmla="*/ 2364128 h 3482342"/>
              <a:gd name="connsiteX106" fmla="*/ 4913723 w 12192000"/>
              <a:gd name="connsiteY106" fmla="*/ 2385265 h 3482342"/>
              <a:gd name="connsiteX107" fmla="*/ 4746485 w 12192000"/>
              <a:gd name="connsiteY107" fmla="*/ 2451769 h 3482342"/>
              <a:gd name="connsiteX108" fmla="*/ 4681588 w 12192000"/>
              <a:gd name="connsiteY108" fmla="*/ 2467494 h 3482342"/>
              <a:gd name="connsiteX109" fmla="*/ 1783655 w 12192000"/>
              <a:gd name="connsiteY109" fmla="*/ 3163860 h 3482342"/>
              <a:gd name="connsiteX110" fmla="*/ 1325955 w 12192000"/>
              <a:gd name="connsiteY110" fmla="*/ 3176692 h 3482342"/>
              <a:gd name="connsiteX111" fmla="*/ 1190384 w 12192000"/>
              <a:gd name="connsiteY111" fmla="*/ 3203504 h 3482342"/>
              <a:gd name="connsiteX112" fmla="*/ 1094537 w 12192000"/>
              <a:gd name="connsiteY112" fmla="*/ 3229469 h 3482342"/>
              <a:gd name="connsiteX113" fmla="*/ 779276 w 12192000"/>
              <a:gd name="connsiteY113" fmla="*/ 3327290 h 3482342"/>
              <a:gd name="connsiteX114" fmla="*/ 600378 w 12192000"/>
              <a:gd name="connsiteY114" fmla="*/ 3335250 h 3482342"/>
              <a:gd name="connsiteX115" fmla="*/ 493457 w 12192000"/>
              <a:gd name="connsiteY115" fmla="*/ 3365044 h 3482342"/>
              <a:gd name="connsiteX116" fmla="*/ 349402 w 12192000"/>
              <a:gd name="connsiteY116" fmla="*/ 3380897 h 3482342"/>
              <a:gd name="connsiteX117" fmla="*/ 192183 w 12192000"/>
              <a:gd name="connsiteY117" fmla="*/ 3460075 h 3482342"/>
              <a:gd name="connsiteX118" fmla="*/ 46713 w 12192000"/>
              <a:gd name="connsiteY118" fmla="*/ 3462986 h 3482342"/>
              <a:gd name="connsiteX119" fmla="*/ 2765 w 12192000"/>
              <a:gd name="connsiteY119" fmla="*/ 3480770 h 3482342"/>
              <a:gd name="connsiteX120" fmla="*/ 0 w 12192000"/>
              <a:gd name="connsiteY120" fmla="*/ 3482342 h 3482342"/>
              <a:gd name="connsiteX121" fmla="*/ 0 w 12192000"/>
              <a:gd name="connsiteY121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20819 w 12192000"/>
              <a:gd name="connsiteY23" fmla="*/ 1126133 h 3482342"/>
              <a:gd name="connsiteX24" fmla="*/ 11028687 w 12192000"/>
              <a:gd name="connsiteY24" fmla="*/ 1199018 h 3482342"/>
              <a:gd name="connsiteX25" fmla="*/ 10960443 w 12192000"/>
              <a:gd name="connsiteY25" fmla="*/ 1244502 h 3482342"/>
              <a:gd name="connsiteX26" fmla="*/ 10850998 w 12192000"/>
              <a:gd name="connsiteY26" fmla="*/ 1269215 h 3482342"/>
              <a:gd name="connsiteX27" fmla="*/ 10815658 w 12192000"/>
              <a:gd name="connsiteY27" fmla="*/ 1287849 h 3482342"/>
              <a:gd name="connsiteX28" fmla="*/ 10679906 w 12192000"/>
              <a:gd name="connsiteY28" fmla="*/ 1324988 h 3482342"/>
              <a:gd name="connsiteX29" fmla="*/ 10636304 w 12192000"/>
              <a:gd name="connsiteY29" fmla="*/ 1317928 h 3482342"/>
              <a:gd name="connsiteX30" fmla="*/ 10603863 w 12192000"/>
              <a:gd name="connsiteY30" fmla="*/ 1346886 h 3482342"/>
              <a:gd name="connsiteX31" fmla="*/ 10573203 w 12192000"/>
              <a:gd name="connsiteY31" fmla="*/ 1351996 h 3482342"/>
              <a:gd name="connsiteX32" fmla="*/ 10513263 w 12192000"/>
              <a:gd name="connsiteY32" fmla="*/ 1350756 h 3482342"/>
              <a:gd name="connsiteX33" fmla="*/ 10464012 w 12192000"/>
              <a:gd name="connsiteY33" fmla="*/ 1391778 h 3482342"/>
              <a:gd name="connsiteX34" fmla="*/ 10405409 w 12192000"/>
              <a:gd name="connsiteY34" fmla="*/ 1422789 h 3482342"/>
              <a:gd name="connsiteX35" fmla="*/ 10370530 w 12192000"/>
              <a:gd name="connsiteY35" fmla="*/ 1441596 h 3482342"/>
              <a:gd name="connsiteX36" fmla="*/ 10314361 w 12192000"/>
              <a:gd name="connsiteY36" fmla="*/ 1466924 h 3482342"/>
              <a:gd name="connsiteX37" fmla="*/ 10264922 w 12192000"/>
              <a:gd name="connsiteY37" fmla="*/ 1472107 h 3482342"/>
              <a:gd name="connsiteX38" fmla="*/ 10201385 w 12192000"/>
              <a:gd name="connsiteY38" fmla="*/ 1477515 h 3482342"/>
              <a:gd name="connsiteX39" fmla="*/ 10120184 w 12192000"/>
              <a:gd name="connsiteY39" fmla="*/ 1466924 h 3482342"/>
              <a:gd name="connsiteX40" fmla="*/ 10058690 w 12192000"/>
              <a:gd name="connsiteY40" fmla="*/ 1474888 h 3482342"/>
              <a:gd name="connsiteX41" fmla="*/ 10004424 w 12192000"/>
              <a:gd name="connsiteY41" fmla="*/ 1489801 h 3482342"/>
              <a:gd name="connsiteX42" fmla="*/ 9999951 w 12192000"/>
              <a:gd name="connsiteY42" fmla="*/ 1499127 h 3482342"/>
              <a:gd name="connsiteX43" fmla="*/ 9845462 w 12192000"/>
              <a:gd name="connsiteY43" fmla="*/ 1548192 h 3482342"/>
              <a:gd name="connsiteX44" fmla="*/ 9736156 w 12192000"/>
              <a:gd name="connsiteY44" fmla="*/ 1581928 h 3482342"/>
              <a:gd name="connsiteX45" fmla="*/ 9693355 w 12192000"/>
              <a:gd name="connsiteY45" fmla="*/ 1602632 h 3482342"/>
              <a:gd name="connsiteX46" fmla="*/ 9664242 w 12192000"/>
              <a:gd name="connsiteY46" fmla="*/ 1622075 h 3482342"/>
              <a:gd name="connsiteX47" fmla="*/ 9579195 w 12192000"/>
              <a:gd name="connsiteY47" fmla="*/ 1648017 h 3482342"/>
              <a:gd name="connsiteX48" fmla="*/ 9433652 w 12192000"/>
              <a:gd name="connsiteY48" fmla="*/ 1681174 h 3482342"/>
              <a:gd name="connsiteX49" fmla="*/ 9403775 w 12192000"/>
              <a:gd name="connsiteY49" fmla="*/ 1690403 h 3482342"/>
              <a:gd name="connsiteX50" fmla="*/ 9382503 w 12192000"/>
              <a:gd name="connsiteY50" fmla="*/ 1706957 h 3482342"/>
              <a:gd name="connsiteX51" fmla="*/ 9381410 w 12192000"/>
              <a:gd name="connsiteY51" fmla="*/ 1718312 h 3482342"/>
              <a:gd name="connsiteX52" fmla="*/ 9365685 w 12192000"/>
              <a:gd name="connsiteY52" fmla="*/ 1724772 h 3482342"/>
              <a:gd name="connsiteX53" fmla="*/ 9278020 w 12192000"/>
              <a:gd name="connsiteY53" fmla="*/ 1741161 h 3482342"/>
              <a:gd name="connsiteX54" fmla="*/ 9217145 w 12192000"/>
              <a:gd name="connsiteY54" fmla="*/ 1771195 h 3482342"/>
              <a:gd name="connsiteX55" fmla="*/ 8955875 w 12192000"/>
              <a:gd name="connsiteY55" fmla="*/ 1796806 h 3482342"/>
              <a:gd name="connsiteX56" fmla="*/ 8648415 w 12192000"/>
              <a:gd name="connsiteY56" fmla="*/ 1878623 h 3482342"/>
              <a:gd name="connsiteX57" fmla="*/ 8495949 w 12192000"/>
              <a:gd name="connsiteY57" fmla="*/ 1902425 h 3482342"/>
              <a:gd name="connsiteX58" fmla="*/ 8236214 w 12192000"/>
              <a:gd name="connsiteY58" fmla="*/ 1909725 h 3482342"/>
              <a:gd name="connsiteX59" fmla="*/ 8132104 w 12192000"/>
              <a:gd name="connsiteY59" fmla="*/ 1895727 h 3482342"/>
              <a:gd name="connsiteX60" fmla="*/ 7918078 w 12192000"/>
              <a:gd name="connsiteY60" fmla="*/ 1862668 h 3482342"/>
              <a:gd name="connsiteX61" fmla="*/ 7817899 w 12192000"/>
              <a:gd name="connsiteY61" fmla="*/ 1862176 h 3482342"/>
              <a:gd name="connsiteX62" fmla="*/ 7768994 w 12192000"/>
              <a:gd name="connsiteY62" fmla="*/ 1855721 h 3482342"/>
              <a:gd name="connsiteX63" fmla="*/ 7618027 w 12192000"/>
              <a:gd name="connsiteY63" fmla="*/ 1830959 h 3482342"/>
              <a:gd name="connsiteX64" fmla="*/ 7449425 w 12192000"/>
              <a:gd name="connsiteY64" fmla="*/ 1810910 h 3482342"/>
              <a:gd name="connsiteX65" fmla="*/ 7342915 w 12192000"/>
              <a:gd name="connsiteY65" fmla="*/ 1819827 h 3482342"/>
              <a:gd name="connsiteX66" fmla="*/ 7255191 w 12192000"/>
              <a:gd name="connsiteY66" fmla="*/ 1834354 h 3482342"/>
              <a:gd name="connsiteX67" fmla="*/ 7131205 w 12192000"/>
              <a:gd name="connsiteY67" fmla="*/ 1845557 h 3482342"/>
              <a:gd name="connsiteX68" fmla="*/ 6941837 w 12192000"/>
              <a:gd name="connsiteY68" fmla="*/ 1840640 h 3482342"/>
              <a:gd name="connsiteX69" fmla="*/ 6837145 w 12192000"/>
              <a:gd name="connsiteY69" fmla="*/ 1870724 h 3482342"/>
              <a:gd name="connsiteX70" fmla="*/ 6753991 w 12192000"/>
              <a:gd name="connsiteY70" fmla="*/ 1860969 h 3482342"/>
              <a:gd name="connsiteX71" fmla="*/ 6727754 w 12192000"/>
              <a:gd name="connsiteY71" fmla="*/ 1882372 h 3482342"/>
              <a:gd name="connsiteX72" fmla="*/ 6723371 w 12192000"/>
              <a:gd name="connsiteY72" fmla="*/ 1886494 h 3482342"/>
              <a:gd name="connsiteX73" fmla="*/ 6702779 w 12192000"/>
              <a:gd name="connsiteY73" fmla="*/ 1893601 h 3482342"/>
              <a:gd name="connsiteX74" fmla="*/ 6686657 w 12192000"/>
              <a:gd name="connsiteY74" fmla="*/ 1907344 h 3482342"/>
              <a:gd name="connsiteX75" fmla="*/ 6651330 w 12192000"/>
              <a:gd name="connsiteY75" fmla="*/ 1922921 h 3482342"/>
              <a:gd name="connsiteX76" fmla="*/ 6622958 w 12192000"/>
              <a:gd name="connsiteY76" fmla="*/ 1936255 h 3482342"/>
              <a:gd name="connsiteX77" fmla="*/ 6522602 w 12192000"/>
              <a:gd name="connsiteY77" fmla="*/ 1954133 h 3482342"/>
              <a:gd name="connsiteX78" fmla="*/ 6444344 w 12192000"/>
              <a:gd name="connsiteY78" fmla="*/ 1969663 h 3482342"/>
              <a:gd name="connsiteX79" fmla="*/ 6409626 w 12192000"/>
              <a:gd name="connsiteY79" fmla="*/ 1978846 h 3482342"/>
              <a:gd name="connsiteX80" fmla="*/ 6333446 w 12192000"/>
              <a:gd name="connsiteY80" fmla="*/ 1997163 h 3482342"/>
              <a:gd name="connsiteX81" fmla="*/ 6294933 w 12192000"/>
              <a:gd name="connsiteY81" fmla="*/ 2019412 h 3482342"/>
              <a:gd name="connsiteX82" fmla="*/ 6238719 w 12192000"/>
              <a:gd name="connsiteY82" fmla="*/ 2042547 h 3482342"/>
              <a:gd name="connsiteX83" fmla="*/ 6187205 w 12192000"/>
              <a:gd name="connsiteY83" fmla="*/ 2060048 h 3482342"/>
              <a:gd name="connsiteX84" fmla="*/ 6138780 w 12192000"/>
              <a:gd name="connsiteY84" fmla="*/ 2081918 h 3482342"/>
              <a:gd name="connsiteX85" fmla="*/ 6120125 w 12192000"/>
              <a:gd name="connsiteY85" fmla="*/ 2109475 h 3482342"/>
              <a:gd name="connsiteX86" fmla="*/ 6056576 w 12192000"/>
              <a:gd name="connsiteY86" fmla="*/ 2120066 h 3482342"/>
              <a:gd name="connsiteX87" fmla="*/ 5993794 w 12192000"/>
              <a:gd name="connsiteY87" fmla="*/ 2122569 h 3482342"/>
              <a:gd name="connsiteX88" fmla="*/ 5943601 w 12192000"/>
              <a:gd name="connsiteY88" fmla="*/ 2137719 h 3482342"/>
              <a:gd name="connsiteX89" fmla="*/ 5898141 w 12192000"/>
              <a:gd name="connsiteY89" fmla="*/ 2144806 h 3482342"/>
              <a:gd name="connsiteX90" fmla="*/ 5855337 w 12192000"/>
              <a:gd name="connsiteY90" fmla="*/ 2137719 h 3482342"/>
              <a:gd name="connsiteX91" fmla="*/ 5817682 w 12192000"/>
              <a:gd name="connsiteY91" fmla="*/ 2157358 h 3482342"/>
              <a:gd name="connsiteX92" fmla="*/ 5735300 w 12192000"/>
              <a:gd name="connsiteY92" fmla="*/ 2158902 h 3482342"/>
              <a:gd name="connsiteX93" fmla="*/ 5591469 w 12192000"/>
              <a:gd name="connsiteY93" fmla="*/ 2178389 h 3482342"/>
              <a:gd name="connsiteX94" fmla="*/ 5505818 w 12192000"/>
              <a:gd name="connsiteY94" fmla="*/ 2194207 h 3482342"/>
              <a:gd name="connsiteX95" fmla="*/ 5452860 w 12192000"/>
              <a:gd name="connsiteY95" fmla="*/ 2180085 h 3482342"/>
              <a:gd name="connsiteX96" fmla="*/ 5414282 w 12192000"/>
              <a:gd name="connsiteY96" fmla="*/ 2183070 h 3482342"/>
              <a:gd name="connsiteX97" fmla="*/ 5368369 w 12192000"/>
              <a:gd name="connsiteY97" fmla="*/ 2204272 h 3482342"/>
              <a:gd name="connsiteX98" fmla="*/ 5336354 w 12192000"/>
              <a:gd name="connsiteY98" fmla="*/ 2218920 h 3482342"/>
              <a:gd name="connsiteX99" fmla="*/ 5291263 w 12192000"/>
              <a:gd name="connsiteY99" fmla="*/ 2239182 h 3482342"/>
              <a:gd name="connsiteX100" fmla="*/ 5255152 w 12192000"/>
              <a:gd name="connsiteY100" fmla="*/ 2247164 h 3482342"/>
              <a:gd name="connsiteX101" fmla="*/ 5233796 w 12192000"/>
              <a:gd name="connsiteY101" fmla="*/ 2268260 h 3482342"/>
              <a:gd name="connsiteX102" fmla="*/ 5212786 w 12192000"/>
              <a:gd name="connsiteY102" fmla="*/ 2296592 h 3482342"/>
              <a:gd name="connsiteX103" fmla="*/ 5173523 w 12192000"/>
              <a:gd name="connsiteY103" fmla="*/ 2309057 h 3482342"/>
              <a:gd name="connsiteX104" fmla="*/ 5123830 w 12192000"/>
              <a:gd name="connsiteY104" fmla="*/ 2307070 h 3482342"/>
              <a:gd name="connsiteX105" fmla="*/ 5065426 w 12192000"/>
              <a:gd name="connsiteY105" fmla="*/ 2324076 h 3482342"/>
              <a:gd name="connsiteX106" fmla="*/ 4975908 w 12192000"/>
              <a:gd name="connsiteY106" fmla="*/ 2364128 h 3482342"/>
              <a:gd name="connsiteX107" fmla="*/ 4913723 w 12192000"/>
              <a:gd name="connsiteY107" fmla="*/ 2385265 h 3482342"/>
              <a:gd name="connsiteX108" fmla="*/ 4746485 w 12192000"/>
              <a:gd name="connsiteY108" fmla="*/ 2451769 h 3482342"/>
              <a:gd name="connsiteX109" fmla="*/ 4681588 w 12192000"/>
              <a:gd name="connsiteY109" fmla="*/ 2467494 h 3482342"/>
              <a:gd name="connsiteX110" fmla="*/ 1783655 w 12192000"/>
              <a:gd name="connsiteY110" fmla="*/ 3163860 h 3482342"/>
              <a:gd name="connsiteX111" fmla="*/ 1325955 w 12192000"/>
              <a:gd name="connsiteY111" fmla="*/ 3176692 h 3482342"/>
              <a:gd name="connsiteX112" fmla="*/ 1190384 w 12192000"/>
              <a:gd name="connsiteY112" fmla="*/ 3203504 h 3482342"/>
              <a:gd name="connsiteX113" fmla="*/ 1094537 w 12192000"/>
              <a:gd name="connsiteY113" fmla="*/ 3229469 h 3482342"/>
              <a:gd name="connsiteX114" fmla="*/ 779276 w 12192000"/>
              <a:gd name="connsiteY114" fmla="*/ 3327290 h 3482342"/>
              <a:gd name="connsiteX115" fmla="*/ 600378 w 12192000"/>
              <a:gd name="connsiteY115" fmla="*/ 3335250 h 3482342"/>
              <a:gd name="connsiteX116" fmla="*/ 493457 w 12192000"/>
              <a:gd name="connsiteY116" fmla="*/ 3365044 h 3482342"/>
              <a:gd name="connsiteX117" fmla="*/ 349402 w 12192000"/>
              <a:gd name="connsiteY117" fmla="*/ 3380897 h 3482342"/>
              <a:gd name="connsiteX118" fmla="*/ 192183 w 12192000"/>
              <a:gd name="connsiteY118" fmla="*/ 3460075 h 3482342"/>
              <a:gd name="connsiteX119" fmla="*/ 46713 w 12192000"/>
              <a:gd name="connsiteY119" fmla="*/ 3462986 h 3482342"/>
              <a:gd name="connsiteX120" fmla="*/ 2765 w 12192000"/>
              <a:gd name="connsiteY120" fmla="*/ 3480770 h 3482342"/>
              <a:gd name="connsiteX121" fmla="*/ 0 w 12192000"/>
              <a:gd name="connsiteY121" fmla="*/ 3482342 h 3482342"/>
              <a:gd name="connsiteX122" fmla="*/ 0 w 12192000"/>
              <a:gd name="connsiteY122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20819 w 12192000"/>
              <a:gd name="connsiteY23" fmla="*/ 1126133 h 3482342"/>
              <a:gd name="connsiteX24" fmla="*/ 11028687 w 12192000"/>
              <a:gd name="connsiteY24" fmla="*/ 1199018 h 3482342"/>
              <a:gd name="connsiteX25" fmla="*/ 10960443 w 12192000"/>
              <a:gd name="connsiteY25" fmla="*/ 1244502 h 3482342"/>
              <a:gd name="connsiteX26" fmla="*/ 10850998 w 12192000"/>
              <a:gd name="connsiteY26" fmla="*/ 1269215 h 3482342"/>
              <a:gd name="connsiteX27" fmla="*/ 10815658 w 12192000"/>
              <a:gd name="connsiteY27" fmla="*/ 1287849 h 3482342"/>
              <a:gd name="connsiteX28" fmla="*/ 10679906 w 12192000"/>
              <a:gd name="connsiteY28" fmla="*/ 1324988 h 3482342"/>
              <a:gd name="connsiteX29" fmla="*/ 10636304 w 12192000"/>
              <a:gd name="connsiteY29" fmla="*/ 1317928 h 3482342"/>
              <a:gd name="connsiteX30" fmla="*/ 10603863 w 12192000"/>
              <a:gd name="connsiteY30" fmla="*/ 1346886 h 3482342"/>
              <a:gd name="connsiteX31" fmla="*/ 10573203 w 12192000"/>
              <a:gd name="connsiteY31" fmla="*/ 1351996 h 3482342"/>
              <a:gd name="connsiteX32" fmla="*/ 10513263 w 12192000"/>
              <a:gd name="connsiteY32" fmla="*/ 1350756 h 3482342"/>
              <a:gd name="connsiteX33" fmla="*/ 10464012 w 12192000"/>
              <a:gd name="connsiteY33" fmla="*/ 1391778 h 3482342"/>
              <a:gd name="connsiteX34" fmla="*/ 10405409 w 12192000"/>
              <a:gd name="connsiteY34" fmla="*/ 1422789 h 3482342"/>
              <a:gd name="connsiteX35" fmla="*/ 10370530 w 12192000"/>
              <a:gd name="connsiteY35" fmla="*/ 1441596 h 3482342"/>
              <a:gd name="connsiteX36" fmla="*/ 10314361 w 12192000"/>
              <a:gd name="connsiteY36" fmla="*/ 1466924 h 3482342"/>
              <a:gd name="connsiteX37" fmla="*/ 10264922 w 12192000"/>
              <a:gd name="connsiteY37" fmla="*/ 1472107 h 3482342"/>
              <a:gd name="connsiteX38" fmla="*/ 10201385 w 12192000"/>
              <a:gd name="connsiteY38" fmla="*/ 1477515 h 3482342"/>
              <a:gd name="connsiteX39" fmla="*/ 10120184 w 12192000"/>
              <a:gd name="connsiteY39" fmla="*/ 1466924 h 3482342"/>
              <a:gd name="connsiteX40" fmla="*/ 10058690 w 12192000"/>
              <a:gd name="connsiteY40" fmla="*/ 1474888 h 3482342"/>
              <a:gd name="connsiteX41" fmla="*/ 10004424 w 12192000"/>
              <a:gd name="connsiteY41" fmla="*/ 1489801 h 3482342"/>
              <a:gd name="connsiteX42" fmla="*/ 9999951 w 12192000"/>
              <a:gd name="connsiteY42" fmla="*/ 1499127 h 3482342"/>
              <a:gd name="connsiteX43" fmla="*/ 9845462 w 12192000"/>
              <a:gd name="connsiteY43" fmla="*/ 1548192 h 3482342"/>
              <a:gd name="connsiteX44" fmla="*/ 9736156 w 12192000"/>
              <a:gd name="connsiteY44" fmla="*/ 1581928 h 3482342"/>
              <a:gd name="connsiteX45" fmla="*/ 9693355 w 12192000"/>
              <a:gd name="connsiteY45" fmla="*/ 1602632 h 3482342"/>
              <a:gd name="connsiteX46" fmla="*/ 9664242 w 12192000"/>
              <a:gd name="connsiteY46" fmla="*/ 1622075 h 3482342"/>
              <a:gd name="connsiteX47" fmla="*/ 9579195 w 12192000"/>
              <a:gd name="connsiteY47" fmla="*/ 1648017 h 3482342"/>
              <a:gd name="connsiteX48" fmla="*/ 9433652 w 12192000"/>
              <a:gd name="connsiteY48" fmla="*/ 1681174 h 3482342"/>
              <a:gd name="connsiteX49" fmla="*/ 9403775 w 12192000"/>
              <a:gd name="connsiteY49" fmla="*/ 1690403 h 3482342"/>
              <a:gd name="connsiteX50" fmla="*/ 9382503 w 12192000"/>
              <a:gd name="connsiteY50" fmla="*/ 1706957 h 3482342"/>
              <a:gd name="connsiteX51" fmla="*/ 9381410 w 12192000"/>
              <a:gd name="connsiteY51" fmla="*/ 1718312 h 3482342"/>
              <a:gd name="connsiteX52" fmla="*/ 9365685 w 12192000"/>
              <a:gd name="connsiteY52" fmla="*/ 1724772 h 3482342"/>
              <a:gd name="connsiteX53" fmla="*/ 9278020 w 12192000"/>
              <a:gd name="connsiteY53" fmla="*/ 1741161 h 3482342"/>
              <a:gd name="connsiteX54" fmla="*/ 9217145 w 12192000"/>
              <a:gd name="connsiteY54" fmla="*/ 1771195 h 3482342"/>
              <a:gd name="connsiteX55" fmla="*/ 8955875 w 12192000"/>
              <a:gd name="connsiteY55" fmla="*/ 1796806 h 3482342"/>
              <a:gd name="connsiteX56" fmla="*/ 8648415 w 12192000"/>
              <a:gd name="connsiteY56" fmla="*/ 1878623 h 3482342"/>
              <a:gd name="connsiteX57" fmla="*/ 8495949 w 12192000"/>
              <a:gd name="connsiteY57" fmla="*/ 1902425 h 3482342"/>
              <a:gd name="connsiteX58" fmla="*/ 8236214 w 12192000"/>
              <a:gd name="connsiteY58" fmla="*/ 1909725 h 3482342"/>
              <a:gd name="connsiteX59" fmla="*/ 8132104 w 12192000"/>
              <a:gd name="connsiteY59" fmla="*/ 1895727 h 3482342"/>
              <a:gd name="connsiteX60" fmla="*/ 7918078 w 12192000"/>
              <a:gd name="connsiteY60" fmla="*/ 1862668 h 3482342"/>
              <a:gd name="connsiteX61" fmla="*/ 7817899 w 12192000"/>
              <a:gd name="connsiteY61" fmla="*/ 1862176 h 3482342"/>
              <a:gd name="connsiteX62" fmla="*/ 7768994 w 12192000"/>
              <a:gd name="connsiteY62" fmla="*/ 1855721 h 3482342"/>
              <a:gd name="connsiteX63" fmla="*/ 7618027 w 12192000"/>
              <a:gd name="connsiteY63" fmla="*/ 1830959 h 3482342"/>
              <a:gd name="connsiteX64" fmla="*/ 7449425 w 12192000"/>
              <a:gd name="connsiteY64" fmla="*/ 1810910 h 3482342"/>
              <a:gd name="connsiteX65" fmla="*/ 7342915 w 12192000"/>
              <a:gd name="connsiteY65" fmla="*/ 1819827 h 3482342"/>
              <a:gd name="connsiteX66" fmla="*/ 7255191 w 12192000"/>
              <a:gd name="connsiteY66" fmla="*/ 1834354 h 3482342"/>
              <a:gd name="connsiteX67" fmla="*/ 7131205 w 12192000"/>
              <a:gd name="connsiteY67" fmla="*/ 1845557 h 3482342"/>
              <a:gd name="connsiteX68" fmla="*/ 6941837 w 12192000"/>
              <a:gd name="connsiteY68" fmla="*/ 1840640 h 3482342"/>
              <a:gd name="connsiteX69" fmla="*/ 6837145 w 12192000"/>
              <a:gd name="connsiteY69" fmla="*/ 1870724 h 3482342"/>
              <a:gd name="connsiteX70" fmla="*/ 6753991 w 12192000"/>
              <a:gd name="connsiteY70" fmla="*/ 1860969 h 3482342"/>
              <a:gd name="connsiteX71" fmla="*/ 6727754 w 12192000"/>
              <a:gd name="connsiteY71" fmla="*/ 1882372 h 3482342"/>
              <a:gd name="connsiteX72" fmla="*/ 6723371 w 12192000"/>
              <a:gd name="connsiteY72" fmla="*/ 1886494 h 3482342"/>
              <a:gd name="connsiteX73" fmla="*/ 6702779 w 12192000"/>
              <a:gd name="connsiteY73" fmla="*/ 1893601 h 3482342"/>
              <a:gd name="connsiteX74" fmla="*/ 6686657 w 12192000"/>
              <a:gd name="connsiteY74" fmla="*/ 1907344 h 3482342"/>
              <a:gd name="connsiteX75" fmla="*/ 6651330 w 12192000"/>
              <a:gd name="connsiteY75" fmla="*/ 1922921 h 3482342"/>
              <a:gd name="connsiteX76" fmla="*/ 6622958 w 12192000"/>
              <a:gd name="connsiteY76" fmla="*/ 1936255 h 3482342"/>
              <a:gd name="connsiteX77" fmla="*/ 6522602 w 12192000"/>
              <a:gd name="connsiteY77" fmla="*/ 1954133 h 3482342"/>
              <a:gd name="connsiteX78" fmla="*/ 6444344 w 12192000"/>
              <a:gd name="connsiteY78" fmla="*/ 1969663 h 3482342"/>
              <a:gd name="connsiteX79" fmla="*/ 6409626 w 12192000"/>
              <a:gd name="connsiteY79" fmla="*/ 1978846 h 3482342"/>
              <a:gd name="connsiteX80" fmla="*/ 6333446 w 12192000"/>
              <a:gd name="connsiteY80" fmla="*/ 1997163 h 3482342"/>
              <a:gd name="connsiteX81" fmla="*/ 6294933 w 12192000"/>
              <a:gd name="connsiteY81" fmla="*/ 2019412 h 3482342"/>
              <a:gd name="connsiteX82" fmla="*/ 6238719 w 12192000"/>
              <a:gd name="connsiteY82" fmla="*/ 2042547 h 3482342"/>
              <a:gd name="connsiteX83" fmla="*/ 6187205 w 12192000"/>
              <a:gd name="connsiteY83" fmla="*/ 2060048 h 3482342"/>
              <a:gd name="connsiteX84" fmla="*/ 6138780 w 12192000"/>
              <a:gd name="connsiteY84" fmla="*/ 2081918 h 3482342"/>
              <a:gd name="connsiteX85" fmla="*/ 6120125 w 12192000"/>
              <a:gd name="connsiteY85" fmla="*/ 2109475 h 3482342"/>
              <a:gd name="connsiteX86" fmla="*/ 6056576 w 12192000"/>
              <a:gd name="connsiteY86" fmla="*/ 2120066 h 3482342"/>
              <a:gd name="connsiteX87" fmla="*/ 5993794 w 12192000"/>
              <a:gd name="connsiteY87" fmla="*/ 2122569 h 3482342"/>
              <a:gd name="connsiteX88" fmla="*/ 5943601 w 12192000"/>
              <a:gd name="connsiteY88" fmla="*/ 2137719 h 3482342"/>
              <a:gd name="connsiteX89" fmla="*/ 5898141 w 12192000"/>
              <a:gd name="connsiteY89" fmla="*/ 2144806 h 3482342"/>
              <a:gd name="connsiteX90" fmla="*/ 5855337 w 12192000"/>
              <a:gd name="connsiteY90" fmla="*/ 2137719 h 3482342"/>
              <a:gd name="connsiteX91" fmla="*/ 5817682 w 12192000"/>
              <a:gd name="connsiteY91" fmla="*/ 2157358 h 3482342"/>
              <a:gd name="connsiteX92" fmla="*/ 5735300 w 12192000"/>
              <a:gd name="connsiteY92" fmla="*/ 2158902 h 3482342"/>
              <a:gd name="connsiteX93" fmla="*/ 5591469 w 12192000"/>
              <a:gd name="connsiteY93" fmla="*/ 2178389 h 3482342"/>
              <a:gd name="connsiteX94" fmla="*/ 5505818 w 12192000"/>
              <a:gd name="connsiteY94" fmla="*/ 2194207 h 3482342"/>
              <a:gd name="connsiteX95" fmla="*/ 5452860 w 12192000"/>
              <a:gd name="connsiteY95" fmla="*/ 2180085 h 3482342"/>
              <a:gd name="connsiteX96" fmla="*/ 5414282 w 12192000"/>
              <a:gd name="connsiteY96" fmla="*/ 2183070 h 3482342"/>
              <a:gd name="connsiteX97" fmla="*/ 5368369 w 12192000"/>
              <a:gd name="connsiteY97" fmla="*/ 2204272 h 3482342"/>
              <a:gd name="connsiteX98" fmla="*/ 5336354 w 12192000"/>
              <a:gd name="connsiteY98" fmla="*/ 2218920 h 3482342"/>
              <a:gd name="connsiteX99" fmla="*/ 5291263 w 12192000"/>
              <a:gd name="connsiteY99" fmla="*/ 2239182 h 3482342"/>
              <a:gd name="connsiteX100" fmla="*/ 5255152 w 12192000"/>
              <a:gd name="connsiteY100" fmla="*/ 2247164 h 3482342"/>
              <a:gd name="connsiteX101" fmla="*/ 5233796 w 12192000"/>
              <a:gd name="connsiteY101" fmla="*/ 2268260 h 3482342"/>
              <a:gd name="connsiteX102" fmla="*/ 5212786 w 12192000"/>
              <a:gd name="connsiteY102" fmla="*/ 2296592 h 3482342"/>
              <a:gd name="connsiteX103" fmla="*/ 5173523 w 12192000"/>
              <a:gd name="connsiteY103" fmla="*/ 2309057 h 3482342"/>
              <a:gd name="connsiteX104" fmla="*/ 5123830 w 12192000"/>
              <a:gd name="connsiteY104" fmla="*/ 2307070 h 3482342"/>
              <a:gd name="connsiteX105" fmla="*/ 5065426 w 12192000"/>
              <a:gd name="connsiteY105" fmla="*/ 2324076 h 3482342"/>
              <a:gd name="connsiteX106" fmla="*/ 4975908 w 12192000"/>
              <a:gd name="connsiteY106" fmla="*/ 2364128 h 3482342"/>
              <a:gd name="connsiteX107" fmla="*/ 4913723 w 12192000"/>
              <a:gd name="connsiteY107" fmla="*/ 2385265 h 3482342"/>
              <a:gd name="connsiteX108" fmla="*/ 4746485 w 12192000"/>
              <a:gd name="connsiteY108" fmla="*/ 2451769 h 3482342"/>
              <a:gd name="connsiteX109" fmla="*/ 4681588 w 12192000"/>
              <a:gd name="connsiteY109" fmla="*/ 2467494 h 3482342"/>
              <a:gd name="connsiteX110" fmla="*/ 1783655 w 12192000"/>
              <a:gd name="connsiteY110" fmla="*/ 3163860 h 3482342"/>
              <a:gd name="connsiteX111" fmla="*/ 1325955 w 12192000"/>
              <a:gd name="connsiteY111" fmla="*/ 3176692 h 3482342"/>
              <a:gd name="connsiteX112" fmla="*/ 1190384 w 12192000"/>
              <a:gd name="connsiteY112" fmla="*/ 3203504 h 3482342"/>
              <a:gd name="connsiteX113" fmla="*/ 1094537 w 12192000"/>
              <a:gd name="connsiteY113" fmla="*/ 3229469 h 3482342"/>
              <a:gd name="connsiteX114" fmla="*/ 779276 w 12192000"/>
              <a:gd name="connsiteY114" fmla="*/ 3327290 h 3482342"/>
              <a:gd name="connsiteX115" fmla="*/ 600378 w 12192000"/>
              <a:gd name="connsiteY115" fmla="*/ 3335250 h 3482342"/>
              <a:gd name="connsiteX116" fmla="*/ 493457 w 12192000"/>
              <a:gd name="connsiteY116" fmla="*/ 3365044 h 3482342"/>
              <a:gd name="connsiteX117" fmla="*/ 349402 w 12192000"/>
              <a:gd name="connsiteY117" fmla="*/ 3380897 h 3482342"/>
              <a:gd name="connsiteX118" fmla="*/ 192183 w 12192000"/>
              <a:gd name="connsiteY118" fmla="*/ 3460075 h 3482342"/>
              <a:gd name="connsiteX119" fmla="*/ 46713 w 12192000"/>
              <a:gd name="connsiteY119" fmla="*/ 3462986 h 3482342"/>
              <a:gd name="connsiteX120" fmla="*/ 2765 w 12192000"/>
              <a:gd name="connsiteY120" fmla="*/ 3480770 h 3482342"/>
              <a:gd name="connsiteX121" fmla="*/ 0 w 12192000"/>
              <a:gd name="connsiteY121" fmla="*/ 3482342 h 3482342"/>
              <a:gd name="connsiteX122" fmla="*/ 0 w 12192000"/>
              <a:gd name="connsiteY122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60443 w 12192000"/>
              <a:gd name="connsiteY26" fmla="*/ 1244502 h 3482342"/>
              <a:gd name="connsiteX27" fmla="*/ 10850998 w 12192000"/>
              <a:gd name="connsiteY27" fmla="*/ 1269215 h 3482342"/>
              <a:gd name="connsiteX28" fmla="*/ 10815658 w 12192000"/>
              <a:gd name="connsiteY28" fmla="*/ 1287849 h 3482342"/>
              <a:gd name="connsiteX29" fmla="*/ 10679906 w 12192000"/>
              <a:gd name="connsiteY29" fmla="*/ 1324988 h 3482342"/>
              <a:gd name="connsiteX30" fmla="*/ 10636304 w 12192000"/>
              <a:gd name="connsiteY30" fmla="*/ 1317928 h 3482342"/>
              <a:gd name="connsiteX31" fmla="*/ 10603863 w 12192000"/>
              <a:gd name="connsiteY31" fmla="*/ 1346886 h 3482342"/>
              <a:gd name="connsiteX32" fmla="*/ 10573203 w 12192000"/>
              <a:gd name="connsiteY32" fmla="*/ 1351996 h 3482342"/>
              <a:gd name="connsiteX33" fmla="*/ 10513263 w 12192000"/>
              <a:gd name="connsiteY33" fmla="*/ 1350756 h 3482342"/>
              <a:gd name="connsiteX34" fmla="*/ 10464012 w 12192000"/>
              <a:gd name="connsiteY34" fmla="*/ 1391778 h 3482342"/>
              <a:gd name="connsiteX35" fmla="*/ 10405409 w 12192000"/>
              <a:gd name="connsiteY35" fmla="*/ 1422789 h 3482342"/>
              <a:gd name="connsiteX36" fmla="*/ 10370530 w 12192000"/>
              <a:gd name="connsiteY36" fmla="*/ 1441596 h 3482342"/>
              <a:gd name="connsiteX37" fmla="*/ 10314361 w 12192000"/>
              <a:gd name="connsiteY37" fmla="*/ 1466924 h 3482342"/>
              <a:gd name="connsiteX38" fmla="*/ 10264922 w 12192000"/>
              <a:gd name="connsiteY38" fmla="*/ 1472107 h 3482342"/>
              <a:gd name="connsiteX39" fmla="*/ 10201385 w 12192000"/>
              <a:gd name="connsiteY39" fmla="*/ 1477515 h 3482342"/>
              <a:gd name="connsiteX40" fmla="*/ 10120184 w 12192000"/>
              <a:gd name="connsiteY40" fmla="*/ 1466924 h 3482342"/>
              <a:gd name="connsiteX41" fmla="*/ 10058690 w 12192000"/>
              <a:gd name="connsiteY41" fmla="*/ 1474888 h 3482342"/>
              <a:gd name="connsiteX42" fmla="*/ 10004424 w 12192000"/>
              <a:gd name="connsiteY42" fmla="*/ 1489801 h 3482342"/>
              <a:gd name="connsiteX43" fmla="*/ 9999951 w 12192000"/>
              <a:gd name="connsiteY43" fmla="*/ 1499127 h 3482342"/>
              <a:gd name="connsiteX44" fmla="*/ 9845462 w 12192000"/>
              <a:gd name="connsiteY44" fmla="*/ 1548192 h 3482342"/>
              <a:gd name="connsiteX45" fmla="*/ 9736156 w 12192000"/>
              <a:gd name="connsiteY45" fmla="*/ 1581928 h 3482342"/>
              <a:gd name="connsiteX46" fmla="*/ 9693355 w 12192000"/>
              <a:gd name="connsiteY46" fmla="*/ 1602632 h 3482342"/>
              <a:gd name="connsiteX47" fmla="*/ 9664242 w 12192000"/>
              <a:gd name="connsiteY47" fmla="*/ 1622075 h 3482342"/>
              <a:gd name="connsiteX48" fmla="*/ 9579195 w 12192000"/>
              <a:gd name="connsiteY48" fmla="*/ 1648017 h 3482342"/>
              <a:gd name="connsiteX49" fmla="*/ 9433652 w 12192000"/>
              <a:gd name="connsiteY49" fmla="*/ 1681174 h 3482342"/>
              <a:gd name="connsiteX50" fmla="*/ 9403775 w 12192000"/>
              <a:gd name="connsiteY50" fmla="*/ 1690403 h 3482342"/>
              <a:gd name="connsiteX51" fmla="*/ 9382503 w 12192000"/>
              <a:gd name="connsiteY51" fmla="*/ 1706957 h 3482342"/>
              <a:gd name="connsiteX52" fmla="*/ 9381410 w 12192000"/>
              <a:gd name="connsiteY52" fmla="*/ 1718312 h 3482342"/>
              <a:gd name="connsiteX53" fmla="*/ 9365685 w 12192000"/>
              <a:gd name="connsiteY53" fmla="*/ 1724772 h 3482342"/>
              <a:gd name="connsiteX54" fmla="*/ 9278020 w 12192000"/>
              <a:gd name="connsiteY54" fmla="*/ 1741161 h 3482342"/>
              <a:gd name="connsiteX55" fmla="*/ 9217145 w 12192000"/>
              <a:gd name="connsiteY55" fmla="*/ 1771195 h 3482342"/>
              <a:gd name="connsiteX56" fmla="*/ 8955875 w 12192000"/>
              <a:gd name="connsiteY56" fmla="*/ 1796806 h 3482342"/>
              <a:gd name="connsiteX57" fmla="*/ 8648415 w 12192000"/>
              <a:gd name="connsiteY57" fmla="*/ 1878623 h 3482342"/>
              <a:gd name="connsiteX58" fmla="*/ 8495949 w 12192000"/>
              <a:gd name="connsiteY58" fmla="*/ 1902425 h 3482342"/>
              <a:gd name="connsiteX59" fmla="*/ 8236214 w 12192000"/>
              <a:gd name="connsiteY59" fmla="*/ 1909725 h 3482342"/>
              <a:gd name="connsiteX60" fmla="*/ 8132104 w 12192000"/>
              <a:gd name="connsiteY60" fmla="*/ 1895727 h 3482342"/>
              <a:gd name="connsiteX61" fmla="*/ 7918078 w 12192000"/>
              <a:gd name="connsiteY61" fmla="*/ 1862668 h 3482342"/>
              <a:gd name="connsiteX62" fmla="*/ 7817899 w 12192000"/>
              <a:gd name="connsiteY62" fmla="*/ 1862176 h 3482342"/>
              <a:gd name="connsiteX63" fmla="*/ 7768994 w 12192000"/>
              <a:gd name="connsiteY63" fmla="*/ 1855721 h 3482342"/>
              <a:gd name="connsiteX64" fmla="*/ 7618027 w 12192000"/>
              <a:gd name="connsiteY64" fmla="*/ 1830959 h 3482342"/>
              <a:gd name="connsiteX65" fmla="*/ 7449425 w 12192000"/>
              <a:gd name="connsiteY65" fmla="*/ 1810910 h 3482342"/>
              <a:gd name="connsiteX66" fmla="*/ 7342915 w 12192000"/>
              <a:gd name="connsiteY66" fmla="*/ 1819827 h 3482342"/>
              <a:gd name="connsiteX67" fmla="*/ 7255191 w 12192000"/>
              <a:gd name="connsiteY67" fmla="*/ 1834354 h 3482342"/>
              <a:gd name="connsiteX68" fmla="*/ 7131205 w 12192000"/>
              <a:gd name="connsiteY68" fmla="*/ 1845557 h 3482342"/>
              <a:gd name="connsiteX69" fmla="*/ 6941837 w 12192000"/>
              <a:gd name="connsiteY69" fmla="*/ 1840640 h 3482342"/>
              <a:gd name="connsiteX70" fmla="*/ 6837145 w 12192000"/>
              <a:gd name="connsiteY70" fmla="*/ 1870724 h 3482342"/>
              <a:gd name="connsiteX71" fmla="*/ 6753991 w 12192000"/>
              <a:gd name="connsiteY71" fmla="*/ 1860969 h 3482342"/>
              <a:gd name="connsiteX72" fmla="*/ 6727754 w 12192000"/>
              <a:gd name="connsiteY72" fmla="*/ 1882372 h 3482342"/>
              <a:gd name="connsiteX73" fmla="*/ 6723371 w 12192000"/>
              <a:gd name="connsiteY73" fmla="*/ 1886494 h 3482342"/>
              <a:gd name="connsiteX74" fmla="*/ 6702779 w 12192000"/>
              <a:gd name="connsiteY74" fmla="*/ 1893601 h 3482342"/>
              <a:gd name="connsiteX75" fmla="*/ 6686657 w 12192000"/>
              <a:gd name="connsiteY75" fmla="*/ 1907344 h 3482342"/>
              <a:gd name="connsiteX76" fmla="*/ 6651330 w 12192000"/>
              <a:gd name="connsiteY76" fmla="*/ 1922921 h 3482342"/>
              <a:gd name="connsiteX77" fmla="*/ 6622958 w 12192000"/>
              <a:gd name="connsiteY77" fmla="*/ 1936255 h 3482342"/>
              <a:gd name="connsiteX78" fmla="*/ 6522602 w 12192000"/>
              <a:gd name="connsiteY78" fmla="*/ 1954133 h 3482342"/>
              <a:gd name="connsiteX79" fmla="*/ 6444344 w 12192000"/>
              <a:gd name="connsiteY79" fmla="*/ 1969663 h 3482342"/>
              <a:gd name="connsiteX80" fmla="*/ 6409626 w 12192000"/>
              <a:gd name="connsiteY80" fmla="*/ 1978846 h 3482342"/>
              <a:gd name="connsiteX81" fmla="*/ 6333446 w 12192000"/>
              <a:gd name="connsiteY81" fmla="*/ 1997163 h 3482342"/>
              <a:gd name="connsiteX82" fmla="*/ 6294933 w 12192000"/>
              <a:gd name="connsiteY82" fmla="*/ 2019412 h 3482342"/>
              <a:gd name="connsiteX83" fmla="*/ 6238719 w 12192000"/>
              <a:gd name="connsiteY83" fmla="*/ 2042547 h 3482342"/>
              <a:gd name="connsiteX84" fmla="*/ 6187205 w 12192000"/>
              <a:gd name="connsiteY84" fmla="*/ 2060048 h 3482342"/>
              <a:gd name="connsiteX85" fmla="*/ 6138780 w 12192000"/>
              <a:gd name="connsiteY85" fmla="*/ 2081918 h 3482342"/>
              <a:gd name="connsiteX86" fmla="*/ 6120125 w 12192000"/>
              <a:gd name="connsiteY86" fmla="*/ 2109475 h 3482342"/>
              <a:gd name="connsiteX87" fmla="*/ 6056576 w 12192000"/>
              <a:gd name="connsiteY87" fmla="*/ 2120066 h 3482342"/>
              <a:gd name="connsiteX88" fmla="*/ 5993794 w 12192000"/>
              <a:gd name="connsiteY88" fmla="*/ 2122569 h 3482342"/>
              <a:gd name="connsiteX89" fmla="*/ 5943601 w 12192000"/>
              <a:gd name="connsiteY89" fmla="*/ 2137719 h 3482342"/>
              <a:gd name="connsiteX90" fmla="*/ 5898141 w 12192000"/>
              <a:gd name="connsiteY90" fmla="*/ 2144806 h 3482342"/>
              <a:gd name="connsiteX91" fmla="*/ 5855337 w 12192000"/>
              <a:gd name="connsiteY91" fmla="*/ 2137719 h 3482342"/>
              <a:gd name="connsiteX92" fmla="*/ 5817682 w 12192000"/>
              <a:gd name="connsiteY92" fmla="*/ 2157358 h 3482342"/>
              <a:gd name="connsiteX93" fmla="*/ 5735300 w 12192000"/>
              <a:gd name="connsiteY93" fmla="*/ 2158902 h 3482342"/>
              <a:gd name="connsiteX94" fmla="*/ 5591469 w 12192000"/>
              <a:gd name="connsiteY94" fmla="*/ 2178389 h 3482342"/>
              <a:gd name="connsiteX95" fmla="*/ 5505818 w 12192000"/>
              <a:gd name="connsiteY95" fmla="*/ 2194207 h 3482342"/>
              <a:gd name="connsiteX96" fmla="*/ 5452860 w 12192000"/>
              <a:gd name="connsiteY96" fmla="*/ 2180085 h 3482342"/>
              <a:gd name="connsiteX97" fmla="*/ 5414282 w 12192000"/>
              <a:gd name="connsiteY97" fmla="*/ 2183070 h 3482342"/>
              <a:gd name="connsiteX98" fmla="*/ 5368369 w 12192000"/>
              <a:gd name="connsiteY98" fmla="*/ 2204272 h 3482342"/>
              <a:gd name="connsiteX99" fmla="*/ 5336354 w 12192000"/>
              <a:gd name="connsiteY99" fmla="*/ 2218920 h 3482342"/>
              <a:gd name="connsiteX100" fmla="*/ 5291263 w 12192000"/>
              <a:gd name="connsiteY100" fmla="*/ 2239182 h 3482342"/>
              <a:gd name="connsiteX101" fmla="*/ 5255152 w 12192000"/>
              <a:gd name="connsiteY101" fmla="*/ 2247164 h 3482342"/>
              <a:gd name="connsiteX102" fmla="*/ 5233796 w 12192000"/>
              <a:gd name="connsiteY102" fmla="*/ 2268260 h 3482342"/>
              <a:gd name="connsiteX103" fmla="*/ 5212786 w 12192000"/>
              <a:gd name="connsiteY103" fmla="*/ 2296592 h 3482342"/>
              <a:gd name="connsiteX104" fmla="*/ 5173523 w 12192000"/>
              <a:gd name="connsiteY104" fmla="*/ 2309057 h 3482342"/>
              <a:gd name="connsiteX105" fmla="*/ 5123830 w 12192000"/>
              <a:gd name="connsiteY105" fmla="*/ 2307070 h 3482342"/>
              <a:gd name="connsiteX106" fmla="*/ 5065426 w 12192000"/>
              <a:gd name="connsiteY106" fmla="*/ 2324076 h 3482342"/>
              <a:gd name="connsiteX107" fmla="*/ 4975908 w 12192000"/>
              <a:gd name="connsiteY107" fmla="*/ 2364128 h 3482342"/>
              <a:gd name="connsiteX108" fmla="*/ 4913723 w 12192000"/>
              <a:gd name="connsiteY108" fmla="*/ 2385265 h 3482342"/>
              <a:gd name="connsiteX109" fmla="*/ 4746485 w 12192000"/>
              <a:gd name="connsiteY109" fmla="*/ 2451769 h 3482342"/>
              <a:gd name="connsiteX110" fmla="*/ 4681588 w 12192000"/>
              <a:gd name="connsiteY110" fmla="*/ 2467494 h 3482342"/>
              <a:gd name="connsiteX111" fmla="*/ 1783655 w 12192000"/>
              <a:gd name="connsiteY111" fmla="*/ 3163860 h 3482342"/>
              <a:gd name="connsiteX112" fmla="*/ 1325955 w 12192000"/>
              <a:gd name="connsiteY112" fmla="*/ 3176692 h 3482342"/>
              <a:gd name="connsiteX113" fmla="*/ 1190384 w 12192000"/>
              <a:gd name="connsiteY113" fmla="*/ 3203504 h 3482342"/>
              <a:gd name="connsiteX114" fmla="*/ 1094537 w 12192000"/>
              <a:gd name="connsiteY114" fmla="*/ 3229469 h 3482342"/>
              <a:gd name="connsiteX115" fmla="*/ 779276 w 12192000"/>
              <a:gd name="connsiteY115" fmla="*/ 3327290 h 3482342"/>
              <a:gd name="connsiteX116" fmla="*/ 600378 w 12192000"/>
              <a:gd name="connsiteY116" fmla="*/ 3335250 h 3482342"/>
              <a:gd name="connsiteX117" fmla="*/ 493457 w 12192000"/>
              <a:gd name="connsiteY117" fmla="*/ 3365044 h 3482342"/>
              <a:gd name="connsiteX118" fmla="*/ 349402 w 12192000"/>
              <a:gd name="connsiteY118" fmla="*/ 3380897 h 3482342"/>
              <a:gd name="connsiteX119" fmla="*/ 192183 w 12192000"/>
              <a:gd name="connsiteY119" fmla="*/ 3460075 h 3482342"/>
              <a:gd name="connsiteX120" fmla="*/ 46713 w 12192000"/>
              <a:gd name="connsiteY120" fmla="*/ 3462986 h 3482342"/>
              <a:gd name="connsiteX121" fmla="*/ 2765 w 12192000"/>
              <a:gd name="connsiteY121" fmla="*/ 3480770 h 3482342"/>
              <a:gd name="connsiteX122" fmla="*/ 0 w 12192000"/>
              <a:gd name="connsiteY122" fmla="*/ 3482342 h 3482342"/>
              <a:gd name="connsiteX123" fmla="*/ 0 w 12192000"/>
              <a:gd name="connsiteY123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60443 w 12192000"/>
              <a:gd name="connsiteY26" fmla="*/ 1244502 h 3482342"/>
              <a:gd name="connsiteX27" fmla="*/ 10850998 w 12192000"/>
              <a:gd name="connsiteY27" fmla="*/ 1269215 h 3482342"/>
              <a:gd name="connsiteX28" fmla="*/ 10815658 w 12192000"/>
              <a:gd name="connsiteY28" fmla="*/ 1287849 h 3482342"/>
              <a:gd name="connsiteX29" fmla="*/ 10679906 w 12192000"/>
              <a:gd name="connsiteY29" fmla="*/ 1332049 h 3482342"/>
              <a:gd name="connsiteX30" fmla="*/ 10636304 w 12192000"/>
              <a:gd name="connsiteY30" fmla="*/ 1317928 h 3482342"/>
              <a:gd name="connsiteX31" fmla="*/ 10603863 w 12192000"/>
              <a:gd name="connsiteY31" fmla="*/ 1346886 h 3482342"/>
              <a:gd name="connsiteX32" fmla="*/ 10573203 w 12192000"/>
              <a:gd name="connsiteY32" fmla="*/ 1351996 h 3482342"/>
              <a:gd name="connsiteX33" fmla="*/ 10513263 w 12192000"/>
              <a:gd name="connsiteY33" fmla="*/ 1350756 h 3482342"/>
              <a:gd name="connsiteX34" fmla="*/ 10464012 w 12192000"/>
              <a:gd name="connsiteY34" fmla="*/ 1391778 h 3482342"/>
              <a:gd name="connsiteX35" fmla="*/ 10405409 w 12192000"/>
              <a:gd name="connsiteY35" fmla="*/ 1422789 h 3482342"/>
              <a:gd name="connsiteX36" fmla="*/ 10370530 w 12192000"/>
              <a:gd name="connsiteY36" fmla="*/ 1441596 h 3482342"/>
              <a:gd name="connsiteX37" fmla="*/ 10314361 w 12192000"/>
              <a:gd name="connsiteY37" fmla="*/ 1466924 h 3482342"/>
              <a:gd name="connsiteX38" fmla="*/ 10264922 w 12192000"/>
              <a:gd name="connsiteY38" fmla="*/ 1472107 h 3482342"/>
              <a:gd name="connsiteX39" fmla="*/ 10201385 w 12192000"/>
              <a:gd name="connsiteY39" fmla="*/ 1477515 h 3482342"/>
              <a:gd name="connsiteX40" fmla="*/ 10120184 w 12192000"/>
              <a:gd name="connsiteY40" fmla="*/ 1466924 h 3482342"/>
              <a:gd name="connsiteX41" fmla="*/ 10058690 w 12192000"/>
              <a:gd name="connsiteY41" fmla="*/ 1474888 h 3482342"/>
              <a:gd name="connsiteX42" fmla="*/ 10004424 w 12192000"/>
              <a:gd name="connsiteY42" fmla="*/ 1489801 h 3482342"/>
              <a:gd name="connsiteX43" fmla="*/ 9999951 w 12192000"/>
              <a:gd name="connsiteY43" fmla="*/ 1499127 h 3482342"/>
              <a:gd name="connsiteX44" fmla="*/ 9845462 w 12192000"/>
              <a:gd name="connsiteY44" fmla="*/ 1548192 h 3482342"/>
              <a:gd name="connsiteX45" fmla="*/ 9736156 w 12192000"/>
              <a:gd name="connsiteY45" fmla="*/ 1581928 h 3482342"/>
              <a:gd name="connsiteX46" fmla="*/ 9693355 w 12192000"/>
              <a:gd name="connsiteY46" fmla="*/ 1602632 h 3482342"/>
              <a:gd name="connsiteX47" fmla="*/ 9664242 w 12192000"/>
              <a:gd name="connsiteY47" fmla="*/ 1622075 h 3482342"/>
              <a:gd name="connsiteX48" fmla="*/ 9579195 w 12192000"/>
              <a:gd name="connsiteY48" fmla="*/ 1648017 h 3482342"/>
              <a:gd name="connsiteX49" fmla="*/ 9433652 w 12192000"/>
              <a:gd name="connsiteY49" fmla="*/ 1681174 h 3482342"/>
              <a:gd name="connsiteX50" fmla="*/ 9403775 w 12192000"/>
              <a:gd name="connsiteY50" fmla="*/ 1690403 h 3482342"/>
              <a:gd name="connsiteX51" fmla="*/ 9382503 w 12192000"/>
              <a:gd name="connsiteY51" fmla="*/ 1706957 h 3482342"/>
              <a:gd name="connsiteX52" fmla="*/ 9381410 w 12192000"/>
              <a:gd name="connsiteY52" fmla="*/ 1718312 h 3482342"/>
              <a:gd name="connsiteX53" fmla="*/ 9365685 w 12192000"/>
              <a:gd name="connsiteY53" fmla="*/ 1724772 h 3482342"/>
              <a:gd name="connsiteX54" fmla="*/ 9278020 w 12192000"/>
              <a:gd name="connsiteY54" fmla="*/ 1741161 h 3482342"/>
              <a:gd name="connsiteX55" fmla="*/ 9217145 w 12192000"/>
              <a:gd name="connsiteY55" fmla="*/ 1771195 h 3482342"/>
              <a:gd name="connsiteX56" fmla="*/ 8955875 w 12192000"/>
              <a:gd name="connsiteY56" fmla="*/ 1796806 h 3482342"/>
              <a:gd name="connsiteX57" fmla="*/ 8648415 w 12192000"/>
              <a:gd name="connsiteY57" fmla="*/ 1878623 h 3482342"/>
              <a:gd name="connsiteX58" fmla="*/ 8495949 w 12192000"/>
              <a:gd name="connsiteY58" fmla="*/ 1902425 h 3482342"/>
              <a:gd name="connsiteX59" fmla="*/ 8236214 w 12192000"/>
              <a:gd name="connsiteY59" fmla="*/ 1909725 h 3482342"/>
              <a:gd name="connsiteX60" fmla="*/ 8132104 w 12192000"/>
              <a:gd name="connsiteY60" fmla="*/ 1895727 h 3482342"/>
              <a:gd name="connsiteX61" fmla="*/ 7918078 w 12192000"/>
              <a:gd name="connsiteY61" fmla="*/ 1862668 h 3482342"/>
              <a:gd name="connsiteX62" fmla="*/ 7817899 w 12192000"/>
              <a:gd name="connsiteY62" fmla="*/ 1862176 h 3482342"/>
              <a:gd name="connsiteX63" fmla="*/ 7768994 w 12192000"/>
              <a:gd name="connsiteY63" fmla="*/ 1855721 h 3482342"/>
              <a:gd name="connsiteX64" fmla="*/ 7618027 w 12192000"/>
              <a:gd name="connsiteY64" fmla="*/ 1830959 h 3482342"/>
              <a:gd name="connsiteX65" fmla="*/ 7449425 w 12192000"/>
              <a:gd name="connsiteY65" fmla="*/ 1810910 h 3482342"/>
              <a:gd name="connsiteX66" fmla="*/ 7342915 w 12192000"/>
              <a:gd name="connsiteY66" fmla="*/ 1819827 h 3482342"/>
              <a:gd name="connsiteX67" fmla="*/ 7255191 w 12192000"/>
              <a:gd name="connsiteY67" fmla="*/ 1834354 h 3482342"/>
              <a:gd name="connsiteX68" fmla="*/ 7131205 w 12192000"/>
              <a:gd name="connsiteY68" fmla="*/ 1845557 h 3482342"/>
              <a:gd name="connsiteX69" fmla="*/ 6941837 w 12192000"/>
              <a:gd name="connsiteY69" fmla="*/ 1840640 h 3482342"/>
              <a:gd name="connsiteX70" fmla="*/ 6837145 w 12192000"/>
              <a:gd name="connsiteY70" fmla="*/ 1870724 h 3482342"/>
              <a:gd name="connsiteX71" fmla="*/ 6753991 w 12192000"/>
              <a:gd name="connsiteY71" fmla="*/ 1860969 h 3482342"/>
              <a:gd name="connsiteX72" fmla="*/ 6727754 w 12192000"/>
              <a:gd name="connsiteY72" fmla="*/ 1882372 h 3482342"/>
              <a:gd name="connsiteX73" fmla="*/ 6723371 w 12192000"/>
              <a:gd name="connsiteY73" fmla="*/ 1886494 h 3482342"/>
              <a:gd name="connsiteX74" fmla="*/ 6702779 w 12192000"/>
              <a:gd name="connsiteY74" fmla="*/ 1893601 h 3482342"/>
              <a:gd name="connsiteX75" fmla="*/ 6686657 w 12192000"/>
              <a:gd name="connsiteY75" fmla="*/ 1907344 h 3482342"/>
              <a:gd name="connsiteX76" fmla="*/ 6651330 w 12192000"/>
              <a:gd name="connsiteY76" fmla="*/ 1922921 h 3482342"/>
              <a:gd name="connsiteX77" fmla="*/ 6622958 w 12192000"/>
              <a:gd name="connsiteY77" fmla="*/ 1936255 h 3482342"/>
              <a:gd name="connsiteX78" fmla="*/ 6522602 w 12192000"/>
              <a:gd name="connsiteY78" fmla="*/ 1954133 h 3482342"/>
              <a:gd name="connsiteX79" fmla="*/ 6444344 w 12192000"/>
              <a:gd name="connsiteY79" fmla="*/ 1969663 h 3482342"/>
              <a:gd name="connsiteX80" fmla="*/ 6409626 w 12192000"/>
              <a:gd name="connsiteY80" fmla="*/ 1978846 h 3482342"/>
              <a:gd name="connsiteX81" fmla="*/ 6333446 w 12192000"/>
              <a:gd name="connsiteY81" fmla="*/ 1997163 h 3482342"/>
              <a:gd name="connsiteX82" fmla="*/ 6294933 w 12192000"/>
              <a:gd name="connsiteY82" fmla="*/ 2019412 h 3482342"/>
              <a:gd name="connsiteX83" fmla="*/ 6238719 w 12192000"/>
              <a:gd name="connsiteY83" fmla="*/ 2042547 h 3482342"/>
              <a:gd name="connsiteX84" fmla="*/ 6187205 w 12192000"/>
              <a:gd name="connsiteY84" fmla="*/ 2060048 h 3482342"/>
              <a:gd name="connsiteX85" fmla="*/ 6138780 w 12192000"/>
              <a:gd name="connsiteY85" fmla="*/ 2081918 h 3482342"/>
              <a:gd name="connsiteX86" fmla="*/ 6120125 w 12192000"/>
              <a:gd name="connsiteY86" fmla="*/ 2109475 h 3482342"/>
              <a:gd name="connsiteX87" fmla="*/ 6056576 w 12192000"/>
              <a:gd name="connsiteY87" fmla="*/ 2120066 h 3482342"/>
              <a:gd name="connsiteX88" fmla="*/ 5993794 w 12192000"/>
              <a:gd name="connsiteY88" fmla="*/ 2122569 h 3482342"/>
              <a:gd name="connsiteX89" fmla="*/ 5943601 w 12192000"/>
              <a:gd name="connsiteY89" fmla="*/ 2137719 h 3482342"/>
              <a:gd name="connsiteX90" fmla="*/ 5898141 w 12192000"/>
              <a:gd name="connsiteY90" fmla="*/ 2144806 h 3482342"/>
              <a:gd name="connsiteX91" fmla="*/ 5855337 w 12192000"/>
              <a:gd name="connsiteY91" fmla="*/ 2137719 h 3482342"/>
              <a:gd name="connsiteX92" fmla="*/ 5817682 w 12192000"/>
              <a:gd name="connsiteY92" fmla="*/ 2157358 h 3482342"/>
              <a:gd name="connsiteX93" fmla="*/ 5735300 w 12192000"/>
              <a:gd name="connsiteY93" fmla="*/ 2158902 h 3482342"/>
              <a:gd name="connsiteX94" fmla="*/ 5591469 w 12192000"/>
              <a:gd name="connsiteY94" fmla="*/ 2178389 h 3482342"/>
              <a:gd name="connsiteX95" fmla="*/ 5505818 w 12192000"/>
              <a:gd name="connsiteY95" fmla="*/ 2194207 h 3482342"/>
              <a:gd name="connsiteX96" fmla="*/ 5452860 w 12192000"/>
              <a:gd name="connsiteY96" fmla="*/ 2180085 h 3482342"/>
              <a:gd name="connsiteX97" fmla="*/ 5414282 w 12192000"/>
              <a:gd name="connsiteY97" fmla="*/ 2183070 h 3482342"/>
              <a:gd name="connsiteX98" fmla="*/ 5368369 w 12192000"/>
              <a:gd name="connsiteY98" fmla="*/ 2204272 h 3482342"/>
              <a:gd name="connsiteX99" fmla="*/ 5336354 w 12192000"/>
              <a:gd name="connsiteY99" fmla="*/ 2218920 h 3482342"/>
              <a:gd name="connsiteX100" fmla="*/ 5291263 w 12192000"/>
              <a:gd name="connsiteY100" fmla="*/ 2239182 h 3482342"/>
              <a:gd name="connsiteX101" fmla="*/ 5255152 w 12192000"/>
              <a:gd name="connsiteY101" fmla="*/ 2247164 h 3482342"/>
              <a:gd name="connsiteX102" fmla="*/ 5233796 w 12192000"/>
              <a:gd name="connsiteY102" fmla="*/ 2268260 h 3482342"/>
              <a:gd name="connsiteX103" fmla="*/ 5212786 w 12192000"/>
              <a:gd name="connsiteY103" fmla="*/ 2296592 h 3482342"/>
              <a:gd name="connsiteX104" fmla="*/ 5173523 w 12192000"/>
              <a:gd name="connsiteY104" fmla="*/ 2309057 h 3482342"/>
              <a:gd name="connsiteX105" fmla="*/ 5123830 w 12192000"/>
              <a:gd name="connsiteY105" fmla="*/ 2307070 h 3482342"/>
              <a:gd name="connsiteX106" fmla="*/ 5065426 w 12192000"/>
              <a:gd name="connsiteY106" fmla="*/ 2324076 h 3482342"/>
              <a:gd name="connsiteX107" fmla="*/ 4975908 w 12192000"/>
              <a:gd name="connsiteY107" fmla="*/ 2364128 h 3482342"/>
              <a:gd name="connsiteX108" fmla="*/ 4913723 w 12192000"/>
              <a:gd name="connsiteY108" fmla="*/ 2385265 h 3482342"/>
              <a:gd name="connsiteX109" fmla="*/ 4746485 w 12192000"/>
              <a:gd name="connsiteY109" fmla="*/ 2451769 h 3482342"/>
              <a:gd name="connsiteX110" fmla="*/ 4681588 w 12192000"/>
              <a:gd name="connsiteY110" fmla="*/ 2467494 h 3482342"/>
              <a:gd name="connsiteX111" fmla="*/ 1783655 w 12192000"/>
              <a:gd name="connsiteY111" fmla="*/ 3163860 h 3482342"/>
              <a:gd name="connsiteX112" fmla="*/ 1325955 w 12192000"/>
              <a:gd name="connsiteY112" fmla="*/ 3176692 h 3482342"/>
              <a:gd name="connsiteX113" fmla="*/ 1190384 w 12192000"/>
              <a:gd name="connsiteY113" fmla="*/ 3203504 h 3482342"/>
              <a:gd name="connsiteX114" fmla="*/ 1094537 w 12192000"/>
              <a:gd name="connsiteY114" fmla="*/ 3229469 h 3482342"/>
              <a:gd name="connsiteX115" fmla="*/ 779276 w 12192000"/>
              <a:gd name="connsiteY115" fmla="*/ 3327290 h 3482342"/>
              <a:gd name="connsiteX116" fmla="*/ 600378 w 12192000"/>
              <a:gd name="connsiteY116" fmla="*/ 3335250 h 3482342"/>
              <a:gd name="connsiteX117" fmla="*/ 493457 w 12192000"/>
              <a:gd name="connsiteY117" fmla="*/ 3365044 h 3482342"/>
              <a:gd name="connsiteX118" fmla="*/ 349402 w 12192000"/>
              <a:gd name="connsiteY118" fmla="*/ 3380897 h 3482342"/>
              <a:gd name="connsiteX119" fmla="*/ 192183 w 12192000"/>
              <a:gd name="connsiteY119" fmla="*/ 3460075 h 3482342"/>
              <a:gd name="connsiteX120" fmla="*/ 46713 w 12192000"/>
              <a:gd name="connsiteY120" fmla="*/ 3462986 h 3482342"/>
              <a:gd name="connsiteX121" fmla="*/ 2765 w 12192000"/>
              <a:gd name="connsiteY121" fmla="*/ 3480770 h 3482342"/>
              <a:gd name="connsiteX122" fmla="*/ 0 w 12192000"/>
              <a:gd name="connsiteY122" fmla="*/ 3482342 h 3482342"/>
              <a:gd name="connsiteX123" fmla="*/ 0 w 12192000"/>
              <a:gd name="connsiteY123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60443 w 12192000"/>
              <a:gd name="connsiteY26" fmla="*/ 1244502 h 3482342"/>
              <a:gd name="connsiteX27" fmla="*/ 10850998 w 12192000"/>
              <a:gd name="connsiteY27" fmla="*/ 1269215 h 3482342"/>
              <a:gd name="connsiteX28" fmla="*/ 10815658 w 12192000"/>
              <a:gd name="connsiteY28" fmla="*/ 1287849 h 3482342"/>
              <a:gd name="connsiteX29" fmla="*/ 10679906 w 12192000"/>
              <a:gd name="connsiteY29" fmla="*/ 1332049 h 3482342"/>
              <a:gd name="connsiteX30" fmla="*/ 10639834 w 12192000"/>
              <a:gd name="connsiteY30" fmla="*/ 1324989 h 3482342"/>
              <a:gd name="connsiteX31" fmla="*/ 10603863 w 12192000"/>
              <a:gd name="connsiteY31" fmla="*/ 1346886 h 3482342"/>
              <a:gd name="connsiteX32" fmla="*/ 10573203 w 12192000"/>
              <a:gd name="connsiteY32" fmla="*/ 1351996 h 3482342"/>
              <a:gd name="connsiteX33" fmla="*/ 10513263 w 12192000"/>
              <a:gd name="connsiteY33" fmla="*/ 1350756 h 3482342"/>
              <a:gd name="connsiteX34" fmla="*/ 10464012 w 12192000"/>
              <a:gd name="connsiteY34" fmla="*/ 1391778 h 3482342"/>
              <a:gd name="connsiteX35" fmla="*/ 10405409 w 12192000"/>
              <a:gd name="connsiteY35" fmla="*/ 1422789 h 3482342"/>
              <a:gd name="connsiteX36" fmla="*/ 10370530 w 12192000"/>
              <a:gd name="connsiteY36" fmla="*/ 1441596 h 3482342"/>
              <a:gd name="connsiteX37" fmla="*/ 10314361 w 12192000"/>
              <a:gd name="connsiteY37" fmla="*/ 1466924 h 3482342"/>
              <a:gd name="connsiteX38" fmla="*/ 10264922 w 12192000"/>
              <a:gd name="connsiteY38" fmla="*/ 1472107 h 3482342"/>
              <a:gd name="connsiteX39" fmla="*/ 10201385 w 12192000"/>
              <a:gd name="connsiteY39" fmla="*/ 1477515 h 3482342"/>
              <a:gd name="connsiteX40" fmla="*/ 10120184 w 12192000"/>
              <a:gd name="connsiteY40" fmla="*/ 1466924 h 3482342"/>
              <a:gd name="connsiteX41" fmla="*/ 10058690 w 12192000"/>
              <a:gd name="connsiteY41" fmla="*/ 1474888 h 3482342"/>
              <a:gd name="connsiteX42" fmla="*/ 10004424 w 12192000"/>
              <a:gd name="connsiteY42" fmla="*/ 1489801 h 3482342"/>
              <a:gd name="connsiteX43" fmla="*/ 9999951 w 12192000"/>
              <a:gd name="connsiteY43" fmla="*/ 1499127 h 3482342"/>
              <a:gd name="connsiteX44" fmla="*/ 9845462 w 12192000"/>
              <a:gd name="connsiteY44" fmla="*/ 1548192 h 3482342"/>
              <a:gd name="connsiteX45" fmla="*/ 9736156 w 12192000"/>
              <a:gd name="connsiteY45" fmla="*/ 1581928 h 3482342"/>
              <a:gd name="connsiteX46" fmla="*/ 9693355 w 12192000"/>
              <a:gd name="connsiteY46" fmla="*/ 1602632 h 3482342"/>
              <a:gd name="connsiteX47" fmla="*/ 9664242 w 12192000"/>
              <a:gd name="connsiteY47" fmla="*/ 1622075 h 3482342"/>
              <a:gd name="connsiteX48" fmla="*/ 9579195 w 12192000"/>
              <a:gd name="connsiteY48" fmla="*/ 1648017 h 3482342"/>
              <a:gd name="connsiteX49" fmla="*/ 9433652 w 12192000"/>
              <a:gd name="connsiteY49" fmla="*/ 1681174 h 3482342"/>
              <a:gd name="connsiteX50" fmla="*/ 9403775 w 12192000"/>
              <a:gd name="connsiteY50" fmla="*/ 1690403 h 3482342"/>
              <a:gd name="connsiteX51" fmla="*/ 9382503 w 12192000"/>
              <a:gd name="connsiteY51" fmla="*/ 1706957 h 3482342"/>
              <a:gd name="connsiteX52" fmla="*/ 9381410 w 12192000"/>
              <a:gd name="connsiteY52" fmla="*/ 1718312 h 3482342"/>
              <a:gd name="connsiteX53" fmla="*/ 9365685 w 12192000"/>
              <a:gd name="connsiteY53" fmla="*/ 1724772 h 3482342"/>
              <a:gd name="connsiteX54" fmla="*/ 9278020 w 12192000"/>
              <a:gd name="connsiteY54" fmla="*/ 1741161 h 3482342"/>
              <a:gd name="connsiteX55" fmla="*/ 9217145 w 12192000"/>
              <a:gd name="connsiteY55" fmla="*/ 1771195 h 3482342"/>
              <a:gd name="connsiteX56" fmla="*/ 8955875 w 12192000"/>
              <a:gd name="connsiteY56" fmla="*/ 1796806 h 3482342"/>
              <a:gd name="connsiteX57" fmla="*/ 8648415 w 12192000"/>
              <a:gd name="connsiteY57" fmla="*/ 1878623 h 3482342"/>
              <a:gd name="connsiteX58" fmla="*/ 8495949 w 12192000"/>
              <a:gd name="connsiteY58" fmla="*/ 1902425 h 3482342"/>
              <a:gd name="connsiteX59" fmla="*/ 8236214 w 12192000"/>
              <a:gd name="connsiteY59" fmla="*/ 1909725 h 3482342"/>
              <a:gd name="connsiteX60" fmla="*/ 8132104 w 12192000"/>
              <a:gd name="connsiteY60" fmla="*/ 1895727 h 3482342"/>
              <a:gd name="connsiteX61" fmla="*/ 7918078 w 12192000"/>
              <a:gd name="connsiteY61" fmla="*/ 1862668 h 3482342"/>
              <a:gd name="connsiteX62" fmla="*/ 7817899 w 12192000"/>
              <a:gd name="connsiteY62" fmla="*/ 1862176 h 3482342"/>
              <a:gd name="connsiteX63" fmla="*/ 7768994 w 12192000"/>
              <a:gd name="connsiteY63" fmla="*/ 1855721 h 3482342"/>
              <a:gd name="connsiteX64" fmla="*/ 7618027 w 12192000"/>
              <a:gd name="connsiteY64" fmla="*/ 1830959 h 3482342"/>
              <a:gd name="connsiteX65" fmla="*/ 7449425 w 12192000"/>
              <a:gd name="connsiteY65" fmla="*/ 1810910 h 3482342"/>
              <a:gd name="connsiteX66" fmla="*/ 7342915 w 12192000"/>
              <a:gd name="connsiteY66" fmla="*/ 1819827 h 3482342"/>
              <a:gd name="connsiteX67" fmla="*/ 7255191 w 12192000"/>
              <a:gd name="connsiteY67" fmla="*/ 1834354 h 3482342"/>
              <a:gd name="connsiteX68" fmla="*/ 7131205 w 12192000"/>
              <a:gd name="connsiteY68" fmla="*/ 1845557 h 3482342"/>
              <a:gd name="connsiteX69" fmla="*/ 6941837 w 12192000"/>
              <a:gd name="connsiteY69" fmla="*/ 1840640 h 3482342"/>
              <a:gd name="connsiteX70" fmla="*/ 6837145 w 12192000"/>
              <a:gd name="connsiteY70" fmla="*/ 1870724 h 3482342"/>
              <a:gd name="connsiteX71" fmla="*/ 6753991 w 12192000"/>
              <a:gd name="connsiteY71" fmla="*/ 1860969 h 3482342"/>
              <a:gd name="connsiteX72" fmla="*/ 6727754 w 12192000"/>
              <a:gd name="connsiteY72" fmla="*/ 1882372 h 3482342"/>
              <a:gd name="connsiteX73" fmla="*/ 6723371 w 12192000"/>
              <a:gd name="connsiteY73" fmla="*/ 1886494 h 3482342"/>
              <a:gd name="connsiteX74" fmla="*/ 6702779 w 12192000"/>
              <a:gd name="connsiteY74" fmla="*/ 1893601 h 3482342"/>
              <a:gd name="connsiteX75" fmla="*/ 6686657 w 12192000"/>
              <a:gd name="connsiteY75" fmla="*/ 1907344 h 3482342"/>
              <a:gd name="connsiteX76" fmla="*/ 6651330 w 12192000"/>
              <a:gd name="connsiteY76" fmla="*/ 1922921 h 3482342"/>
              <a:gd name="connsiteX77" fmla="*/ 6622958 w 12192000"/>
              <a:gd name="connsiteY77" fmla="*/ 1936255 h 3482342"/>
              <a:gd name="connsiteX78" fmla="*/ 6522602 w 12192000"/>
              <a:gd name="connsiteY78" fmla="*/ 1954133 h 3482342"/>
              <a:gd name="connsiteX79" fmla="*/ 6444344 w 12192000"/>
              <a:gd name="connsiteY79" fmla="*/ 1969663 h 3482342"/>
              <a:gd name="connsiteX80" fmla="*/ 6409626 w 12192000"/>
              <a:gd name="connsiteY80" fmla="*/ 1978846 h 3482342"/>
              <a:gd name="connsiteX81" fmla="*/ 6333446 w 12192000"/>
              <a:gd name="connsiteY81" fmla="*/ 1997163 h 3482342"/>
              <a:gd name="connsiteX82" fmla="*/ 6294933 w 12192000"/>
              <a:gd name="connsiteY82" fmla="*/ 2019412 h 3482342"/>
              <a:gd name="connsiteX83" fmla="*/ 6238719 w 12192000"/>
              <a:gd name="connsiteY83" fmla="*/ 2042547 h 3482342"/>
              <a:gd name="connsiteX84" fmla="*/ 6187205 w 12192000"/>
              <a:gd name="connsiteY84" fmla="*/ 2060048 h 3482342"/>
              <a:gd name="connsiteX85" fmla="*/ 6138780 w 12192000"/>
              <a:gd name="connsiteY85" fmla="*/ 2081918 h 3482342"/>
              <a:gd name="connsiteX86" fmla="*/ 6120125 w 12192000"/>
              <a:gd name="connsiteY86" fmla="*/ 2109475 h 3482342"/>
              <a:gd name="connsiteX87" fmla="*/ 6056576 w 12192000"/>
              <a:gd name="connsiteY87" fmla="*/ 2120066 h 3482342"/>
              <a:gd name="connsiteX88" fmla="*/ 5993794 w 12192000"/>
              <a:gd name="connsiteY88" fmla="*/ 2122569 h 3482342"/>
              <a:gd name="connsiteX89" fmla="*/ 5943601 w 12192000"/>
              <a:gd name="connsiteY89" fmla="*/ 2137719 h 3482342"/>
              <a:gd name="connsiteX90" fmla="*/ 5898141 w 12192000"/>
              <a:gd name="connsiteY90" fmla="*/ 2144806 h 3482342"/>
              <a:gd name="connsiteX91" fmla="*/ 5855337 w 12192000"/>
              <a:gd name="connsiteY91" fmla="*/ 2137719 h 3482342"/>
              <a:gd name="connsiteX92" fmla="*/ 5817682 w 12192000"/>
              <a:gd name="connsiteY92" fmla="*/ 2157358 h 3482342"/>
              <a:gd name="connsiteX93" fmla="*/ 5735300 w 12192000"/>
              <a:gd name="connsiteY93" fmla="*/ 2158902 h 3482342"/>
              <a:gd name="connsiteX94" fmla="*/ 5591469 w 12192000"/>
              <a:gd name="connsiteY94" fmla="*/ 2178389 h 3482342"/>
              <a:gd name="connsiteX95" fmla="*/ 5505818 w 12192000"/>
              <a:gd name="connsiteY95" fmla="*/ 2194207 h 3482342"/>
              <a:gd name="connsiteX96" fmla="*/ 5452860 w 12192000"/>
              <a:gd name="connsiteY96" fmla="*/ 2180085 h 3482342"/>
              <a:gd name="connsiteX97" fmla="*/ 5414282 w 12192000"/>
              <a:gd name="connsiteY97" fmla="*/ 2183070 h 3482342"/>
              <a:gd name="connsiteX98" fmla="*/ 5368369 w 12192000"/>
              <a:gd name="connsiteY98" fmla="*/ 2204272 h 3482342"/>
              <a:gd name="connsiteX99" fmla="*/ 5336354 w 12192000"/>
              <a:gd name="connsiteY99" fmla="*/ 2218920 h 3482342"/>
              <a:gd name="connsiteX100" fmla="*/ 5291263 w 12192000"/>
              <a:gd name="connsiteY100" fmla="*/ 2239182 h 3482342"/>
              <a:gd name="connsiteX101" fmla="*/ 5255152 w 12192000"/>
              <a:gd name="connsiteY101" fmla="*/ 2247164 h 3482342"/>
              <a:gd name="connsiteX102" fmla="*/ 5233796 w 12192000"/>
              <a:gd name="connsiteY102" fmla="*/ 2268260 h 3482342"/>
              <a:gd name="connsiteX103" fmla="*/ 5212786 w 12192000"/>
              <a:gd name="connsiteY103" fmla="*/ 2296592 h 3482342"/>
              <a:gd name="connsiteX104" fmla="*/ 5173523 w 12192000"/>
              <a:gd name="connsiteY104" fmla="*/ 2309057 h 3482342"/>
              <a:gd name="connsiteX105" fmla="*/ 5123830 w 12192000"/>
              <a:gd name="connsiteY105" fmla="*/ 2307070 h 3482342"/>
              <a:gd name="connsiteX106" fmla="*/ 5065426 w 12192000"/>
              <a:gd name="connsiteY106" fmla="*/ 2324076 h 3482342"/>
              <a:gd name="connsiteX107" fmla="*/ 4975908 w 12192000"/>
              <a:gd name="connsiteY107" fmla="*/ 2364128 h 3482342"/>
              <a:gd name="connsiteX108" fmla="*/ 4913723 w 12192000"/>
              <a:gd name="connsiteY108" fmla="*/ 2385265 h 3482342"/>
              <a:gd name="connsiteX109" fmla="*/ 4746485 w 12192000"/>
              <a:gd name="connsiteY109" fmla="*/ 2451769 h 3482342"/>
              <a:gd name="connsiteX110" fmla="*/ 4681588 w 12192000"/>
              <a:gd name="connsiteY110" fmla="*/ 2467494 h 3482342"/>
              <a:gd name="connsiteX111" fmla="*/ 1783655 w 12192000"/>
              <a:gd name="connsiteY111" fmla="*/ 3163860 h 3482342"/>
              <a:gd name="connsiteX112" fmla="*/ 1325955 w 12192000"/>
              <a:gd name="connsiteY112" fmla="*/ 3176692 h 3482342"/>
              <a:gd name="connsiteX113" fmla="*/ 1190384 w 12192000"/>
              <a:gd name="connsiteY113" fmla="*/ 3203504 h 3482342"/>
              <a:gd name="connsiteX114" fmla="*/ 1094537 w 12192000"/>
              <a:gd name="connsiteY114" fmla="*/ 3229469 h 3482342"/>
              <a:gd name="connsiteX115" fmla="*/ 779276 w 12192000"/>
              <a:gd name="connsiteY115" fmla="*/ 3327290 h 3482342"/>
              <a:gd name="connsiteX116" fmla="*/ 600378 w 12192000"/>
              <a:gd name="connsiteY116" fmla="*/ 3335250 h 3482342"/>
              <a:gd name="connsiteX117" fmla="*/ 493457 w 12192000"/>
              <a:gd name="connsiteY117" fmla="*/ 3365044 h 3482342"/>
              <a:gd name="connsiteX118" fmla="*/ 349402 w 12192000"/>
              <a:gd name="connsiteY118" fmla="*/ 3380897 h 3482342"/>
              <a:gd name="connsiteX119" fmla="*/ 192183 w 12192000"/>
              <a:gd name="connsiteY119" fmla="*/ 3460075 h 3482342"/>
              <a:gd name="connsiteX120" fmla="*/ 46713 w 12192000"/>
              <a:gd name="connsiteY120" fmla="*/ 3462986 h 3482342"/>
              <a:gd name="connsiteX121" fmla="*/ 2765 w 12192000"/>
              <a:gd name="connsiteY121" fmla="*/ 3480770 h 3482342"/>
              <a:gd name="connsiteX122" fmla="*/ 0 w 12192000"/>
              <a:gd name="connsiteY122" fmla="*/ 3482342 h 3482342"/>
              <a:gd name="connsiteX123" fmla="*/ 0 w 12192000"/>
              <a:gd name="connsiteY123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60443 w 12192000"/>
              <a:gd name="connsiteY26" fmla="*/ 1244502 h 3482342"/>
              <a:gd name="connsiteX27" fmla="*/ 10850998 w 12192000"/>
              <a:gd name="connsiteY27" fmla="*/ 1269215 h 3482342"/>
              <a:gd name="connsiteX28" fmla="*/ 10815658 w 12192000"/>
              <a:gd name="connsiteY28" fmla="*/ 1287849 h 3482342"/>
              <a:gd name="connsiteX29" fmla="*/ 10723900 w 12192000"/>
              <a:gd name="connsiteY29" fmla="*/ 1318642 h 3482342"/>
              <a:gd name="connsiteX30" fmla="*/ 10679906 w 12192000"/>
              <a:gd name="connsiteY30" fmla="*/ 1332049 h 3482342"/>
              <a:gd name="connsiteX31" fmla="*/ 10639834 w 12192000"/>
              <a:gd name="connsiteY31" fmla="*/ 1324989 h 3482342"/>
              <a:gd name="connsiteX32" fmla="*/ 10603863 w 12192000"/>
              <a:gd name="connsiteY32" fmla="*/ 1346886 h 3482342"/>
              <a:gd name="connsiteX33" fmla="*/ 10573203 w 12192000"/>
              <a:gd name="connsiteY33" fmla="*/ 1351996 h 3482342"/>
              <a:gd name="connsiteX34" fmla="*/ 10513263 w 12192000"/>
              <a:gd name="connsiteY34" fmla="*/ 1350756 h 3482342"/>
              <a:gd name="connsiteX35" fmla="*/ 10464012 w 12192000"/>
              <a:gd name="connsiteY35" fmla="*/ 1391778 h 3482342"/>
              <a:gd name="connsiteX36" fmla="*/ 10405409 w 12192000"/>
              <a:gd name="connsiteY36" fmla="*/ 1422789 h 3482342"/>
              <a:gd name="connsiteX37" fmla="*/ 10370530 w 12192000"/>
              <a:gd name="connsiteY37" fmla="*/ 1441596 h 3482342"/>
              <a:gd name="connsiteX38" fmla="*/ 10314361 w 12192000"/>
              <a:gd name="connsiteY38" fmla="*/ 1466924 h 3482342"/>
              <a:gd name="connsiteX39" fmla="*/ 10264922 w 12192000"/>
              <a:gd name="connsiteY39" fmla="*/ 1472107 h 3482342"/>
              <a:gd name="connsiteX40" fmla="*/ 10201385 w 12192000"/>
              <a:gd name="connsiteY40" fmla="*/ 1477515 h 3482342"/>
              <a:gd name="connsiteX41" fmla="*/ 10120184 w 12192000"/>
              <a:gd name="connsiteY41" fmla="*/ 1466924 h 3482342"/>
              <a:gd name="connsiteX42" fmla="*/ 10058690 w 12192000"/>
              <a:gd name="connsiteY42" fmla="*/ 1474888 h 3482342"/>
              <a:gd name="connsiteX43" fmla="*/ 10004424 w 12192000"/>
              <a:gd name="connsiteY43" fmla="*/ 1489801 h 3482342"/>
              <a:gd name="connsiteX44" fmla="*/ 9999951 w 12192000"/>
              <a:gd name="connsiteY44" fmla="*/ 1499127 h 3482342"/>
              <a:gd name="connsiteX45" fmla="*/ 9845462 w 12192000"/>
              <a:gd name="connsiteY45" fmla="*/ 1548192 h 3482342"/>
              <a:gd name="connsiteX46" fmla="*/ 9736156 w 12192000"/>
              <a:gd name="connsiteY46" fmla="*/ 1581928 h 3482342"/>
              <a:gd name="connsiteX47" fmla="*/ 9693355 w 12192000"/>
              <a:gd name="connsiteY47" fmla="*/ 1602632 h 3482342"/>
              <a:gd name="connsiteX48" fmla="*/ 9664242 w 12192000"/>
              <a:gd name="connsiteY48" fmla="*/ 1622075 h 3482342"/>
              <a:gd name="connsiteX49" fmla="*/ 9579195 w 12192000"/>
              <a:gd name="connsiteY49" fmla="*/ 1648017 h 3482342"/>
              <a:gd name="connsiteX50" fmla="*/ 9433652 w 12192000"/>
              <a:gd name="connsiteY50" fmla="*/ 1681174 h 3482342"/>
              <a:gd name="connsiteX51" fmla="*/ 9403775 w 12192000"/>
              <a:gd name="connsiteY51" fmla="*/ 1690403 h 3482342"/>
              <a:gd name="connsiteX52" fmla="*/ 9382503 w 12192000"/>
              <a:gd name="connsiteY52" fmla="*/ 1706957 h 3482342"/>
              <a:gd name="connsiteX53" fmla="*/ 9381410 w 12192000"/>
              <a:gd name="connsiteY53" fmla="*/ 1718312 h 3482342"/>
              <a:gd name="connsiteX54" fmla="*/ 9365685 w 12192000"/>
              <a:gd name="connsiteY54" fmla="*/ 1724772 h 3482342"/>
              <a:gd name="connsiteX55" fmla="*/ 9278020 w 12192000"/>
              <a:gd name="connsiteY55" fmla="*/ 1741161 h 3482342"/>
              <a:gd name="connsiteX56" fmla="*/ 9217145 w 12192000"/>
              <a:gd name="connsiteY56" fmla="*/ 1771195 h 3482342"/>
              <a:gd name="connsiteX57" fmla="*/ 8955875 w 12192000"/>
              <a:gd name="connsiteY57" fmla="*/ 1796806 h 3482342"/>
              <a:gd name="connsiteX58" fmla="*/ 8648415 w 12192000"/>
              <a:gd name="connsiteY58" fmla="*/ 1878623 h 3482342"/>
              <a:gd name="connsiteX59" fmla="*/ 8495949 w 12192000"/>
              <a:gd name="connsiteY59" fmla="*/ 1902425 h 3482342"/>
              <a:gd name="connsiteX60" fmla="*/ 8236214 w 12192000"/>
              <a:gd name="connsiteY60" fmla="*/ 1909725 h 3482342"/>
              <a:gd name="connsiteX61" fmla="*/ 8132104 w 12192000"/>
              <a:gd name="connsiteY61" fmla="*/ 1895727 h 3482342"/>
              <a:gd name="connsiteX62" fmla="*/ 7918078 w 12192000"/>
              <a:gd name="connsiteY62" fmla="*/ 1862668 h 3482342"/>
              <a:gd name="connsiteX63" fmla="*/ 7817899 w 12192000"/>
              <a:gd name="connsiteY63" fmla="*/ 1862176 h 3482342"/>
              <a:gd name="connsiteX64" fmla="*/ 7768994 w 12192000"/>
              <a:gd name="connsiteY64" fmla="*/ 1855721 h 3482342"/>
              <a:gd name="connsiteX65" fmla="*/ 7618027 w 12192000"/>
              <a:gd name="connsiteY65" fmla="*/ 1830959 h 3482342"/>
              <a:gd name="connsiteX66" fmla="*/ 7449425 w 12192000"/>
              <a:gd name="connsiteY66" fmla="*/ 1810910 h 3482342"/>
              <a:gd name="connsiteX67" fmla="*/ 7342915 w 12192000"/>
              <a:gd name="connsiteY67" fmla="*/ 1819827 h 3482342"/>
              <a:gd name="connsiteX68" fmla="*/ 7255191 w 12192000"/>
              <a:gd name="connsiteY68" fmla="*/ 1834354 h 3482342"/>
              <a:gd name="connsiteX69" fmla="*/ 7131205 w 12192000"/>
              <a:gd name="connsiteY69" fmla="*/ 1845557 h 3482342"/>
              <a:gd name="connsiteX70" fmla="*/ 6941837 w 12192000"/>
              <a:gd name="connsiteY70" fmla="*/ 1840640 h 3482342"/>
              <a:gd name="connsiteX71" fmla="*/ 6837145 w 12192000"/>
              <a:gd name="connsiteY71" fmla="*/ 1870724 h 3482342"/>
              <a:gd name="connsiteX72" fmla="*/ 6753991 w 12192000"/>
              <a:gd name="connsiteY72" fmla="*/ 1860969 h 3482342"/>
              <a:gd name="connsiteX73" fmla="*/ 6727754 w 12192000"/>
              <a:gd name="connsiteY73" fmla="*/ 1882372 h 3482342"/>
              <a:gd name="connsiteX74" fmla="*/ 6723371 w 12192000"/>
              <a:gd name="connsiteY74" fmla="*/ 1886494 h 3482342"/>
              <a:gd name="connsiteX75" fmla="*/ 6702779 w 12192000"/>
              <a:gd name="connsiteY75" fmla="*/ 1893601 h 3482342"/>
              <a:gd name="connsiteX76" fmla="*/ 6686657 w 12192000"/>
              <a:gd name="connsiteY76" fmla="*/ 1907344 h 3482342"/>
              <a:gd name="connsiteX77" fmla="*/ 6651330 w 12192000"/>
              <a:gd name="connsiteY77" fmla="*/ 1922921 h 3482342"/>
              <a:gd name="connsiteX78" fmla="*/ 6622958 w 12192000"/>
              <a:gd name="connsiteY78" fmla="*/ 1936255 h 3482342"/>
              <a:gd name="connsiteX79" fmla="*/ 6522602 w 12192000"/>
              <a:gd name="connsiteY79" fmla="*/ 1954133 h 3482342"/>
              <a:gd name="connsiteX80" fmla="*/ 6444344 w 12192000"/>
              <a:gd name="connsiteY80" fmla="*/ 1969663 h 3482342"/>
              <a:gd name="connsiteX81" fmla="*/ 6409626 w 12192000"/>
              <a:gd name="connsiteY81" fmla="*/ 1978846 h 3482342"/>
              <a:gd name="connsiteX82" fmla="*/ 6333446 w 12192000"/>
              <a:gd name="connsiteY82" fmla="*/ 1997163 h 3482342"/>
              <a:gd name="connsiteX83" fmla="*/ 6294933 w 12192000"/>
              <a:gd name="connsiteY83" fmla="*/ 2019412 h 3482342"/>
              <a:gd name="connsiteX84" fmla="*/ 6238719 w 12192000"/>
              <a:gd name="connsiteY84" fmla="*/ 2042547 h 3482342"/>
              <a:gd name="connsiteX85" fmla="*/ 6187205 w 12192000"/>
              <a:gd name="connsiteY85" fmla="*/ 2060048 h 3482342"/>
              <a:gd name="connsiteX86" fmla="*/ 6138780 w 12192000"/>
              <a:gd name="connsiteY86" fmla="*/ 2081918 h 3482342"/>
              <a:gd name="connsiteX87" fmla="*/ 6120125 w 12192000"/>
              <a:gd name="connsiteY87" fmla="*/ 2109475 h 3482342"/>
              <a:gd name="connsiteX88" fmla="*/ 6056576 w 12192000"/>
              <a:gd name="connsiteY88" fmla="*/ 2120066 h 3482342"/>
              <a:gd name="connsiteX89" fmla="*/ 5993794 w 12192000"/>
              <a:gd name="connsiteY89" fmla="*/ 2122569 h 3482342"/>
              <a:gd name="connsiteX90" fmla="*/ 5943601 w 12192000"/>
              <a:gd name="connsiteY90" fmla="*/ 2137719 h 3482342"/>
              <a:gd name="connsiteX91" fmla="*/ 5898141 w 12192000"/>
              <a:gd name="connsiteY91" fmla="*/ 2144806 h 3482342"/>
              <a:gd name="connsiteX92" fmla="*/ 5855337 w 12192000"/>
              <a:gd name="connsiteY92" fmla="*/ 2137719 h 3482342"/>
              <a:gd name="connsiteX93" fmla="*/ 5817682 w 12192000"/>
              <a:gd name="connsiteY93" fmla="*/ 2157358 h 3482342"/>
              <a:gd name="connsiteX94" fmla="*/ 5735300 w 12192000"/>
              <a:gd name="connsiteY94" fmla="*/ 2158902 h 3482342"/>
              <a:gd name="connsiteX95" fmla="*/ 5591469 w 12192000"/>
              <a:gd name="connsiteY95" fmla="*/ 2178389 h 3482342"/>
              <a:gd name="connsiteX96" fmla="*/ 5505818 w 12192000"/>
              <a:gd name="connsiteY96" fmla="*/ 2194207 h 3482342"/>
              <a:gd name="connsiteX97" fmla="*/ 5452860 w 12192000"/>
              <a:gd name="connsiteY97" fmla="*/ 2180085 h 3482342"/>
              <a:gd name="connsiteX98" fmla="*/ 5414282 w 12192000"/>
              <a:gd name="connsiteY98" fmla="*/ 2183070 h 3482342"/>
              <a:gd name="connsiteX99" fmla="*/ 5368369 w 12192000"/>
              <a:gd name="connsiteY99" fmla="*/ 2204272 h 3482342"/>
              <a:gd name="connsiteX100" fmla="*/ 5336354 w 12192000"/>
              <a:gd name="connsiteY100" fmla="*/ 2218920 h 3482342"/>
              <a:gd name="connsiteX101" fmla="*/ 5291263 w 12192000"/>
              <a:gd name="connsiteY101" fmla="*/ 2239182 h 3482342"/>
              <a:gd name="connsiteX102" fmla="*/ 5255152 w 12192000"/>
              <a:gd name="connsiteY102" fmla="*/ 2247164 h 3482342"/>
              <a:gd name="connsiteX103" fmla="*/ 5233796 w 12192000"/>
              <a:gd name="connsiteY103" fmla="*/ 2268260 h 3482342"/>
              <a:gd name="connsiteX104" fmla="*/ 5212786 w 12192000"/>
              <a:gd name="connsiteY104" fmla="*/ 2296592 h 3482342"/>
              <a:gd name="connsiteX105" fmla="*/ 5173523 w 12192000"/>
              <a:gd name="connsiteY105" fmla="*/ 2309057 h 3482342"/>
              <a:gd name="connsiteX106" fmla="*/ 5123830 w 12192000"/>
              <a:gd name="connsiteY106" fmla="*/ 2307070 h 3482342"/>
              <a:gd name="connsiteX107" fmla="*/ 5065426 w 12192000"/>
              <a:gd name="connsiteY107" fmla="*/ 2324076 h 3482342"/>
              <a:gd name="connsiteX108" fmla="*/ 4975908 w 12192000"/>
              <a:gd name="connsiteY108" fmla="*/ 2364128 h 3482342"/>
              <a:gd name="connsiteX109" fmla="*/ 4913723 w 12192000"/>
              <a:gd name="connsiteY109" fmla="*/ 2385265 h 3482342"/>
              <a:gd name="connsiteX110" fmla="*/ 4746485 w 12192000"/>
              <a:gd name="connsiteY110" fmla="*/ 2451769 h 3482342"/>
              <a:gd name="connsiteX111" fmla="*/ 4681588 w 12192000"/>
              <a:gd name="connsiteY111" fmla="*/ 2467494 h 3482342"/>
              <a:gd name="connsiteX112" fmla="*/ 1783655 w 12192000"/>
              <a:gd name="connsiteY112" fmla="*/ 3163860 h 3482342"/>
              <a:gd name="connsiteX113" fmla="*/ 1325955 w 12192000"/>
              <a:gd name="connsiteY113" fmla="*/ 3176692 h 3482342"/>
              <a:gd name="connsiteX114" fmla="*/ 1190384 w 12192000"/>
              <a:gd name="connsiteY114" fmla="*/ 3203504 h 3482342"/>
              <a:gd name="connsiteX115" fmla="*/ 1094537 w 12192000"/>
              <a:gd name="connsiteY115" fmla="*/ 3229469 h 3482342"/>
              <a:gd name="connsiteX116" fmla="*/ 779276 w 12192000"/>
              <a:gd name="connsiteY116" fmla="*/ 3327290 h 3482342"/>
              <a:gd name="connsiteX117" fmla="*/ 600378 w 12192000"/>
              <a:gd name="connsiteY117" fmla="*/ 3335250 h 3482342"/>
              <a:gd name="connsiteX118" fmla="*/ 493457 w 12192000"/>
              <a:gd name="connsiteY118" fmla="*/ 3365044 h 3482342"/>
              <a:gd name="connsiteX119" fmla="*/ 349402 w 12192000"/>
              <a:gd name="connsiteY119" fmla="*/ 3380897 h 3482342"/>
              <a:gd name="connsiteX120" fmla="*/ 192183 w 12192000"/>
              <a:gd name="connsiteY120" fmla="*/ 3460075 h 3482342"/>
              <a:gd name="connsiteX121" fmla="*/ 46713 w 12192000"/>
              <a:gd name="connsiteY121" fmla="*/ 3462986 h 3482342"/>
              <a:gd name="connsiteX122" fmla="*/ 2765 w 12192000"/>
              <a:gd name="connsiteY122" fmla="*/ 3480770 h 3482342"/>
              <a:gd name="connsiteX123" fmla="*/ 0 w 12192000"/>
              <a:gd name="connsiteY123" fmla="*/ 3482342 h 3482342"/>
              <a:gd name="connsiteX124" fmla="*/ 0 w 12192000"/>
              <a:gd name="connsiteY124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60443 w 12192000"/>
              <a:gd name="connsiteY26" fmla="*/ 1244502 h 3482342"/>
              <a:gd name="connsiteX27" fmla="*/ 10879242 w 12192000"/>
              <a:gd name="connsiteY27" fmla="*/ 1269215 h 3482342"/>
              <a:gd name="connsiteX28" fmla="*/ 10850998 w 12192000"/>
              <a:gd name="connsiteY28" fmla="*/ 1269215 h 3482342"/>
              <a:gd name="connsiteX29" fmla="*/ 10815658 w 12192000"/>
              <a:gd name="connsiteY29" fmla="*/ 1287849 h 3482342"/>
              <a:gd name="connsiteX30" fmla="*/ 10723900 w 12192000"/>
              <a:gd name="connsiteY30" fmla="*/ 1318642 h 3482342"/>
              <a:gd name="connsiteX31" fmla="*/ 10679906 w 12192000"/>
              <a:gd name="connsiteY31" fmla="*/ 1332049 h 3482342"/>
              <a:gd name="connsiteX32" fmla="*/ 10639834 w 12192000"/>
              <a:gd name="connsiteY32" fmla="*/ 1324989 h 3482342"/>
              <a:gd name="connsiteX33" fmla="*/ 10603863 w 12192000"/>
              <a:gd name="connsiteY33" fmla="*/ 1346886 h 3482342"/>
              <a:gd name="connsiteX34" fmla="*/ 10573203 w 12192000"/>
              <a:gd name="connsiteY34" fmla="*/ 1351996 h 3482342"/>
              <a:gd name="connsiteX35" fmla="*/ 10513263 w 12192000"/>
              <a:gd name="connsiteY35" fmla="*/ 1350756 h 3482342"/>
              <a:gd name="connsiteX36" fmla="*/ 10464012 w 12192000"/>
              <a:gd name="connsiteY36" fmla="*/ 1391778 h 3482342"/>
              <a:gd name="connsiteX37" fmla="*/ 10405409 w 12192000"/>
              <a:gd name="connsiteY37" fmla="*/ 1422789 h 3482342"/>
              <a:gd name="connsiteX38" fmla="*/ 10370530 w 12192000"/>
              <a:gd name="connsiteY38" fmla="*/ 1441596 h 3482342"/>
              <a:gd name="connsiteX39" fmla="*/ 10314361 w 12192000"/>
              <a:gd name="connsiteY39" fmla="*/ 1466924 h 3482342"/>
              <a:gd name="connsiteX40" fmla="*/ 10264922 w 12192000"/>
              <a:gd name="connsiteY40" fmla="*/ 1472107 h 3482342"/>
              <a:gd name="connsiteX41" fmla="*/ 10201385 w 12192000"/>
              <a:gd name="connsiteY41" fmla="*/ 1477515 h 3482342"/>
              <a:gd name="connsiteX42" fmla="*/ 10120184 w 12192000"/>
              <a:gd name="connsiteY42" fmla="*/ 1466924 h 3482342"/>
              <a:gd name="connsiteX43" fmla="*/ 10058690 w 12192000"/>
              <a:gd name="connsiteY43" fmla="*/ 1474888 h 3482342"/>
              <a:gd name="connsiteX44" fmla="*/ 10004424 w 12192000"/>
              <a:gd name="connsiteY44" fmla="*/ 1489801 h 3482342"/>
              <a:gd name="connsiteX45" fmla="*/ 9999951 w 12192000"/>
              <a:gd name="connsiteY45" fmla="*/ 1499127 h 3482342"/>
              <a:gd name="connsiteX46" fmla="*/ 9845462 w 12192000"/>
              <a:gd name="connsiteY46" fmla="*/ 1548192 h 3482342"/>
              <a:gd name="connsiteX47" fmla="*/ 9736156 w 12192000"/>
              <a:gd name="connsiteY47" fmla="*/ 1581928 h 3482342"/>
              <a:gd name="connsiteX48" fmla="*/ 9693355 w 12192000"/>
              <a:gd name="connsiteY48" fmla="*/ 1602632 h 3482342"/>
              <a:gd name="connsiteX49" fmla="*/ 9664242 w 12192000"/>
              <a:gd name="connsiteY49" fmla="*/ 1622075 h 3482342"/>
              <a:gd name="connsiteX50" fmla="*/ 9579195 w 12192000"/>
              <a:gd name="connsiteY50" fmla="*/ 1648017 h 3482342"/>
              <a:gd name="connsiteX51" fmla="*/ 9433652 w 12192000"/>
              <a:gd name="connsiteY51" fmla="*/ 1681174 h 3482342"/>
              <a:gd name="connsiteX52" fmla="*/ 9403775 w 12192000"/>
              <a:gd name="connsiteY52" fmla="*/ 1690403 h 3482342"/>
              <a:gd name="connsiteX53" fmla="*/ 9382503 w 12192000"/>
              <a:gd name="connsiteY53" fmla="*/ 1706957 h 3482342"/>
              <a:gd name="connsiteX54" fmla="*/ 9381410 w 12192000"/>
              <a:gd name="connsiteY54" fmla="*/ 1718312 h 3482342"/>
              <a:gd name="connsiteX55" fmla="*/ 9365685 w 12192000"/>
              <a:gd name="connsiteY55" fmla="*/ 1724772 h 3482342"/>
              <a:gd name="connsiteX56" fmla="*/ 9278020 w 12192000"/>
              <a:gd name="connsiteY56" fmla="*/ 1741161 h 3482342"/>
              <a:gd name="connsiteX57" fmla="*/ 9217145 w 12192000"/>
              <a:gd name="connsiteY57" fmla="*/ 1771195 h 3482342"/>
              <a:gd name="connsiteX58" fmla="*/ 8955875 w 12192000"/>
              <a:gd name="connsiteY58" fmla="*/ 1796806 h 3482342"/>
              <a:gd name="connsiteX59" fmla="*/ 8648415 w 12192000"/>
              <a:gd name="connsiteY59" fmla="*/ 1878623 h 3482342"/>
              <a:gd name="connsiteX60" fmla="*/ 8495949 w 12192000"/>
              <a:gd name="connsiteY60" fmla="*/ 1902425 h 3482342"/>
              <a:gd name="connsiteX61" fmla="*/ 8236214 w 12192000"/>
              <a:gd name="connsiteY61" fmla="*/ 1909725 h 3482342"/>
              <a:gd name="connsiteX62" fmla="*/ 8132104 w 12192000"/>
              <a:gd name="connsiteY62" fmla="*/ 1895727 h 3482342"/>
              <a:gd name="connsiteX63" fmla="*/ 7918078 w 12192000"/>
              <a:gd name="connsiteY63" fmla="*/ 1862668 h 3482342"/>
              <a:gd name="connsiteX64" fmla="*/ 7817899 w 12192000"/>
              <a:gd name="connsiteY64" fmla="*/ 1862176 h 3482342"/>
              <a:gd name="connsiteX65" fmla="*/ 7768994 w 12192000"/>
              <a:gd name="connsiteY65" fmla="*/ 1855721 h 3482342"/>
              <a:gd name="connsiteX66" fmla="*/ 7618027 w 12192000"/>
              <a:gd name="connsiteY66" fmla="*/ 1830959 h 3482342"/>
              <a:gd name="connsiteX67" fmla="*/ 7449425 w 12192000"/>
              <a:gd name="connsiteY67" fmla="*/ 1810910 h 3482342"/>
              <a:gd name="connsiteX68" fmla="*/ 7342915 w 12192000"/>
              <a:gd name="connsiteY68" fmla="*/ 1819827 h 3482342"/>
              <a:gd name="connsiteX69" fmla="*/ 7255191 w 12192000"/>
              <a:gd name="connsiteY69" fmla="*/ 1834354 h 3482342"/>
              <a:gd name="connsiteX70" fmla="*/ 7131205 w 12192000"/>
              <a:gd name="connsiteY70" fmla="*/ 1845557 h 3482342"/>
              <a:gd name="connsiteX71" fmla="*/ 6941837 w 12192000"/>
              <a:gd name="connsiteY71" fmla="*/ 1840640 h 3482342"/>
              <a:gd name="connsiteX72" fmla="*/ 6837145 w 12192000"/>
              <a:gd name="connsiteY72" fmla="*/ 1870724 h 3482342"/>
              <a:gd name="connsiteX73" fmla="*/ 6753991 w 12192000"/>
              <a:gd name="connsiteY73" fmla="*/ 1860969 h 3482342"/>
              <a:gd name="connsiteX74" fmla="*/ 6727754 w 12192000"/>
              <a:gd name="connsiteY74" fmla="*/ 1882372 h 3482342"/>
              <a:gd name="connsiteX75" fmla="*/ 6723371 w 12192000"/>
              <a:gd name="connsiteY75" fmla="*/ 1886494 h 3482342"/>
              <a:gd name="connsiteX76" fmla="*/ 6702779 w 12192000"/>
              <a:gd name="connsiteY76" fmla="*/ 1893601 h 3482342"/>
              <a:gd name="connsiteX77" fmla="*/ 6686657 w 12192000"/>
              <a:gd name="connsiteY77" fmla="*/ 1907344 h 3482342"/>
              <a:gd name="connsiteX78" fmla="*/ 6651330 w 12192000"/>
              <a:gd name="connsiteY78" fmla="*/ 1922921 h 3482342"/>
              <a:gd name="connsiteX79" fmla="*/ 6622958 w 12192000"/>
              <a:gd name="connsiteY79" fmla="*/ 1936255 h 3482342"/>
              <a:gd name="connsiteX80" fmla="*/ 6522602 w 12192000"/>
              <a:gd name="connsiteY80" fmla="*/ 1954133 h 3482342"/>
              <a:gd name="connsiteX81" fmla="*/ 6444344 w 12192000"/>
              <a:gd name="connsiteY81" fmla="*/ 1969663 h 3482342"/>
              <a:gd name="connsiteX82" fmla="*/ 6409626 w 12192000"/>
              <a:gd name="connsiteY82" fmla="*/ 1978846 h 3482342"/>
              <a:gd name="connsiteX83" fmla="*/ 6333446 w 12192000"/>
              <a:gd name="connsiteY83" fmla="*/ 1997163 h 3482342"/>
              <a:gd name="connsiteX84" fmla="*/ 6294933 w 12192000"/>
              <a:gd name="connsiteY84" fmla="*/ 2019412 h 3482342"/>
              <a:gd name="connsiteX85" fmla="*/ 6238719 w 12192000"/>
              <a:gd name="connsiteY85" fmla="*/ 2042547 h 3482342"/>
              <a:gd name="connsiteX86" fmla="*/ 6187205 w 12192000"/>
              <a:gd name="connsiteY86" fmla="*/ 2060048 h 3482342"/>
              <a:gd name="connsiteX87" fmla="*/ 6138780 w 12192000"/>
              <a:gd name="connsiteY87" fmla="*/ 2081918 h 3482342"/>
              <a:gd name="connsiteX88" fmla="*/ 6120125 w 12192000"/>
              <a:gd name="connsiteY88" fmla="*/ 2109475 h 3482342"/>
              <a:gd name="connsiteX89" fmla="*/ 6056576 w 12192000"/>
              <a:gd name="connsiteY89" fmla="*/ 2120066 h 3482342"/>
              <a:gd name="connsiteX90" fmla="*/ 5993794 w 12192000"/>
              <a:gd name="connsiteY90" fmla="*/ 2122569 h 3482342"/>
              <a:gd name="connsiteX91" fmla="*/ 5943601 w 12192000"/>
              <a:gd name="connsiteY91" fmla="*/ 2137719 h 3482342"/>
              <a:gd name="connsiteX92" fmla="*/ 5898141 w 12192000"/>
              <a:gd name="connsiteY92" fmla="*/ 2144806 h 3482342"/>
              <a:gd name="connsiteX93" fmla="*/ 5855337 w 12192000"/>
              <a:gd name="connsiteY93" fmla="*/ 2137719 h 3482342"/>
              <a:gd name="connsiteX94" fmla="*/ 5817682 w 12192000"/>
              <a:gd name="connsiteY94" fmla="*/ 2157358 h 3482342"/>
              <a:gd name="connsiteX95" fmla="*/ 5735300 w 12192000"/>
              <a:gd name="connsiteY95" fmla="*/ 2158902 h 3482342"/>
              <a:gd name="connsiteX96" fmla="*/ 5591469 w 12192000"/>
              <a:gd name="connsiteY96" fmla="*/ 2178389 h 3482342"/>
              <a:gd name="connsiteX97" fmla="*/ 5505818 w 12192000"/>
              <a:gd name="connsiteY97" fmla="*/ 2194207 h 3482342"/>
              <a:gd name="connsiteX98" fmla="*/ 5452860 w 12192000"/>
              <a:gd name="connsiteY98" fmla="*/ 2180085 h 3482342"/>
              <a:gd name="connsiteX99" fmla="*/ 5414282 w 12192000"/>
              <a:gd name="connsiteY99" fmla="*/ 2183070 h 3482342"/>
              <a:gd name="connsiteX100" fmla="*/ 5368369 w 12192000"/>
              <a:gd name="connsiteY100" fmla="*/ 2204272 h 3482342"/>
              <a:gd name="connsiteX101" fmla="*/ 5336354 w 12192000"/>
              <a:gd name="connsiteY101" fmla="*/ 2218920 h 3482342"/>
              <a:gd name="connsiteX102" fmla="*/ 5291263 w 12192000"/>
              <a:gd name="connsiteY102" fmla="*/ 2239182 h 3482342"/>
              <a:gd name="connsiteX103" fmla="*/ 5255152 w 12192000"/>
              <a:gd name="connsiteY103" fmla="*/ 2247164 h 3482342"/>
              <a:gd name="connsiteX104" fmla="*/ 5233796 w 12192000"/>
              <a:gd name="connsiteY104" fmla="*/ 2268260 h 3482342"/>
              <a:gd name="connsiteX105" fmla="*/ 5212786 w 12192000"/>
              <a:gd name="connsiteY105" fmla="*/ 2296592 h 3482342"/>
              <a:gd name="connsiteX106" fmla="*/ 5173523 w 12192000"/>
              <a:gd name="connsiteY106" fmla="*/ 2309057 h 3482342"/>
              <a:gd name="connsiteX107" fmla="*/ 5123830 w 12192000"/>
              <a:gd name="connsiteY107" fmla="*/ 2307070 h 3482342"/>
              <a:gd name="connsiteX108" fmla="*/ 5065426 w 12192000"/>
              <a:gd name="connsiteY108" fmla="*/ 2324076 h 3482342"/>
              <a:gd name="connsiteX109" fmla="*/ 4975908 w 12192000"/>
              <a:gd name="connsiteY109" fmla="*/ 2364128 h 3482342"/>
              <a:gd name="connsiteX110" fmla="*/ 4913723 w 12192000"/>
              <a:gd name="connsiteY110" fmla="*/ 2385265 h 3482342"/>
              <a:gd name="connsiteX111" fmla="*/ 4746485 w 12192000"/>
              <a:gd name="connsiteY111" fmla="*/ 2451769 h 3482342"/>
              <a:gd name="connsiteX112" fmla="*/ 4681588 w 12192000"/>
              <a:gd name="connsiteY112" fmla="*/ 2467494 h 3482342"/>
              <a:gd name="connsiteX113" fmla="*/ 1783655 w 12192000"/>
              <a:gd name="connsiteY113" fmla="*/ 3163860 h 3482342"/>
              <a:gd name="connsiteX114" fmla="*/ 1325955 w 12192000"/>
              <a:gd name="connsiteY114" fmla="*/ 3176692 h 3482342"/>
              <a:gd name="connsiteX115" fmla="*/ 1190384 w 12192000"/>
              <a:gd name="connsiteY115" fmla="*/ 3203504 h 3482342"/>
              <a:gd name="connsiteX116" fmla="*/ 1094537 w 12192000"/>
              <a:gd name="connsiteY116" fmla="*/ 3229469 h 3482342"/>
              <a:gd name="connsiteX117" fmla="*/ 779276 w 12192000"/>
              <a:gd name="connsiteY117" fmla="*/ 3327290 h 3482342"/>
              <a:gd name="connsiteX118" fmla="*/ 600378 w 12192000"/>
              <a:gd name="connsiteY118" fmla="*/ 3335250 h 3482342"/>
              <a:gd name="connsiteX119" fmla="*/ 493457 w 12192000"/>
              <a:gd name="connsiteY119" fmla="*/ 3365044 h 3482342"/>
              <a:gd name="connsiteX120" fmla="*/ 349402 w 12192000"/>
              <a:gd name="connsiteY120" fmla="*/ 3380897 h 3482342"/>
              <a:gd name="connsiteX121" fmla="*/ 192183 w 12192000"/>
              <a:gd name="connsiteY121" fmla="*/ 3460075 h 3482342"/>
              <a:gd name="connsiteX122" fmla="*/ 46713 w 12192000"/>
              <a:gd name="connsiteY122" fmla="*/ 3462986 h 3482342"/>
              <a:gd name="connsiteX123" fmla="*/ 2765 w 12192000"/>
              <a:gd name="connsiteY123" fmla="*/ 3480770 h 3482342"/>
              <a:gd name="connsiteX124" fmla="*/ 0 w 12192000"/>
              <a:gd name="connsiteY124" fmla="*/ 3482342 h 3482342"/>
              <a:gd name="connsiteX125" fmla="*/ 0 w 12192000"/>
              <a:gd name="connsiteY125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74565 w 12192000"/>
              <a:gd name="connsiteY26" fmla="*/ 1226849 h 3482342"/>
              <a:gd name="connsiteX27" fmla="*/ 10960443 w 12192000"/>
              <a:gd name="connsiteY27" fmla="*/ 1244502 h 3482342"/>
              <a:gd name="connsiteX28" fmla="*/ 10879242 w 12192000"/>
              <a:gd name="connsiteY28" fmla="*/ 1269215 h 3482342"/>
              <a:gd name="connsiteX29" fmla="*/ 10850998 w 12192000"/>
              <a:gd name="connsiteY29" fmla="*/ 1269215 h 3482342"/>
              <a:gd name="connsiteX30" fmla="*/ 10815658 w 12192000"/>
              <a:gd name="connsiteY30" fmla="*/ 1287849 h 3482342"/>
              <a:gd name="connsiteX31" fmla="*/ 10723900 w 12192000"/>
              <a:gd name="connsiteY31" fmla="*/ 1318642 h 3482342"/>
              <a:gd name="connsiteX32" fmla="*/ 10679906 w 12192000"/>
              <a:gd name="connsiteY32" fmla="*/ 1332049 h 3482342"/>
              <a:gd name="connsiteX33" fmla="*/ 10639834 w 12192000"/>
              <a:gd name="connsiteY33" fmla="*/ 1324989 h 3482342"/>
              <a:gd name="connsiteX34" fmla="*/ 10603863 w 12192000"/>
              <a:gd name="connsiteY34" fmla="*/ 1346886 h 3482342"/>
              <a:gd name="connsiteX35" fmla="*/ 10573203 w 12192000"/>
              <a:gd name="connsiteY35" fmla="*/ 1351996 h 3482342"/>
              <a:gd name="connsiteX36" fmla="*/ 10513263 w 12192000"/>
              <a:gd name="connsiteY36" fmla="*/ 1350756 h 3482342"/>
              <a:gd name="connsiteX37" fmla="*/ 10464012 w 12192000"/>
              <a:gd name="connsiteY37" fmla="*/ 1391778 h 3482342"/>
              <a:gd name="connsiteX38" fmla="*/ 10405409 w 12192000"/>
              <a:gd name="connsiteY38" fmla="*/ 1422789 h 3482342"/>
              <a:gd name="connsiteX39" fmla="*/ 10370530 w 12192000"/>
              <a:gd name="connsiteY39" fmla="*/ 1441596 h 3482342"/>
              <a:gd name="connsiteX40" fmla="*/ 10314361 w 12192000"/>
              <a:gd name="connsiteY40" fmla="*/ 1466924 h 3482342"/>
              <a:gd name="connsiteX41" fmla="*/ 10264922 w 12192000"/>
              <a:gd name="connsiteY41" fmla="*/ 1472107 h 3482342"/>
              <a:gd name="connsiteX42" fmla="*/ 10201385 w 12192000"/>
              <a:gd name="connsiteY42" fmla="*/ 1477515 h 3482342"/>
              <a:gd name="connsiteX43" fmla="*/ 10120184 w 12192000"/>
              <a:gd name="connsiteY43" fmla="*/ 1466924 h 3482342"/>
              <a:gd name="connsiteX44" fmla="*/ 10058690 w 12192000"/>
              <a:gd name="connsiteY44" fmla="*/ 1474888 h 3482342"/>
              <a:gd name="connsiteX45" fmla="*/ 10004424 w 12192000"/>
              <a:gd name="connsiteY45" fmla="*/ 1489801 h 3482342"/>
              <a:gd name="connsiteX46" fmla="*/ 9999951 w 12192000"/>
              <a:gd name="connsiteY46" fmla="*/ 1499127 h 3482342"/>
              <a:gd name="connsiteX47" fmla="*/ 9845462 w 12192000"/>
              <a:gd name="connsiteY47" fmla="*/ 1548192 h 3482342"/>
              <a:gd name="connsiteX48" fmla="*/ 9736156 w 12192000"/>
              <a:gd name="connsiteY48" fmla="*/ 1581928 h 3482342"/>
              <a:gd name="connsiteX49" fmla="*/ 9693355 w 12192000"/>
              <a:gd name="connsiteY49" fmla="*/ 1602632 h 3482342"/>
              <a:gd name="connsiteX50" fmla="*/ 9664242 w 12192000"/>
              <a:gd name="connsiteY50" fmla="*/ 1622075 h 3482342"/>
              <a:gd name="connsiteX51" fmla="*/ 9579195 w 12192000"/>
              <a:gd name="connsiteY51" fmla="*/ 1648017 h 3482342"/>
              <a:gd name="connsiteX52" fmla="*/ 9433652 w 12192000"/>
              <a:gd name="connsiteY52" fmla="*/ 1681174 h 3482342"/>
              <a:gd name="connsiteX53" fmla="*/ 9403775 w 12192000"/>
              <a:gd name="connsiteY53" fmla="*/ 1690403 h 3482342"/>
              <a:gd name="connsiteX54" fmla="*/ 9382503 w 12192000"/>
              <a:gd name="connsiteY54" fmla="*/ 1706957 h 3482342"/>
              <a:gd name="connsiteX55" fmla="*/ 9381410 w 12192000"/>
              <a:gd name="connsiteY55" fmla="*/ 1718312 h 3482342"/>
              <a:gd name="connsiteX56" fmla="*/ 9365685 w 12192000"/>
              <a:gd name="connsiteY56" fmla="*/ 1724772 h 3482342"/>
              <a:gd name="connsiteX57" fmla="*/ 9278020 w 12192000"/>
              <a:gd name="connsiteY57" fmla="*/ 1741161 h 3482342"/>
              <a:gd name="connsiteX58" fmla="*/ 9217145 w 12192000"/>
              <a:gd name="connsiteY58" fmla="*/ 1771195 h 3482342"/>
              <a:gd name="connsiteX59" fmla="*/ 8955875 w 12192000"/>
              <a:gd name="connsiteY59" fmla="*/ 1796806 h 3482342"/>
              <a:gd name="connsiteX60" fmla="*/ 8648415 w 12192000"/>
              <a:gd name="connsiteY60" fmla="*/ 1878623 h 3482342"/>
              <a:gd name="connsiteX61" fmla="*/ 8495949 w 12192000"/>
              <a:gd name="connsiteY61" fmla="*/ 1902425 h 3482342"/>
              <a:gd name="connsiteX62" fmla="*/ 8236214 w 12192000"/>
              <a:gd name="connsiteY62" fmla="*/ 1909725 h 3482342"/>
              <a:gd name="connsiteX63" fmla="*/ 8132104 w 12192000"/>
              <a:gd name="connsiteY63" fmla="*/ 1895727 h 3482342"/>
              <a:gd name="connsiteX64" fmla="*/ 7918078 w 12192000"/>
              <a:gd name="connsiteY64" fmla="*/ 1862668 h 3482342"/>
              <a:gd name="connsiteX65" fmla="*/ 7817899 w 12192000"/>
              <a:gd name="connsiteY65" fmla="*/ 1862176 h 3482342"/>
              <a:gd name="connsiteX66" fmla="*/ 7768994 w 12192000"/>
              <a:gd name="connsiteY66" fmla="*/ 1855721 h 3482342"/>
              <a:gd name="connsiteX67" fmla="*/ 7618027 w 12192000"/>
              <a:gd name="connsiteY67" fmla="*/ 1830959 h 3482342"/>
              <a:gd name="connsiteX68" fmla="*/ 7449425 w 12192000"/>
              <a:gd name="connsiteY68" fmla="*/ 1810910 h 3482342"/>
              <a:gd name="connsiteX69" fmla="*/ 7342915 w 12192000"/>
              <a:gd name="connsiteY69" fmla="*/ 1819827 h 3482342"/>
              <a:gd name="connsiteX70" fmla="*/ 7255191 w 12192000"/>
              <a:gd name="connsiteY70" fmla="*/ 1834354 h 3482342"/>
              <a:gd name="connsiteX71" fmla="*/ 7131205 w 12192000"/>
              <a:gd name="connsiteY71" fmla="*/ 1845557 h 3482342"/>
              <a:gd name="connsiteX72" fmla="*/ 6941837 w 12192000"/>
              <a:gd name="connsiteY72" fmla="*/ 1840640 h 3482342"/>
              <a:gd name="connsiteX73" fmla="*/ 6837145 w 12192000"/>
              <a:gd name="connsiteY73" fmla="*/ 1870724 h 3482342"/>
              <a:gd name="connsiteX74" fmla="*/ 6753991 w 12192000"/>
              <a:gd name="connsiteY74" fmla="*/ 1860969 h 3482342"/>
              <a:gd name="connsiteX75" fmla="*/ 6727754 w 12192000"/>
              <a:gd name="connsiteY75" fmla="*/ 1882372 h 3482342"/>
              <a:gd name="connsiteX76" fmla="*/ 6723371 w 12192000"/>
              <a:gd name="connsiteY76" fmla="*/ 1886494 h 3482342"/>
              <a:gd name="connsiteX77" fmla="*/ 6702779 w 12192000"/>
              <a:gd name="connsiteY77" fmla="*/ 1893601 h 3482342"/>
              <a:gd name="connsiteX78" fmla="*/ 6686657 w 12192000"/>
              <a:gd name="connsiteY78" fmla="*/ 1907344 h 3482342"/>
              <a:gd name="connsiteX79" fmla="*/ 6651330 w 12192000"/>
              <a:gd name="connsiteY79" fmla="*/ 1922921 h 3482342"/>
              <a:gd name="connsiteX80" fmla="*/ 6622958 w 12192000"/>
              <a:gd name="connsiteY80" fmla="*/ 1936255 h 3482342"/>
              <a:gd name="connsiteX81" fmla="*/ 6522602 w 12192000"/>
              <a:gd name="connsiteY81" fmla="*/ 1954133 h 3482342"/>
              <a:gd name="connsiteX82" fmla="*/ 6444344 w 12192000"/>
              <a:gd name="connsiteY82" fmla="*/ 1969663 h 3482342"/>
              <a:gd name="connsiteX83" fmla="*/ 6409626 w 12192000"/>
              <a:gd name="connsiteY83" fmla="*/ 1978846 h 3482342"/>
              <a:gd name="connsiteX84" fmla="*/ 6333446 w 12192000"/>
              <a:gd name="connsiteY84" fmla="*/ 1997163 h 3482342"/>
              <a:gd name="connsiteX85" fmla="*/ 6294933 w 12192000"/>
              <a:gd name="connsiteY85" fmla="*/ 2019412 h 3482342"/>
              <a:gd name="connsiteX86" fmla="*/ 6238719 w 12192000"/>
              <a:gd name="connsiteY86" fmla="*/ 2042547 h 3482342"/>
              <a:gd name="connsiteX87" fmla="*/ 6187205 w 12192000"/>
              <a:gd name="connsiteY87" fmla="*/ 2060048 h 3482342"/>
              <a:gd name="connsiteX88" fmla="*/ 6138780 w 12192000"/>
              <a:gd name="connsiteY88" fmla="*/ 2081918 h 3482342"/>
              <a:gd name="connsiteX89" fmla="*/ 6120125 w 12192000"/>
              <a:gd name="connsiteY89" fmla="*/ 2109475 h 3482342"/>
              <a:gd name="connsiteX90" fmla="*/ 6056576 w 12192000"/>
              <a:gd name="connsiteY90" fmla="*/ 2120066 h 3482342"/>
              <a:gd name="connsiteX91" fmla="*/ 5993794 w 12192000"/>
              <a:gd name="connsiteY91" fmla="*/ 2122569 h 3482342"/>
              <a:gd name="connsiteX92" fmla="*/ 5943601 w 12192000"/>
              <a:gd name="connsiteY92" fmla="*/ 2137719 h 3482342"/>
              <a:gd name="connsiteX93" fmla="*/ 5898141 w 12192000"/>
              <a:gd name="connsiteY93" fmla="*/ 2144806 h 3482342"/>
              <a:gd name="connsiteX94" fmla="*/ 5855337 w 12192000"/>
              <a:gd name="connsiteY94" fmla="*/ 2137719 h 3482342"/>
              <a:gd name="connsiteX95" fmla="*/ 5817682 w 12192000"/>
              <a:gd name="connsiteY95" fmla="*/ 2157358 h 3482342"/>
              <a:gd name="connsiteX96" fmla="*/ 5735300 w 12192000"/>
              <a:gd name="connsiteY96" fmla="*/ 2158902 h 3482342"/>
              <a:gd name="connsiteX97" fmla="*/ 5591469 w 12192000"/>
              <a:gd name="connsiteY97" fmla="*/ 2178389 h 3482342"/>
              <a:gd name="connsiteX98" fmla="*/ 5505818 w 12192000"/>
              <a:gd name="connsiteY98" fmla="*/ 2194207 h 3482342"/>
              <a:gd name="connsiteX99" fmla="*/ 5452860 w 12192000"/>
              <a:gd name="connsiteY99" fmla="*/ 2180085 h 3482342"/>
              <a:gd name="connsiteX100" fmla="*/ 5414282 w 12192000"/>
              <a:gd name="connsiteY100" fmla="*/ 2183070 h 3482342"/>
              <a:gd name="connsiteX101" fmla="*/ 5368369 w 12192000"/>
              <a:gd name="connsiteY101" fmla="*/ 2204272 h 3482342"/>
              <a:gd name="connsiteX102" fmla="*/ 5336354 w 12192000"/>
              <a:gd name="connsiteY102" fmla="*/ 2218920 h 3482342"/>
              <a:gd name="connsiteX103" fmla="*/ 5291263 w 12192000"/>
              <a:gd name="connsiteY103" fmla="*/ 2239182 h 3482342"/>
              <a:gd name="connsiteX104" fmla="*/ 5255152 w 12192000"/>
              <a:gd name="connsiteY104" fmla="*/ 2247164 h 3482342"/>
              <a:gd name="connsiteX105" fmla="*/ 5233796 w 12192000"/>
              <a:gd name="connsiteY105" fmla="*/ 2268260 h 3482342"/>
              <a:gd name="connsiteX106" fmla="*/ 5212786 w 12192000"/>
              <a:gd name="connsiteY106" fmla="*/ 2296592 h 3482342"/>
              <a:gd name="connsiteX107" fmla="*/ 5173523 w 12192000"/>
              <a:gd name="connsiteY107" fmla="*/ 2309057 h 3482342"/>
              <a:gd name="connsiteX108" fmla="*/ 5123830 w 12192000"/>
              <a:gd name="connsiteY108" fmla="*/ 2307070 h 3482342"/>
              <a:gd name="connsiteX109" fmla="*/ 5065426 w 12192000"/>
              <a:gd name="connsiteY109" fmla="*/ 2324076 h 3482342"/>
              <a:gd name="connsiteX110" fmla="*/ 4975908 w 12192000"/>
              <a:gd name="connsiteY110" fmla="*/ 2364128 h 3482342"/>
              <a:gd name="connsiteX111" fmla="*/ 4913723 w 12192000"/>
              <a:gd name="connsiteY111" fmla="*/ 2385265 h 3482342"/>
              <a:gd name="connsiteX112" fmla="*/ 4746485 w 12192000"/>
              <a:gd name="connsiteY112" fmla="*/ 2451769 h 3482342"/>
              <a:gd name="connsiteX113" fmla="*/ 4681588 w 12192000"/>
              <a:gd name="connsiteY113" fmla="*/ 2467494 h 3482342"/>
              <a:gd name="connsiteX114" fmla="*/ 1783655 w 12192000"/>
              <a:gd name="connsiteY114" fmla="*/ 3163860 h 3482342"/>
              <a:gd name="connsiteX115" fmla="*/ 1325955 w 12192000"/>
              <a:gd name="connsiteY115" fmla="*/ 3176692 h 3482342"/>
              <a:gd name="connsiteX116" fmla="*/ 1190384 w 12192000"/>
              <a:gd name="connsiteY116" fmla="*/ 3203504 h 3482342"/>
              <a:gd name="connsiteX117" fmla="*/ 1094537 w 12192000"/>
              <a:gd name="connsiteY117" fmla="*/ 3229469 h 3482342"/>
              <a:gd name="connsiteX118" fmla="*/ 779276 w 12192000"/>
              <a:gd name="connsiteY118" fmla="*/ 3327290 h 3482342"/>
              <a:gd name="connsiteX119" fmla="*/ 600378 w 12192000"/>
              <a:gd name="connsiteY119" fmla="*/ 3335250 h 3482342"/>
              <a:gd name="connsiteX120" fmla="*/ 493457 w 12192000"/>
              <a:gd name="connsiteY120" fmla="*/ 3365044 h 3482342"/>
              <a:gd name="connsiteX121" fmla="*/ 349402 w 12192000"/>
              <a:gd name="connsiteY121" fmla="*/ 3380897 h 3482342"/>
              <a:gd name="connsiteX122" fmla="*/ 192183 w 12192000"/>
              <a:gd name="connsiteY122" fmla="*/ 3460075 h 3482342"/>
              <a:gd name="connsiteX123" fmla="*/ 46713 w 12192000"/>
              <a:gd name="connsiteY123" fmla="*/ 3462986 h 3482342"/>
              <a:gd name="connsiteX124" fmla="*/ 2765 w 12192000"/>
              <a:gd name="connsiteY124" fmla="*/ 3480770 h 3482342"/>
              <a:gd name="connsiteX125" fmla="*/ 0 w 12192000"/>
              <a:gd name="connsiteY125" fmla="*/ 3482342 h 3482342"/>
              <a:gd name="connsiteX126" fmla="*/ 0 w 12192000"/>
              <a:gd name="connsiteY126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74565 w 12192000"/>
              <a:gd name="connsiteY26" fmla="*/ 1226849 h 3482342"/>
              <a:gd name="connsiteX27" fmla="*/ 10960443 w 12192000"/>
              <a:gd name="connsiteY27" fmla="*/ 1244502 h 3482342"/>
              <a:gd name="connsiteX28" fmla="*/ 10879242 w 12192000"/>
              <a:gd name="connsiteY28" fmla="*/ 1269215 h 3482342"/>
              <a:gd name="connsiteX29" fmla="*/ 10850998 w 12192000"/>
              <a:gd name="connsiteY29" fmla="*/ 1269215 h 3482342"/>
              <a:gd name="connsiteX30" fmla="*/ 10815658 w 12192000"/>
              <a:gd name="connsiteY30" fmla="*/ 1287849 h 3482342"/>
              <a:gd name="connsiteX31" fmla="*/ 10723900 w 12192000"/>
              <a:gd name="connsiteY31" fmla="*/ 1318642 h 3482342"/>
              <a:gd name="connsiteX32" fmla="*/ 10679906 w 12192000"/>
              <a:gd name="connsiteY32" fmla="*/ 1332049 h 3482342"/>
              <a:gd name="connsiteX33" fmla="*/ 10639834 w 12192000"/>
              <a:gd name="connsiteY33" fmla="*/ 1324989 h 3482342"/>
              <a:gd name="connsiteX34" fmla="*/ 10603863 w 12192000"/>
              <a:gd name="connsiteY34" fmla="*/ 1346886 h 3482342"/>
              <a:gd name="connsiteX35" fmla="*/ 10573203 w 12192000"/>
              <a:gd name="connsiteY35" fmla="*/ 1351996 h 3482342"/>
              <a:gd name="connsiteX36" fmla="*/ 10513263 w 12192000"/>
              <a:gd name="connsiteY36" fmla="*/ 1350756 h 3482342"/>
              <a:gd name="connsiteX37" fmla="*/ 10464012 w 12192000"/>
              <a:gd name="connsiteY37" fmla="*/ 1391778 h 3482342"/>
              <a:gd name="connsiteX38" fmla="*/ 10405409 w 12192000"/>
              <a:gd name="connsiteY38" fmla="*/ 1422789 h 3482342"/>
              <a:gd name="connsiteX39" fmla="*/ 10370530 w 12192000"/>
              <a:gd name="connsiteY39" fmla="*/ 1441596 h 3482342"/>
              <a:gd name="connsiteX40" fmla="*/ 10300239 w 12192000"/>
              <a:gd name="connsiteY40" fmla="*/ 1456332 h 3482342"/>
              <a:gd name="connsiteX41" fmla="*/ 10264922 w 12192000"/>
              <a:gd name="connsiteY41" fmla="*/ 1472107 h 3482342"/>
              <a:gd name="connsiteX42" fmla="*/ 10201385 w 12192000"/>
              <a:gd name="connsiteY42" fmla="*/ 1477515 h 3482342"/>
              <a:gd name="connsiteX43" fmla="*/ 10120184 w 12192000"/>
              <a:gd name="connsiteY43" fmla="*/ 1466924 h 3482342"/>
              <a:gd name="connsiteX44" fmla="*/ 10058690 w 12192000"/>
              <a:gd name="connsiteY44" fmla="*/ 1474888 h 3482342"/>
              <a:gd name="connsiteX45" fmla="*/ 10004424 w 12192000"/>
              <a:gd name="connsiteY45" fmla="*/ 1489801 h 3482342"/>
              <a:gd name="connsiteX46" fmla="*/ 9999951 w 12192000"/>
              <a:gd name="connsiteY46" fmla="*/ 1499127 h 3482342"/>
              <a:gd name="connsiteX47" fmla="*/ 9845462 w 12192000"/>
              <a:gd name="connsiteY47" fmla="*/ 1548192 h 3482342"/>
              <a:gd name="connsiteX48" fmla="*/ 9736156 w 12192000"/>
              <a:gd name="connsiteY48" fmla="*/ 1581928 h 3482342"/>
              <a:gd name="connsiteX49" fmla="*/ 9693355 w 12192000"/>
              <a:gd name="connsiteY49" fmla="*/ 1602632 h 3482342"/>
              <a:gd name="connsiteX50" fmla="*/ 9664242 w 12192000"/>
              <a:gd name="connsiteY50" fmla="*/ 1622075 h 3482342"/>
              <a:gd name="connsiteX51" fmla="*/ 9579195 w 12192000"/>
              <a:gd name="connsiteY51" fmla="*/ 1648017 h 3482342"/>
              <a:gd name="connsiteX52" fmla="*/ 9433652 w 12192000"/>
              <a:gd name="connsiteY52" fmla="*/ 1681174 h 3482342"/>
              <a:gd name="connsiteX53" fmla="*/ 9403775 w 12192000"/>
              <a:gd name="connsiteY53" fmla="*/ 1690403 h 3482342"/>
              <a:gd name="connsiteX54" fmla="*/ 9382503 w 12192000"/>
              <a:gd name="connsiteY54" fmla="*/ 1706957 h 3482342"/>
              <a:gd name="connsiteX55" fmla="*/ 9381410 w 12192000"/>
              <a:gd name="connsiteY55" fmla="*/ 1718312 h 3482342"/>
              <a:gd name="connsiteX56" fmla="*/ 9365685 w 12192000"/>
              <a:gd name="connsiteY56" fmla="*/ 1724772 h 3482342"/>
              <a:gd name="connsiteX57" fmla="*/ 9278020 w 12192000"/>
              <a:gd name="connsiteY57" fmla="*/ 1741161 h 3482342"/>
              <a:gd name="connsiteX58" fmla="*/ 9217145 w 12192000"/>
              <a:gd name="connsiteY58" fmla="*/ 1771195 h 3482342"/>
              <a:gd name="connsiteX59" fmla="*/ 8955875 w 12192000"/>
              <a:gd name="connsiteY59" fmla="*/ 1796806 h 3482342"/>
              <a:gd name="connsiteX60" fmla="*/ 8648415 w 12192000"/>
              <a:gd name="connsiteY60" fmla="*/ 1878623 h 3482342"/>
              <a:gd name="connsiteX61" fmla="*/ 8495949 w 12192000"/>
              <a:gd name="connsiteY61" fmla="*/ 1902425 h 3482342"/>
              <a:gd name="connsiteX62" fmla="*/ 8236214 w 12192000"/>
              <a:gd name="connsiteY62" fmla="*/ 1909725 h 3482342"/>
              <a:gd name="connsiteX63" fmla="*/ 8132104 w 12192000"/>
              <a:gd name="connsiteY63" fmla="*/ 1895727 h 3482342"/>
              <a:gd name="connsiteX64" fmla="*/ 7918078 w 12192000"/>
              <a:gd name="connsiteY64" fmla="*/ 1862668 h 3482342"/>
              <a:gd name="connsiteX65" fmla="*/ 7817899 w 12192000"/>
              <a:gd name="connsiteY65" fmla="*/ 1862176 h 3482342"/>
              <a:gd name="connsiteX66" fmla="*/ 7768994 w 12192000"/>
              <a:gd name="connsiteY66" fmla="*/ 1855721 h 3482342"/>
              <a:gd name="connsiteX67" fmla="*/ 7618027 w 12192000"/>
              <a:gd name="connsiteY67" fmla="*/ 1830959 h 3482342"/>
              <a:gd name="connsiteX68" fmla="*/ 7449425 w 12192000"/>
              <a:gd name="connsiteY68" fmla="*/ 1810910 h 3482342"/>
              <a:gd name="connsiteX69" fmla="*/ 7342915 w 12192000"/>
              <a:gd name="connsiteY69" fmla="*/ 1819827 h 3482342"/>
              <a:gd name="connsiteX70" fmla="*/ 7255191 w 12192000"/>
              <a:gd name="connsiteY70" fmla="*/ 1834354 h 3482342"/>
              <a:gd name="connsiteX71" fmla="*/ 7131205 w 12192000"/>
              <a:gd name="connsiteY71" fmla="*/ 1845557 h 3482342"/>
              <a:gd name="connsiteX72" fmla="*/ 6941837 w 12192000"/>
              <a:gd name="connsiteY72" fmla="*/ 1840640 h 3482342"/>
              <a:gd name="connsiteX73" fmla="*/ 6837145 w 12192000"/>
              <a:gd name="connsiteY73" fmla="*/ 1870724 h 3482342"/>
              <a:gd name="connsiteX74" fmla="*/ 6753991 w 12192000"/>
              <a:gd name="connsiteY74" fmla="*/ 1860969 h 3482342"/>
              <a:gd name="connsiteX75" fmla="*/ 6727754 w 12192000"/>
              <a:gd name="connsiteY75" fmla="*/ 1882372 h 3482342"/>
              <a:gd name="connsiteX76" fmla="*/ 6723371 w 12192000"/>
              <a:gd name="connsiteY76" fmla="*/ 1886494 h 3482342"/>
              <a:gd name="connsiteX77" fmla="*/ 6702779 w 12192000"/>
              <a:gd name="connsiteY77" fmla="*/ 1893601 h 3482342"/>
              <a:gd name="connsiteX78" fmla="*/ 6686657 w 12192000"/>
              <a:gd name="connsiteY78" fmla="*/ 1907344 h 3482342"/>
              <a:gd name="connsiteX79" fmla="*/ 6651330 w 12192000"/>
              <a:gd name="connsiteY79" fmla="*/ 1922921 h 3482342"/>
              <a:gd name="connsiteX80" fmla="*/ 6622958 w 12192000"/>
              <a:gd name="connsiteY80" fmla="*/ 1936255 h 3482342"/>
              <a:gd name="connsiteX81" fmla="*/ 6522602 w 12192000"/>
              <a:gd name="connsiteY81" fmla="*/ 1954133 h 3482342"/>
              <a:gd name="connsiteX82" fmla="*/ 6444344 w 12192000"/>
              <a:gd name="connsiteY82" fmla="*/ 1969663 h 3482342"/>
              <a:gd name="connsiteX83" fmla="*/ 6409626 w 12192000"/>
              <a:gd name="connsiteY83" fmla="*/ 1978846 h 3482342"/>
              <a:gd name="connsiteX84" fmla="*/ 6333446 w 12192000"/>
              <a:gd name="connsiteY84" fmla="*/ 1997163 h 3482342"/>
              <a:gd name="connsiteX85" fmla="*/ 6294933 w 12192000"/>
              <a:gd name="connsiteY85" fmla="*/ 2019412 h 3482342"/>
              <a:gd name="connsiteX86" fmla="*/ 6238719 w 12192000"/>
              <a:gd name="connsiteY86" fmla="*/ 2042547 h 3482342"/>
              <a:gd name="connsiteX87" fmla="*/ 6187205 w 12192000"/>
              <a:gd name="connsiteY87" fmla="*/ 2060048 h 3482342"/>
              <a:gd name="connsiteX88" fmla="*/ 6138780 w 12192000"/>
              <a:gd name="connsiteY88" fmla="*/ 2081918 h 3482342"/>
              <a:gd name="connsiteX89" fmla="*/ 6120125 w 12192000"/>
              <a:gd name="connsiteY89" fmla="*/ 2109475 h 3482342"/>
              <a:gd name="connsiteX90" fmla="*/ 6056576 w 12192000"/>
              <a:gd name="connsiteY90" fmla="*/ 2120066 h 3482342"/>
              <a:gd name="connsiteX91" fmla="*/ 5993794 w 12192000"/>
              <a:gd name="connsiteY91" fmla="*/ 2122569 h 3482342"/>
              <a:gd name="connsiteX92" fmla="*/ 5943601 w 12192000"/>
              <a:gd name="connsiteY92" fmla="*/ 2137719 h 3482342"/>
              <a:gd name="connsiteX93" fmla="*/ 5898141 w 12192000"/>
              <a:gd name="connsiteY93" fmla="*/ 2144806 h 3482342"/>
              <a:gd name="connsiteX94" fmla="*/ 5855337 w 12192000"/>
              <a:gd name="connsiteY94" fmla="*/ 2137719 h 3482342"/>
              <a:gd name="connsiteX95" fmla="*/ 5817682 w 12192000"/>
              <a:gd name="connsiteY95" fmla="*/ 2157358 h 3482342"/>
              <a:gd name="connsiteX96" fmla="*/ 5735300 w 12192000"/>
              <a:gd name="connsiteY96" fmla="*/ 2158902 h 3482342"/>
              <a:gd name="connsiteX97" fmla="*/ 5591469 w 12192000"/>
              <a:gd name="connsiteY97" fmla="*/ 2178389 h 3482342"/>
              <a:gd name="connsiteX98" fmla="*/ 5505818 w 12192000"/>
              <a:gd name="connsiteY98" fmla="*/ 2194207 h 3482342"/>
              <a:gd name="connsiteX99" fmla="*/ 5452860 w 12192000"/>
              <a:gd name="connsiteY99" fmla="*/ 2180085 h 3482342"/>
              <a:gd name="connsiteX100" fmla="*/ 5414282 w 12192000"/>
              <a:gd name="connsiteY100" fmla="*/ 2183070 h 3482342"/>
              <a:gd name="connsiteX101" fmla="*/ 5368369 w 12192000"/>
              <a:gd name="connsiteY101" fmla="*/ 2204272 h 3482342"/>
              <a:gd name="connsiteX102" fmla="*/ 5336354 w 12192000"/>
              <a:gd name="connsiteY102" fmla="*/ 2218920 h 3482342"/>
              <a:gd name="connsiteX103" fmla="*/ 5291263 w 12192000"/>
              <a:gd name="connsiteY103" fmla="*/ 2239182 h 3482342"/>
              <a:gd name="connsiteX104" fmla="*/ 5255152 w 12192000"/>
              <a:gd name="connsiteY104" fmla="*/ 2247164 h 3482342"/>
              <a:gd name="connsiteX105" fmla="*/ 5233796 w 12192000"/>
              <a:gd name="connsiteY105" fmla="*/ 2268260 h 3482342"/>
              <a:gd name="connsiteX106" fmla="*/ 5212786 w 12192000"/>
              <a:gd name="connsiteY106" fmla="*/ 2296592 h 3482342"/>
              <a:gd name="connsiteX107" fmla="*/ 5173523 w 12192000"/>
              <a:gd name="connsiteY107" fmla="*/ 2309057 h 3482342"/>
              <a:gd name="connsiteX108" fmla="*/ 5123830 w 12192000"/>
              <a:gd name="connsiteY108" fmla="*/ 2307070 h 3482342"/>
              <a:gd name="connsiteX109" fmla="*/ 5065426 w 12192000"/>
              <a:gd name="connsiteY109" fmla="*/ 2324076 h 3482342"/>
              <a:gd name="connsiteX110" fmla="*/ 4975908 w 12192000"/>
              <a:gd name="connsiteY110" fmla="*/ 2364128 h 3482342"/>
              <a:gd name="connsiteX111" fmla="*/ 4913723 w 12192000"/>
              <a:gd name="connsiteY111" fmla="*/ 2385265 h 3482342"/>
              <a:gd name="connsiteX112" fmla="*/ 4746485 w 12192000"/>
              <a:gd name="connsiteY112" fmla="*/ 2451769 h 3482342"/>
              <a:gd name="connsiteX113" fmla="*/ 4681588 w 12192000"/>
              <a:gd name="connsiteY113" fmla="*/ 2467494 h 3482342"/>
              <a:gd name="connsiteX114" fmla="*/ 1783655 w 12192000"/>
              <a:gd name="connsiteY114" fmla="*/ 3163860 h 3482342"/>
              <a:gd name="connsiteX115" fmla="*/ 1325955 w 12192000"/>
              <a:gd name="connsiteY115" fmla="*/ 3176692 h 3482342"/>
              <a:gd name="connsiteX116" fmla="*/ 1190384 w 12192000"/>
              <a:gd name="connsiteY116" fmla="*/ 3203504 h 3482342"/>
              <a:gd name="connsiteX117" fmla="*/ 1094537 w 12192000"/>
              <a:gd name="connsiteY117" fmla="*/ 3229469 h 3482342"/>
              <a:gd name="connsiteX118" fmla="*/ 779276 w 12192000"/>
              <a:gd name="connsiteY118" fmla="*/ 3327290 h 3482342"/>
              <a:gd name="connsiteX119" fmla="*/ 600378 w 12192000"/>
              <a:gd name="connsiteY119" fmla="*/ 3335250 h 3482342"/>
              <a:gd name="connsiteX120" fmla="*/ 493457 w 12192000"/>
              <a:gd name="connsiteY120" fmla="*/ 3365044 h 3482342"/>
              <a:gd name="connsiteX121" fmla="*/ 349402 w 12192000"/>
              <a:gd name="connsiteY121" fmla="*/ 3380897 h 3482342"/>
              <a:gd name="connsiteX122" fmla="*/ 192183 w 12192000"/>
              <a:gd name="connsiteY122" fmla="*/ 3460075 h 3482342"/>
              <a:gd name="connsiteX123" fmla="*/ 46713 w 12192000"/>
              <a:gd name="connsiteY123" fmla="*/ 3462986 h 3482342"/>
              <a:gd name="connsiteX124" fmla="*/ 2765 w 12192000"/>
              <a:gd name="connsiteY124" fmla="*/ 3480770 h 3482342"/>
              <a:gd name="connsiteX125" fmla="*/ 0 w 12192000"/>
              <a:gd name="connsiteY125" fmla="*/ 3482342 h 3482342"/>
              <a:gd name="connsiteX126" fmla="*/ 0 w 12192000"/>
              <a:gd name="connsiteY126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74565 w 12192000"/>
              <a:gd name="connsiteY26" fmla="*/ 1226849 h 3482342"/>
              <a:gd name="connsiteX27" fmla="*/ 10960443 w 12192000"/>
              <a:gd name="connsiteY27" fmla="*/ 1244502 h 3482342"/>
              <a:gd name="connsiteX28" fmla="*/ 10879242 w 12192000"/>
              <a:gd name="connsiteY28" fmla="*/ 1269215 h 3482342"/>
              <a:gd name="connsiteX29" fmla="*/ 10850998 w 12192000"/>
              <a:gd name="connsiteY29" fmla="*/ 1269215 h 3482342"/>
              <a:gd name="connsiteX30" fmla="*/ 10815658 w 12192000"/>
              <a:gd name="connsiteY30" fmla="*/ 1287849 h 3482342"/>
              <a:gd name="connsiteX31" fmla="*/ 10723900 w 12192000"/>
              <a:gd name="connsiteY31" fmla="*/ 1318642 h 3482342"/>
              <a:gd name="connsiteX32" fmla="*/ 10679906 w 12192000"/>
              <a:gd name="connsiteY32" fmla="*/ 1332049 h 3482342"/>
              <a:gd name="connsiteX33" fmla="*/ 10639834 w 12192000"/>
              <a:gd name="connsiteY33" fmla="*/ 1324989 h 3482342"/>
              <a:gd name="connsiteX34" fmla="*/ 10603863 w 12192000"/>
              <a:gd name="connsiteY34" fmla="*/ 1346886 h 3482342"/>
              <a:gd name="connsiteX35" fmla="*/ 10573203 w 12192000"/>
              <a:gd name="connsiteY35" fmla="*/ 1351996 h 3482342"/>
              <a:gd name="connsiteX36" fmla="*/ 10513263 w 12192000"/>
              <a:gd name="connsiteY36" fmla="*/ 1350756 h 3482342"/>
              <a:gd name="connsiteX37" fmla="*/ 10464012 w 12192000"/>
              <a:gd name="connsiteY37" fmla="*/ 1391778 h 3482342"/>
              <a:gd name="connsiteX38" fmla="*/ 10405409 w 12192000"/>
              <a:gd name="connsiteY38" fmla="*/ 1422789 h 3482342"/>
              <a:gd name="connsiteX39" fmla="*/ 10370530 w 12192000"/>
              <a:gd name="connsiteY39" fmla="*/ 1441596 h 3482342"/>
              <a:gd name="connsiteX40" fmla="*/ 10300239 w 12192000"/>
              <a:gd name="connsiteY40" fmla="*/ 1456332 h 3482342"/>
              <a:gd name="connsiteX41" fmla="*/ 10264922 w 12192000"/>
              <a:gd name="connsiteY41" fmla="*/ 1472107 h 3482342"/>
              <a:gd name="connsiteX42" fmla="*/ 10201385 w 12192000"/>
              <a:gd name="connsiteY42" fmla="*/ 1477515 h 3482342"/>
              <a:gd name="connsiteX43" fmla="*/ 10151958 w 12192000"/>
              <a:gd name="connsiteY43" fmla="*/ 1477515 h 3482342"/>
              <a:gd name="connsiteX44" fmla="*/ 10120184 w 12192000"/>
              <a:gd name="connsiteY44" fmla="*/ 1466924 h 3482342"/>
              <a:gd name="connsiteX45" fmla="*/ 10058690 w 12192000"/>
              <a:gd name="connsiteY45" fmla="*/ 1474888 h 3482342"/>
              <a:gd name="connsiteX46" fmla="*/ 10004424 w 12192000"/>
              <a:gd name="connsiteY46" fmla="*/ 1489801 h 3482342"/>
              <a:gd name="connsiteX47" fmla="*/ 9999951 w 12192000"/>
              <a:gd name="connsiteY47" fmla="*/ 1499127 h 3482342"/>
              <a:gd name="connsiteX48" fmla="*/ 9845462 w 12192000"/>
              <a:gd name="connsiteY48" fmla="*/ 1548192 h 3482342"/>
              <a:gd name="connsiteX49" fmla="*/ 9736156 w 12192000"/>
              <a:gd name="connsiteY49" fmla="*/ 1581928 h 3482342"/>
              <a:gd name="connsiteX50" fmla="*/ 9693355 w 12192000"/>
              <a:gd name="connsiteY50" fmla="*/ 1602632 h 3482342"/>
              <a:gd name="connsiteX51" fmla="*/ 9664242 w 12192000"/>
              <a:gd name="connsiteY51" fmla="*/ 1622075 h 3482342"/>
              <a:gd name="connsiteX52" fmla="*/ 9579195 w 12192000"/>
              <a:gd name="connsiteY52" fmla="*/ 1648017 h 3482342"/>
              <a:gd name="connsiteX53" fmla="*/ 9433652 w 12192000"/>
              <a:gd name="connsiteY53" fmla="*/ 1681174 h 3482342"/>
              <a:gd name="connsiteX54" fmla="*/ 9403775 w 12192000"/>
              <a:gd name="connsiteY54" fmla="*/ 1690403 h 3482342"/>
              <a:gd name="connsiteX55" fmla="*/ 9382503 w 12192000"/>
              <a:gd name="connsiteY55" fmla="*/ 1706957 h 3482342"/>
              <a:gd name="connsiteX56" fmla="*/ 9381410 w 12192000"/>
              <a:gd name="connsiteY56" fmla="*/ 1718312 h 3482342"/>
              <a:gd name="connsiteX57" fmla="*/ 9365685 w 12192000"/>
              <a:gd name="connsiteY57" fmla="*/ 1724772 h 3482342"/>
              <a:gd name="connsiteX58" fmla="*/ 9278020 w 12192000"/>
              <a:gd name="connsiteY58" fmla="*/ 1741161 h 3482342"/>
              <a:gd name="connsiteX59" fmla="*/ 9217145 w 12192000"/>
              <a:gd name="connsiteY59" fmla="*/ 1771195 h 3482342"/>
              <a:gd name="connsiteX60" fmla="*/ 8955875 w 12192000"/>
              <a:gd name="connsiteY60" fmla="*/ 1796806 h 3482342"/>
              <a:gd name="connsiteX61" fmla="*/ 8648415 w 12192000"/>
              <a:gd name="connsiteY61" fmla="*/ 1878623 h 3482342"/>
              <a:gd name="connsiteX62" fmla="*/ 8495949 w 12192000"/>
              <a:gd name="connsiteY62" fmla="*/ 1902425 h 3482342"/>
              <a:gd name="connsiteX63" fmla="*/ 8236214 w 12192000"/>
              <a:gd name="connsiteY63" fmla="*/ 1909725 h 3482342"/>
              <a:gd name="connsiteX64" fmla="*/ 8132104 w 12192000"/>
              <a:gd name="connsiteY64" fmla="*/ 1895727 h 3482342"/>
              <a:gd name="connsiteX65" fmla="*/ 7918078 w 12192000"/>
              <a:gd name="connsiteY65" fmla="*/ 1862668 h 3482342"/>
              <a:gd name="connsiteX66" fmla="*/ 7817899 w 12192000"/>
              <a:gd name="connsiteY66" fmla="*/ 1862176 h 3482342"/>
              <a:gd name="connsiteX67" fmla="*/ 7768994 w 12192000"/>
              <a:gd name="connsiteY67" fmla="*/ 1855721 h 3482342"/>
              <a:gd name="connsiteX68" fmla="*/ 7618027 w 12192000"/>
              <a:gd name="connsiteY68" fmla="*/ 1830959 h 3482342"/>
              <a:gd name="connsiteX69" fmla="*/ 7449425 w 12192000"/>
              <a:gd name="connsiteY69" fmla="*/ 1810910 h 3482342"/>
              <a:gd name="connsiteX70" fmla="*/ 7342915 w 12192000"/>
              <a:gd name="connsiteY70" fmla="*/ 1819827 h 3482342"/>
              <a:gd name="connsiteX71" fmla="*/ 7255191 w 12192000"/>
              <a:gd name="connsiteY71" fmla="*/ 1834354 h 3482342"/>
              <a:gd name="connsiteX72" fmla="*/ 7131205 w 12192000"/>
              <a:gd name="connsiteY72" fmla="*/ 1845557 h 3482342"/>
              <a:gd name="connsiteX73" fmla="*/ 6941837 w 12192000"/>
              <a:gd name="connsiteY73" fmla="*/ 1840640 h 3482342"/>
              <a:gd name="connsiteX74" fmla="*/ 6837145 w 12192000"/>
              <a:gd name="connsiteY74" fmla="*/ 1870724 h 3482342"/>
              <a:gd name="connsiteX75" fmla="*/ 6753991 w 12192000"/>
              <a:gd name="connsiteY75" fmla="*/ 1860969 h 3482342"/>
              <a:gd name="connsiteX76" fmla="*/ 6727754 w 12192000"/>
              <a:gd name="connsiteY76" fmla="*/ 1882372 h 3482342"/>
              <a:gd name="connsiteX77" fmla="*/ 6723371 w 12192000"/>
              <a:gd name="connsiteY77" fmla="*/ 1886494 h 3482342"/>
              <a:gd name="connsiteX78" fmla="*/ 6702779 w 12192000"/>
              <a:gd name="connsiteY78" fmla="*/ 1893601 h 3482342"/>
              <a:gd name="connsiteX79" fmla="*/ 6686657 w 12192000"/>
              <a:gd name="connsiteY79" fmla="*/ 1907344 h 3482342"/>
              <a:gd name="connsiteX80" fmla="*/ 6651330 w 12192000"/>
              <a:gd name="connsiteY80" fmla="*/ 1922921 h 3482342"/>
              <a:gd name="connsiteX81" fmla="*/ 6622958 w 12192000"/>
              <a:gd name="connsiteY81" fmla="*/ 1936255 h 3482342"/>
              <a:gd name="connsiteX82" fmla="*/ 6522602 w 12192000"/>
              <a:gd name="connsiteY82" fmla="*/ 1954133 h 3482342"/>
              <a:gd name="connsiteX83" fmla="*/ 6444344 w 12192000"/>
              <a:gd name="connsiteY83" fmla="*/ 1969663 h 3482342"/>
              <a:gd name="connsiteX84" fmla="*/ 6409626 w 12192000"/>
              <a:gd name="connsiteY84" fmla="*/ 1978846 h 3482342"/>
              <a:gd name="connsiteX85" fmla="*/ 6333446 w 12192000"/>
              <a:gd name="connsiteY85" fmla="*/ 1997163 h 3482342"/>
              <a:gd name="connsiteX86" fmla="*/ 6294933 w 12192000"/>
              <a:gd name="connsiteY86" fmla="*/ 2019412 h 3482342"/>
              <a:gd name="connsiteX87" fmla="*/ 6238719 w 12192000"/>
              <a:gd name="connsiteY87" fmla="*/ 2042547 h 3482342"/>
              <a:gd name="connsiteX88" fmla="*/ 6187205 w 12192000"/>
              <a:gd name="connsiteY88" fmla="*/ 2060048 h 3482342"/>
              <a:gd name="connsiteX89" fmla="*/ 6138780 w 12192000"/>
              <a:gd name="connsiteY89" fmla="*/ 2081918 h 3482342"/>
              <a:gd name="connsiteX90" fmla="*/ 6120125 w 12192000"/>
              <a:gd name="connsiteY90" fmla="*/ 2109475 h 3482342"/>
              <a:gd name="connsiteX91" fmla="*/ 6056576 w 12192000"/>
              <a:gd name="connsiteY91" fmla="*/ 2120066 h 3482342"/>
              <a:gd name="connsiteX92" fmla="*/ 5993794 w 12192000"/>
              <a:gd name="connsiteY92" fmla="*/ 2122569 h 3482342"/>
              <a:gd name="connsiteX93" fmla="*/ 5943601 w 12192000"/>
              <a:gd name="connsiteY93" fmla="*/ 2137719 h 3482342"/>
              <a:gd name="connsiteX94" fmla="*/ 5898141 w 12192000"/>
              <a:gd name="connsiteY94" fmla="*/ 2144806 h 3482342"/>
              <a:gd name="connsiteX95" fmla="*/ 5855337 w 12192000"/>
              <a:gd name="connsiteY95" fmla="*/ 2137719 h 3482342"/>
              <a:gd name="connsiteX96" fmla="*/ 5817682 w 12192000"/>
              <a:gd name="connsiteY96" fmla="*/ 2157358 h 3482342"/>
              <a:gd name="connsiteX97" fmla="*/ 5735300 w 12192000"/>
              <a:gd name="connsiteY97" fmla="*/ 2158902 h 3482342"/>
              <a:gd name="connsiteX98" fmla="*/ 5591469 w 12192000"/>
              <a:gd name="connsiteY98" fmla="*/ 2178389 h 3482342"/>
              <a:gd name="connsiteX99" fmla="*/ 5505818 w 12192000"/>
              <a:gd name="connsiteY99" fmla="*/ 2194207 h 3482342"/>
              <a:gd name="connsiteX100" fmla="*/ 5452860 w 12192000"/>
              <a:gd name="connsiteY100" fmla="*/ 2180085 h 3482342"/>
              <a:gd name="connsiteX101" fmla="*/ 5414282 w 12192000"/>
              <a:gd name="connsiteY101" fmla="*/ 2183070 h 3482342"/>
              <a:gd name="connsiteX102" fmla="*/ 5368369 w 12192000"/>
              <a:gd name="connsiteY102" fmla="*/ 2204272 h 3482342"/>
              <a:gd name="connsiteX103" fmla="*/ 5336354 w 12192000"/>
              <a:gd name="connsiteY103" fmla="*/ 2218920 h 3482342"/>
              <a:gd name="connsiteX104" fmla="*/ 5291263 w 12192000"/>
              <a:gd name="connsiteY104" fmla="*/ 2239182 h 3482342"/>
              <a:gd name="connsiteX105" fmla="*/ 5255152 w 12192000"/>
              <a:gd name="connsiteY105" fmla="*/ 2247164 h 3482342"/>
              <a:gd name="connsiteX106" fmla="*/ 5233796 w 12192000"/>
              <a:gd name="connsiteY106" fmla="*/ 2268260 h 3482342"/>
              <a:gd name="connsiteX107" fmla="*/ 5212786 w 12192000"/>
              <a:gd name="connsiteY107" fmla="*/ 2296592 h 3482342"/>
              <a:gd name="connsiteX108" fmla="*/ 5173523 w 12192000"/>
              <a:gd name="connsiteY108" fmla="*/ 2309057 h 3482342"/>
              <a:gd name="connsiteX109" fmla="*/ 5123830 w 12192000"/>
              <a:gd name="connsiteY109" fmla="*/ 2307070 h 3482342"/>
              <a:gd name="connsiteX110" fmla="*/ 5065426 w 12192000"/>
              <a:gd name="connsiteY110" fmla="*/ 2324076 h 3482342"/>
              <a:gd name="connsiteX111" fmla="*/ 4975908 w 12192000"/>
              <a:gd name="connsiteY111" fmla="*/ 2364128 h 3482342"/>
              <a:gd name="connsiteX112" fmla="*/ 4913723 w 12192000"/>
              <a:gd name="connsiteY112" fmla="*/ 2385265 h 3482342"/>
              <a:gd name="connsiteX113" fmla="*/ 4746485 w 12192000"/>
              <a:gd name="connsiteY113" fmla="*/ 2451769 h 3482342"/>
              <a:gd name="connsiteX114" fmla="*/ 4681588 w 12192000"/>
              <a:gd name="connsiteY114" fmla="*/ 2467494 h 3482342"/>
              <a:gd name="connsiteX115" fmla="*/ 1783655 w 12192000"/>
              <a:gd name="connsiteY115" fmla="*/ 3163860 h 3482342"/>
              <a:gd name="connsiteX116" fmla="*/ 1325955 w 12192000"/>
              <a:gd name="connsiteY116" fmla="*/ 3176692 h 3482342"/>
              <a:gd name="connsiteX117" fmla="*/ 1190384 w 12192000"/>
              <a:gd name="connsiteY117" fmla="*/ 3203504 h 3482342"/>
              <a:gd name="connsiteX118" fmla="*/ 1094537 w 12192000"/>
              <a:gd name="connsiteY118" fmla="*/ 3229469 h 3482342"/>
              <a:gd name="connsiteX119" fmla="*/ 779276 w 12192000"/>
              <a:gd name="connsiteY119" fmla="*/ 3327290 h 3482342"/>
              <a:gd name="connsiteX120" fmla="*/ 600378 w 12192000"/>
              <a:gd name="connsiteY120" fmla="*/ 3335250 h 3482342"/>
              <a:gd name="connsiteX121" fmla="*/ 493457 w 12192000"/>
              <a:gd name="connsiteY121" fmla="*/ 3365044 h 3482342"/>
              <a:gd name="connsiteX122" fmla="*/ 349402 w 12192000"/>
              <a:gd name="connsiteY122" fmla="*/ 3380897 h 3482342"/>
              <a:gd name="connsiteX123" fmla="*/ 192183 w 12192000"/>
              <a:gd name="connsiteY123" fmla="*/ 3460075 h 3482342"/>
              <a:gd name="connsiteX124" fmla="*/ 46713 w 12192000"/>
              <a:gd name="connsiteY124" fmla="*/ 3462986 h 3482342"/>
              <a:gd name="connsiteX125" fmla="*/ 2765 w 12192000"/>
              <a:gd name="connsiteY125" fmla="*/ 3480770 h 3482342"/>
              <a:gd name="connsiteX126" fmla="*/ 0 w 12192000"/>
              <a:gd name="connsiteY126" fmla="*/ 3482342 h 3482342"/>
              <a:gd name="connsiteX127" fmla="*/ 0 w 12192000"/>
              <a:gd name="connsiteY127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74565 w 12192000"/>
              <a:gd name="connsiteY26" fmla="*/ 1226849 h 3482342"/>
              <a:gd name="connsiteX27" fmla="*/ 10960443 w 12192000"/>
              <a:gd name="connsiteY27" fmla="*/ 1244502 h 3482342"/>
              <a:gd name="connsiteX28" fmla="*/ 10879242 w 12192000"/>
              <a:gd name="connsiteY28" fmla="*/ 1269215 h 3482342"/>
              <a:gd name="connsiteX29" fmla="*/ 10850998 w 12192000"/>
              <a:gd name="connsiteY29" fmla="*/ 1269215 h 3482342"/>
              <a:gd name="connsiteX30" fmla="*/ 10815658 w 12192000"/>
              <a:gd name="connsiteY30" fmla="*/ 1287849 h 3482342"/>
              <a:gd name="connsiteX31" fmla="*/ 10723900 w 12192000"/>
              <a:gd name="connsiteY31" fmla="*/ 1318642 h 3482342"/>
              <a:gd name="connsiteX32" fmla="*/ 10679906 w 12192000"/>
              <a:gd name="connsiteY32" fmla="*/ 1332049 h 3482342"/>
              <a:gd name="connsiteX33" fmla="*/ 10639834 w 12192000"/>
              <a:gd name="connsiteY33" fmla="*/ 1324989 h 3482342"/>
              <a:gd name="connsiteX34" fmla="*/ 10603863 w 12192000"/>
              <a:gd name="connsiteY34" fmla="*/ 1346886 h 3482342"/>
              <a:gd name="connsiteX35" fmla="*/ 10573203 w 12192000"/>
              <a:gd name="connsiteY35" fmla="*/ 1351996 h 3482342"/>
              <a:gd name="connsiteX36" fmla="*/ 10513263 w 12192000"/>
              <a:gd name="connsiteY36" fmla="*/ 1350756 h 3482342"/>
              <a:gd name="connsiteX37" fmla="*/ 10464012 w 12192000"/>
              <a:gd name="connsiteY37" fmla="*/ 1391778 h 3482342"/>
              <a:gd name="connsiteX38" fmla="*/ 10405409 w 12192000"/>
              <a:gd name="connsiteY38" fmla="*/ 1422789 h 3482342"/>
              <a:gd name="connsiteX39" fmla="*/ 10370530 w 12192000"/>
              <a:gd name="connsiteY39" fmla="*/ 1441596 h 3482342"/>
              <a:gd name="connsiteX40" fmla="*/ 10300239 w 12192000"/>
              <a:gd name="connsiteY40" fmla="*/ 1456332 h 3482342"/>
              <a:gd name="connsiteX41" fmla="*/ 10264922 w 12192000"/>
              <a:gd name="connsiteY41" fmla="*/ 1472107 h 3482342"/>
              <a:gd name="connsiteX42" fmla="*/ 10229629 w 12192000"/>
              <a:gd name="connsiteY42" fmla="*/ 1470454 h 3482342"/>
              <a:gd name="connsiteX43" fmla="*/ 10201385 w 12192000"/>
              <a:gd name="connsiteY43" fmla="*/ 1477515 h 3482342"/>
              <a:gd name="connsiteX44" fmla="*/ 10151958 w 12192000"/>
              <a:gd name="connsiteY44" fmla="*/ 1477515 h 3482342"/>
              <a:gd name="connsiteX45" fmla="*/ 10120184 w 12192000"/>
              <a:gd name="connsiteY45" fmla="*/ 1466924 h 3482342"/>
              <a:gd name="connsiteX46" fmla="*/ 10058690 w 12192000"/>
              <a:gd name="connsiteY46" fmla="*/ 1474888 h 3482342"/>
              <a:gd name="connsiteX47" fmla="*/ 10004424 w 12192000"/>
              <a:gd name="connsiteY47" fmla="*/ 1489801 h 3482342"/>
              <a:gd name="connsiteX48" fmla="*/ 9999951 w 12192000"/>
              <a:gd name="connsiteY48" fmla="*/ 1499127 h 3482342"/>
              <a:gd name="connsiteX49" fmla="*/ 9845462 w 12192000"/>
              <a:gd name="connsiteY49" fmla="*/ 1548192 h 3482342"/>
              <a:gd name="connsiteX50" fmla="*/ 9736156 w 12192000"/>
              <a:gd name="connsiteY50" fmla="*/ 1581928 h 3482342"/>
              <a:gd name="connsiteX51" fmla="*/ 9693355 w 12192000"/>
              <a:gd name="connsiteY51" fmla="*/ 1602632 h 3482342"/>
              <a:gd name="connsiteX52" fmla="*/ 9664242 w 12192000"/>
              <a:gd name="connsiteY52" fmla="*/ 1622075 h 3482342"/>
              <a:gd name="connsiteX53" fmla="*/ 9579195 w 12192000"/>
              <a:gd name="connsiteY53" fmla="*/ 1648017 h 3482342"/>
              <a:gd name="connsiteX54" fmla="*/ 9433652 w 12192000"/>
              <a:gd name="connsiteY54" fmla="*/ 1681174 h 3482342"/>
              <a:gd name="connsiteX55" fmla="*/ 9403775 w 12192000"/>
              <a:gd name="connsiteY55" fmla="*/ 1690403 h 3482342"/>
              <a:gd name="connsiteX56" fmla="*/ 9382503 w 12192000"/>
              <a:gd name="connsiteY56" fmla="*/ 1706957 h 3482342"/>
              <a:gd name="connsiteX57" fmla="*/ 9381410 w 12192000"/>
              <a:gd name="connsiteY57" fmla="*/ 1718312 h 3482342"/>
              <a:gd name="connsiteX58" fmla="*/ 9365685 w 12192000"/>
              <a:gd name="connsiteY58" fmla="*/ 1724772 h 3482342"/>
              <a:gd name="connsiteX59" fmla="*/ 9278020 w 12192000"/>
              <a:gd name="connsiteY59" fmla="*/ 1741161 h 3482342"/>
              <a:gd name="connsiteX60" fmla="*/ 9217145 w 12192000"/>
              <a:gd name="connsiteY60" fmla="*/ 1771195 h 3482342"/>
              <a:gd name="connsiteX61" fmla="*/ 8955875 w 12192000"/>
              <a:gd name="connsiteY61" fmla="*/ 1796806 h 3482342"/>
              <a:gd name="connsiteX62" fmla="*/ 8648415 w 12192000"/>
              <a:gd name="connsiteY62" fmla="*/ 1878623 h 3482342"/>
              <a:gd name="connsiteX63" fmla="*/ 8495949 w 12192000"/>
              <a:gd name="connsiteY63" fmla="*/ 1902425 h 3482342"/>
              <a:gd name="connsiteX64" fmla="*/ 8236214 w 12192000"/>
              <a:gd name="connsiteY64" fmla="*/ 1909725 h 3482342"/>
              <a:gd name="connsiteX65" fmla="*/ 8132104 w 12192000"/>
              <a:gd name="connsiteY65" fmla="*/ 1895727 h 3482342"/>
              <a:gd name="connsiteX66" fmla="*/ 7918078 w 12192000"/>
              <a:gd name="connsiteY66" fmla="*/ 1862668 h 3482342"/>
              <a:gd name="connsiteX67" fmla="*/ 7817899 w 12192000"/>
              <a:gd name="connsiteY67" fmla="*/ 1862176 h 3482342"/>
              <a:gd name="connsiteX68" fmla="*/ 7768994 w 12192000"/>
              <a:gd name="connsiteY68" fmla="*/ 1855721 h 3482342"/>
              <a:gd name="connsiteX69" fmla="*/ 7618027 w 12192000"/>
              <a:gd name="connsiteY69" fmla="*/ 1830959 h 3482342"/>
              <a:gd name="connsiteX70" fmla="*/ 7449425 w 12192000"/>
              <a:gd name="connsiteY70" fmla="*/ 1810910 h 3482342"/>
              <a:gd name="connsiteX71" fmla="*/ 7342915 w 12192000"/>
              <a:gd name="connsiteY71" fmla="*/ 1819827 h 3482342"/>
              <a:gd name="connsiteX72" fmla="*/ 7255191 w 12192000"/>
              <a:gd name="connsiteY72" fmla="*/ 1834354 h 3482342"/>
              <a:gd name="connsiteX73" fmla="*/ 7131205 w 12192000"/>
              <a:gd name="connsiteY73" fmla="*/ 1845557 h 3482342"/>
              <a:gd name="connsiteX74" fmla="*/ 6941837 w 12192000"/>
              <a:gd name="connsiteY74" fmla="*/ 1840640 h 3482342"/>
              <a:gd name="connsiteX75" fmla="*/ 6837145 w 12192000"/>
              <a:gd name="connsiteY75" fmla="*/ 1870724 h 3482342"/>
              <a:gd name="connsiteX76" fmla="*/ 6753991 w 12192000"/>
              <a:gd name="connsiteY76" fmla="*/ 1860969 h 3482342"/>
              <a:gd name="connsiteX77" fmla="*/ 6727754 w 12192000"/>
              <a:gd name="connsiteY77" fmla="*/ 1882372 h 3482342"/>
              <a:gd name="connsiteX78" fmla="*/ 6723371 w 12192000"/>
              <a:gd name="connsiteY78" fmla="*/ 1886494 h 3482342"/>
              <a:gd name="connsiteX79" fmla="*/ 6702779 w 12192000"/>
              <a:gd name="connsiteY79" fmla="*/ 1893601 h 3482342"/>
              <a:gd name="connsiteX80" fmla="*/ 6686657 w 12192000"/>
              <a:gd name="connsiteY80" fmla="*/ 1907344 h 3482342"/>
              <a:gd name="connsiteX81" fmla="*/ 6651330 w 12192000"/>
              <a:gd name="connsiteY81" fmla="*/ 1922921 h 3482342"/>
              <a:gd name="connsiteX82" fmla="*/ 6622958 w 12192000"/>
              <a:gd name="connsiteY82" fmla="*/ 1936255 h 3482342"/>
              <a:gd name="connsiteX83" fmla="*/ 6522602 w 12192000"/>
              <a:gd name="connsiteY83" fmla="*/ 1954133 h 3482342"/>
              <a:gd name="connsiteX84" fmla="*/ 6444344 w 12192000"/>
              <a:gd name="connsiteY84" fmla="*/ 1969663 h 3482342"/>
              <a:gd name="connsiteX85" fmla="*/ 6409626 w 12192000"/>
              <a:gd name="connsiteY85" fmla="*/ 1978846 h 3482342"/>
              <a:gd name="connsiteX86" fmla="*/ 6333446 w 12192000"/>
              <a:gd name="connsiteY86" fmla="*/ 1997163 h 3482342"/>
              <a:gd name="connsiteX87" fmla="*/ 6294933 w 12192000"/>
              <a:gd name="connsiteY87" fmla="*/ 2019412 h 3482342"/>
              <a:gd name="connsiteX88" fmla="*/ 6238719 w 12192000"/>
              <a:gd name="connsiteY88" fmla="*/ 2042547 h 3482342"/>
              <a:gd name="connsiteX89" fmla="*/ 6187205 w 12192000"/>
              <a:gd name="connsiteY89" fmla="*/ 2060048 h 3482342"/>
              <a:gd name="connsiteX90" fmla="*/ 6138780 w 12192000"/>
              <a:gd name="connsiteY90" fmla="*/ 2081918 h 3482342"/>
              <a:gd name="connsiteX91" fmla="*/ 6120125 w 12192000"/>
              <a:gd name="connsiteY91" fmla="*/ 2109475 h 3482342"/>
              <a:gd name="connsiteX92" fmla="*/ 6056576 w 12192000"/>
              <a:gd name="connsiteY92" fmla="*/ 2120066 h 3482342"/>
              <a:gd name="connsiteX93" fmla="*/ 5993794 w 12192000"/>
              <a:gd name="connsiteY93" fmla="*/ 2122569 h 3482342"/>
              <a:gd name="connsiteX94" fmla="*/ 5943601 w 12192000"/>
              <a:gd name="connsiteY94" fmla="*/ 2137719 h 3482342"/>
              <a:gd name="connsiteX95" fmla="*/ 5898141 w 12192000"/>
              <a:gd name="connsiteY95" fmla="*/ 2144806 h 3482342"/>
              <a:gd name="connsiteX96" fmla="*/ 5855337 w 12192000"/>
              <a:gd name="connsiteY96" fmla="*/ 2137719 h 3482342"/>
              <a:gd name="connsiteX97" fmla="*/ 5817682 w 12192000"/>
              <a:gd name="connsiteY97" fmla="*/ 2157358 h 3482342"/>
              <a:gd name="connsiteX98" fmla="*/ 5735300 w 12192000"/>
              <a:gd name="connsiteY98" fmla="*/ 2158902 h 3482342"/>
              <a:gd name="connsiteX99" fmla="*/ 5591469 w 12192000"/>
              <a:gd name="connsiteY99" fmla="*/ 2178389 h 3482342"/>
              <a:gd name="connsiteX100" fmla="*/ 5505818 w 12192000"/>
              <a:gd name="connsiteY100" fmla="*/ 2194207 h 3482342"/>
              <a:gd name="connsiteX101" fmla="*/ 5452860 w 12192000"/>
              <a:gd name="connsiteY101" fmla="*/ 2180085 h 3482342"/>
              <a:gd name="connsiteX102" fmla="*/ 5414282 w 12192000"/>
              <a:gd name="connsiteY102" fmla="*/ 2183070 h 3482342"/>
              <a:gd name="connsiteX103" fmla="*/ 5368369 w 12192000"/>
              <a:gd name="connsiteY103" fmla="*/ 2204272 h 3482342"/>
              <a:gd name="connsiteX104" fmla="*/ 5336354 w 12192000"/>
              <a:gd name="connsiteY104" fmla="*/ 2218920 h 3482342"/>
              <a:gd name="connsiteX105" fmla="*/ 5291263 w 12192000"/>
              <a:gd name="connsiteY105" fmla="*/ 2239182 h 3482342"/>
              <a:gd name="connsiteX106" fmla="*/ 5255152 w 12192000"/>
              <a:gd name="connsiteY106" fmla="*/ 2247164 h 3482342"/>
              <a:gd name="connsiteX107" fmla="*/ 5233796 w 12192000"/>
              <a:gd name="connsiteY107" fmla="*/ 2268260 h 3482342"/>
              <a:gd name="connsiteX108" fmla="*/ 5212786 w 12192000"/>
              <a:gd name="connsiteY108" fmla="*/ 2296592 h 3482342"/>
              <a:gd name="connsiteX109" fmla="*/ 5173523 w 12192000"/>
              <a:gd name="connsiteY109" fmla="*/ 2309057 h 3482342"/>
              <a:gd name="connsiteX110" fmla="*/ 5123830 w 12192000"/>
              <a:gd name="connsiteY110" fmla="*/ 2307070 h 3482342"/>
              <a:gd name="connsiteX111" fmla="*/ 5065426 w 12192000"/>
              <a:gd name="connsiteY111" fmla="*/ 2324076 h 3482342"/>
              <a:gd name="connsiteX112" fmla="*/ 4975908 w 12192000"/>
              <a:gd name="connsiteY112" fmla="*/ 2364128 h 3482342"/>
              <a:gd name="connsiteX113" fmla="*/ 4913723 w 12192000"/>
              <a:gd name="connsiteY113" fmla="*/ 2385265 h 3482342"/>
              <a:gd name="connsiteX114" fmla="*/ 4746485 w 12192000"/>
              <a:gd name="connsiteY114" fmla="*/ 2451769 h 3482342"/>
              <a:gd name="connsiteX115" fmla="*/ 4681588 w 12192000"/>
              <a:gd name="connsiteY115" fmla="*/ 2467494 h 3482342"/>
              <a:gd name="connsiteX116" fmla="*/ 1783655 w 12192000"/>
              <a:gd name="connsiteY116" fmla="*/ 3163860 h 3482342"/>
              <a:gd name="connsiteX117" fmla="*/ 1325955 w 12192000"/>
              <a:gd name="connsiteY117" fmla="*/ 3176692 h 3482342"/>
              <a:gd name="connsiteX118" fmla="*/ 1190384 w 12192000"/>
              <a:gd name="connsiteY118" fmla="*/ 3203504 h 3482342"/>
              <a:gd name="connsiteX119" fmla="*/ 1094537 w 12192000"/>
              <a:gd name="connsiteY119" fmla="*/ 3229469 h 3482342"/>
              <a:gd name="connsiteX120" fmla="*/ 779276 w 12192000"/>
              <a:gd name="connsiteY120" fmla="*/ 3327290 h 3482342"/>
              <a:gd name="connsiteX121" fmla="*/ 600378 w 12192000"/>
              <a:gd name="connsiteY121" fmla="*/ 3335250 h 3482342"/>
              <a:gd name="connsiteX122" fmla="*/ 493457 w 12192000"/>
              <a:gd name="connsiteY122" fmla="*/ 3365044 h 3482342"/>
              <a:gd name="connsiteX123" fmla="*/ 349402 w 12192000"/>
              <a:gd name="connsiteY123" fmla="*/ 3380897 h 3482342"/>
              <a:gd name="connsiteX124" fmla="*/ 192183 w 12192000"/>
              <a:gd name="connsiteY124" fmla="*/ 3460075 h 3482342"/>
              <a:gd name="connsiteX125" fmla="*/ 46713 w 12192000"/>
              <a:gd name="connsiteY125" fmla="*/ 3462986 h 3482342"/>
              <a:gd name="connsiteX126" fmla="*/ 2765 w 12192000"/>
              <a:gd name="connsiteY126" fmla="*/ 3480770 h 3482342"/>
              <a:gd name="connsiteX127" fmla="*/ 0 w 12192000"/>
              <a:gd name="connsiteY127" fmla="*/ 3482342 h 3482342"/>
              <a:gd name="connsiteX128" fmla="*/ 0 w 12192000"/>
              <a:gd name="connsiteY128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74565 w 12192000"/>
              <a:gd name="connsiteY26" fmla="*/ 1226849 h 3482342"/>
              <a:gd name="connsiteX27" fmla="*/ 10960443 w 12192000"/>
              <a:gd name="connsiteY27" fmla="*/ 1244502 h 3482342"/>
              <a:gd name="connsiteX28" fmla="*/ 10879242 w 12192000"/>
              <a:gd name="connsiteY28" fmla="*/ 1269215 h 3482342"/>
              <a:gd name="connsiteX29" fmla="*/ 10850998 w 12192000"/>
              <a:gd name="connsiteY29" fmla="*/ 1269215 h 3482342"/>
              <a:gd name="connsiteX30" fmla="*/ 10815658 w 12192000"/>
              <a:gd name="connsiteY30" fmla="*/ 1287849 h 3482342"/>
              <a:gd name="connsiteX31" fmla="*/ 10723900 w 12192000"/>
              <a:gd name="connsiteY31" fmla="*/ 1318642 h 3482342"/>
              <a:gd name="connsiteX32" fmla="*/ 10679906 w 12192000"/>
              <a:gd name="connsiteY32" fmla="*/ 1332049 h 3482342"/>
              <a:gd name="connsiteX33" fmla="*/ 10639834 w 12192000"/>
              <a:gd name="connsiteY33" fmla="*/ 1324989 h 3482342"/>
              <a:gd name="connsiteX34" fmla="*/ 10603863 w 12192000"/>
              <a:gd name="connsiteY34" fmla="*/ 1346886 h 3482342"/>
              <a:gd name="connsiteX35" fmla="*/ 10573203 w 12192000"/>
              <a:gd name="connsiteY35" fmla="*/ 1351996 h 3482342"/>
              <a:gd name="connsiteX36" fmla="*/ 10513263 w 12192000"/>
              <a:gd name="connsiteY36" fmla="*/ 1350756 h 3482342"/>
              <a:gd name="connsiteX37" fmla="*/ 10487356 w 12192000"/>
              <a:gd name="connsiteY37" fmla="*/ 1385722 h 3482342"/>
              <a:gd name="connsiteX38" fmla="*/ 10464012 w 12192000"/>
              <a:gd name="connsiteY38" fmla="*/ 1391778 h 3482342"/>
              <a:gd name="connsiteX39" fmla="*/ 10405409 w 12192000"/>
              <a:gd name="connsiteY39" fmla="*/ 1422789 h 3482342"/>
              <a:gd name="connsiteX40" fmla="*/ 10370530 w 12192000"/>
              <a:gd name="connsiteY40" fmla="*/ 1441596 h 3482342"/>
              <a:gd name="connsiteX41" fmla="*/ 10300239 w 12192000"/>
              <a:gd name="connsiteY41" fmla="*/ 1456332 h 3482342"/>
              <a:gd name="connsiteX42" fmla="*/ 10264922 w 12192000"/>
              <a:gd name="connsiteY42" fmla="*/ 1472107 h 3482342"/>
              <a:gd name="connsiteX43" fmla="*/ 10229629 w 12192000"/>
              <a:gd name="connsiteY43" fmla="*/ 1470454 h 3482342"/>
              <a:gd name="connsiteX44" fmla="*/ 10201385 w 12192000"/>
              <a:gd name="connsiteY44" fmla="*/ 1477515 h 3482342"/>
              <a:gd name="connsiteX45" fmla="*/ 10151958 w 12192000"/>
              <a:gd name="connsiteY45" fmla="*/ 1477515 h 3482342"/>
              <a:gd name="connsiteX46" fmla="*/ 10120184 w 12192000"/>
              <a:gd name="connsiteY46" fmla="*/ 1466924 h 3482342"/>
              <a:gd name="connsiteX47" fmla="*/ 10058690 w 12192000"/>
              <a:gd name="connsiteY47" fmla="*/ 1474888 h 3482342"/>
              <a:gd name="connsiteX48" fmla="*/ 10004424 w 12192000"/>
              <a:gd name="connsiteY48" fmla="*/ 1489801 h 3482342"/>
              <a:gd name="connsiteX49" fmla="*/ 9999951 w 12192000"/>
              <a:gd name="connsiteY49" fmla="*/ 1499127 h 3482342"/>
              <a:gd name="connsiteX50" fmla="*/ 9845462 w 12192000"/>
              <a:gd name="connsiteY50" fmla="*/ 1548192 h 3482342"/>
              <a:gd name="connsiteX51" fmla="*/ 9736156 w 12192000"/>
              <a:gd name="connsiteY51" fmla="*/ 1581928 h 3482342"/>
              <a:gd name="connsiteX52" fmla="*/ 9693355 w 12192000"/>
              <a:gd name="connsiteY52" fmla="*/ 1602632 h 3482342"/>
              <a:gd name="connsiteX53" fmla="*/ 9664242 w 12192000"/>
              <a:gd name="connsiteY53" fmla="*/ 1622075 h 3482342"/>
              <a:gd name="connsiteX54" fmla="*/ 9579195 w 12192000"/>
              <a:gd name="connsiteY54" fmla="*/ 1648017 h 3482342"/>
              <a:gd name="connsiteX55" fmla="*/ 9433652 w 12192000"/>
              <a:gd name="connsiteY55" fmla="*/ 1681174 h 3482342"/>
              <a:gd name="connsiteX56" fmla="*/ 9403775 w 12192000"/>
              <a:gd name="connsiteY56" fmla="*/ 1690403 h 3482342"/>
              <a:gd name="connsiteX57" fmla="*/ 9382503 w 12192000"/>
              <a:gd name="connsiteY57" fmla="*/ 1706957 h 3482342"/>
              <a:gd name="connsiteX58" fmla="*/ 9381410 w 12192000"/>
              <a:gd name="connsiteY58" fmla="*/ 1718312 h 3482342"/>
              <a:gd name="connsiteX59" fmla="*/ 9365685 w 12192000"/>
              <a:gd name="connsiteY59" fmla="*/ 1724772 h 3482342"/>
              <a:gd name="connsiteX60" fmla="*/ 9278020 w 12192000"/>
              <a:gd name="connsiteY60" fmla="*/ 1741161 h 3482342"/>
              <a:gd name="connsiteX61" fmla="*/ 9217145 w 12192000"/>
              <a:gd name="connsiteY61" fmla="*/ 1771195 h 3482342"/>
              <a:gd name="connsiteX62" fmla="*/ 8955875 w 12192000"/>
              <a:gd name="connsiteY62" fmla="*/ 1796806 h 3482342"/>
              <a:gd name="connsiteX63" fmla="*/ 8648415 w 12192000"/>
              <a:gd name="connsiteY63" fmla="*/ 1878623 h 3482342"/>
              <a:gd name="connsiteX64" fmla="*/ 8495949 w 12192000"/>
              <a:gd name="connsiteY64" fmla="*/ 1902425 h 3482342"/>
              <a:gd name="connsiteX65" fmla="*/ 8236214 w 12192000"/>
              <a:gd name="connsiteY65" fmla="*/ 1909725 h 3482342"/>
              <a:gd name="connsiteX66" fmla="*/ 8132104 w 12192000"/>
              <a:gd name="connsiteY66" fmla="*/ 1895727 h 3482342"/>
              <a:gd name="connsiteX67" fmla="*/ 7918078 w 12192000"/>
              <a:gd name="connsiteY67" fmla="*/ 1862668 h 3482342"/>
              <a:gd name="connsiteX68" fmla="*/ 7817899 w 12192000"/>
              <a:gd name="connsiteY68" fmla="*/ 1862176 h 3482342"/>
              <a:gd name="connsiteX69" fmla="*/ 7768994 w 12192000"/>
              <a:gd name="connsiteY69" fmla="*/ 1855721 h 3482342"/>
              <a:gd name="connsiteX70" fmla="*/ 7618027 w 12192000"/>
              <a:gd name="connsiteY70" fmla="*/ 1830959 h 3482342"/>
              <a:gd name="connsiteX71" fmla="*/ 7449425 w 12192000"/>
              <a:gd name="connsiteY71" fmla="*/ 1810910 h 3482342"/>
              <a:gd name="connsiteX72" fmla="*/ 7342915 w 12192000"/>
              <a:gd name="connsiteY72" fmla="*/ 1819827 h 3482342"/>
              <a:gd name="connsiteX73" fmla="*/ 7255191 w 12192000"/>
              <a:gd name="connsiteY73" fmla="*/ 1834354 h 3482342"/>
              <a:gd name="connsiteX74" fmla="*/ 7131205 w 12192000"/>
              <a:gd name="connsiteY74" fmla="*/ 1845557 h 3482342"/>
              <a:gd name="connsiteX75" fmla="*/ 6941837 w 12192000"/>
              <a:gd name="connsiteY75" fmla="*/ 1840640 h 3482342"/>
              <a:gd name="connsiteX76" fmla="*/ 6837145 w 12192000"/>
              <a:gd name="connsiteY76" fmla="*/ 1870724 h 3482342"/>
              <a:gd name="connsiteX77" fmla="*/ 6753991 w 12192000"/>
              <a:gd name="connsiteY77" fmla="*/ 1860969 h 3482342"/>
              <a:gd name="connsiteX78" fmla="*/ 6727754 w 12192000"/>
              <a:gd name="connsiteY78" fmla="*/ 1882372 h 3482342"/>
              <a:gd name="connsiteX79" fmla="*/ 6723371 w 12192000"/>
              <a:gd name="connsiteY79" fmla="*/ 1886494 h 3482342"/>
              <a:gd name="connsiteX80" fmla="*/ 6702779 w 12192000"/>
              <a:gd name="connsiteY80" fmla="*/ 1893601 h 3482342"/>
              <a:gd name="connsiteX81" fmla="*/ 6686657 w 12192000"/>
              <a:gd name="connsiteY81" fmla="*/ 1907344 h 3482342"/>
              <a:gd name="connsiteX82" fmla="*/ 6651330 w 12192000"/>
              <a:gd name="connsiteY82" fmla="*/ 1922921 h 3482342"/>
              <a:gd name="connsiteX83" fmla="*/ 6622958 w 12192000"/>
              <a:gd name="connsiteY83" fmla="*/ 1936255 h 3482342"/>
              <a:gd name="connsiteX84" fmla="*/ 6522602 w 12192000"/>
              <a:gd name="connsiteY84" fmla="*/ 1954133 h 3482342"/>
              <a:gd name="connsiteX85" fmla="*/ 6444344 w 12192000"/>
              <a:gd name="connsiteY85" fmla="*/ 1969663 h 3482342"/>
              <a:gd name="connsiteX86" fmla="*/ 6409626 w 12192000"/>
              <a:gd name="connsiteY86" fmla="*/ 1978846 h 3482342"/>
              <a:gd name="connsiteX87" fmla="*/ 6333446 w 12192000"/>
              <a:gd name="connsiteY87" fmla="*/ 1997163 h 3482342"/>
              <a:gd name="connsiteX88" fmla="*/ 6294933 w 12192000"/>
              <a:gd name="connsiteY88" fmla="*/ 2019412 h 3482342"/>
              <a:gd name="connsiteX89" fmla="*/ 6238719 w 12192000"/>
              <a:gd name="connsiteY89" fmla="*/ 2042547 h 3482342"/>
              <a:gd name="connsiteX90" fmla="*/ 6187205 w 12192000"/>
              <a:gd name="connsiteY90" fmla="*/ 2060048 h 3482342"/>
              <a:gd name="connsiteX91" fmla="*/ 6138780 w 12192000"/>
              <a:gd name="connsiteY91" fmla="*/ 2081918 h 3482342"/>
              <a:gd name="connsiteX92" fmla="*/ 6120125 w 12192000"/>
              <a:gd name="connsiteY92" fmla="*/ 2109475 h 3482342"/>
              <a:gd name="connsiteX93" fmla="*/ 6056576 w 12192000"/>
              <a:gd name="connsiteY93" fmla="*/ 2120066 h 3482342"/>
              <a:gd name="connsiteX94" fmla="*/ 5993794 w 12192000"/>
              <a:gd name="connsiteY94" fmla="*/ 2122569 h 3482342"/>
              <a:gd name="connsiteX95" fmla="*/ 5943601 w 12192000"/>
              <a:gd name="connsiteY95" fmla="*/ 2137719 h 3482342"/>
              <a:gd name="connsiteX96" fmla="*/ 5898141 w 12192000"/>
              <a:gd name="connsiteY96" fmla="*/ 2144806 h 3482342"/>
              <a:gd name="connsiteX97" fmla="*/ 5855337 w 12192000"/>
              <a:gd name="connsiteY97" fmla="*/ 2137719 h 3482342"/>
              <a:gd name="connsiteX98" fmla="*/ 5817682 w 12192000"/>
              <a:gd name="connsiteY98" fmla="*/ 2157358 h 3482342"/>
              <a:gd name="connsiteX99" fmla="*/ 5735300 w 12192000"/>
              <a:gd name="connsiteY99" fmla="*/ 2158902 h 3482342"/>
              <a:gd name="connsiteX100" fmla="*/ 5591469 w 12192000"/>
              <a:gd name="connsiteY100" fmla="*/ 2178389 h 3482342"/>
              <a:gd name="connsiteX101" fmla="*/ 5505818 w 12192000"/>
              <a:gd name="connsiteY101" fmla="*/ 2194207 h 3482342"/>
              <a:gd name="connsiteX102" fmla="*/ 5452860 w 12192000"/>
              <a:gd name="connsiteY102" fmla="*/ 2180085 h 3482342"/>
              <a:gd name="connsiteX103" fmla="*/ 5414282 w 12192000"/>
              <a:gd name="connsiteY103" fmla="*/ 2183070 h 3482342"/>
              <a:gd name="connsiteX104" fmla="*/ 5368369 w 12192000"/>
              <a:gd name="connsiteY104" fmla="*/ 2204272 h 3482342"/>
              <a:gd name="connsiteX105" fmla="*/ 5336354 w 12192000"/>
              <a:gd name="connsiteY105" fmla="*/ 2218920 h 3482342"/>
              <a:gd name="connsiteX106" fmla="*/ 5291263 w 12192000"/>
              <a:gd name="connsiteY106" fmla="*/ 2239182 h 3482342"/>
              <a:gd name="connsiteX107" fmla="*/ 5255152 w 12192000"/>
              <a:gd name="connsiteY107" fmla="*/ 2247164 h 3482342"/>
              <a:gd name="connsiteX108" fmla="*/ 5233796 w 12192000"/>
              <a:gd name="connsiteY108" fmla="*/ 2268260 h 3482342"/>
              <a:gd name="connsiteX109" fmla="*/ 5212786 w 12192000"/>
              <a:gd name="connsiteY109" fmla="*/ 2296592 h 3482342"/>
              <a:gd name="connsiteX110" fmla="*/ 5173523 w 12192000"/>
              <a:gd name="connsiteY110" fmla="*/ 2309057 h 3482342"/>
              <a:gd name="connsiteX111" fmla="*/ 5123830 w 12192000"/>
              <a:gd name="connsiteY111" fmla="*/ 2307070 h 3482342"/>
              <a:gd name="connsiteX112" fmla="*/ 5065426 w 12192000"/>
              <a:gd name="connsiteY112" fmla="*/ 2324076 h 3482342"/>
              <a:gd name="connsiteX113" fmla="*/ 4975908 w 12192000"/>
              <a:gd name="connsiteY113" fmla="*/ 2364128 h 3482342"/>
              <a:gd name="connsiteX114" fmla="*/ 4913723 w 12192000"/>
              <a:gd name="connsiteY114" fmla="*/ 2385265 h 3482342"/>
              <a:gd name="connsiteX115" fmla="*/ 4746485 w 12192000"/>
              <a:gd name="connsiteY115" fmla="*/ 2451769 h 3482342"/>
              <a:gd name="connsiteX116" fmla="*/ 4681588 w 12192000"/>
              <a:gd name="connsiteY116" fmla="*/ 2467494 h 3482342"/>
              <a:gd name="connsiteX117" fmla="*/ 1783655 w 12192000"/>
              <a:gd name="connsiteY117" fmla="*/ 3163860 h 3482342"/>
              <a:gd name="connsiteX118" fmla="*/ 1325955 w 12192000"/>
              <a:gd name="connsiteY118" fmla="*/ 3176692 h 3482342"/>
              <a:gd name="connsiteX119" fmla="*/ 1190384 w 12192000"/>
              <a:gd name="connsiteY119" fmla="*/ 3203504 h 3482342"/>
              <a:gd name="connsiteX120" fmla="*/ 1094537 w 12192000"/>
              <a:gd name="connsiteY120" fmla="*/ 3229469 h 3482342"/>
              <a:gd name="connsiteX121" fmla="*/ 779276 w 12192000"/>
              <a:gd name="connsiteY121" fmla="*/ 3327290 h 3482342"/>
              <a:gd name="connsiteX122" fmla="*/ 600378 w 12192000"/>
              <a:gd name="connsiteY122" fmla="*/ 3335250 h 3482342"/>
              <a:gd name="connsiteX123" fmla="*/ 493457 w 12192000"/>
              <a:gd name="connsiteY123" fmla="*/ 3365044 h 3482342"/>
              <a:gd name="connsiteX124" fmla="*/ 349402 w 12192000"/>
              <a:gd name="connsiteY124" fmla="*/ 3380897 h 3482342"/>
              <a:gd name="connsiteX125" fmla="*/ 192183 w 12192000"/>
              <a:gd name="connsiteY125" fmla="*/ 3460075 h 3482342"/>
              <a:gd name="connsiteX126" fmla="*/ 46713 w 12192000"/>
              <a:gd name="connsiteY126" fmla="*/ 3462986 h 3482342"/>
              <a:gd name="connsiteX127" fmla="*/ 2765 w 12192000"/>
              <a:gd name="connsiteY127" fmla="*/ 3480770 h 3482342"/>
              <a:gd name="connsiteX128" fmla="*/ 0 w 12192000"/>
              <a:gd name="connsiteY128" fmla="*/ 3482342 h 3482342"/>
              <a:gd name="connsiteX129" fmla="*/ 0 w 12192000"/>
              <a:gd name="connsiteY12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74565 w 12192000"/>
              <a:gd name="connsiteY26" fmla="*/ 1226849 h 3482342"/>
              <a:gd name="connsiteX27" fmla="*/ 10960443 w 12192000"/>
              <a:gd name="connsiteY27" fmla="*/ 1244502 h 3482342"/>
              <a:gd name="connsiteX28" fmla="*/ 10879242 w 12192000"/>
              <a:gd name="connsiteY28" fmla="*/ 1269215 h 3482342"/>
              <a:gd name="connsiteX29" fmla="*/ 10850998 w 12192000"/>
              <a:gd name="connsiteY29" fmla="*/ 1269215 h 3482342"/>
              <a:gd name="connsiteX30" fmla="*/ 10815658 w 12192000"/>
              <a:gd name="connsiteY30" fmla="*/ 1287849 h 3482342"/>
              <a:gd name="connsiteX31" fmla="*/ 10723900 w 12192000"/>
              <a:gd name="connsiteY31" fmla="*/ 1318642 h 3482342"/>
              <a:gd name="connsiteX32" fmla="*/ 10679906 w 12192000"/>
              <a:gd name="connsiteY32" fmla="*/ 1332049 h 3482342"/>
              <a:gd name="connsiteX33" fmla="*/ 10639834 w 12192000"/>
              <a:gd name="connsiteY33" fmla="*/ 1324989 h 3482342"/>
              <a:gd name="connsiteX34" fmla="*/ 10603863 w 12192000"/>
              <a:gd name="connsiteY34" fmla="*/ 1346886 h 3482342"/>
              <a:gd name="connsiteX35" fmla="*/ 10573203 w 12192000"/>
              <a:gd name="connsiteY35" fmla="*/ 1351996 h 3482342"/>
              <a:gd name="connsiteX36" fmla="*/ 10540314 w 12192000"/>
              <a:gd name="connsiteY36" fmla="*/ 1343356 h 3482342"/>
              <a:gd name="connsiteX37" fmla="*/ 10513263 w 12192000"/>
              <a:gd name="connsiteY37" fmla="*/ 1350756 h 3482342"/>
              <a:gd name="connsiteX38" fmla="*/ 10487356 w 12192000"/>
              <a:gd name="connsiteY38" fmla="*/ 1385722 h 3482342"/>
              <a:gd name="connsiteX39" fmla="*/ 10464012 w 12192000"/>
              <a:gd name="connsiteY39" fmla="*/ 1391778 h 3482342"/>
              <a:gd name="connsiteX40" fmla="*/ 10405409 w 12192000"/>
              <a:gd name="connsiteY40" fmla="*/ 1422789 h 3482342"/>
              <a:gd name="connsiteX41" fmla="*/ 10370530 w 12192000"/>
              <a:gd name="connsiteY41" fmla="*/ 1441596 h 3482342"/>
              <a:gd name="connsiteX42" fmla="*/ 10300239 w 12192000"/>
              <a:gd name="connsiteY42" fmla="*/ 1456332 h 3482342"/>
              <a:gd name="connsiteX43" fmla="*/ 10264922 w 12192000"/>
              <a:gd name="connsiteY43" fmla="*/ 1472107 h 3482342"/>
              <a:gd name="connsiteX44" fmla="*/ 10229629 w 12192000"/>
              <a:gd name="connsiteY44" fmla="*/ 1470454 h 3482342"/>
              <a:gd name="connsiteX45" fmla="*/ 10201385 w 12192000"/>
              <a:gd name="connsiteY45" fmla="*/ 1477515 h 3482342"/>
              <a:gd name="connsiteX46" fmla="*/ 10151958 w 12192000"/>
              <a:gd name="connsiteY46" fmla="*/ 1477515 h 3482342"/>
              <a:gd name="connsiteX47" fmla="*/ 10120184 w 12192000"/>
              <a:gd name="connsiteY47" fmla="*/ 1466924 h 3482342"/>
              <a:gd name="connsiteX48" fmla="*/ 10058690 w 12192000"/>
              <a:gd name="connsiteY48" fmla="*/ 1474888 h 3482342"/>
              <a:gd name="connsiteX49" fmla="*/ 10004424 w 12192000"/>
              <a:gd name="connsiteY49" fmla="*/ 1489801 h 3482342"/>
              <a:gd name="connsiteX50" fmla="*/ 9999951 w 12192000"/>
              <a:gd name="connsiteY50" fmla="*/ 1499127 h 3482342"/>
              <a:gd name="connsiteX51" fmla="*/ 9845462 w 12192000"/>
              <a:gd name="connsiteY51" fmla="*/ 1548192 h 3482342"/>
              <a:gd name="connsiteX52" fmla="*/ 9736156 w 12192000"/>
              <a:gd name="connsiteY52" fmla="*/ 1581928 h 3482342"/>
              <a:gd name="connsiteX53" fmla="*/ 9693355 w 12192000"/>
              <a:gd name="connsiteY53" fmla="*/ 1602632 h 3482342"/>
              <a:gd name="connsiteX54" fmla="*/ 9664242 w 12192000"/>
              <a:gd name="connsiteY54" fmla="*/ 1622075 h 3482342"/>
              <a:gd name="connsiteX55" fmla="*/ 9579195 w 12192000"/>
              <a:gd name="connsiteY55" fmla="*/ 1648017 h 3482342"/>
              <a:gd name="connsiteX56" fmla="*/ 9433652 w 12192000"/>
              <a:gd name="connsiteY56" fmla="*/ 1681174 h 3482342"/>
              <a:gd name="connsiteX57" fmla="*/ 9403775 w 12192000"/>
              <a:gd name="connsiteY57" fmla="*/ 1690403 h 3482342"/>
              <a:gd name="connsiteX58" fmla="*/ 9382503 w 12192000"/>
              <a:gd name="connsiteY58" fmla="*/ 1706957 h 3482342"/>
              <a:gd name="connsiteX59" fmla="*/ 9381410 w 12192000"/>
              <a:gd name="connsiteY59" fmla="*/ 1718312 h 3482342"/>
              <a:gd name="connsiteX60" fmla="*/ 9365685 w 12192000"/>
              <a:gd name="connsiteY60" fmla="*/ 1724772 h 3482342"/>
              <a:gd name="connsiteX61" fmla="*/ 9278020 w 12192000"/>
              <a:gd name="connsiteY61" fmla="*/ 1741161 h 3482342"/>
              <a:gd name="connsiteX62" fmla="*/ 9217145 w 12192000"/>
              <a:gd name="connsiteY62" fmla="*/ 1771195 h 3482342"/>
              <a:gd name="connsiteX63" fmla="*/ 8955875 w 12192000"/>
              <a:gd name="connsiteY63" fmla="*/ 1796806 h 3482342"/>
              <a:gd name="connsiteX64" fmla="*/ 8648415 w 12192000"/>
              <a:gd name="connsiteY64" fmla="*/ 1878623 h 3482342"/>
              <a:gd name="connsiteX65" fmla="*/ 8495949 w 12192000"/>
              <a:gd name="connsiteY65" fmla="*/ 1902425 h 3482342"/>
              <a:gd name="connsiteX66" fmla="*/ 8236214 w 12192000"/>
              <a:gd name="connsiteY66" fmla="*/ 1909725 h 3482342"/>
              <a:gd name="connsiteX67" fmla="*/ 8132104 w 12192000"/>
              <a:gd name="connsiteY67" fmla="*/ 1895727 h 3482342"/>
              <a:gd name="connsiteX68" fmla="*/ 7918078 w 12192000"/>
              <a:gd name="connsiteY68" fmla="*/ 1862668 h 3482342"/>
              <a:gd name="connsiteX69" fmla="*/ 7817899 w 12192000"/>
              <a:gd name="connsiteY69" fmla="*/ 1862176 h 3482342"/>
              <a:gd name="connsiteX70" fmla="*/ 7768994 w 12192000"/>
              <a:gd name="connsiteY70" fmla="*/ 1855721 h 3482342"/>
              <a:gd name="connsiteX71" fmla="*/ 7618027 w 12192000"/>
              <a:gd name="connsiteY71" fmla="*/ 1830959 h 3482342"/>
              <a:gd name="connsiteX72" fmla="*/ 7449425 w 12192000"/>
              <a:gd name="connsiteY72" fmla="*/ 1810910 h 3482342"/>
              <a:gd name="connsiteX73" fmla="*/ 7342915 w 12192000"/>
              <a:gd name="connsiteY73" fmla="*/ 1819827 h 3482342"/>
              <a:gd name="connsiteX74" fmla="*/ 7255191 w 12192000"/>
              <a:gd name="connsiteY74" fmla="*/ 1834354 h 3482342"/>
              <a:gd name="connsiteX75" fmla="*/ 7131205 w 12192000"/>
              <a:gd name="connsiteY75" fmla="*/ 1845557 h 3482342"/>
              <a:gd name="connsiteX76" fmla="*/ 6941837 w 12192000"/>
              <a:gd name="connsiteY76" fmla="*/ 1840640 h 3482342"/>
              <a:gd name="connsiteX77" fmla="*/ 6837145 w 12192000"/>
              <a:gd name="connsiteY77" fmla="*/ 1870724 h 3482342"/>
              <a:gd name="connsiteX78" fmla="*/ 6753991 w 12192000"/>
              <a:gd name="connsiteY78" fmla="*/ 1860969 h 3482342"/>
              <a:gd name="connsiteX79" fmla="*/ 6727754 w 12192000"/>
              <a:gd name="connsiteY79" fmla="*/ 1882372 h 3482342"/>
              <a:gd name="connsiteX80" fmla="*/ 6723371 w 12192000"/>
              <a:gd name="connsiteY80" fmla="*/ 1886494 h 3482342"/>
              <a:gd name="connsiteX81" fmla="*/ 6702779 w 12192000"/>
              <a:gd name="connsiteY81" fmla="*/ 1893601 h 3482342"/>
              <a:gd name="connsiteX82" fmla="*/ 6686657 w 12192000"/>
              <a:gd name="connsiteY82" fmla="*/ 1907344 h 3482342"/>
              <a:gd name="connsiteX83" fmla="*/ 6651330 w 12192000"/>
              <a:gd name="connsiteY83" fmla="*/ 1922921 h 3482342"/>
              <a:gd name="connsiteX84" fmla="*/ 6622958 w 12192000"/>
              <a:gd name="connsiteY84" fmla="*/ 1936255 h 3482342"/>
              <a:gd name="connsiteX85" fmla="*/ 6522602 w 12192000"/>
              <a:gd name="connsiteY85" fmla="*/ 1954133 h 3482342"/>
              <a:gd name="connsiteX86" fmla="*/ 6444344 w 12192000"/>
              <a:gd name="connsiteY86" fmla="*/ 1969663 h 3482342"/>
              <a:gd name="connsiteX87" fmla="*/ 6409626 w 12192000"/>
              <a:gd name="connsiteY87" fmla="*/ 1978846 h 3482342"/>
              <a:gd name="connsiteX88" fmla="*/ 6333446 w 12192000"/>
              <a:gd name="connsiteY88" fmla="*/ 1997163 h 3482342"/>
              <a:gd name="connsiteX89" fmla="*/ 6294933 w 12192000"/>
              <a:gd name="connsiteY89" fmla="*/ 2019412 h 3482342"/>
              <a:gd name="connsiteX90" fmla="*/ 6238719 w 12192000"/>
              <a:gd name="connsiteY90" fmla="*/ 2042547 h 3482342"/>
              <a:gd name="connsiteX91" fmla="*/ 6187205 w 12192000"/>
              <a:gd name="connsiteY91" fmla="*/ 2060048 h 3482342"/>
              <a:gd name="connsiteX92" fmla="*/ 6138780 w 12192000"/>
              <a:gd name="connsiteY92" fmla="*/ 2081918 h 3482342"/>
              <a:gd name="connsiteX93" fmla="*/ 6120125 w 12192000"/>
              <a:gd name="connsiteY93" fmla="*/ 2109475 h 3482342"/>
              <a:gd name="connsiteX94" fmla="*/ 6056576 w 12192000"/>
              <a:gd name="connsiteY94" fmla="*/ 2120066 h 3482342"/>
              <a:gd name="connsiteX95" fmla="*/ 5993794 w 12192000"/>
              <a:gd name="connsiteY95" fmla="*/ 2122569 h 3482342"/>
              <a:gd name="connsiteX96" fmla="*/ 5943601 w 12192000"/>
              <a:gd name="connsiteY96" fmla="*/ 2137719 h 3482342"/>
              <a:gd name="connsiteX97" fmla="*/ 5898141 w 12192000"/>
              <a:gd name="connsiteY97" fmla="*/ 2144806 h 3482342"/>
              <a:gd name="connsiteX98" fmla="*/ 5855337 w 12192000"/>
              <a:gd name="connsiteY98" fmla="*/ 2137719 h 3482342"/>
              <a:gd name="connsiteX99" fmla="*/ 5817682 w 12192000"/>
              <a:gd name="connsiteY99" fmla="*/ 2157358 h 3482342"/>
              <a:gd name="connsiteX100" fmla="*/ 5735300 w 12192000"/>
              <a:gd name="connsiteY100" fmla="*/ 2158902 h 3482342"/>
              <a:gd name="connsiteX101" fmla="*/ 5591469 w 12192000"/>
              <a:gd name="connsiteY101" fmla="*/ 2178389 h 3482342"/>
              <a:gd name="connsiteX102" fmla="*/ 5505818 w 12192000"/>
              <a:gd name="connsiteY102" fmla="*/ 2194207 h 3482342"/>
              <a:gd name="connsiteX103" fmla="*/ 5452860 w 12192000"/>
              <a:gd name="connsiteY103" fmla="*/ 2180085 h 3482342"/>
              <a:gd name="connsiteX104" fmla="*/ 5414282 w 12192000"/>
              <a:gd name="connsiteY104" fmla="*/ 2183070 h 3482342"/>
              <a:gd name="connsiteX105" fmla="*/ 5368369 w 12192000"/>
              <a:gd name="connsiteY105" fmla="*/ 2204272 h 3482342"/>
              <a:gd name="connsiteX106" fmla="*/ 5336354 w 12192000"/>
              <a:gd name="connsiteY106" fmla="*/ 2218920 h 3482342"/>
              <a:gd name="connsiteX107" fmla="*/ 5291263 w 12192000"/>
              <a:gd name="connsiteY107" fmla="*/ 2239182 h 3482342"/>
              <a:gd name="connsiteX108" fmla="*/ 5255152 w 12192000"/>
              <a:gd name="connsiteY108" fmla="*/ 2247164 h 3482342"/>
              <a:gd name="connsiteX109" fmla="*/ 5233796 w 12192000"/>
              <a:gd name="connsiteY109" fmla="*/ 2268260 h 3482342"/>
              <a:gd name="connsiteX110" fmla="*/ 5212786 w 12192000"/>
              <a:gd name="connsiteY110" fmla="*/ 2296592 h 3482342"/>
              <a:gd name="connsiteX111" fmla="*/ 5173523 w 12192000"/>
              <a:gd name="connsiteY111" fmla="*/ 2309057 h 3482342"/>
              <a:gd name="connsiteX112" fmla="*/ 5123830 w 12192000"/>
              <a:gd name="connsiteY112" fmla="*/ 2307070 h 3482342"/>
              <a:gd name="connsiteX113" fmla="*/ 5065426 w 12192000"/>
              <a:gd name="connsiteY113" fmla="*/ 2324076 h 3482342"/>
              <a:gd name="connsiteX114" fmla="*/ 4975908 w 12192000"/>
              <a:gd name="connsiteY114" fmla="*/ 2364128 h 3482342"/>
              <a:gd name="connsiteX115" fmla="*/ 4913723 w 12192000"/>
              <a:gd name="connsiteY115" fmla="*/ 2385265 h 3482342"/>
              <a:gd name="connsiteX116" fmla="*/ 4746485 w 12192000"/>
              <a:gd name="connsiteY116" fmla="*/ 2451769 h 3482342"/>
              <a:gd name="connsiteX117" fmla="*/ 4681588 w 12192000"/>
              <a:gd name="connsiteY117" fmla="*/ 2467494 h 3482342"/>
              <a:gd name="connsiteX118" fmla="*/ 1783655 w 12192000"/>
              <a:gd name="connsiteY118" fmla="*/ 3163860 h 3482342"/>
              <a:gd name="connsiteX119" fmla="*/ 1325955 w 12192000"/>
              <a:gd name="connsiteY119" fmla="*/ 3176692 h 3482342"/>
              <a:gd name="connsiteX120" fmla="*/ 1190384 w 12192000"/>
              <a:gd name="connsiteY120" fmla="*/ 3203504 h 3482342"/>
              <a:gd name="connsiteX121" fmla="*/ 1094537 w 12192000"/>
              <a:gd name="connsiteY121" fmla="*/ 3229469 h 3482342"/>
              <a:gd name="connsiteX122" fmla="*/ 779276 w 12192000"/>
              <a:gd name="connsiteY122" fmla="*/ 3327290 h 3482342"/>
              <a:gd name="connsiteX123" fmla="*/ 600378 w 12192000"/>
              <a:gd name="connsiteY123" fmla="*/ 3335250 h 3482342"/>
              <a:gd name="connsiteX124" fmla="*/ 493457 w 12192000"/>
              <a:gd name="connsiteY124" fmla="*/ 3365044 h 3482342"/>
              <a:gd name="connsiteX125" fmla="*/ 349402 w 12192000"/>
              <a:gd name="connsiteY125" fmla="*/ 3380897 h 3482342"/>
              <a:gd name="connsiteX126" fmla="*/ 192183 w 12192000"/>
              <a:gd name="connsiteY126" fmla="*/ 3460075 h 3482342"/>
              <a:gd name="connsiteX127" fmla="*/ 46713 w 12192000"/>
              <a:gd name="connsiteY127" fmla="*/ 3462986 h 3482342"/>
              <a:gd name="connsiteX128" fmla="*/ 2765 w 12192000"/>
              <a:gd name="connsiteY128" fmla="*/ 3480770 h 3482342"/>
              <a:gd name="connsiteX129" fmla="*/ 0 w 12192000"/>
              <a:gd name="connsiteY129" fmla="*/ 3482342 h 3482342"/>
              <a:gd name="connsiteX130" fmla="*/ 0 w 12192000"/>
              <a:gd name="connsiteY130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74565 w 12192000"/>
              <a:gd name="connsiteY26" fmla="*/ 1226849 h 3482342"/>
              <a:gd name="connsiteX27" fmla="*/ 10960443 w 12192000"/>
              <a:gd name="connsiteY27" fmla="*/ 1244502 h 3482342"/>
              <a:gd name="connsiteX28" fmla="*/ 10879242 w 12192000"/>
              <a:gd name="connsiteY28" fmla="*/ 1269215 h 3482342"/>
              <a:gd name="connsiteX29" fmla="*/ 10850998 w 12192000"/>
              <a:gd name="connsiteY29" fmla="*/ 1269215 h 3482342"/>
              <a:gd name="connsiteX30" fmla="*/ 10815658 w 12192000"/>
              <a:gd name="connsiteY30" fmla="*/ 1287849 h 3482342"/>
              <a:gd name="connsiteX31" fmla="*/ 10723900 w 12192000"/>
              <a:gd name="connsiteY31" fmla="*/ 1318642 h 3482342"/>
              <a:gd name="connsiteX32" fmla="*/ 10679906 w 12192000"/>
              <a:gd name="connsiteY32" fmla="*/ 1332049 h 3482342"/>
              <a:gd name="connsiteX33" fmla="*/ 10639834 w 12192000"/>
              <a:gd name="connsiteY33" fmla="*/ 1324989 h 3482342"/>
              <a:gd name="connsiteX34" fmla="*/ 10603863 w 12192000"/>
              <a:gd name="connsiteY34" fmla="*/ 1346886 h 3482342"/>
              <a:gd name="connsiteX35" fmla="*/ 10573203 w 12192000"/>
              <a:gd name="connsiteY35" fmla="*/ 1351996 h 3482342"/>
              <a:gd name="connsiteX36" fmla="*/ 10540314 w 12192000"/>
              <a:gd name="connsiteY36" fmla="*/ 1343356 h 3482342"/>
              <a:gd name="connsiteX37" fmla="*/ 10513263 w 12192000"/>
              <a:gd name="connsiteY37" fmla="*/ 1371939 h 3482342"/>
              <a:gd name="connsiteX38" fmla="*/ 10487356 w 12192000"/>
              <a:gd name="connsiteY38" fmla="*/ 1385722 h 3482342"/>
              <a:gd name="connsiteX39" fmla="*/ 10464012 w 12192000"/>
              <a:gd name="connsiteY39" fmla="*/ 1391778 h 3482342"/>
              <a:gd name="connsiteX40" fmla="*/ 10405409 w 12192000"/>
              <a:gd name="connsiteY40" fmla="*/ 1422789 h 3482342"/>
              <a:gd name="connsiteX41" fmla="*/ 10370530 w 12192000"/>
              <a:gd name="connsiteY41" fmla="*/ 1441596 h 3482342"/>
              <a:gd name="connsiteX42" fmla="*/ 10300239 w 12192000"/>
              <a:gd name="connsiteY42" fmla="*/ 1456332 h 3482342"/>
              <a:gd name="connsiteX43" fmla="*/ 10264922 w 12192000"/>
              <a:gd name="connsiteY43" fmla="*/ 1472107 h 3482342"/>
              <a:gd name="connsiteX44" fmla="*/ 10229629 w 12192000"/>
              <a:gd name="connsiteY44" fmla="*/ 1470454 h 3482342"/>
              <a:gd name="connsiteX45" fmla="*/ 10201385 w 12192000"/>
              <a:gd name="connsiteY45" fmla="*/ 1477515 h 3482342"/>
              <a:gd name="connsiteX46" fmla="*/ 10151958 w 12192000"/>
              <a:gd name="connsiteY46" fmla="*/ 1477515 h 3482342"/>
              <a:gd name="connsiteX47" fmla="*/ 10120184 w 12192000"/>
              <a:gd name="connsiteY47" fmla="*/ 1466924 h 3482342"/>
              <a:gd name="connsiteX48" fmla="*/ 10058690 w 12192000"/>
              <a:gd name="connsiteY48" fmla="*/ 1474888 h 3482342"/>
              <a:gd name="connsiteX49" fmla="*/ 10004424 w 12192000"/>
              <a:gd name="connsiteY49" fmla="*/ 1489801 h 3482342"/>
              <a:gd name="connsiteX50" fmla="*/ 9999951 w 12192000"/>
              <a:gd name="connsiteY50" fmla="*/ 1499127 h 3482342"/>
              <a:gd name="connsiteX51" fmla="*/ 9845462 w 12192000"/>
              <a:gd name="connsiteY51" fmla="*/ 1548192 h 3482342"/>
              <a:gd name="connsiteX52" fmla="*/ 9736156 w 12192000"/>
              <a:gd name="connsiteY52" fmla="*/ 1581928 h 3482342"/>
              <a:gd name="connsiteX53" fmla="*/ 9693355 w 12192000"/>
              <a:gd name="connsiteY53" fmla="*/ 1602632 h 3482342"/>
              <a:gd name="connsiteX54" fmla="*/ 9664242 w 12192000"/>
              <a:gd name="connsiteY54" fmla="*/ 1622075 h 3482342"/>
              <a:gd name="connsiteX55" fmla="*/ 9579195 w 12192000"/>
              <a:gd name="connsiteY55" fmla="*/ 1648017 h 3482342"/>
              <a:gd name="connsiteX56" fmla="*/ 9433652 w 12192000"/>
              <a:gd name="connsiteY56" fmla="*/ 1681174 h 3482342"/>
              <a:gd name="connsiteX57" fmla="*/ 9403775 w 12192000"/>
              <a:gd name="connsiteY57" fmla="*/ 1690403 h 3482342"/>
              <a:gd name="connsiteX58" fmla="*/ 9382503 w 12192000"/>
              <a:gd name="connsiteY58" fmla="*/ 1706957 h 3482342"/>
              <a:gd name="connsiteX59" fmla="*/ 9381410 w 12192000"/>
              <a:gd name="connsiteY59" fmla="*/ 1718312 h 3482342"/>
              <a:gd name="connsiteX60" fmla="*/ 9365685 w 12192000"/>
              <a:gd name="connsiteY60" fmla="*/ 1724772 h 3482342"/>
              <a:gd name="connsiteX61" fmla="*/ 9278020 w 12192000"/>
              <a:gd name="connsiteY61" fmla="*/ 1741161 h 3482342"/>
              <a:gd name="connsiteX62" fmla="*/ 9217145 w 12192000"/>
              <a:gd name="connsiteY62" fmla="*/ 1771195 h 3482342"/>
              <a:gd name="connsiteX63" fmla="*/ 8955875 w 12192000"/>
              <a:gd name="connsiteY63" fmla="*/ 1796806 h 3482342"/>
              <a:gd name="connsiteX64" fmla="*/ 8648415 w 12192000"/>
              <a:gd name="connsiteY64" fmla="*/ 1878623 h 3482342"/>
              <a:gd name="connsiteX65" fmla="*/ 8495949 w 12192000"/>
              <a:gd name="connsiteY65" fmla="*/ 1902425 h 3482342"/>
              <a:gd name="connsiteX66" fmla="*/ 8236214 w 12192000"/>
              <a:gd name="connsiteY66" fmla="*/ 1909725 h 3482342"/>
              <a:gd name="connsiteX67" fmla="*/ 8132104 w 12192000"/>
              <a:gd name="connsiteY67" fmla="*/ 1895727 h 3482342"/>
              <a:gd name="connsiteX68" fmla="*/ 7918078 w 12192000"/>
              <a:gd name="connsiteY68" fmla="*/ 1862668 h 3482342"/>
              <a:gd name="connsiteX69" fmla="*/ 7817899 w 12192000"/>
              <a:gd name="connsiteY69" fmla="*/ 1862176 h 3482342"/>
              <a:gd name="connsiteX70" fmla="*/ 7768994 w 12192000"/>
              <a:gd name="connsiteY70" fmla="*/ 1855721 h 3482342"/>
              <a:gd name="connsiteX71" fmla="*/ 7618027 w 12192000"/>
              <a:gd name="connsiteY71" fmla="*/ 1830959 h 3482342"/>
              <a:gd name="connsiteX72" fmla="*/ 7449425 w 12192000"/>
              <a:gd name="connsiteY72" fmla="*/ 1810910 h 3482342"/>
              <a:gd name="connsiteX73" fmla="*/ 7342915 w 12192000"/>
              <a:gd name="connsiteY73" fmla="*/ 1819827 h 3482342"/>
              <a:gd name="connsiteX74" fmla="*/ 7255191 w 12192000"/>
              <a:gd name="connsiteY74" fmla="*/ 1834354 h 3482342"/>
              <a:gd name="connsiteX75" fmla="*/ 7131205 w 12192000"/>
              <a:gd name="connsiteY75" fmla="*/ 1845557 h 3482342"/>
              <a:gd name="connsiteX76" fmla="*/ 6941837 w 12192000"/>
              <a:gd name="connsiteY76" fmla="*/ 1840640 h 3482342"/>
              <a:gd name="connsiteX77" fmla="*/ 6837145 w 12192000"/>
              <a:gd name="connsiteY77" fmla="*/ 1870724 h 3482342"/>
              <a:gd name="connsiteX78" fmla="*/ 6753991 w 12192000"/>
              <a:gd name="connsiteY78" fmla="*/ 1860969 h 3482342"/>
              <a:gd name="connsiteX79" fmla="*/ 6727754 w 12192000"/>
              <a:gd name="connsiteY79" fmla="*/ 1882372 h 3482342"/>
              <a:gd name="connsiteX80" fmla="*/ 6723371 w 12192000"/>
              <a:gd name="connsiteY80" fmla="*/ 1886494 h 3482342"/>
              <a:gd name="connsiteX81" fmla="*/ 6702779 w 12192000"/>
              <a:gd name="connsiteY81" fmla="*/ 1893601 h 3482342"/>
              <a:gd name="connsiteX82" fmla="*/ 6686657 w 12192000"/>
              <a:gd name="connsiteY82" fmla="*/ 1907344 h 3482342"/>
              <a:gd name="connsiteX83" fmla="*/ 6651330 w 12192000"/>
              <a:gd name="connsiteY83" fmla="*/ 1922921 h 3482342"/>
              <a:gd name="connsiteX84" fmla="*/ 6622958 w 12192000"/>
              <a:gd name="connsiteY84" fmla="*/ 1936255 h 3482342"/>
              <a:gd name="connsiteX85" fmla="*/ 6522602 w 12192000"/>
              <a:gd name="connsiteY85" fmla="*/ 1954133 h 3482342"/>
              <a:gd name="connsiteX86" fmla="*/ 6444344 w 12192000"/>
              <a:gd name="connsiteY86" fmla="*/ 1969663 h 3482342"/>
              <a:gd name="connsiteX87" fmla="*/ 6409626 w 12192000"/>
              <a:gd name="connsiteY87" fmla="*/ 1978846 h 3482342"/>
              <a:gd name="connsiteX88" fmla="*/ 6333446 w 12192000"/>
              <a:gd name="connsiteY88" fmla="*/ 1997163 h 3482342"/>
              <a:gd name="connsiteX89" fmla="*/ 6294933 w 12192000"/>
              <a:gd name="connsiteY89" fmla="*/ 2019412 h 3482342"/>
              <a:gd name="connsiteX90" fmla="*/ 6238719 w 12192000"/>
              <a:gd name="connsiteY90" fmla="*/ 2042547 h 3482342"/>
              <a:gd name="connsiteX91" fmla="*/ 6187205 w 12192000"/>
              <a:gd name="connsiteY91" fmla="*/ 2060048 h 3482342"/>
              <a:gd name="connsiteX92" fmla="*/ 6138780 w 12192000"/>
              <a:gd name="connsiteY92" fmla="*/ 2081918 h 3482342"/>
              <a:gd name="connsiteX93" fmla="*/ 6120125 w 12192000"/>
              <a:gd name="connsiteY93" fmla="*/ 2109475 h 3482342"/>
              <a:gd name="connsiteX94" fmla="*/ 6056576 w 12192000"/>
              <a:gd name="connsiteY94" fmla="*/ 2120066 h 3482342"/>
              <a:gd name="connsiteX95" fmla="*/ 5993794 w 12192000"/>
              <a:gd name="connsiteY95" fmla="*/ 2122569 h 3482342"/>
              <a:gd name="connsiteX96" fmla="*/ 5943601 w 12192000"/>
              <a:gd name="connsiteY96" fmla="*/ 2137719 h 3482342"/>
              <a:gd name="connsiteX97" fmla="*/ 5898141 w 12192000"/>
              <a:gd name="connsiteY97" fmla="*/ 2144806 h 3482342"/>
              <a:gd name="connsiteX98" fmla="*/ 5855337 w 12192000"/>
              <a:gd name="connsiteY98" fmla="*/ 2137719 h 3482342"/>
              <a:gd name="connsiteX99" fmla="*/ 5817682 w 12192000"/>
              <a:gd name="connsiteY99" fmla="*/ 2157358 h 3482342"/>
              <a:gd name="connsiteX100" fmla="*/ 5735300 w 12192000"/>
              <a:gd name="connsiteY100" fmla="*/ 2158902 h 3482342"/>
              <a:gd name="connsiteX101" fmla="*/ 5591469 w 12192000"/>
              <a:gd name="connsiteY101" fmla="*/ 2178389 h 3482342"/>
              <a:gd name="connsiteX102" fmla="*/ 5505818 w 12192000"/>
              <a:gd name="connsiteY102" fmla="*/ 2194207 h 3482342"/>
              <a:gd name="connsiteX103" fmla="*/ 5452860 w 12192000"/>
              <a:gd name="connsiteY103" fmla="*/ 2180085 h 3482342"/>
              <a:gd name="connsiteX104" fmla="*/ 5414282 w 12192000"/>
              <a:gd name="connsiteY104" fmla="*/ 2183070 h 3482342"/>
              <a:gd name="connsiteX105" fmla="*/ 5368369 w 12192000"/>
              <a:gd name="connsiteY105" fmla="*/ 2204272 h 3482342"/>
              <a:gd name="connsiteX106" fmla="*/ 5336354 w 12192000"/>
              <a:gd name="connsiteY106" fmla="*/ 2218920 h 3482342"/>
              <a:gd name="connsiteX107" fmla="*/ 5291263 w 12192000"/>
              <a:gd name="connsiteY107" fmla="*/ 2239182 h 3482342"/>
              <a:gd name="connsiteX108" fmla="*/ 5255152 w 12192000"/>
              <a:gd name="connsiteY108" fmla="*/ 2247164 h 3482342"/>
              <a:gd name="connsiteX109" fmla="*/ 5233796 w 12192000"/>
              <a:gd name="connsiteY109" fmla="*/ 2268260 h 3482342"/>
              <a:gd name="connsiteX110" fmla="*/ 5212786 w 12192000"/>
              <a:gd name="connsiteY110" fmla="*/ 2296592 h 3482342"/>
              <a:gd name="connsiteX111" fmla="*/ 5173523 w 12192000"/>
              <a:gd name="connsiteY111" fmla="*/ 2309057 h 3482342"/>
              <a:gd name="connsiteX112" fmla="*/ 5123830 w 12192000"/>
              <a:gd name="connsiteY112" fmla="*/ 2307070 h 3482342"/>
              <a:gd name="connsiteX113" fmla="*/ 5065426 w 12192000"/>
              <a:gd name="connsiteY113" fmla="*/ 2324076 h 3482342"/>
              <a:gd name="connsiteX114" fmla="*/ 4975908 w 12192000"/>
              <a:gd name="connsiteY114" fmla="*/ 2364128 h 3482342"/>
              <a:gd name="connsiteX115" fmla="*/ 4913723 w 12192000"/>
              <a:gd name="connsiteY115" fmla="*/ 2385265 h 3482342"/>
              <a:gd name="connsiteX116" fmla="*/ 4746485 w 12192000"/>
              <a:gd name="connsiteY116" fmla="*/ 2451769 h 3482342"/>
              <a:gd name="connsiteX117" fmla="*/ 4681588 w 12192000"/>
              <a:gd name="connsiteY117" fmla="*/ 2467494 h 3482342"/>
              <a:gd name="connsiteX118" fmla="*/ 1783655 w 12192000"/>
              <a:gd name="connsiteY118" fmla="*/ 3163860 h 3482342"/>
              <a:gd name="connsiteX119" fmla="*/ 1325955 w 12192000"/>
              <a:gd name="connsiteY119" fmla="*/ 3176692 h 3482342"/>
              <a:gd name="connsiteX120" fmla="*/ 1190384 w 12192000"/>
              <a:gd name="connsiteY120" fmla="*/ 3203504 h 3482342"/>
              <a:gd name="connsiteX121" fmla="*/ 1094537 w 12192000"/>
              <a:gd name="connsiteY121" fmla="*/ 3229469 h 3482342"/>
              <a:gd name="connsiteX122" fmla="*/ 779276 w 12192000"/>
              <a:gd name="connsiteY122" fmla="*/ 3327290 h 3482342"/>
              <a:gd name="connsiteX123" fmla="*/ 600378 w 12192000"/>
              <a:gd name="connsiteY123" fmla="*/ 3335250 h 3482342"/>
              <a:gd name="connsiteX124" fmla="*/ 493457 w 12192000"/>
              <a:gd name="connsiteY124" fmla="*/ 3365044 h 3482342"/>
              <a:gd name="connsiteX125" fmla="*/ 349402 w 12192000"/>
              <a:gd name="connsiteY125" fmla="*/ 3380897 h 3482342"/>
              <a:gd name="connsiteX126" fmla="*/ 192183 w 12192000"/>
              <a:gd name="connsiteY126" fmla="*/ 3460075 h 3482342"/>
              <a:gd name="connsiteX127" fmla="*/ 46713 w 12192000"/>
              <a:gd name="connsiteY127" fmla="*/ 3462986 h 3482342"/>
              <a:gd name="connsiteX128" fmla="*/ 2765 w 12192000"/>
              <a:gd name="connsiteY128" fmla="*/ 3480770 h 3482342"/>
              <a:gd name="connsiteX129" fmla="*/ 0 w 12192000"/>
              <a:gd name="connsiteY129" fmla="*/ 3482342 h 3482342"/>
              <a:gd name="connsiteX130" fmla="*/ 0 w 12192000"/>
              <a:gd name="connsiteY130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74565 w 12192000"/>
              <a:gd name="connsiteY26" fmla="*/ 1226849 h 3482342"/>
              <a:gd name="connsiteX27" fmla="*/ 10960443 w 12192000"/>
              <a:gd name="connsiteY27" fmla="*/ 1244502 h 3482342"/>
              <a:gd name="connsiteX28" fmla="*/ 10879242 w 12192000"/>
              <a:gd name="connsiteY28" fmla="*/ 1269215 h 3482342"/>
              <a:gd name="connsiteX29" fmla="*/ 10850998 w 12192000"/>
              <a:gd name="connsiteY29" fmla="*/ 1269215 h 3482342"/>
              <a:gd name="connsiteX30" fmla="*/ 10815658 w 12192000"/>
              <a:gd name="connsiteY30" fmla="*/ 1287849 h 3482342"/>
              <a:gd name="connsiteX31" fmla="*/ 10723900 w 12192000"/>
              <a:gd name="connsiteY31" fmla="*/ 1318642 h 3482342"/>
              <a:gd name="connsiteX32" fmla="*/ 10679906 w 12192000"/>
              <a:gd name="connsiteY32" fmla="*/ 1332049 h 3482342"/>
              <a:gd name="connsiteX33" fmla="*/ 10639834 w 12192000"/>
              <a:gd name="connsiteY33" fmla="*/ 1324989 h 3482342"/>
              <a:gd name="connsiteX34" fmla="*/ 10603863 w 12192000"/>
              <a:gd name="connsiteY34" fmla="*/ 1346886 h 3482342"/>
              <a:gd name="connsiteX35" fmla="*/ 10573203 w 12192000"/>
              <a:gd name="connsiteY35" fmla="*/ 1351996 h 3482342"/>
              <a:gd name="connsiteX36" fmla="*/ 10547375 w 12192000"/>
              <a:gd name="connsiteY36" fmla="*/ 1375130 h 3482342"/>
              <a:gd name="connsiteX37" fmla="*/ 10513263 w 12192000"/>
              <a:gd name="connsiteY37" fmla="*/ 1371939 h 3482342"/>
              <a:gd name="connsiteX38" fmla="*/ 10487356 w 12192000"/>
              <a:gd name="connsiteY38" fmla="*/ 1385722 h 3482342"/>
              <a:gd name="connsiteX39" fmla="*/ 10464012 w 12192000"/>
              <a:gd name="connsiteY39" fmla="*/ 1391778 h 3482342"/>
              <a:gd name="connsiteX40" fmla="*/ 10405409 w 12192000"/>
              <a:gd name="connsiteY40" fmla="*/ 1422789 h 3482342"/>
              <a:gd name="connsiteX41" fmla="*/ 10370530 w 12192000"/>
              <a:gd name="connsiteY41" fmla="*/ 1441596 h 3482342"/>
              <a:gd name="connsiteX42" fmla="*/ 10300239 w 12192000"/>
              <a:gd name="connsiteY42" fmla="*/ 1456332 h 3482342"/>
              <a:gd name="connsiteX43" fmla="*/ 10264922 w 12192000"/>
              <a:gd name="connsiteY43" fmla="*/ 1472107 h 3482342"/>
              <a:gd name="connsiteX44" fmla="*/ 10229629 w 12192000"/>
              <a:gd name="connsiteY44" fmla="*/ 1470454 h 3482342"/>
              <a:gd name="connsiteX45" fmla="*/ 10201385 w 12192000"/>
              <a:gd name="connsiteY45" fmla="*/ 1477515 h 3482342"/>
              <a:gd name="connsiteX46" fmla="*/ 10151958 w 12192000"/>
              <a:gd name="connsiteY46" fmla="*/ 1477515 h 3482342"/>
              <a:gd name="connsiteX47" fmla="*/ 10120184 w 12192000"/>
              <a:gd name="connsiteY47" fmla="*/ 1466924 h 3482342"/>
              <a:gd name="connsiteX48" fmla="*/ 10058690 w 12192000"/>
              <a:gd name="connsiteY48" fmla="*/ 1474888 h 3482342"/>
              <a:gd name="connsiteX49" fmla="*/ 10004424 w 12192000"/>
              <a:gd name="connsiteY49" fmla="*/ 1489801 h 3482342"/>
              <a:gd name="connsiteX50" fmla="*/ 9999951 w 12192000"/>
              <a:gd name="connsiteY50" fmla="*/ 1499127 h 3482342"/>
              <a:gd name="connsiteX51" fmla="*/ 9845462 w 12192000"/>
              <a:gd name="connsiteY51" fmla="*/ 1548192 h 3482342"/>
              <a:gd name="connsiteX52" fmla="*/ 9736156 w 12192000"/>
              <a:gd name="connsiteY52" fmla="*/ 1581928 h 3482342"/>
              <a:gd name="connsiteX53" fmla="*/ 9693355 w 12192000"/>
              <a:gd name="connsiteY53" fmla="*/ 1602632 h 3482342"/>
              <a:gd name="connsiteX54" fmla="*/ 9664242 w 12192000"/>
              <a:gd name="connsiteY54" fmla="*/ 1622075 h 3482342"/>
              <a:gd name="connsiteX55" fmla="*/ 9579195 w 12192000"/>
              <a:gd name="connsiteY55" fmla="*/ 1648017 h 3482342"/>
              <a:gd name="connsiteX56" fmla="*/ 9433652 w 12192000"/>
              <a:gd name="connsiteY56" fmla="*/ 1681174 h 3482342"/>
              <a:gd name="connsiteX57" fmla="*/ 9403775 w 12192000"/>
              <a:gd name="connsiteY57" fmla="*/ 1690403 h 3482342"/>
              <a:gd name="connsiteX58" fmla="*/ 9382503 w 12192000"/>
              <a:gd name="connsiteY58" fmla="*/ 1706957 h 3482342"/>
              <a:gd name="connsiteX59" fmla="*/ 9381410 w 12192000"/>
              <a:gd name="connsiteY59" fmla="*/ 1718312 h 3482342"/>
              <a:gd name="connsiteX60" fmla="*/ 9365685 w 12192000"/>
              <a:gd name="connsiteY60" fmla="*/ 1724772 h 3482342"/>
              <a:gd name="connsiteX61" fmla="*/ 9278020 w 12192000"/>
              <a:gd name="connsiteY61" fmla="*/ 1741161 h 3482342"/>
              <a:gd name="connsiteX62" fmla="*/ 9217145 w 12192000"/>
              <a:gd name="connsiteY62" fmla="*/ 1771195 h 3482342"/>
              <a:gd name="connsiteX63" fmla="*/ 8955875 w 12192000"/>
              <a:gd name="connsiteY63" fmla="*/ 1796806 h 3482342"/>
              <a:gd name="connsiteX64" fmla="*/ 8648415 w 12192000"/>
              <a:gd name="connsiteY64" fmla="*/ 1878623 h 3482342"/>
              <a:gd name="connsiteX65" fmla="*/ 8495949 w 12192000"/>
              <a:gd name="connsiteY65" fmla="*/ 1902425 h 3482342"/>
              <a:gd name="connsiteX66" fmla="*/ 8236214 w 12192000"/>
              <a:gd name="connsiteY66" fmla="*/ 1909725 h 3482342"/>
              <a:gd name="connsiteX67" fmla="*/ 8132104 w 12192000"/>
              <a:gd name="connsiteY67" fmla="*/ 1895727 h 3482342"/>
              <a:gd name="connsiteX68" fmla="*/ 7918078 w 12192000"/>
              <a:gd name="connsiteY68" fmla="*/ 1862668 h 3482342"/>
              <a:gd name="connsiteX69" fmla="*/ 7817899 w 12192000"/>
              <a:gd name="connsiteY69" fmla="*/ 1862176 h 3482342"/>
              <a:gd name="connsiteX70" fmla="*/ 7768994 w 12192000"/>
              <a:gd name="connsiteY70" fmla="*/ 1855721 h 3482342"/>
              <a:gd name="connsiteX71" fmla="*/ 7618027 w 12192000"/>
              <a:gd name="connsiteY71" fmla="*/ 1830959 h 3482342"/>
              <a:gd name="connsiteX72" fmla="*/ 7449425 w 12192000"/>
              <a:gd name="connsiteY72" fmla="*/ 1810910 h 3482342"/>
              <a:gd name="connsiteX73" fmla="*/ 7342915 w 12192000"/>
              <a:gd name="connsiteY73" fmla="*/ 1819827 h 3482342"/>
              <a:gd name="connsiteX74" fmla="*/ 7255191 w 12192000"/>
              <a:gd name="connsiteY74" fmla="*/ 1834354 h 3482342"/>
              <a:gd name="connsiteX75" fmla="*/ 7131205 w 12192000"/>
              <a:gd name="connsiteY75" fmla="*/ 1845557 h 3482342"/>
              <a:gd name="connsiteX76" fmla="*/ 6941837 w 12192000"/>
              <a:gd name="connsiteY76" fmla="*/ 1840640 h 3482342"/>
              <a:gd name="connsiteX77" fmla="*/ 6837145 w 12192000"/>
              <a:gd name="connsiteY77" fmla="*/ 1870724 h 3482342"/>
              <a:gd name="connsiteX78" fmla="*/ 6753991 w 12192000"/>
              <a:gd name="connsiteY78" fmla="*/ 1860969 h 3482342"/>
              <a:gd name="connsiteX79" fmla="*/ 6727754 w 12192000"/>
              <a:gd name="connsiteY79" fmla="*/ 1882372 h 3482342"/>
              <a:gd name="connsiteX80" fmla="*/ 6723371 w 12192000"/>
              <a:gd name="connsiteY80" fmla="*/ 1886494 h 3482342"/>
              <a:gd name="connsiteX81" fmla="*/ 6702779 w 12192000"/>
              <a:gd name="connsiteY81" fmla="*/ 1893601 h 3482342"/>
              <a:gd name="connsiteX82" fmla="*/ 6686657 w 12192000"/>
              <a:gd name="connsiteY82" fmla="*/ 1907344 h 3482342"/>
              <a:gd name="connsiteX83" fmla="*/ 6651330 w 12192000"/>
              <a:gd name="connsiteY83" fmla="*/ 1922921 h 3482342"/>
              <a:gd name="connsiteX84" fmla="*/ 6622958 w 12192000"/>
              <a:gd name="connsiteY84" fmla="*/ 1936255 h 3482342"/>
              <a:gd name="connsiteX85" fmla="*/ 6522602 w 12192000"/>
              <a:gd name="connsiteY85" fmla="*/ 1954133 h 3482342"/>
              <a:gd name="connsiteX86" fmla="*/ 6444344 w 12192000"/>
              <a:gd name="connsiteY86" fmla="*/ 1969663 h 3482342"/>
              <a:gd name="connsiteX87" fmla="*/ 6409626 w 12192000"/>
              <a:gd name="connsiteY87" fmla="*/ 1978846 h 3482342"/>
              <a:gd name="connsiteX88" fmla="*/ 6333446 w 12192000"/>
              <a:gd name="connsiteY88" fmla="*/ 1997163 h 3482342"/>
              <a:gd name="connsiteX89" fmla="*/ 6294933 w 12192000"/>
              <a:gd name="connsiteY89" fmla="*/ 2019412 h 3482342"/>
              <a:gd name="connsiteX90" fmla="*/ 6238719 w 12192000"/>
              <a:gd name="connsiteY90" fmla="*/ 2042547 h 3482342"/>
              <a:gd name="connsiteX91" fmla="*/ 6187205 w 12192000"/>
              <a:gd name="connsiteY91" fmla="*/ 2060048 h 3482342"/>
              <a:gd name="connsiteX92" fmla="*/ 6138780 w 12192000"/>
              <a:gd name="connsiteY92" fmla="*/ 2081918 h 3482342"/>
              <a:gd name="connsiteX93" fmla="*/ 6120125 w 12192000"/>
              <a:gd name="connsiteY93" fmla="*/ 2109475 h 3482342"/>
              <a:gd name="connsiteX94" fmla="*/ 6056576 w 12192000"/>
              <a:gd name="connsiteY94" fmla="*/ 2120066 h 3482342"/>
              <a:gd name="connsiteX95" fmla="*/ 5993794 w 12192000"/>
              <a:gd name="connsiteY95" fmla="*/ 2122569 h 3482342"/>
              <a:gd name="connsiteX96" fmla="*/ 5943601 w 12192000"/>
              <a:gd name="connsiteY96" fmla="*/ 2137719 h 3482342"/>
              <a:gd name="connsiteX97" fmla="*/ 5898141 w 12192000"/>
              <a:gd name="connsiteY97" fmla="*/ 2144806 h 3482342"/>
              <a:gd name="connsiteX98" fmla="*/ 5855337 w 12192000"/>
              <a:gd name="connsiteY98" fmla="*/ 2137719 h 3482342"/>
              <a:gd name="connsiteX99" fmla="*/ 5817682 w 12192000"/>
              <a:gd name="connsiteY99" fmla="*/ 2157358 h 3482342"/>
              <a:gd name="connsiteX100" fmla="*/ 5735300 w 12192000"/>
              <a:gd name="connsiteY100" fmla="*/ 2158902 h 3482342"/>
              <a:gd name="connsiteX101" fmla="*/ 5591469 w 12192000"/>
              <a:gd name="connsiteY101" fmla="*/ 2178389 h 3482342"/>
              <a:gd name="connsiteX102" fmla="*/ 5505818 w 12192000"/>
              <a:gd name="connsiteY102" fmla="*/ 2194207 h 3482342"/>
              <a:gd name="connsiteX103" fmla="*/ 5452860 w 12192000"/>
              <a:gd name="connsiteY103" fmla="*/ 2180085 h 3482342"/>
              <a:gd name="connsiteX104" fmla="*/ 5414282 w 12192000"/>
              <a:gd name="connsiteY104" fmla="*/ 2183070 h 3482342"/>
              <a:gd name="connsiteX105" fmla="*/ 5368369 w 12192000"/>
              <a:gd name="connsiteY105" fmla="*/ 2204272 h 3482342"/>
              <a:gd name="connsiteX106" fmla="*/ 5336354 w 12192000"/>
              <a:gd name="connsiteY106" fmla="*/ 2218920 h 3482342"/>
              <a:gd name="connsiteX107" fmla="*/ 5291263 w 12192000"/>
              <a:gd name="connsiteY107" fmla="*/ 2239182 h 3482342"/>
              <a:gd name="connsiteX108" fmla="*/ 5255152 w 12192000"/>
              <a:gd name="connsiteY108" fmla="*/ 2247164 h 3482342"/>
              <a:gd name="connsiteX109" fmla="*/ 5233796 w 12192000"/>
              <a:gd name="connsiteY109" fmla="*/ 2268260 h 3482342"/>
              <a:gd name="connsiteX110" fmla="*/ 5212786 w 12192000"/>
              <a:gd name="connsiteY110" fmla="*/ 2296592 h 3482342"/>
              <a:gd name="connsiteX111" fmla="*/ 5173523 w 12192000"/>
              <a:gd name="connsiteY111" fmla="*/ 2309057 h 3482342"/>
              <a:gd name="connsiteX112" fmla="*/ 5123830 w 12192000"/>
              <a:gd name="connsiteY112" fmla="*/ 2307070 h 3482342"/>
              <a:gd name="connsiteX113" fmla="*/ 5065426 w 12192000"/>
              <a:gd name="connsiteY113" fmla="*/ 2324076 h 3482342"/>
              <a:gd name="connsiteX114" fmla="*/ 4975908 w 12192000"/>
              <a:gd name="connsiteY114" fmla="*/ 2364128 h 3482342"/>
              <a:gd name="connsiteX115" fmla="*/ 4913723 w 12192000"/>
              <a:gd name="connsiteY115" fmla="*/ 2385265 h 3482342"/>
              <a:gd name="connsiteX116" fmla="*/ 4746485 w 12192000"/>
              <a:gd name="connsiteY116" fmla="*/ 2451769 h 3482342"/>
              <a:gd name="connsiteX117" fmla="*/ 4681588 w 12192000"/>
              <a:gd name="connsiteY117" fmla="*/ 2467494 h 3482342"/>
              <a:gd name="connsiteX118" fmla="*/ 1783655 w 12192000"/>
              <a:gd name="connsiteY118" fmla="*/ 3163860 h 3482342"/>
              <a:gd name="connsiteX119" fmla="*/ 1325955 w 12192000"/>
              <a:gd name="connsiteY119" fmla="*/ 3176692 h 3482342"/>
              <a:gd name="connsiteX120" fmla="*/ 1190384 w 12192000"/>
              <a:gd name="connsiteY120" fmla="*/ 3203504 h 3482342"/>
              <a:gd name="connsiteX121" fmla="*/ 1094537 w 12192000"/>
              <a:gd name="connsiteY121" fmla="*/ 3229469 h 3482342"/>
              <a:gd name="connsiteX122" fmla="*/ 779276 w 12192000"/>
              <a:gd name="connsiteY122" fmla="*/ 3327290 h 3482342"/>
              <a:gd name="connsiteX123" fmla="*/ 600378 w 12192000"/>
              <a:gd name="connsiteY123" fmla="*/ 3335250 h 3482342"/>
              <a:gd name="connsiteX124" fmla="*/ 493457 w 12192000"/>
              <a:gd name="connsiteY124" fmla="*/ 3365044 h 3482342"/>
              <a:gd name="connsiteX125" fmla="*/ 349402 w 12192000"/>
              <a:gd name="connsiteY125" fmla="*/ 3380897 h 3482342"/>
              <a:gd name="connsiteX126" fmla="*/ 192183 w 12192000"/>
              <a:gd name="connsiteY126" fmla="*/ 3460075 h 3482342"/>
              <a:gd name="connsiteX127" fmla="*/ 46713 w 12192000"/>
              <a:gd name="connsiteY127" fmla="*/ 3462986 h 3482342"/>
              <a:gd name="connsiteX128" fmla="*/ 2765 w 12192000"/>
              <a:gd name="connsiteY128" fmla="*/ 3480770 h 3482342"/>
              <a:gd name="connsiteX129" fmla="*/ 0 w 12192000"/>
              <a:gd name="connsiteY129" fmla="*/ 3482342 h 3482342"/>
              <a:gd name="connsiteX130" fmla="*/ 0 w 12192000"/>
              <a:gd name="connsiteY130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74565 w 12192000"/>
              <a:gd name="connsiteY26" fmla="*/ 1226849 h 3482342"/>
              <a:gd name="connsiteX27" fmla="*/ 10960443 w 12192000"/>
              <a:gd name="connsiteY27" fmla="*/ 1244502 h 3482342"/>
              <a:gd name="connsiteX28" fmla="*/ 10879242 w 12192000"/>
              <a:gd name="connsiteY28" fmla="*/ 1269215 h 3482342"/>
              <a:gd name="connsiteX29" fmla="*/ 10850998 w 12192000"/>
              <a:gd name="connsiteY29" fmla="*/ 1269215 h 3482342"/>
              <a:gd name="connsiteX30" fmla="*/ 10815658 w 12192000"/>
              <a:gd name="connsiteY30" fmla="*/ 1287849 h 3482342"/>
              <a:gd name="connsiteX31" fmla="*/ 10723900 w 12192000"/>
              <a:gd name="connsiteY31" fmla="*/ 1318642 h 3482342"/>
              <a:gd name="connsiteX32" fmla="*/ 10699186 w 12192000"/>
              <a:gd name="connsiteY32" fmla="*/ 1322173 h 3482342"/>
              <a:gd name="connsiteX33" fmla="*/ 10679906 w 12192000"/>
              <a:gd name="connsiteY33" fmla="*/ 1332049 h 3482342"/>
              <a:gd name="connsiteX34" fmla="*/ 10639834 w 12192000"/>
              <a:gd name="connsiteY34" fmla="*/ 1324989 h 3482342"/>
              <a:gd name="connsiteX35" fmla="*/ 10603863 w 12192000"/>
              <a:gd name="connsiteY35" fmla="*/ 1346886 h 3482342"/>
              <a:gd name="connsiteX36" fmla="*/ 10573203 w 12192000"/>
              <a:gd name="connsiteY36" fmla="*/ 1351996 h 3482342"/>
              <a:gd name="connsiteX37" fmla="*/ 10547375 w 12192000"/>
              <a:gd name="connsiteY37" fmla="*/ 1375130 h 3482342"/>
              <a:gd name="connsiteX38" fmla="*/ 10513263 w 12192000"/>
              <a:gd name="connsiteY38" fmla="*/ 1371939 h 3482342"/>
              <a:gd name="connsiteX39" fmla="*/ 10487356 w 12192000"/>
              <a:gd name="connsiteY39" fmla="*/ 1385722 h 3482342"/>
              <a:gd name="connsiteX40" fmla="*/ 10464012 w 12192000"/>
              <a:gd name="connsiteY40" fmla="*/ 1391778 h 3482342"/>
              <a:gd name="connsiteX41" fmla="*/ 10405409 w 12192000"/>
              <a:gd name="connsiteY41" fmla="*/ 1422789 h 3482342"/>
              <a:gd name="connsiteX42" fmla="*/ 10370530 w 12192000"/>
              <a:gd name="connsiteY42" fmla="*/ 1441596 h 3482342"/>
              <a:gd name="connsiteX43" fmla="*/ 10300239 w 12192000"/>
              <a:gd name="connsiteY43" fmla="*/ 1456332 h 3482342"/>
              <a:gd name="connsiteX44" fmla="*/ 10264922 w 12192000"/>
              <a:gd name="connsiteY44" fmla="*/ 1472107 h 3482342"/>
              <a:gd name="connsiteX45" fmla="*/ 10229629 w 12192000"/>
              <a:gd name="connsiteY45" fmla="*/ 1470454 h 3482342"/>
              <a:gd name="connsiteX46" fmla="*/ 10201385 w 12192000"/>
              <a:gd name="connsiteY46" fmla="*/ 1477515 h 3482342"/>
              <a:gd name="connsiteX47" fmla="*/ 10151958 w 12192000"/>
              <a:gd name="connsiteY47" fmla="*/ 1477515 h 3482342"/>
              <a:gd name="connsiteX48" fmla="*/ 10120184 w 12192000"/>
              <a:gd name="connsiteY48" fmla="*/ 1466924 h 3482342"/>
              <a:gd name="connsiteX49" fmla="*/ 10058690 w 12192000"/>
              <a:gd name="connsiteY49" fmla="*/ 1474888 h 3482342"/>
              <a:gd name="connsiteX50" fmla="*/ 10004424 w 12192000"/>
              <a:gd name="connsiteY50" fmla="*/ 1489801 h 3482342"/>
              <a:gd name="connsiteX51" fmla="*/ 9999951 w 12192000"/>
              <a:gd name="connsiteY51" fmla="*/ 1499127 h 3482342"/>
              <a:gd name="connsiteX52" fmla="*/ 9845462 w 12192000"/>
              <a:gd name="connsiteY52" fmla="*/ 1548192 h 3482342"/>
              <a:gd name="connsiteX53" fmla="*/ 9736156 w 12192000"/>
              <a:gd name="connsiteY53" fmla="*/ 1581928 h 3482342"/>
              <a:gd name="connsiteX54" fmla="*/ 9693355 w 12192000"/>
              <a:gd name="connsiteY54" fmla="*/ 1602632 h 3482342"/>
              <a:gd name="connsiteX55" fmla="*/ 9664242 w 12192000"/>
              <a:gd name="connsiteY55" fmla="*/ 1622075 h 3482342"/>
              <a:gd name="connsiteX56" fmla="*/ 9579195 w 12192000"/>
              <a:gd name="connsiteY56" fmla="*/ 1648017 h 3482342"/>
              <a:gd name="connsiteX57" fmla="*/ 9433652 w 12192000"/>
              <a:gd name="connsiteY57" fmla="*/ 1681174 h 3482342"/>
              <a:gd name="connsiteX58" fmla="*/ 9403775 w 12192000"/>
              <a:gd name="connsiteY58" fmla="*/ 1690403 h 3482342"/>
              <a:gd name="connsiteX59" fmla="*/ 9382503 w 12192000"/>
              <a:gd name="connsiteY59" fmla="*/ 1706957 h 3482342"/>
              <a:gd name="connsiteX60" fmla="*/ 9381410 w 12192000"/>
              <a:gd name="connsiteY60" fmla="*/ 1718312 h 3482342"/>
              <a:gd name="connsiteX61" fmla="*/ 9365685 w 12192000"/>
              <a:gd name="connsiteY61" fmla="*/ 1724772 h 3482342"/>
              <a:gd name="connsiteX62" fmla="*/ 9278020 w 12192000"/>
              <a:gd name="connsiteY62" fmla="*/ 1741161 h 3482342"/>
              <a:gd name="connsiteX63" fmla="*/ 9217145 w 12192000"/>
              <a:gd name="connsiteY63" fmla="*/ 1771195 h 3482342"/>
              <a:gd name="connsiteX64" fmla="*/ 8955875 w 12192000"/>
              <a:gd name="connsiteY64" fmla="*/ 1796806 h 3482342"/>
              <a:gd name="connsiteX65" fmla="*/ 8648415 w 12192000"/>
              <a:gd name="connsiteY65" fmla="*/ 1878623 h 3482342"/>
              <a:gd name="connsiteX66" fmla="*/ 8495949 w 12192000"/>
              <a:gd name="connsiteY66" fmla="*/ 1902425 h 3482342"/>
              <a:gd name="connsiteX67" fmla="*/ 8236214 w 12192000"/>
              <a:gd name="connsiteY67" fmla="*/ 1909725 h 3482342"/>
              <a:gd name="connsiteX68" fmla="*/ 8132104 w 12192000"/>
              <a:gd name="connsiteY68" fmla="*/ 1895727 h 3482342"/>
              <a:gd name="connsiteX69" fmla="*/ 7918078 w 12192000"/>
              <a:gd name="connsiteY69" fmla="*/ 1862668 h 3482342"/>
              <a:gd name="connsiteX70" fmla="*/ 7817899 w 12192000"/>
              <a:gd name="connsiteY70" fmla="*/ 1862176 h 3482342"/>
              <a:gd name="connsiteX71" fmla="*/ 7768994 w 12192000"/>
              <a:gd name="connsiteY71" fmla="*/ 1855721 h 3482342"/>
              <a:gd name="connsiteX72" fmla="*/ 7618027 w 12192000"/>
              <a:gd name="connsiteY72" fmla="*/ 1830959 h 3482342"/>
              <a:gd name="connsiteX73" fmla="*/ 7449425 w 12192000"/>
              <a:gd name="connsiteY73" fmla="*/ 1810910 h 3482342"/>
              <a:gd name="connsiteX74" fmla="*/ 7342915 w 12192000"/>
              <a:gd name="connsiteY74" fmla="*/ 1819827 h 3482342"/>
              <a:gd name="connsiteX75" fmla="*/ 7255191 w 12192000"/>
              <a:gd name="connsiteY75" fmla="*/ 1834354 h 3482342"/>
              <a:gd name="connsiteX76" fmla="*/ 7131205 w 12192000"/>
              <a:gd name="connsiteY76" fmla="*/ 1845557 h 3482342"/>
              <a:gd name="connsiteX77" fmla="*/ 6941837 w 12192000"/>
              <a:gd name="connsiteY77" fmla="*/ 1840640 h 3482342"/>
              <a:gd name="connsiteX78" fmla="*/ 6837145 w 12192000"/>
              <a:gd name="connsiteY78" fmla="*/ 1870724 h 3482342"/>
              <a:gd name="connsiteX79" fmla="*/ 6753991 w 12192000"/>
              <a:gd name="connsiteY79" fmla="*/ 1860969 h 3482342"/>
              <a:gd name="connsiteX80" fmla="*/ 6727754 w 12192000"/>
              <a:gd name="connsiteY80" fmla="*/ 1882372 h 3482342"/>
              <a:gd name="connsiteX81" fmla="*/ 6723371 w 12192000"/>
              <a:gd name="connsiteY81" fmla="*/ 1886494 h 3482342"/>
              <a:gd name="connsiteX82" fmla="*/ 6702779 w 12192000"/>
              <a:gd name="connsiteY82" fmla="*/ 1893601 h 3482342"/>
              <a:gd name="connsiteX83" fmla="*/ 6686657 w 12192000"/>
              <a:gd name="connsiteY83" fmla="*/ 1907344 h 3482342"/>
              <a:gd name="connsiteX84" fmla="*/ 6651330 w 12192000"/>
              <a:gd name="connsiteY84" fmla="*/ 1922921 h 3482342"/>
              <a:gd name="connsiteX85" fmla="*/ 6622958 w 12192000"/>
              <a:gd name="connsiteY85" fmla="*/ 1936255 h 3482342"/>
              <a:gd name="connsiteX86" fmla="*/ 6522602 w 12192000"/>
              <a:gd name="connsiteY86" fmla="*/ 1954133 h 3482342"/>
              <a:gd name="connsiteX87" fmla="*/ 6444344 w 12192000"/>
              <a:gd name="connsiteY87" fmla="*/ 1969663 h 3482342"/>
              <a:gd name="connsiteX88" fmla="*/ 6409626 w 12192000"/>
              <a:gd name="connsiteY88" fmla="*/ 1978846 h 3482342"/>
              <a:gd name="connsiteX89" fmla="*/ 6333446 w 12192000"/>
              <a:gd name="connsiteY89" fmla="*/ 1997163 h 3482342"/>
              <a:gd name="connsiteX90" fmla="*/ 6294933 w 12192000"/>
              <a:gd name="connsiteY90" fmla="*/ 2019412 h 3482342"/>
              <a:gd name="connsiteX91" fmla="*/ 6238719 w 12192000"/>
              <a:gd name="connsiteY91" fmla="*/ 2042547 h 3482342"/>
              <a:gd name="connsiteX92" fmla="*/ 6187205 w 12192000"/>
              <a:gd name="connsiteY92" fmla="*/ 2060048 h 3482342"/>
              <a:gd name="connsiteX93" fmla="*/ 6138780 w 12192000"/>
              <a:gd name="connsiteY93" fmla="*/ 2081918 h 3482342"/>
              <a:gd name="connsiteX94" fmla="*/ 6120125 w 12192000"/>
              <a:gd name="connsiteY94" fmla="*/ 2109475 h 3482342"/>
              <a:gd name="connsiteX95" fmla="*/ 6056576 w 12192000"/>
              <a:gd name="connsiteY95" fmla="*/ 2120066 h 3482342"/>
              <a:gd name="connsiteX96" fmla="*/ 5993794 w 12192000"/>
              <a:gd name="connsiteY96" fmla="*/ 2122569 h 3482342"/>
              <a:gd name="connsiteX97" fmla="*/ 5943601 w 12192000"/>
              <a:gd name="connsiteY97" fmla="*/ 2137719 h 3482342"/>
              <a:gd name="connsiteX98" fmla="*/ 5898141 w 12192000"/>
              <a:gd name="connsiteY98" fmla="*/ 2144806 h 3482342"/>
              <a:gd name="connsiteX99" fmla="*/ 5855337 w 12192000"/>
              <a:gd name="connsiteY99" fmla="*/ 2137719 h 3482342"/>
              <a:gd name="connsiteX100" fmla="*/ 5817682 w 12192000"/>
              <a:gd name="connsiteY100" fmla="*/ 2157358 h 3482342"/>
              <a:gd name="connsiteX101" fmla="*/ 5735300 w 12192000"/>
              <a:gd name="connsiteY101" fmla="*/ 2158902 h 3482342"/>
              <a:gd name="connsiteX102" fmla="*/ 5591469 w 12192000"/>
              <a:gd name="connsiteY102" fmla="*/ 2178389 h 3482342"/>
              <a:gd name="connsiteX103" fmla="*/ 5505818 w 12192000"/>
              <a:gd name="connsiteY103" fmla="*/ 2194207 h 3482342"/>
              <a:gd name="connsiteX104" fmla="*/ 5452860 w 12192000"/>
              <a:gd name="connsiteY104" fmla="*/ 2180085 h 3482342"/>
              <a:gd name="connsiteX105" fmla="*/ 5414282 w 12192000"/>
              <a:gd name="connsiteY105" fmla="*/ 2183070 h 3482342"/>
              <a:gd name="connsiteX106" fmla="*/ 5368369 w 12192000"/>
              <a:gd name="connsiteY106" fmla="*/ 2204272 h 3482342"/>
              <a:gd name="connsiteX107" fmla="*/ 5336354 w 12192000"/>
              <a:gd name="connsiteY107" fmla="*/ 2218920 h 3482342"/>
              <a:gd name="connsiteX108" fmla="*/ 5291263 w 12192000"/>
              <a:gd name="connsiteY108" fmla="*/ 2239182 h 3482342"/>
              <a:gd name="connsiteX109" fmla="*/ 5255152 w 12192000"/>
              <a:gd name="connsiteY109" fmla="*/ 2247164 h 3482342"/>
              <a:gd name="connsiteX110" fmla="*/ 5233796 w 12192000"/>
              <a:gd name="connsiteY110" fmla="*/ 2268260 h 3482342"/>
              <a:gd name="connsiteX111" fmla="*/ 5212786 w 12192000"/>
              <a:gd name="connsiteY111" fmla="*/ 2296592 h 3482342"/>
              <a:gd name="connsiteX112" fmla="*/ 5173523 w 12192000"/>
              <a:gd name="connsiteY112" fmla="*/ 2309057 h 3482342"/>
              <a:gd name="connsiteX113" fmla="*/ 5123830 w 12192000"/>
              <a:gd name="connsiteY113" fmla="*/ 2307070 h 3482342"/>
              <a:gd name="connsiteX114" fmla="*/ 5065426 w 12192000"/>
              <a:gd name="connsiteY114" fmla="*/ 2324076 h 3482342"/>
              <a:gd name="connsiteX115" fmla="*/ 4975908 w 12192000"/>
              <a:gd name="connsiteY115" fmla="*/ 2364128 h 3482342"/>
              <a:gd name="connsiteX116" fmla="*/ 4913723 w 12192000"/>
              <a:gd name="connsiteY116" fmla="*/ 2385265 h 3482342"/>
              <a:gd name="connsiteX117" fmla="*/ 4746485 w 12192000"/>
              <a:gd name="connsiteY117" fmla="*/ 2451769 h 3482342"/>
              <a:gd name="connsiteX118" fmla="*/ 4681588 w 12192000"/>
              <a:gd name="connsiteY118" fmla="*/ 2467494 h 3482342"/>
              <a:gd name="connsiteX119" fmla="*/ 1783655 w 12192000"/>
              <a:gd name="connsiteY119" fmla="*/ 3163860 h 3482342"/>
              <a:gd name="connsiteX120" fmla="*/ 1325955 w 12192000"/>
              <a:gd name="connsiteY120" fmla="*/ 3176692 h 3482342"/>
              <a:gd name="connsiteX121" fmla="*/ 1190384 w 12192000"/>
              <a:gd name="connsiteY121" fmla="*/ 3203504 h 3482342"/>
              <a:gd name="connsiteX122" fmla="*/ 1094537 w 12192000"/>
              <a:gd name="connsiteY122" fmla="*/ 3229469 h 3482342"/>
              <a:gd name="connsiteX123" fmla="*/ 779276 w 12192000"/>
              <a:gd name="connsiteY123" fmla="*/ 3327290 h 3482342"/>
              <a:gd name="connsiteX124" fmla="*/ 600378 w 12192000"/>
              <a:gd name="connsiteY124" fmla="*/ 3335250 h 3482342"/>
              <a:gd name="connsiteX125" fmla="*/ 493457 w 12192000"/>
              <a:gd name="connsiteY125" fmla="*/ 3365044 h 3482342"/>
              <a:gd name="connsiteX126" fmla="*/ 349402 w 12192000"/>
              <a:gd name="connsiteY126" fmla="*/ 3380897 h 3482342"/>
              <a:gd name="connsiteX127" fmla="*/ 192183 w 12192000"/>
              <a:gd name="connsiteY127" fmla="*/ 3460075 h 3482342"/>
              <a:gd name="connsiteX128" fmla="*/ 46713 w 12192000"/>
              <a:gd name="connsiteY128" fmla="*/ 3462986 h 3482342"/>
              <a:gd name="connsiteX129" fmla="*/ 2765 w 12192000"/>
              <a:gd name="connsiteY129" fmla="*/ 3480770 h 3482342"/>
              <a:gd name="connsiteX130" fmla="*/ 0 w 12192000"/>
              <a:gd name="connsiteY130" fmla="*/ 3482342 h 3482342"/>
              <a:gd name="connsiteX131" fmla="*/ 0 w 12192000"/>
              <a:gd name="connsiteY131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74565 w 12192000"/>
              <a:gd name="connsiteY26" fmla="*/ 1226849 h 3482342"/>
              <a:gd name="connsiteX27" fmla="*/ 10960443 w 12192000"/>
              <a:gd name="connsiteY27" fmla="*/ 1244502 h 3482342"/>
              <a:gd name="connsiteX28" fmla="*/ 10879242 w 12192000"/>
              <a:gd name="connsiteY28" fmla="*/ 1269215 h 3482342"/>
              <a:gd name="connsiteX29" fmla="*/ 10850998 w 12192000"/>
              <a:gd name="connsiteY29" fmla="*/ 1269215 h 3482342"/>
              <a:gd name="connsiteX30" fmla="*/ 10815658 w 12192000"/>
              <a:gd name="connsiteY30" fmla="*/ 1287849 h 3482342"/>
              <a:gd name="connsiteX31" fmla="*/ 10723900 w 12192000"/>
              <a:gd name="connsiteY31" fmla="*/ 1318642 h 3482342"/>
              <a:gd name="connsiteX32" fmla="*/ 10699186 w 12192000"/>
              <a:gd name="connsiteY32" fmla="*/ 1322173 h 3482342"/>
              <a:gd name="connsiteX33" fmla="*/ 10679906 w 12192000"/>
              <a:gd name="connsiteY33" fmla="*/ 1332049 h 3482342"/>
              <a:gd name="connsiteX34" fmla="*/ 10639834 w 12192000"/>
              <a:gd name="connsiteY34" fmla="*/ 1324989 h 3482342"/>
              <a:gd name="connsiteX35" fmla="*/ 10603863 w 12192000"/>
              <a:gd name="connsiteY35" fmla="*/ 1346886 h 3482342"/>
              <a:gd name="connsiteX36" fmla="*/ 10573203 w 12192000"/>
              <a:gd name="connsiteY36" fmla="*/ 1351996 h 3482342"/>
              <a:gd name="connsiteX37" fmla="*/ 10547375 w 12192000"/>
              <a:gd name="connsiteY37" fmla="*/ 1375130 h 3482342"/>
              <a:gd name="connsiteX38" fmla="*/ 10513263 w 12192000"/>
              <a:gd name="connsiteY38" fmla="*/ 1371939 h 3482342"/>
              <a:gd name="connsiteX39" fmla="*/ 10487356 w 12192000"/>
              <a:gd name="connsiteY39" fmla="*/ 1385722 h 3482342"/>
              <a:gd name="connsiteX40" fmla="*/ 10464012 w 12192000"/>
              <a:gd name="connsiteY40" fmla="*/ 1391778 h 3482342"/>
              <a:gd name="connsiteX41" fmla="*/ 10405409 w 12192000"/>
              <a:gd name="connsiteY41" fmla="*/ 1422789 h 3482342"/>
              <a:gd name="connsiteX42" fmla="*/ 10370530 w 12192000"/>
              <a:gd name="connsiteY42" fmla="*/ 1441596 h 3482342"/>
              <a:gd name="connsiteX43" fmla="*/ 10300239 w 12192000"/>
              <a:gd name="connsiteY43" fmla="*/ 1456332 h 3482342"/>
              <a:gd name="connsiteX44" fmla="*/ 10264922 w 12192000"/>
              <a:gd name="connsiteY44" fmla="*/ 1472107 h 3482342"/>
              <a:gd name="connsiteX45" fmla="*/ 10229629 w 12192000"/>
              <a:gd name="connsiteY45" fmla="*/ 1470454 h 3482342"/>
              <a:gd name="connsiteX46" fmla="*/ 10201385 w 12192000"/>
              <a:gd name="connsiteY46" fmla="*/ 1477515 h 3482342"/>
              <a:gd name="connsiteX47" fmla="*/ 10151958 w 12192000"/>
              <a:gd name="connsiteY47" fmla="*/ 1477515 h 3482342"/>
              <a:gd name="connsiteX48" fmla="*/ 10120184 w 12192000"/>
              <a:gd name="connsiteY48" fmla="*/ 1466924 h 3482342"/>
              <a:gd name="connsiteX49" fmla="*/ 10081348 w 12192000"/>
              <a:gd name="connsiteY49" fmla="*/ 1481046 h 3482342"/>
              <a:gd name="connsiteX50" fmla="*/ 10058690 w 12192000"/>
              <a:gd name="connsiteY50" fmla="*/ 1474888 h 3482342"/>
              <a:gd name="connsiteX51" fmla="*/ 10004424 w 12192000"/>
              <a:gd name="connsiteY51" fmla="*/ 1489801 h 3482342"/>
              <a:gd name="connsiteX52" fmla="*/ 9999951 w 12192000"/>
              <a:gd name="connsiteY52" fmla="*/ 1499127 h 3482342"/>
              <a:gd name="connsiteX53" fmla="*/ 9845462 w 12192000"/>
              <a:gd name="connsiteY53" fmla="*/ 1548192 h 3482342"/>
              <a:gd name="connsiteX54" fmla="*/ 9736156 w 12192000"/>
              <a:gd name="connsiteY54" fmla="*/ 1581928 h 3482342"/>
              <a:gd name="connsiteX55" fmla="*/ 9693355 w 12192000"/>
              <a:gd name="connsiteY55" fmla="*/ 1602632 h 3482342"/>
              <a:gd name="connsiteX56" fmla="*/ 9664242 w 12192000"/>
              <a:gd name="connsiteY56" fmla="*/ 1622075 h 3482342"/>
              <a:gd name="connsiteX57" fmla="*/ 9579195 w 12192000"/>
              <a:gd name="connsiteY57" fmla="*/ 1648017 h 3482342"/>
              <a:gd name="connsiteX58" fmla="*/ 9433652 w 12192000"/>
              <a:gd name="connsiteY58" fmla="*/ 1681174 h 3482342"/>
              <a:gd name="connsiteX59" fmla="*/ 9403775 w 12192000"/>
              <a:gd name="connsiteY59" fmla="*/ 1690403 h 3482342"/>
              <a:gd name="connsiteX60" fmla="*/ 9382503 w 12192000"/>
              <a:gd name="connsiteY60" fmla="*/ 1706957 h 3482342"/>
              <a:gd name="connsiteX61" fmla="*/ 9381410 w 12192000"/>
              <a:gd name="connsiteY61" fmla="*/ 1718312 h 3482342"/>
              <a:gd name="connsiteX62" fmla="*/ 9365685 w 12192000"/>
              <a:gd name="connsiteY62" fmla="*/ 1724772 h 3482342"/>
              <a:gd name="connsiteX63" fmla="*/ 9278020 w 12192000"/>
              <a:gd name="connsiteY63" fmla="*/ 1741161 h 3482342"/>
              <a:gd name="connsiteX64" fmla="*/ 9217145 w 12192000"/>
              <a:gd name="connsiteY64" fmla="*/ 1771195 h 3482342"/>
              <a:gd name="connsiteX65" fmla="*/ 8955875 w 12192000"/>
              <a:gd name="connsiteY65" fmla="*/ 1796806 h 3482342"/>
              <a:gd name="connsiteX66" fmla="*/ 8648415 w 12192000"/>
              <a:gd name="connsiteY66" fmla="*/ 1878623 h 3482342"/>
              <a:gd name="connsiteX67" fmla="*/ 8495949 w 12192000"/>
              <a:gd name="connsiteY67" fmla="*/ 1902425 h 3482342"/>
              <a:gd name="connsiteX68" fmla="*/ 8236214 w 12192000"/>
              <a:gd name="connsiteY68" fmla="*/ 1909725 h 3482342"/>
              <a:gd name="connsiteX69" fmla="*/ 8132104 w 12192000"/>
              <a:gd name="connsiteY69" fmla="*/ 1895727 h 3482342"/>
              <a:gd name="connsiteX70" fmla="*/ 7918078 w 12192000"/>
              <a:gd name="connsiteY70" fmla="*/ 1862668 h 3482342"/>
              <a:gd name="connsiteX71" fmla="*/ 7817899 w 12192000"/>
              <a:gd name="connsiteY71" fmla="*/ 1862176 h 3482342"/>
              <a:gd name="connsiteX72" fmla="*/ 7768994 w 12192000"/>
              <a:gd name="connsiteY72" fmla="*/ 1855721 h 3482342"/>
              <a:gd name="connsiteX73" fmla="*/ 7618027 w 12192000"/>
              <a:gd name="connsiteY73" fmla="*/ 1830959 h 3482342"/>
              <a:gd name="connsiteX74" fmla="*/ 7449425 w 12192000"/>
              <a:gd name="connsiteY74" fmla="*/ 1810910 h 3482342"/>
              <a:gd name="connsiteX75" fmla="*/ 7342915 w 12192000"/>
              <a:gd name="connsiteY75" fmla="*/ 1819827 h 3482342"/>
              <a:gd name="connsiteX76" fmla="*/ 7255191 w 12192000"/>
              <a:gd name="connsiteY76" fmla="*/ 1834354 h 3482342"/>
              <a:gd name="connsiteX77" fmla="*/ 7131205 w 12192000"/>
              <a:gd name="connsiteY77" fmla="*/ 1845557 h 3482342"/>
              <a:gd name="connsiteX78" fmla="*/ 6941837 w 12192000"/>
              <a:gd name="connsiteY78" fmla="*/ 1840640 h 3482342"/>
              <a:gd name="connsiteX79" fmla="*/ 6837145 w 12192000"/>
              <a:gd name="connsiteY79" fmla="*/ 1870724 h 3482342"/>
              <a:gd name="connsiteX80" fmla="*/ 6753991 w 12192000"/>
              <a:gd name="connsiteY80" fmla="*/ 1860969 h 3482342"/>
              <a:gd name="connsiteX81" fmla="*/ 6727754 w 12192000"/>
              <a:gd name="connsiteY81" fmla="*/ 1882372 h 3482342"/>
              <a:gd name="connsiteX82" fmla="*/ 6723371 w 12192000"/>
              <a:gd name="connsiteY82" fmla="*/ 1886494 h 3482342"/>
              <a:gd name="connsiteX83" fmla="*/ 6702779 w 12192000"/>
              <a:gd name="connsiteY83" fmla="*/ 1893601 h 3482342"/>
              <a:gd name="connsiteX84" fmla="*/ 6686657 w 12192000"/>
              <a:gd name="connsiteY84" fmla="*/ 1907344 h 3482342"/>
              <a:gd name="connsiteX85" fmla="*/ 6651330 w 12192000"/>
              <a:gd name="connsiteY85" fmla="*/ 1922921 h 3482342"/>
              <a:gd name="connsiteX86" fmla="*/ 6622958 w 12192000"/>
              <a:gd name="connsiteY86" fmla="*/ 1936255 h 3482342"/>
              <a:gd name="connsiteX87" fmla="*/ 6522602 w 12192000"/>
              <a:gd name="connsiteY87" fmla="*/ 1954133 h 3482342"/>
              <a:gd name="connsiteX88" fmla="*/ 6444344 w 12192000"/>
              <a:gd name="connsiteY88" fmla="*/ 1969663 h 3482342"/>
              <a:gd name="connsiteX89" fmla="*/ 6409626 w 12192000"/>
              <a:gd name="connsiteY89" fmla="*/ 1978846 h 3482342"/>
              <a:gd name="connsiteX90" fmla="*/ 6333446 w 12192000"/>
              <a:gd name="connsiteY90" fmla="*/ 1997163 h 3482342"/>
              <a:gd name="connsiteX91" fmla="*/ 6294933 w 12192000"/>
              <a:gd name="connsiteY91" fmla="*/ 2019412 h 3482342"/>
              <a:gd name="connsiteX92" fmla="*/ 6238719 w 12192000"/>
              <a:gd name="connsiteY92" fmla="*/ 2042547 h 3482342"/>
              <a:gd name="connsiteX93" fmla="*/ 6187205 w 12192000"/>
              <a:gd name="connsiteY93" fmla="*/ 2060048 h 3482342"/>
              <a:gd name="connsiteX94" fmla="*/ 6138780 w 12192000"/>
              <a:gd name="connsiteY94" fmla="*/ 2081918 h 3482342"/>
              <a:gd name="connsiteX95" fmla="*/ 6120125 w 12192000"/>
              <a:gd name="connsiteY95" fmla="*/ 2109475 h 3482342"/>
              <a:gd name="connsiteX96" fmla="*/ 6056576 w 12192000"/>
              <a:gd name="connsiteY96" fmla="*/ 2120066 h 3482342"/>
              <a:gd name="connsiteX97" fmla="*/ 5993794 w 12192000"/>
              <a:gd name="connsiteY97" fmla="*/ 2122569 h 3482342"/>
              <a:gd name="connsiteX98" fmla="*/ 5943601 w 12192000"/>
              <a:gd name="connsiteY98" fmla="*/ 2137719 h 3482342"/>
              <a:gd name="connsiteX99" fmla="*/ 5898141 w 12192000"/>
              <a:gd name="connsiteY99" fmla="*/ 2144806 h 3482342"/>
              <a:gd name="connsiteX100" fmla="*/ 5855337 w 12192000"/>
              <a:gd name="connsiteY100" fmla="*/ 2137719 h 3482342"/>
              <a:gd name="connsiteX101" fmla="*/ 5817682 w 12192000"/>
              <a:gd name="connsiteY101" fmla="*/ 2157358 h 3482342"/>
              <a:gd name="connsiteX102" fmla="*/ 5735300 w 12192000"/>
              <a:gd name="connsiteY102" fmla="*/ 2158902 h 3482342"/>
              <a:gd name="connsiteX103" fmla="*/ 5591469 w 12192000"/>
              <a:gd name="connsiteY103" fmla="*/ 2178389 h 3482342"/>
              <a:gd name="connsiteX104" fmla="*/ 5505818 w 12192000"/>
              <a:gd name="connsiteY104" fmla="*/ 2194207 h 3482342"/>
              <a:gd name="connsiteX105" fmla="*/ 5452860 w 12192000"/>
              <a:gd name="connsiteY105" fmla="*/ 2180085 h 3482342"/>
              <a:gd name="connsiteX106" fmla="*/ 5414282 w 12192000"/>
              <a:gd name="connsiteY106" fmla="*/ 2183070 h 3482342"/>
              <a:gd name="connsiteX107" fmla="*/ 5368369 w 12192000"/>
              <a:gd name="connsiteY107" fmla="*/ 2204272 h 3482342"/>
              <a:gd name="connsiteX108" fmla="*/ 5336354 w 12192000"/>
              <a:gd name="connsiteY108" fmla="*/ 2218920 h 3482342"/>
              <a:gd name="connsiteX109" fmla="*/ 5291263 w 12192000"/>
              <a:gd name="connsiteY109" fmla="*/ 2239182 h 3482342"/>
              <a:gd name="connsiteX110" fmla="*/ 5255152 w 12192000"/>
              <a:gd name="connsiteY110" fmla="*/ 2247164 h 3482342"/>
              <a:gd name="connsiteX111" fmla="*/ 5233796 w 12192000"/>
              <a:gd name="connsiteY111" fmla="*/ 2268260 h 3482342"/>
              <a:gd name="connsiteX112" fmla="*/ 5212786 w 12192000"/>
              <a:gd name="connsiteY112" fmla="*/ 2296592 h 3482342"/>
              <a:gd name="connsiteX113" fmla="*/ 5173523 w 12192000"/>
              <a:gd name="connsiteY113" fmla="*/ 2309057 h 3482342"/>
              <a:gd name="connsiteX114" fmla="*/ 5123830 w 12192000"/>
              <a:gd name="connsiteY114" fmla="*/ 2307070 h 3482342"/>
              <a:gd name="connsiteX115" fmla="*/ 5065426 w 12192000"/>
              <a:gd name="connsiteY115" fmla="*/ 2324076 h 3482342"/>
              <a:gd name="connsiteX116" fmla="*/ 4975908 w 12192000"/>
              <a:gd name="connsiteY116" fmla="*/ 2364128 h 3482342"/>
              <a:gd name="connsiteX117" fmla="*/ 4913723 w 12192000"/>
              <a:gd name="connsiteY117" fmla="*/ 2385265 h 3482342"/>
              <a:gd name="connsiteX118" fmla="*/ 4746485 w 12192000"/>
              <a:gd name="connsiteY118" fmla="*/ 2451769 h 3482342"/>
              <a:gd name="connsiteX119" fmla="*/ 4681588 w 12192000"/>
              <a:gd name="connsiteY119" fmla="*/ 2467494 h 3482342"/>
              <a:gd name="connsiteX120" fmla="*/ 1783655 w 12192000"/>
              <a:gd name="connsiteY120" fmla="*/ 3163860 h 3482342"/>
              <a:gd name="connsiteX121" fmla="*/ 1325955 w 12192000"/>
              <a:gd name="connsiteY121" fmla="*/ 3176692 h 3482342"/>
              <a:gd name="connsiteX122" fmla="*/ 1190384 w 12192000"/>
              <a:gd name="connsiteY122" fmla="*/ 3203504 h 3482342"/>
              <a:gd name="connsiteX123" fmla="*/ 1094537 w 12192000"/>
              <a:gd name="connsiteY123" fmla="*/ 3229469 h 3482342"/>
              <a:gd name="connsiteX124" fmla="*/ 779276 w 12192000"/>
              <a:gd name="connsiteY124" fmla="*/ 3327290 h 3482342"/>
              <a:gd name="connsiteX125" fmla="*/ 600378 w 12192000"/>
              <a:gd name="connsiteY125" fmla="*/ 3335250 h 3482342"/>
              <a:gd name="connsiteX126" fmla="*/ 493457 w 12192000"/>
              <a:gd name="connsiteY126" fmla="*/ 3365044 h 3482342"/>
              <a:gd name="connsiteX127" fmla="*/ 349402 w 12192000"/>
              <a:gd name="connsiteY127" fmla="*/ 3380897 h 3482342"/>
              <a:gd name="connsiteX128" fmla="*/ 192183 w 12192000"/>
              <a:gd name="connsiteY128" fmla="*/ 3460075 h 3482342"/>
              <a:gd name="connsiteX129" fmla="*/ 46713 w 12192000"/>
              <a:gd name="connsiteY129" fmla="*/ 3462986 h 3482342"/>
              <a:gd name="connsiteX130" fmla="*/ 2765 w 12192000"/>
              <a:gd name="connsiteY130" fmla="*/ 3480770 h 3482342"/>
              <a:gd name="connsiteX131" fmla="*/ 0 w 12192000"/>
              <a:gd name="connsiteY131" fmla="*/ 3482342 h 3482342"/>
              <a:gd name="connsiteX132" fmla="*/ 0 w 12192000"/>
              <a:gd name="connsiteY132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74565 w 12192000"/>
              <a:gd name="connsiteY26" fmla="*/ 1226849 h 3482342"/>
              <a:gd name="connsiteX27" fmla="*/ 10960443 w 12192000"/>
              <a:gd name="connsiteY27" fmla="*/ 1244502 h 3482342"/>
              <a:gd name="connsiteX28" fmla="*/ 10879242 w 12192000"/>
              <a:gd name="connsiteY28" fmla="*/ 1269215 h 3482342"/>
              <a:gd name="connsiteX29" fmla="*/ 10850998 w 12192000"/>
              <a:gd name="connsiteY29" fmla="*/ 1269215 h 3482342"/>
              <a:gd name="connsiteX30" fmla="*/ 10815658 w 12192000"/>
              <a:gd name="connsiteY30" fmla="*/ 1287849 h 3482342"/>
              <a:gd name="connsiteX31" fmla="*/ 10723900 w 12192000"/>
              <a:gd name="connsiteY31" fmla="*/ 1318642 h 3482342"/>
              <a:gd name="connsiteX32" fmla="*/ 10699186 w 12192000"/>
              <a:gd name="connsiteY32" fmla="*/ 1322173 h 3482342"/>
              <a:gd name="connsiteX33" fmla="*/ 10679906 w 12192000"/>
              <a:gd name="connsiteY33" fmla="*/ 1332049 h 3482342"/>
              <a:gd name="connsiteX34" fmla="*/ 10639834 w 12192000"/>
              <a:gd name="connsiteY34" fmla="*/ 1324989 h 3482342"/>
              <a:gd name="connsiteX35" fmla="*/ 10603863 w 12192000"/>
              <a:gd name="connsiteY35" fmla="*/ 1346886 h 3482342"/>
              <a:gd name="connsiteX36" fmla="*/ 10573203 w 12192000"/>
              <a:gd name="connsiteY36" fmla="*/ 1351996 h 3482342"/>
              <a:gd name="connsiteX37" fmla="*/ 10547375 w 12192000"/>
              <a:gd name="connsiteY37" fmla="*/ 1375130 h 3482342"/>
              <a:gd name="connsiteX38" fmla="*/ 10513263 w 12192000"/>
              <a:gd name="connsiteY38" fmla="*/ 1371939 h 3482342"/>
              <a:gd name="connsiteX39" fmla="*/ 10487356 w 12192000"/>
              <a:gd name="connsiteY39" fmla="*/ 1385722 h 3482342"/>
              <a:gd name="connsiteX40" fmla="*/ 10464012 w 12192000"/>
              <a:gd name="connsiteY40" fmla="*/ 1391778 h 3482342"/>
              <a:gd name="connsiteX41" fmla="*/ 10405409 w 12192000"/>
              <a:gd name="connsiteY41" fmla="*/ 1422789 h 3482342"/>
              <a:gd name="connsiteX42" fmla="*/ 10370530 w 12192000"/>
              <a:gd name="connsiteY42" fmla="*/ 1441596 h 3482342"/>
              <a:gd name="connsiteX43" fmla="*/ 10300239 w 12192000"/>
              <a:gd name="connsiteY43" fmla="*/ 1456332 h 3482342"/>
              <a:gd name="connsiteX44" fmla="*/ 10264922 w 12192000"/>
              <a:gd name="connsiteY44" fmla="*/ 1472107 h 3482342"/>
              <a:gd name="connsiteX45" fmla="*/ 10229629 w 12192000"/>
              <a:gd name="connsiteY45" fmla="*/ 1470454 h 3482342"/>
              <a:gd name="connsiteX46" fmla="*/ 10201385 w 12192000"/>
              <a:gd name="connsiteY46" fmla="*/ 1477515 h 3482342"/>
              <a:gd name="connsiteX47" fmla="*/ 10151958 w 12192000"/>
              <a:gd name="connsiteY47" fmla="*/ 1477515 h 3482342"/>
              <a:gd name="connsiteX48" fmla="*/ 10120184 w 12192000"/>
              <a:gd name="connsiteY48" fmla="*/ 1466924 h 3482342"/>
              <a:gd name="connsiteX49" fmla="*/ 10081348 w 12192000"/>
              <a:gd name="connsiteY49" fmla="*/ 1481046 h 3482342"/>
              <a:gd name="connsiteX50" fmla="*/ 10058690 w 12192000"/>
              <a:gd name="connsiteY50" fmla="*/ 1474888 h 3482342"/>
              <a:gd name="connsiteX51" fmla="*/ 10004424 w 12192000"/>
              <a:gd name="connsiteY51" fmla="*/ 1489801 h 3482342"/>
              <a:gd name="connsiteX52" fmla="*/ 9999951 w 12192000"/>
              <a:gd name="connsiteY52" fmla="*/ 1499127 h 3482342"/>
              <a:gd name="connsiteX53" fmla="*/ 9845462 w 12192000"/>
              <a:gd name="connsiteY53" fmla="*/ 1548192 h 3482342"/>
              <a:gd name="connsiteX54" fmla="*/ 9736156 w 12192000"/>
              <a:gd name="connsiteY54" fmla="*/ 1581928 h 3482342"/>
              <a:gd name="connsiteX55" fmla="*/ 9693355 w 12192000"/>
              <a:gd name="connsiteY55" fmla="*/ 1602632 h 3482342"/>
              <a:gd name="connsiteX56" fmla="*/ 9664242 w 12192000"/>
              <a:gd name="connsiteY56" fmla="*/ 1622075 h 3482342"/>
              <a:gd name="connsiteX57" fmla="*/ 9579195 w 12192000"/>
              <a:gd name="connsiteY57" fmla="*/ 1648017 h 3482342"/>
              <a:gd name="connsiteX58" fmla="*/ 9433652 w 12192000"/>
              <a:gd name="connsiteY58" fmla="*/ 1681174 h 3482342"/>
              <a:gd name="connsiteX59" fmla="*/ 9403775 w 12192000"/>
              <a:gd name="connsiteY59" fmla="*/ 1690403 h 3482342"/>
              <a:gd name="connsiteX60" fmla="*/ 9382503 w 12192000"/>
              <a:gd name="connsiteY60" fmla="*/ 1706957 h 3482342"/>
              <a:gd name="connsiteX61" fmla="*/ 9381410 w 12192000"/>
              <a:gd name="connsiteY61" fmla="*/ 1718312 h 3482342"/>
              <a:gd name="connsiteX62" fmla="*/ 9365685 w 12192000"/>
              <a:gd name="connsiteY62" fmla="*/ 1724772 h 3482342"/>
              <a:gd name="connsiteX63" fmla="*/ 9278020 w 12192000"/>
              <a:gd name="connsiteY63" fmla="*/ 1741161 h 3482342"/>
              <a:gd name="connsiteX64" fmla="*/ 9217145 w 12192000"/>
              <a:gd name="connsiteY64" fmla="*/ 1771195 h 3482342"/>
              <a:gd name="connsiteX65" fmla="*/ 8955875 w 12192000"/>
              <a:gd name="connsiteY65" fmla="*/ 1796806 h 3482342"/>
              <a:gd name="connsiteX66" fmla="*/ 8648415 w 12192000"/>
              <a:gd name="connsiteY66" fmla="*/ 1878623 h 3482342"/>
              <a:gd name="connsiteX67" fmla="*/ 8538519 w 12192000"/>
              <a:gd name="connsiteY67" fmla="*/ 1894114 h 3482342"/>
              <a:gd name="connsiteX68" fmla="*/ 8495949 w 12192000"/>
              <a:gd name="connsiteY68" fmla="*/ 1902425 h 3482342"/>
              <a:gd name="connsiteX69" fmla="*/ 8236214 w 12192000"/>
              <a:gd name="connsiteY69" fmla="*/ 1909725 h 3482342"/>
              <a:gd name="connsiteX70" fmla="*/ 8132104 w 12192000"/>
              <a:gd name="connsiteY70" fmla="*/ 1895727 h 3482342"/>
              <a:gd name="connsiteX71" fmla="*/ 7918078 w 12192000"/>
              <a:gd name="connsiteY71" fmla="*/ 1862668 h 3482342"/>
              <a:gd name="connsiteX72" fmla="*/ 7817899 w 12192000"/>
              <a:gd name="connsiteY72" fmla="*/ 1862176 h 3482342"/>
              <a:gd name="connsiteX73" fmla="*/ 7768994 w 12192000"/>
              <a:gd name="connsiteY73" fmla="*/ 1855721 h 3482342"/>
              <a:gd name="connsiteX74" fmla="*/ 7618027 w 12192000"/>
              <a:gd name="connsiteY74" fmla="*/ 1830959 h 3482342"/>
              <a:gd name="connsiteX75" fmla="*/ 7449425 w 12192000"/>
              <a:gd name="connsiteY75" fmla="*/ 1810910 h 3482342"/>
              <a:gd name="connsiteX76" fmla="*/ 7342915 w 12192000"/>
              <a:gd name="connsiteY76" fmla="*/ 1819827 h 3482342"/>
              <a:gd name="connsiteX77" fmla="*/ 7255191 w 12192000"/>
              <a:gd name="connsiteY77" fmla="*/ 1834354 h 3482342"/>
              <a:gd name="connsiteX78" fmla="*/ 7131205 w 12192000"/>
              <a:gd name="connsiteY78" fmla="*/ 1845557 h 3482342"/>
              <a:gd name="connsiteX79" fmla="*/ 6941837 w 12192000"/>
              <a:gd name="connsiteY79" fmla="*/ 1840640 h 3482342"/>
              <a:gd name="connsiteX80" fmla="*/ 6837145 w 12192000"/>
              <a:gd name="connsiteY80" fmla="*/ 1870724 h 3482342"/>
              <a:gd name="connsiteX81" fmla="*/ 6753991 w 12192000"/>
              <a:gd name="connsiteY81" fmla="*/ 1860969 h 3482342"/>
              <a:gd name="connsiteX82" fmla="*/ 6727754 w 12192000"/>
              <a:gd name="connsiteY82" fmla="*/ 1882372 h 3482342"/>
              <a:gd name="connsiteX83" fmla="*/ 6723371 w 12192000"/>
              <a:gd name="connsiteY83" fmla="*/ 1886494 h 3482342"/>
              <a:gd name="connsiteX84" fmla="*/ 6702779 w 12192000"/>
              <a:gd name="connsiteY84" fmla="*/ 1893601 h 3482342"/>
              <a:gd name="connsiteX85" fmla="*/ 6686657 w 12192000"/>
              <a:gd name="connsiteY85" fmla="*/ 1907344 h 3482342"/>
              <a:gd name="connsiteX86" fmla="*/ 6651330 w 12192000"/>
              <a:gd name="connsiteY86" fmla="*/ 1922921 h 3482342"/>
              <a:gd name="connsiteX87" fmla="*/ 6622958 w 12192000"/>
              <a:gd name="connsiteY87" fmla="*/ 1936255 h 3482342"/>
              <a:gd name="connsiteX88" fmla="*/ 6522602 w 12192000"/>
              <a:gd name="connsiteY88" fmla="*/ 1954133 h 3482342"/>
              <a:gd name="connsiteX89" fmla="*/ 6444344 w 12192000"/>
              <a:gd name="connsiteY89" fmla="*/ 1969663 h 3482342"/>
              <a:gd name="connsiteX90" fmla="*/ 6409626 w 12192000"/>
              <a:gd name="connsiteY90" fmla="*/ 1978846 h 3482342"/>
              <a:gd name="connsiteX91" fmla="*/ 6333446 w 12192000"/>
              <a:gd name="connsiteY91" fmla="*/ 1997163 h 3482342"/>
              <a:gd name="connsiteX92" fmla="*/ 6294933 w 12192000"/>
              <a:gd name="connsiteY92" fmla="*/ 2019412 h 3482342"/>
              <a:gd name="connsiteX93" fmla="*/ 6238719 w 12192000"/>
              <a:gd name="connsiteY93" fmla="*/ 2042547 h 3482342"/>
              <a:gd name="connsiteX94" fmla="*/ 6187205 w 12192000"/>
              <a:gd name="connsiteY94" fmla="*/ 2060048 h 3482342"/>
              <a:gd name="connsiteX95" fmla="*/ 6138780 w 12192000"/>
              <a:gd name="connsiteY95" fmla="*/ 2081918 h 3482342"/>
              <a:gd name="connsiteX96" fmla="*/ 6120125 w 12192000"/>
              <a:gd name="connsiteY96" fmla="*/ 2109475 h 3482342"/>
              <a:gd name="connsiteX97" fmla="*/ 6056576 w 12192000"/>
              <a:gd name="connsiteY97" fmla="*/ 2120066 h 3482342"/>
              <a:gd name="connsiteX98" fmla="*/ 5993794 w 12192000"/>
              <a:gd name="connsiteY98" fmla="*/ 2122569 h 3482342"/>
              <a:gd name="connsiteX99" fmla="*/ 5943601 w 12192000"/>
              <a:gd name="connsiteY99" fmla="*/ 2137719 h 3482342"/>
              <a:gd name="connsiteX100" fmla="*/ 5898141 w 12192000"/>
              <a:gd name="connsiteY100" fmla="*/ 2144806 h 3482342"/>
              <a:gd name="connsiteX101" fmla="*/ 5855337 w 12192000"/>
              <a:gd name="connsiteY101" fmla="*/ 2137719 h 3482342"/>
              <a:gd name="connsiteX102" fmla="*/ 5817682 w 12192000"/>
              <a:gd name="connsiteY102" fmla="*/ 2157358 h 3482342"/>
              <a:gd name="connsiteX103" fmla="*/ 5735300 w 12192000"/>
              <a:gd name="connsiteY103" fmla="*/ 2158902 h 3482342"/>
              <a:gd name="connsiteX104" fmla="*/ 5591469 w 12192000"/>
              <a:gd name="connsiteY104" fmla="*/ 2178389 h 3482342"/>
              <a:gd name="connsiteX105" fmla="*/ 5505818 w 12192000"/>
              <a:gd name="connsiteY105" fmla="*/ 2194207 h 3482342"/>
              <a:gd name="connsiteX106" fmla="*/ 5452860 w 12192000"/>
              <a:gd name="connsiteY106" fmla="*/ 2180085 h 3482342"/>
              <a:gd name="connsiteX107" fmla="*/ 5414282 w 12192000"/>
              <a:gd name="connsiteY107" fmla="*/ 2183070 h 3482342"/>
              <a:gd name="connsiteX108" fmla="*/ 5368369 w 12192000"/>
              <a:gd name="connsiteY108" fmla="*/ 2204272 h 3482342"/>
              <a:gd name="connsiteX109" fmla="*/ 5336354 w 12192000"/>
              <a:gd name="connsiteY109" fmla="*/ 2218920 h 3482342"/>
              <a:gd name="connsiteX110" fmla="*/ 5291263 w 12192000"/>
              <a:gd name="connsiteY110" fmla="*/ 2239182 h 3482342"/>
              <a:gd name="connsiteX111" fmla="*/ 5255152 w 12192000"/>
              <a:gd name="connsiteY111" fmla="*/ 2247164 h 3482342"/>
              <a:gd name="connsiteX112" fmla="*/ 5233796 w 12192000"/>
              <a:gd name="connsiteY112" fmla="*/ 2268260 h 3482342"/>
              <a:gd name="connsiteX113" fmla="*/ 5212786 w 12192000"/>
              <a:gd name="connsiteY113" fmla="*/ 2296592 h 3482342"/>
              <a:gd name="connsiteX114" fmla="*/ 5173523 w 12192000"/>
              <a:gd name="connsiteY114" fmla="*/ 2309057 h 3482342"/>
              <a:gd name="connsiteX115" fmla="*/ 5123830 w 12192000"/>
              <a:gd name="connsiteY115" fmla="*/ 2307070 h 3482342"/>
              <a:gd name="connsiteX116" fmla="*/ 5065426 w 12192000"/>
              <a:gd name="connsiteY116" fmla="*/ 2324076 h 3482342"/>
              <a:gd name="connsiteX117" fmla="*/ 4975908 w 12192000"/>
              <a:gd name="connsiteY117" fmla="*/ 2364128 h 3482342"/>
              <a:gd name="connsiteX118" fmla="*/ 4913723 w 12192000"/>
              <a:gd name="connsiteY118" fmla="*/ 2385265 h 3482342"/>
              <a:gd name="connsiteX119" fmla="*/ 4746485 w 12192000"/>
              <a:gd name="connsiteY119" fmla="*/ 2451769 h 3482342"/>
              <a:gd name="connsiteX120" fmla="*/ 4681588 w 12192000"/>
              <a:gd name="connsiteY120" fmla="*/ 2467494 h 3482342"/>
              <a:gd name="connsiteX121" fmla="*/ 1783655 w 12192000"/>
              <a:gd name="connsiteY121" fmla="*/ 3163860 h 3482342"/>
              <a:gd name="connsiteX122" fmla="*/ 1325955 w 12192000"/>
              <a:gd name="connsiteY122" fmla="*/ 3176692 h 3482342"/>
              <a:gd name="connsiteX123" fmla="*/ 1190384 w 12192000"/>
              <a:gd name="connsiteY123" fmla="*/ 3203504 h 3482342"/>
              <a:gd name="connsiteX124" fmla="*/ 1094537 w 12192000"/>
              <a:gd name="connsiteY124" fmla="*/ 3229469 h 3482342"/>
              <a:gd name="connsiteX125" fmla="*/ 779276 w 12192000"/>
              <a:gd name="connsiteY125" fmla="*/ 3327290 h 3482342"/>
              <a:gd name="connsiteX126" fmla="*/ 600378 w 12192000"/>
              <a:gd name="connsiteY126" fmla="*/ 3335250 h 3482342"/>
              <a:gd name="connsiteX127" fmla="*/ 493457 w 12192000"/>
              <a:gd name="connsiteY127" fmla="*/ 3365044 h 3482342"/>
              <a:gd name="connsiteX128" fmla="*/ 349402 w 12192000"/>
              <a:gd name="connsiteY128" fmla="*/ 3380897 h 3482342"/>
              <a:gd name="connsiteX129" fmla="*/ 192183 w 12192000"/>
              <a:gd name="connsiteY129" fmla="*/ 3460075 h 3482342"/>
              <a:gd name="connsiteX130" fmla="*/ 46713 w 12192000"/>
              <a:gd name="connsiteY130" fmla="*/ 3462986 h 3482342"/>
              <a:gd name="connsiteX131" fmla="*/ 2765 w 12192000"/>
              <a:gd name="connsiteY131" fmla="*/ 3480770 h 3482342"/>
              <a:gd name="connsiteX132" fmla="*/ 0 w 12192000"/>
              <a:gd name="connsiteY132" fmla="*/ 3482342 h 3482342"/>
              <a:gd name="connsiteX133" fmla="*/ 0 w 12192000"/>
              <a:gd name="connsiteY133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74565 w 12192000"/>
              <a:gd name="connsiteY26" fmla="*/ 1226849 h 3482342"/>
              <a:gd name="connsiteX27" fmla="*/ 10960443 w 12192000"/>
              <a:gd name="connsiteY27" fmla="*/ 1244502 h 3482342"/>
              <a:gd name="connsiteX28" fmla="*/ 10879242 w 12192000"/>
              <a:gd name="connsiteY28" fmla="*/ 1269215 h 3482342"/>
              <a:gd name="connsiteX29" fmla="*/ 10850998 w 12192000"/>
              <a:gd name="connsiteY29" fmla="*/ 1269215 h 3482342"/>
              <a:gd name="connsiteX30" fmla="*/ 10815658 w 12192000"/>
              <a:gd name="connsiteY30" fmla="*/ 1287849 h 3482342"/>
              <a:gd name="connsiteX31" fmla="*/ 10723900 w 12192000"/>
              <a:gd name="connsiteY31" fmla="*/ 1318642 h 3482342"/>
              <a:gd name="connsiteX32" fmla="*/ 10699186 w 12192000"/>
              <a:gd name="connsiteY32" fmla="*/ 1322173 h 3482342"/>
              <a:gd name="connsiteX33" fmla="*/ 10679906 w 12192000"/>
              <a:gd name="connsiteY33" fmla="*/ 1332049 h 3482342"/>
              <a:gd name="connsiteX34" fmla="*/ 10639834 w 12192000"/>
              <a:gd name="connsiteY34" fmla="*/ 1324989 h 3482342"/>
              <a:gd name="connsiteX35" fmla="*/ 10603863 w 12192000"/>
              <a:gd name="connsiteY35" fmla="*/ 1346886 h 3482342"/>
              <a:gd name="connsiteX36" fmla="*/ 10573203 w 12192000"/>
              <a:gd name="connsiteY36" fmla="*/ 1351996 h 3482342"/>
              <a:gd name="connsiteX37" fmla="*/ 10547375 w 12192000"/>
              <a:gd name="connsiteY37" fmla="*/ 1375130 h 3482342"/>
              <a:gd name="connsiteX38" fmla="*/ 10513263 w 12192000"/>
              <a:gd name="connsiteY38" fmla="*/ 1371939 h 3482342"/>
              <a:gd name="connsiteX39" fmla="*/ 10487356 w 12192000"/>
              <a:gd name="connsiteY39" fmla="*/ 1385722 h 3482342"/>
              <a:gd name="connsiteX40" fmla="*/ 10464012 w 12192000"/>
              <a:gd name="connsiteY40" fmla="*/ 1391778 h 3482342"/>
              <a:gd name="connsiteX41" fmla="*/ 10405409 w 12192000"/>
              <a:gd name="connsiteY41" fmla="*/ 1422789 h 3482342"/>
              <a:gd name="connsiteX42" fmla="*/ 10370530 w 12192000"/>
              <a:gd name="connsiteY42" fmla="*/ 1441596 h 3482342"/>
              <a:gd name="connsiteX43" fmla="*/ 10300239 w 12192000"/>
              <a:gd name="connsiteY43" fmla="*/ 1456332 h 3482342"/>
              <a:gd name="connsiteX44" fmla="*/ 10264922 w 12192000"/>
              <a:gd name="connsiteY44" fmla="*/ 1472107 h 3482342"/>
              <a:gd name="connsiteX45" fmla="*/ 10229629 w 12192000"/>
              <a:gd name="connsiteY45" fmla="*/ 1470454 h 3482342"/>
              <a:gd name="connsiteX46" fmla="*/ 10201385 w 12192000"/>
              <a:gd name="connsiteY46" fmla="*/ 1477515 h 3482342"/>
              <a:gd name="connsiteX47" fmla="*/ 10151958 w 12192000"/>
              <a:gd name="connsiteY47" fmla="*/ 1477515 h 3482342"/>
              <a:gd name="connsiteX48" fmla="*/ 10120184 w 12192000"/>
              <a:gd name="connsiteY48" fmla="*/ 1466924 h 3482342"/>
              <a:gd name="connsiteX49" fmla="*/ 10081348 w 12192000"/>
              <a:gd name="connsiteY49" fmla="*/ 1481046 h 3482342"/>
              <a:gd name="connsiteX50" fmla="*/ 10058690 w 12192000"/>
              <a:gd name="connsiteY50" fmla="*/ 1474888 h 3482342"/>
              <a:gd name="connsiteX51" fmla="*/ 10004424 w 12192000"/>
              <a:gd name="connsiteY51" fmla="*/ 1489801 h 3482342"/>
              <a:gd name="connsiteX52" fmla="*/ 9999951 w 12192000"/>
              <a:gd name="connsiteY52" fmla="*/ 1499127 h 3482342"/>
              <a:gd name="connsiteX53" fmla="*/ 9845462 w 12192000"/>
              <a:gd name="connsiteY53" fmla="*/ 1548192 h 3482342"/>
              <a:gd name="connsiteX54" fmla="*/ 9736156 w 12192000"/>
              <a:gd name="connsiteY54" fmla="*/ 1581928 h 3482342"/>
              <a:gd name="connsiteX55" fmla="*/ 9693355 w 12192000"/>
              <a:gd name="connsiteY55" fmla="*/ 1602632 h 3482342"/>
              <a:gd name="connsiteX56" fmla="*/ 9664242 w 12192000"/>
              <a:gd name="connsiteY56" fmla="*/ 1622075 h 3482342"/>
              <a:gd name="connsiteX57" fmla="*/ 9579195 w 12192000"/>
              <a:gd name="connsiteY57" fmla="*/ 1648017 h 3482342"/>
              <a:gd name="connsiteX58" fmla="*/ 9433652 w 12192000"/>
              <a:gd name="connsiteY58" fmla="*/ 1681174 h 3482342"/>
              <a:gd name="connsiteX59" fmla="*/ 9403775 w 12192000"/>
              <a:gd name="connsiteY59" fmla="*/ 1690403 h 3482342"/>
              <a:gd name="connsiteX60" fmla="*/ 9382503 w 12192000"/>
              <a:gd name="connsiteY60" fmla="*/ 1706957 h 3482342"/>
              <a:gd name="connsiteX61" fmla="*/ 9381410 w 12192000"/>
              <a:gd name="connsiteY61" fmla="*/ 1718312 h 3482342"/>
              <a:gd name="connsiteX62" fmla="*/ 9365685 w 12192000"/>
              <a:gd name="connsiteY62" fmla="*/ 1724772 h 3482342"/>
              <a:gd name="connsiteX63" fmla="*/ 9278020 w 12192000"/>
              <a:gd name="connsiteY63" fmla="*/ 1741161 h 3482342"/>
              <a:gd name="connsiteX64" fmla="*/ 9217145 w 12192000"/>
              <a:gd name="connsiteY64" fmla="*/ 1771195 h 3482342"/>
              <a:gd name="connsiteX65" fmla="*/ 8955875 w 12192000"/>
              <a:gd name="connsiteY65" fmla="*/ 1796806 h 3482342"/>
              <a:gd name="connsiteX66" fmla="*/ 8648415 w 12192000"/>
              <a:gd name="connsiteY66" fmla="*/ 1878623 h 3482342"/>
              <a:gd name="connsiteX67" fmla="*/ 8538519 w 12192000"/>
              <a:gd name="connsiteY67" fmla="*/ 1894114 h 3482342"/>
              <a:gd name="connsiteX68" fmla="*/ 8495949 w 12192000"/>
              <a:gd name="connsiteY68" fmla="*/ 1902425 h 3482342"/>
              <a:gd name="connsiteX69" fmla="*/ 8236214 w 12192000"/>
              <a:gd name="connsiteY69" fmla="*/ 1909725 h 3482342"/>
              <a:gd name="connsiteX70" fmla="*/ 8132104 w 12192000"/>
              <a:gd name="connsiteY70" fmla="*/ 1895727 h 3482342"/>
              <a:gd name="connsiteX71" fmla="*/ 7918078 w 12192000"/>
              <a:gd name="connsiteY71" fmla="*/ 1862668 h 3482342"/>
              <a:gd name="connsiteX72" fmla="*/ 7817899 w 12192000"/>
              <a:gd name="connsiteY72" fmla="*/ 1862176 h 3482342"/>
              <a:gd name="connsiteX73" fmla="*/ 7768994 w 12192000"/>
              <a:gd name="connsiteY73" fmla="*/ 1855721 h 3482342"/>
              <a:gd name="connsiteX74" fmla="*/ 7618027 w 12192000"/>
              <a:gd name="connsiteY74" fmla="*/ 1830959 h 3482342"/>
              <a:gd name="connsiteX75" fmla="*/ 7449425 w 12192000"/>
              <a:gd name="connsiteY75" fmla="*/ 1810910 h 3482342"/>
              <a:gd name="connsiteX76" fmla="*/ 7342915 w 12192000"/>
              <a:gd name="connsiteY76" fmla="*/ 1819827 h 3482342"/>
              <a:gd name="connsiteX77" fmla="*/ 7255191 w 12192000"/>
              <a:gd name="connsiteY77" fmla="*/ 1834354 h 3482342"/>
              <a:gd name="connsiteX78" fmla="*/ 7131205 w 12192000"/>
              <a:gd name="connsiteY78" fmla="*/ 1845557 h 3482342"/>
              <a:gd name="connsiteX79" fmla="*/ 6941837 w 12192000"/>
              <a:gd name="connsiteY79" fmla="*/ 1840640 h 3482342"/>
              <a:gd name="connsiteX80" fmla="*/ 6837145 w 12192000"/>
              <a:gd name="connsiteY80" fmla="*/ 1870724 h 3482342"/>
              <a:gd name="connsiteX81" fmla="*/ 6753991 w 12192000"/>
              <a:gd name="connsiteY81" fmla="*/ 1860969 h 3482342"/>
              <a:gd name="connsiteX82" fmla="*/ 6727754 w 12192000"/>
              <a:gd name="connsiteY82" fmla="*/ 1882372 h 3482342"/>
              <a:gd name="connsiteX83" fmla="*/ 6723371 w 12192000"/>
              <a:gd name="connsiteY83" fmla="*/ 1886494 h 3482342"/>
              <a:gd name="connsiteX84" fmla="*/ 6702779 w 12192000"/>
              <a:gd name="connsiteY84" fmla="*/ 1893601 h 3482342"/>
              <a:gd name="connsiteX85" fmla="*/ 6686657 w 12192000"/>
              <a:gd name="connsiteY85" fmla="*/ 1907344 h 3482342"/>
              <a:gd name="connsiteX86" fmla="*/ 6651330 w 12192000"/>
              <a:gd name="connsiteY86" fmla="*/ 1922921 h 3482342"/>
              <a:gd name="connsiteX87" fmla="*/ 6622958 w 12192000"/>
              <a:gd name="connsiteY87" fmla="*/ 1936255 h 3482342"/>
              <a:gd name="connsiteX88" fmla="*/ 6522602 w 12192000"/>
              <a:gd name="connsiteY88" fmla="*/ 1954133 h 3482342"/>
              <a:gd name="connsiteX89" fmla="*/ 6444344 w 12192000"/>
              <a:gd name="connsiteY89" fmla="*/ 1969663 h 3482342"/>
              <a:gd name="connsiteX90" fmla="*/ 6409626 w 12192000"/>
              <a:gd name="connsiteY90" fmla="*/ 1978846 h 3482342"/>
              <a:gd name="connsiteX91" fmla="*/ 6333446 w 12192000"/>
              <a:gd name="connsiteY91" fmla="*/ 1997163 h 3482342"/>
              <a:gd name="connsiteX92" fmla="*/ 6294933 w 12192000"/>
              <a:gd name="connsiteY92" fmla="*/ 2019412 h 3482342"/>
              <a:gd name="connsiteX93" fmla="*/ 6238719 w 12192000"/>
              <a:gd name="connsiteY93" fmla="*/ 2042547 h 3482342"/>
              <a:gd name="connsiteX94" fmla="*/ 6187205 w 12192000"/>
              <a:gd name="connsiteY94" fmla="*/ 2060048 h 3482342"/>
              <a:gd name="connsiteX95" fmla="*/ 6138780 w 12192000"/>
              <a:gd name="connsiteY95" fmla="*/ 2081918 h 3482342"/>
              <a:gd name="connsiteX96" fmla="*/ 6120125 w 12192000"/>
              <a:gd name="connsiteY96" fmla="*/ 2109475 h 3482342"/>
              <a:gd name="connsiteX97" fmla="*/ 6056576 w 12192000"/>
              <a:gd name="connsiteY97" fmla="*/ 2120066 h 3482342"/>
              <a:gd name="connsiteX98" fmla="*/ 5993794 w 12192000"/>
              <a:gd name="connsiteY98" fmla="*/ 2122569 h 3482342"/>
              <a:gd name="connsiteX99" fmla="*/ 5943601 w 12192000"/>
              <a:gd name="connsiteY99" fmla="*/ 2137719 h 3482342"/>
              <a:gd name="connsiteX100" fmla="*/ 5898141 w 12192000"/>
              <a:gd name="connsiteY100" fmla="*/ 2144806 h 3482342"/>
              <a:gd name="connsiteX101" fmla="*/ 5855337 w 12192000"/>
              <a:gd name="connsiteY101" fmla="*/ 2137719 h 3482342"/>
              <a:gd name="connsiteX102" fmla="*/ 5817682 w 12192000"/>
              <a:gd name="connsiteY102" fmla="*/ 2157358 h 3482342"/>
              <a:gd name="connsiteX103" fmla="*/ 5735300 w 12192000"/>
              <a:gd name="connsiteY103" fmla="*/ 2158902 h 3482342"/>
              <a:gd name="connsiteX104" fmla="*/ 5591469 w 12192000"/>
              <a:gd name="connsiteY104" fmla="*/ 2178389 h 3482342"/>
              <a:gd name="connsiteX105" fmla="*/ 5505818 w 12192000"/>
              <a:gd name="connsiteY105" fmla="*/ 2194207 h 3482342"/>
              <a:gd name="connsiteX106" fmla="*/ 5452860 w 12192000"/>
              <a:gd name="connsiteY106" fmla="*/ 2180085 h 3482342"/>
              <a:gd name="connsiteX107" fmla="*/ 5414282 w 12192000"/>
              <a:gd name="connsiteY107" fmla="*/ 2183070 h 3482342"/>
              <a:gd name="connsiteX108" fmla="*/ 5368369 w 12192000"/>
              <a:gd name="connsiteY108" fmla="*/ 2204272 h 3482342"/>
              <a:gd name="connsiteX109" fmla="*/ 5336354 w 12192000"/>
              <a:gd name="connsiteY109" fmla="*/ 2218920 h 3482342"/>
              <a:gd name="connsiteX110" fmla="*/ 5291263 w 12192000"/>
              <a:gd name="connsiteY110" fmla="*/ 2239182 h 3482342"/>
              <a:gd name="connsiteX111" fmla="*/ 5255152 w 12192000"/>
              <a:gd name="connsiteY111" fmla="*/ 2247164 h 3482342"/>
              <a:gd name="connsiteX112" fmla="*/ 5233796 w 12192000"/>
              <a:gd name="connsiteY112" fmla="*/ 2268260 h 3482342"/>
              <a:gd name="connsiteX113" fmla="*/ 5212786 w 12192000"/>
              <a:gd name="connsiteY113" fmla="*/ 2296592 h 3482342"/>
              <a:gd name="connsiteX114" fmla="*/ 5173523 w 12192000"/>
              <a:gd name="connsiteY114" fmla="*/ 2309057 h 3482342"/>
              <a:gd name="connsiteX115" fmla="*/ 5123830 w 12192000"/>
              <a:gd name="connsiteY115" fmla="*/ 2307070 h 3482342"/>
              <a:gd name="connsiteX116" fmla="*/ 5065426 w 12192000"/>
              <a:gd name="connsiteY116" fmla="*/ 2324076 h 3482342"/>
              <a:gd name="connsiteX117" fmla="*/ 4975908 w 12192000"/>
              <a:gd name="connsiteY117" fmla="*/ 2364128 h 3482342"/>
              <a:gd name="connsiteX118" fmla="*/ 4913723 w 12192000"/>
              <a:gd name="connsiteY118" fmla="*/ 2385265 h 3482342"/>
              <a:gd name="connsiteX119" fmla="*/ 4746485 w 12192000"/>
              <a:gd name="connsiteY119" fmla="*/ 2451769 h 3482342"/>
              <a:gd name="connsiteX120" fmla="*/ 4681588 w 12192000"/>
              <a:gd name="connsiteY120" fmla="*/ 2467494 h 3482342"/>
              <a:gd name="connsiteX121" fmla="*/ 1783655 w 12192000"/>
              <a:gd name="connsiteY121" fmla="*/ 3163860 h 3482342"/>
              <a:gd name="connsiteX122" fmla="*/ 1325955 w 12192000"/>
              <a:gd name="connsiteY122" fmla="*/ 3176692 h 3482342"/>
              <a:gd name="connsiteX123" fmla="*/ 1190384 w 12192000"/>
              <a:gd name="connsiteY123" fmla="*/ 3203504 h 3482342"/>
              <a:gd name="connsiteX124" fmla="*/ 1094537 w 12192000"/>
              <a:gd name="connsiteY124" fmla="*/ 3229469 h 3482342"/>
              <a:gd name="connsiteX125" fmla="*/ 779276 w 12192000"/>
              <a:gd name="connsiteY125" fmla="*/ 3327290 h 3482342"/>
              <a:gd name="connsiteX126" fmla="*/ 600378 w 12192000"/>
              <a:gd name="connsiteY126" fmla="*/ 3335250 h 3482342"/>
              <a:gd name="connsiteX127" fmla="*/ 493457 w 12192000"/>
              <a:gd name="connsiteY127" fmla="*/ 3365044 h 3482342"/>
              <a:gd name="connsiteX128" fmla="*/ 349402 w 12192000"/>
              <a:gd name="connsiteY128" fmla="*/ 3380897 h 3482342"/>
              <a:gd name="connsiteX129" fmla="*/ 192183 w 12192000"/>
              <a:gd name="connsiteY129" fmla="*/ 3460075 h 3482342"/>
              <a:gd name="connsiteX130" fmla="*/ 46713 w 12192000"/>
              <a:gd name="connsiteY130" fmla="*/ 3462986 h 3482342"/>
              <a:gd name="connsiteX131" fmla="*/ 2765 w 12192000"/>
              <a:gd name="connsiteY131" fmla="*/ 3480770 h 3482342"/>
              <a:gd name="connsiteX132" fmla="*/ 0 w 12192000"/>
              <a:gd name="connsiteY132" fmla="*/ 3482342 h 3482342"/>
              <a:gd name="connsiteX133" fmla="*/ 0 w 12192000"/>
              <a:gd name="connsiteY133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74565 w 12192000"/>
              <a:gd name="connsiteY26" fmla="*/ 1226849 h 3482342"/>
              <a:gd name="connsiteX27" fmla="*/ 10960443 w 12192000"/>
              <a:gd name="connsiteY27" fmla="*/ 1244502 h 3482342"/>
              <a:gd name="connsiteX28" fmla="*/ 10879242 w 12192000"/>
              <a:gd name="connsiteY28" fmla="*/ 1269215 h 3482342"/>
              <a:gd name="connsiteX29" fmla="*/ 10850998 w 12192000"/>
              <a:gd name="connsiteY29" fmla="*/ 1269215 h 3482342"/>
              <a:gd name="connsiteX30" fmla="*/ 10815658 w 12192000"/>
              <a:gd name="connsiteY30" fmla="*/ 1287849 h 3482342"/>
              <a:gd name="connsiteX31" fmla="*/ 10723900 w 12192000"/>
              <a:gd name="connsiteY31" fmla="*/ 1318642 h 3482342"/>
              <a:gd name="connsiteX32" fmla="*/ 10699186 w 12192000"/>
              <a:gd name="connsiteY32" fmla="*/ 1322173 h 3482342"/>
              <a:gd name="connsiteX33" fmla="*/ 10679906 w 12192000"/>
              <a:gd name="connsiteY33" fmla="*/ 1332049 h 3482342"/>
              <a:gd name="connsiteX34" fmla="*/ 10639834 w 12192000"/>
              <a:gd name="connsiteY34" fmla="*/ 1324989 h 3482342"/>
              <a:gd name="connsiteX35" fmla="*/ 10603863 w 12192000"/>
              <a:gd name="connsiteY35" fmla="*/ 1346886 h 3482342"/>
              <a:gd name="connsiteX36" fmla="*/ 10573203 w 12192000"/>
              <a:gd name="connsiteY36" fmla="*/ 1351996 h 3482342"/>
              <a:gd name="connsiteX37" fmla="*/ 10547375 w 12192000"/>
              <a:gd name="connsiteY37" fmla="*/ 1375130 h 3482342"/>
              <a:gd name="connsiteX38" fmla="*/ 10513263 w 12192000"/>
              <a:gd name="connsiteY38" fmla="*/ 1371939 h 3482342"/>
              <a:gd name="connsiteX39" fmla="*/ 10487356 w 12192000"/>
              <a:gd name="connsiteY39" fmla="*/ 1385722 h 3482342"/>
              <a:gd name="connsiteX40" fmla="*/ 10464012 w 12192000"/>
              <a:gd name="connsiteY40" fmla="*/ 1391778 h 3482342"/>
              <a:gd name="connsiteX41" fmla="*/ 10405409 w 12192000"/>
              <a:gd name="connsiteY41" fmla="*/ 1422789 h 3482342"/>
              <a:gd name="connsiteX42" fmla="*/ 10370530 w 12192000"/>
              <a:gd name="connsiteY42" fmla="*/ 1441596 h 3482342"/>
              <a:gd name="connsiteX43" fmla="*/ 10300239 w 12192000"/>
              <a:gd name="connsiteY43" fmla="*/ 1456332 h 3482342"/>
              <a:gd name="connsiteX44" fmla="*/ 10264922 w 12192000"/>
              <a:gd name="connsiteY44" fmla="*/ 1472107 h 3482342"/>
              <a:gd name="connsiteX45" fmla="*/ 10229629 w 12192000"/>
              <a:gd name="connsiteY45" fmla="*/ 1470454 h 3482342"/>
              <a:gd name="connsiteX46" fmla="*/ 10201385 w 12192000"/>
              <a:gd name="connsiteY46" fmla="*/ 1477515 h 3482342"/>
              <a:gd name="connsiteX47" fmla="*/ 10151958 w 12192000"/>
              <a:gd name="connsiteY47" fmla="*/ 1477515 h 3482342"/>
              <a:gd name="connsiteX48" fmla="*/ 10120184 w 12192000"/>
              <a:gd name="connsiteY48" fmla="*/ 1466924 h 3482342"/>
              <a:gd name="connsiteX49" fmla="*/ 10081348 w 12192000"/>
              <a:gd name="connsiteY49" fmla="*/ 1481046 h 3482342"/>
              <a:gd name="connsiteX50" fmla="*/ 10058690 w 12192000"/>
              <a:gd name="connsiteY50" fmla="*/ 1474888 h 3482342"/>
              <a:gd name="connsiteX51" fmla="*/ 10004424 w 12192000"/>
              <a:gd name="connsiteY51" fmla="*/ 1489801 h 3482342"/>
              <a:gd name="connsiteX52" fmla="*/ 9999951 w 12192000"/>
              <a:gd name="connsiteY52" fmla="*/ 1499127 h 3482342"/>
              <a:gd name="connsiteX53" fmla="*/ 9845462 w 12192000"/>
              <a:gd name="connsiteY53" fmla="*/ 1548192 h 3482342"/>
              <a:gd name="connsiteX54" fmla="*/ 9736156 w 12192000"/>
              <a:gd name="connsiteY54" fmla="*/ 1581928 h 3482342"/>
              <a:gd name="connsiteX55" fmla="*/ 9693355 w 12192000"/>
              <a:gd name="connsiteY55" fmla="*/ 1602632 h 3482342"/>
              <a:gd name="connsiteX56" fmla="*/ 9664242 w 12192000"/>
              <a:gd name="connsiteY56" fmla="*/ 1622075 h 3482342"/>
              <a:gd name="connsiteX57" fmla="*/ 9579195 w 12192000"/>
              <a:gd name="connsiteY57" fmla="*/ 1648017 h 3482342"/>
              <a:gd name="connsiteX58" fmla="*/ 9433652 w 12192000"/>
              <a:gd name="connsiteY58" fmla="*/ 1681174 h 3482342"/>
              <a:gd name="connsiteX59" fmla="*/ 9403775 w 12192000"/>
              <a:gd name="connsiteY59" fmla="*/ 1690403 h 3482342"/>
              <a:gd name="connsiteX60" fmla="*/ 9382503 w 12192000"/>
              <a:gd name="connsiteY60" fmla="*/ 1706957 h 3482342"/>
              <a:gd name="connsiteX61" fmla="*/ 9381410 w 12192000"/>
              <a:gd name="connsiteY61" fmla="*/ 1718312 h 3482342"/>
              <a:gd name="connsiteX62" fmla="*/ 9365685 w 12192000"/>
              <a:gd name="connsiteY62" fmla="*/ 1724772 h 3482342"/>
              <a:gd name="connsiteX63" fmla="*/ 9278020 w 12192000"/>
              <a:gd name="connsiteY63" fmla="*/ 1741161 h 3482342"/>
              <a:gd name="connsiteX64" fmla="*/ 9217145 w 12192000"/>
              <a:gd name="connsiteY64" fmla="*/ 1771195 h 3482342"/>
              <a:gd name="connsiteX65" fmla="*/ 8955875 w 12192000"/>
              <a:gd name="connsiteY65" fmla="*/ 1796806 h 3482342"/>
              <a:gd name="connsiteX66" fmla="*/ 8648415 w 12192000"/>
              <a:gd name="connsiteY66" fmla="*/ 1878623 h 3482342"/>
              <a:gd name="connsiteX67" fmla="*/ 8538519 w 12192000"/>
              <a:gd name="connsiteY67" fmla="*/ 1894114 h 3482342"/>
              <a:gd name="connsiteX68" fmla="*/ 8393565 w 12192000"/>
              <a:gd name="connsiteY68" fmla="*/ 1965974 h 3482342"/>
              <a:gd name="connsiteX69" fmla="*/ 8236214 w 12192000"/>
              <a:gd name="connsiteY69" fmla="*/ 1909725 h 3482342"/>
              <a:gd name="connsiteX70" fmla="*/ 8132104 w 12192000"/>
              <a:gd name="connsiteY70" fmla="*/ 1895727 h 3482342"/>
              <a:gd name="connsiteX71" fmla="*/ 7918078 w 12192000"/>
              <a:gd name="connsiteY71" fmla="*/ 1862668 h 3482342"/>
              <a:gd name="connsiteX72" fmla="*/ 7817899 w 12192000"/>
              <a:gd name="connsiteY72" fmla="*/ 1862176 h 3482342"/>
              <a:gd name="connsiteX73" fmla="*/ 7768994 w 12192000"/>
              <a:gd name="connsiteY73" fmla="*/ 1855721 h 3482342"/>
              <a:gd name="connsiteX74" fmla="*/ 7618027 w 12192000"/>
              <a:gd name="connsiteY74" fmla="*/ 1830959 h 3482342"/>
              <a:gd name="connsiteX75" fmla="*/ 7449425 w 12192000"/>
              <a:gd name="connsiteY75" fmla="*/ 1810910 h 3482342"/>
              <a:gd name="connsiteX76" fmla="*/ 7342915 w 12192000"/>
              <a:gd name="connsiteY76" fmla="*/ 1819827 h 3482342"/>
              <a:gd name="connsiteX77" fmla="*/ 7255191 w 12192000"/>
              <a:gd name="connsiteY77" fmla="*/ 1834354 h 3482342"/>
              <a:gd name="connsiteX78" fmla="*/ 7131205 w 12192000"/>
              <a:gd name="connsiteY78" fmla="*/ 1845557 h 3482342"/>
              <a:gd name="connsiteX79" fmla="*/ 6941837 w 12192000"/>
              <a:gd name="connsiteY79" fmla="*/ 1840640 h 3482342"/>
              <a:gd name="connsiteX80" fmla="*/ 6837145 w 12192000"/>
              <a:gd name="connsiteY80" fmla="*/ 1870724 h 3482342"/>
              <a:gd name="connsiteX81" fmla="*/ 6753991 w 12192000"/>
              <a:gd name="connsiteY81" fmla="*/ 1860969 h 3482342"/>
              <a:gd name="connsiteX82" fmla="*/ 6727754 w 12192000"/>
              <a:gd name="connsiteY82" fmla="*/ 1882372 h 3482342"/>
              <a:gd name="connsiteX83" fmla="*/ 6723371 w 12192000"/>
              <a:gd name="connsiteY83" fmla="*/ 1886494 h 3482342"/>
              <a:gd name="connsiteX84" fmla="*/ 6702779 w 12192000"/>
              <a:gd name="connsiteY84" fmla="*/ 1893601 h 3482342"/>
              <a:gd name="connsiteX85" fmla="*/ 6686657 w 12192000"/>
              <a:gd name="connsiteY85" fmla="*/ 1907344 h 3482342"/>
              <a:gd name="connsiteX86" fmla="*/ 6651330 w 12192000"/>
              <a:gd name="connsiteY86" fmla="*/ 1922921 h 3482342"/>
              <a:gd name="connsiteX87" fmla="*/ 6622958 w 12192000"/>
              <a:gd name="connsiteY87" fmla="*/ 1936255 h 3482342"/>
              <a:gd name="connsiteX88" fmla="*/ 6522602 w 12192000"/>
              <a:gd name="connsiteY88" fmla="*/ 1954133 h 3482342"/>
              <a:gd name="connsiteX89" fmla="*/ 6444344 w 12192000"/>
              <a:gd name="connsiteY89" fmla="*/ 1969663 h 3482342"/>
              <a:gd name="connsiteX90" fmla="*/ 6409626 w 12192000"/>
              <a:gd name="connsiteY90" fmla="*/ 1978846 h 3482342"/>
              <a:gd name="connsiteX91" fmla="*/ 6333446 w 12192000"/>
              <a:gd name="connsiteY91" fmla="*/ 1997163 h 3482342"/>
              <a:gd name="connsiteX92" fmla="*/ 6294933 w 12192000"/>
              <a:gd name="connsiteY92" fmla="*/ 2019412 h 3482342"/>
              <a:gd name="connsiteX93" fmla="*/ 6238719 w 12192000"/>
              <a:gd name="connsiteY93" fmla="*/ 2042547 h 3482342"/>
              <a:gd name="connsiteX94" fmla="*/ 6187205 w 12192000"/>
              <a:gd name="connsiteY94" fmla="*/ 2060048 h 3482342"/>
              <a:gd name="connsiteX95" fmla="*/ 6138780 w 12192000"/>
              <a:gd name="connsiteY95" fmla="*/ 2081918 h 3482342"/>
              <a:gd name="connsiteX96" fmla="*/ 6120125 w 12192000"/>
              <a:gd name="connsiteY96" fmla="*/ 2109475 h 3482342"/>
              <a:gd name="connsiteX97" fmla="*/ 6056576 w 12192000"/>
              <a:gd name="connsiteY97" fmla="*/ 2120066 h 3482342"/>
              <a:gd name="connsiteX98" fmla="*/ 5993794 w 12192000"/>
              <a:gd name="connsiteY98" fmla="*/ 2122569 h 3482342"/>
              <a:gd name="connsiteX99" fmla="*/ 5943601 w 12192000"/>
              <a:gd name="connsiteY99" fmla="*/ 2137719 h 3482342"/>
              <a:gd name="connsiteX100" fmla="*/ 5898141 w 12192000"/>
              <a:gd name="connsiteY100" fmla="*/ 2144806 h 3482342"/>
              <a:gd name="connsiteX101" fmla="*/ 5855337 w 12192000"/>
              <a:gd name="connsiteY101" fmla="*/ 2137719 h 3482342"/>
              <a:gd name="connsiteX102" fmla="*/ 5817682 w 12192000"/>
              <a:gd name="connsiteY102" fmla="*/ 2157358 h 3482342"/>
              <a:gd name="connsiteX103" fmla="*/ 5735300 w 12192000"/>
              <a:gd name="connsiteY103" fmla="*/ 2158902 h 3482342"/>
              <a:gd name="connsiteX104" fmla="*/ 5591469 w 12192000"/>
              <a:gd name="connsiteY104" fmla="*/ 2178389 h 3482342"/>
              <a:gd name="connsiteX105" fmla="*/ 5505818 w 12192000"/>
              <a:gd name="connsiteY105" fmla="*/ 2194207 h 3482342"/>
              <a:gd name="connsiteX106" fmla="*/ 5452860 w 12192000"/>
              <a:gd name="connsiteY106" fmla="*/ 2180085 h 3482342"/>
              <a:gd name="connsiteX107" fmla="*/ 5414282 w 12192000"/>
              <a:gd name="connsiteY107" fmla="*/ 2183070 h 3482342"/>
              <a:gd name="connsiteX108" fmla="*/ 5368369 w 12192000"/>
              <a:gd name="connsiteY108" fmla="*/ 2204272 h 3482342"/>
              <a:gd name="connsiteX109" fmla="*/ 5336354 w 12192000"/>
              <a:gd name="connsiteY109" fmla="*/ 2218920 h 3482342"/>
              <a:gd name="connsiteX110" fmla="*/ 5291263 w 12192000"/>
              <a:gd name="connsiteY110" fmla="*/ 2239182 h 3482342"/>
              <a:gd name="connsiteX111" fmla="*/ 5255152 w 12192000"/>
              <a:gd name="connsiteY111" fmla="*/ 2247164 h 3482342"/>
              <a:gd name="connsiteX112" fmla="*/ 5233796 w 12192000"/>
              <a:gd name="connsiteY112" fmla="*/ 2268260 h 3482342"/>
              <a:gd name="connsiteX113" fmla="*/ 5212786 w 12192000"/>
              <a:gd name="connsiteY113" fmla="*/ 2296592 h 3482342"/>
              <a:gd name="connsiteX114" fmla="*/ 5173523 w 12192000"/>
              <a:gd name="connsiteY114" fmla="*/ 2309057 h 3482342"/>
              <a:gd name="connsiteX115" fmla="*/ 5123830 w 12192000"/>
              <a:gd name="connsiteY115" fmla="*/ 2307070 h 3482342"/>
              <a:gd name="connsiteX116" fmla="*/ 5065426 w 12192000"/>
              <a:gd name="connsiteY116" fmla="*/ 2324076 h 3482342"/>
              <a:gd name="connsiteX117" fmla="*/ 4975908 w 12192000"/>
              <a:gd name="connsiteY117" fmla="*/ 2364128 h 3482342"/>
              <a:gd name="connsiteX118" fmla="*/ 4913723 w 12192000"/>
              <a:gd name="connsiteY118" fmla="*/ 2385265 h 3482342"/>
              <a:gd name="connsiteX119" fmla="*/ 4746485 w 12192000"/>
              <a:gd name="connsiteY119" fmla="*/ 2451769 h 3482342"/>
              <a:gd name="connsiteX120" fmla="*/ 4681588 w 12192000"/>
              <a:gd name="connsiteY120" fmla="*/ 2467494 h 3482342"/>
              <a:gd name="connsiteX121" fmla="*/ 1783655 w 12192000"/>
              <a:gd name="connsiteY121" fmla="*/ 3163860 h 3482342"/>
              <a:gd name="connsiteX122" fmla="*/ 1325955 w 12192000"/>
              <a:gd name="connsiteY122" fmla="*/ 3176692 h 3482342"/>
              <a:gd name="connsiteX123" fmla="*/ 1190384 w 12192000"/>
              <a:gd name="connsiteY123" fmla="*/ 3203504 h 3482342"/>
              <a:gd name="connsiteX124" fmla="*/ 1094537 w 12192000"/>
              <a:gd name="connsiteY124" fmla="*/ 3229469 h 3482342"/>
              <a:gd name="connsiteX125" fmla="*/ 779276 w 12192000"/>
              <a:gd name="connsiteY125" fmla="*/ 3327290 h 3482342"/>
              <a:gd name="connsiteX126" fmla="*/ 600378 w 12192000"/>
              <a:gd name="connsiteY126" fmla="*/ 3335250 h 3482342"/>
              <a:gd name="connsiteX127" fmla="*/ 493457 w 12192000"/>
              <a:gd name="connsiteY127" fmla="*/ 3365044 h 3482342"/>
              <a:gd name="connsiteX128" fmla="*/ 349402 w 12192000"/>
              <a:gd name="connsiteY128" fmla="*/ 3380897 h 3482342"/>
              <a:gd name="connsiteX129" fmla="*/ 192183 w 12192000"/>
              <a:gd name="connsiteY129" fmla="*/ 3460075 h 3482342"/>
              <a:gd name="connsiteX130" fmla="*/ 46713 w 12192000"/>
              <a:gd name="connsiteY130" fmla="*/ 3462986 h 3482342"/>
              <a:gd name="connsiteX131" fmla="*/ 2765 w 12192000"/>
              <a:gd name="connsiteY131" fmla="*/ 3480770 h 3482342"/>
              <a:gd name="connsiteX132" fmla="*/ 0 w 12192000"/>
              <a:gd name="connsiteY132" fmla="*/ 3482342 h 3482342"/>
              <a:gd name="connsiteX133" fmla="*/ 0 w 12192000"/>
              <a:gd name="connsiteY133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74565 w 12192000"/>
              <a:gd name="connsiteY26" fmla="*/ 1226849 h 3482342"/>
              <a:gd name="connsiteX27" fmla="*/ 10960443 w 12192000"/>
              <a:gd name="connsiteY27" fmla="*/ 1244502 h 3482342"/>
              <a:gd name="connsiteX28" fmla="*/ 10879242 w 12192000"/>
              <a:gd name="connsiteY28" fmla="*/ 1269215 h 3482342"/>
              <a:gd name="connsiteX29" fmla="*/ 10850998 w 12192000"/>
              <a:gd name="connsiteY29" fmla="*/ 1269215 h 3482342"/>
              <a:gd name="connsiteX30" fmla="*/ 10815658 w 12192000"/>
              <a:gd name="connsiteY30" fmla="*/ 1287849 h 3482342"/>
              <a:gd name="connsiteX31" fmla="*/ 10723900 w 12192000"/>
              <a:gd name="connsiteY31" fmla="*/ 1318642 h 3482342"/>
              <a:gd name="connsiteX32" fmla="*/ 10699186 w 12192000"/>
              <a:gd name="connsiteY32" fmla="*/ 1322173 h 3482342"/>
              <a:gd name="connsiteX33" fmla="*/ 10679906 w 12192000"/>
              <a:gd name="connsiteY33" fmla="*/ 1332049 h 3482342"/>
              <a:gd name="connsiteX34" fmla="*/ 10639834 w 12192000"/>
              <a:gd name="connsiteY34" fmla="*/ 1324989 h 3482342"/>
              <a:gd name="connsiteX35" fmla="*/ 10603863 w 12192000"/>
              <a:gd name="connsiteY35" fmla="*/ 1346886 h 3482342"/>
              <a:gd name="connsiteX36" fmla="*/ 10573203 w 12192000"/>
              <a:gd name="connsiteY36" fmla="*/ 1351996 h 3482342"/>
              <a:gd name="connsiteX37" fmla="*/ 10547375 w 12192000"/>
              <a:gd name="connsiteY37" fmla="*/ 1375130 h 3482342"/>
              <a:gd name="connsiteX38" fmla="*/ 10513263 w 12192000"/>
              <a:gd name="connsiteY38" fmla="*/ 1371939 h 3482342"/>
              <a:gd name="connsiteX39" fmla="*/ 10487356 w 12192000"/>
              <a:gd name="connsiteY39" fmla="*/ 1385722 h 3482342"/>
              <a:gd name="connsiteX40" fmla="*/ 10464012 w 12192000"/>
              <a:gd name="connsiteY40" fmla="*/ 1391778 h 3482342"/>
              <a:gd name="connsiteX41" fmla="*/ 10405409 w 12192000"/>
              <a:gd name="connsiteY41" fmla="*/ 1422789 h 3482342"/>
              <a:gd name="connsiteX42" fmla="*/ 10370530 w 12192000"/>
              <a:gd name="connsiteY42" fmla="*/ 1441596 h 3482342"/>
              <a:gd name="connsiteX43" fmla="*/ 10300239 w 12192000"/>
              <a:gd name="connsiteY43" fmla="*/ 1456332 h 3482342"/>
              <a:gd name="connsiteX44" fmla="*/ 10264922 w 12192000"/>
              <a:gd name="connsiteY44" fmla="*/ 1472107 h 3482342"/>
              <a:gd name="connsiteX45" fmla="*/ 10229629 w 12192000"/>
              <a:gd name="connsiteY45" fmla="*/ 1470454 h 3482342"/>
              <a:gd name="connsiteX46" fmla="*/ 10201385 w 12192000"/>
              <a:gd name="connsiteY46" fmla="*/ 1477515 h 3482342"/>
              <a:gd name="connsiteX47" fmla="*/ 10151958 w 12192000"/>
              <a:gd name="connsiteY47" fmla="*/ 1477515 h 3482342"/>
              <a:gd name="connsiteX48" fmla="*/ 10120184 w 12192000"/>
              <a:gd name="connsiteY48" fmla="*/ 1466924 h 3482342"/>
              <a:gd name="connsiteX49" fmla="*/ 10081348 w 12192000"/>
              <a:gd name="connsiteY49" fmla="*/ 1481046 h 3482342"/>
              <a:gd name="connsiteX50" fmla="*/ 10058690 w 12192000"/>
              <a:gd name="connsiteY50" fmla="*/ 1474888 h 3482342"/>
              <a:gd name="connsiteX51" fmla="*/ 10004424 w 12192000"/>
              <a:gd name="connsiteY51" fmla="*/ 1489801 h 3482342"/>
              <a:gd name="connsiteX52" fmla="*/ 9999951 w 12192000"/>
              <a:gd name="connsiteY52" fmla="*/ 1499127 h 3482342"/>
              <a:gd name="connsiteX53" fmla="*/ 9845462 w 12192000"/>
              <a:gd name="connsiteY53" fmla="*/ 1548192 h 3482342"/>
              <a:gd name="connsiteX54" fmla="*/ 9736156 w 12192000"/>
              <a:gd name="connsiteY54" fmla="*/ 1581928 h 3482342"/>
              <a:gd name="connsiteX55" fmla="*/ 9693355 w 12192000"/>
              <a:gd name="connsiteY55" fmla="*/ 1602632 h 3482342"/>
              <a:gd name="connsiteX56" fmla="*/ 9664242 w 12192000"/>
              <a:gd name="connsiteY56" fmla="*/ 1622075 h 3482342"/>
              <a:gd name="connsiteX57" fmla="*/ 9579195 w 12192000"/>
              <a:gd name="connsiteY57" fmla="*/ 1648017 h 3482342"/>
              <a:gd name="connsiteX58" fmla="*/ 9433652 w 12192000"/>
              <a:gd name="connsiteY58" fmla="*/ 1681174 h 3482342"/>
              <a:gd name="connsiteX59" fmla="*/ 9403775 w 12192000"/>
              <a:gd name="connsiteY59" fmla="*/ 1690403 h 3482342"/>
              <a:gd name="connsiteX60" fmla="*/ 9382503 w 12192000"/>
              <a:gd name="connsiteY60" fmla="*/ 1706957 h 3482342"/>
              <a:gd name="connsiteX61" fmla="*/ 9381410 w 12192000"/>
              <a:gd name="connsiteY61" fmla="*/ 1718312 h 3482342"/>
              <a:gd name="connsiteX62" fmla="*/ 9365685 w 12192000"/>
              <a:gd name="connsiteY62" fmla="*/ 1724772 h 3482342"/>
              <a:gd name="connsiteX63" fmla="*/ 9278020 w 12192000"/>
              <a:gd name="connsiteY63" fmla="*/ 1741161 h 3482342"/>
              <a:gd name="connsiteX64" fmla="*/ 9217145 w 12192000"/>
              <a:gd name="connsiteY64" fmla="*/ 1771195 h 3482342"/>
              <a:gd name="connsiteX65" fmla="*/ 8955875 w 12192000"/>
              <a:gd name="connsiteY65" fmla="*/ 1796806 h 3482342"/>
              <a:gd name="connsiteX66" fmla="*/ 8648415 w 12192000"/>
              <a:gd name="connsiteY66" fmla="*/ 1878623 h 3482342"/>
              <a:gd name="connsiteX67" fmla="*/ 8538519 w 12192000"/>
              <a:gd name="connsiteY67" fmla="*/ 1894114 h 3482342"/>
              <a:gd name="connsiteX68" fmla="*/ 8393565 w 12192000"/>
              <a:gd name="connsiteY68" fmla="*/ 1965974 h 3482342"/>
              <a:gd name="connsiteX69" fmla="*/ 8236214 w 12192000"/>
              <a:gd name="connsiteY69" fmla="*/ 1909725 h 3482342"/>
              <a:gd name="connsiteX70" fmla="*/ 8132104 w 12192000"/>
              <a:gd name="connsiteY70" fmla="*/ 1895727 h 3482342"/>
              <a:gd name="connsiteX71" fmla="*/ 7918078 w 12192000"/>
              <a:gd name="connsiteY71" fmla="*/ 1862668 h 3482342"/>
              <a:gd name="connsiteX72" fmla="*/ 7817899 w 12192000"/>
              <a:gd name="connsiteY72" fmla="*/ 1862176 h 3482342"/>
              <a:gd name="connsiteX73" fmla="*/ 7768994 w 12192000"/>
              <a:gd name="connsiteY73" fmla="*/ 1855721 h 3482342"/>
              <a:gd name="connsiteX74" fmla="*/ 7618027 w 12192000"/>
              <a:gd name="connsiteY74" fmla="*/ 1830959 h 3482342"/>
              <a:gd name="connsiteX75" fmla="*/ 7449425 w 12192000"/>
              <a:gd name="connsiteY75" fmla="*/ 1810910 h 3482342"/>
              <a:gd name="connsiteX76" fmla="*/ 7342915 w 12192000"/>
              <a:gd name="connsiteY76" fmla="*/ 1819827 h 3482342"/>
              <a:gd name="connsiteX77" fmla="*/ 7255191 w 12192000"/>
              <a:gd name="connsiteY77" fmla="*/ 1834354 h 3482342"/>
              <a:gd name="connsiteX78" fmla="*/ 7131205 w 12192000"/>
              <a:gd name="connsiteY78" fmla="*/ 1845557 h 3482342"/>
              <a:gd name="connsiteX79" fmla="*/ 6941837 w 12192000"/>
              <a:gd name="connsiteY79" fmla="*/ 1840640 h 3482342"/>
              <a:gd name="connsiteX80" fmla="*/ 6837145 w 12192000"/>
              <a:gd name="connsiteY80" fmla="*/ 1870724 h 3482342"/>
              <a:gd name="connsiteX81" fmla="*/ 6753991 w 12192000"/>
              <a:gd name="connsiteY81" fmla="*/ 1860969 h 3482342"/>
              <a:gd name="connsiteX82" fmla="*/ 6727754 w 12192000"/>
              <a:gd name="connsiteY82" fmla="*/ 1882372 h 3482342"/>
              <a:gd name="connsiteX83" fmla="*/ 6723371 w 12192000"/>
              <a:gd name="connsiteY83" fmla="*/ 1886494 h 3482342"/>
              <a:gd name="connsiteX84" fmla="*/ 6702779 w 12192000"/>
              <a:gd name="connsiteY84" fmla="*/ 1893601 h 3482342"/>
              <a:gd name="connsiteX85" fmla="*/ 6686657 w 12192000"/>
              <a:gd name="connsiteY85" fmla="*/ 1907344 h 3482342"/>
              <a:gd name="connsiteX86" fmla="*/ 6651330 w 12192000"/>
              <a:gd name="connsiteY86" fmla="*/ 1922921 h 3482342"/>
              <a:gd name="connsiteX87" fmla="*/ 6622958 w 12192000"/>
              <a:gd name="connsiteY87" fmla="*/ 1936255 h 3482342"/>
              <a:gd name="connsiteX88" fmla="*/ 6522602 w 12192000"/>
              <a:gd name="connsiteY88" fmla="*/ 1954133 h 3482342"/>
              <a:gd name="connsiteX89" fmla="*/ 6444344 w 12192000"/>
              <a:gd name="connsiteY89" fmla="*/ 1969663 h 3482342"/>
              <a:gd name="connsiteX90" fmla="*/ 6409626 w 12192000"/>
              <a:gd name="connsiteY90" fmla="*/ 1978846 h 3482342"/>
              <a:gd name="connsiteX91" fmla="*/ 6333446 w 12192000"/>
              <a:gd name="connsiteY91" fmla="*/ 1997163 h 3482342"/>
              <a:gd name="connsiteX92" fmla="*/ 6294933 w 12192000"/>
              <a:gd name="connsiteY92" fmla="*/ 2019412 h 3482342"/>
              <a:gd name="connsiteX93" fmla="*/ 6238719 w 12192000"/>
              <a:gd name="connsiteY93" fmla="*/ 2042547 h 3482342"/>
              <a:gd name="connsiteX94" fmla="*/ 6187205 w 12192000"/>
              <a:gd name="connsiteY94" fmla="*/ 2060048 h 3482342"/>
              <a:gd name="connsiteX95" fmla="*/ 6138780 w 12192000"/>
              <a:gd name="connsiteY95" fmla="*/ 2081918 h 3482342"/>
              <a:gd name="connsiteX96" fmla="*/ 6120125 w 12192000"/>
              <a:gd name="connsiteY96" fmla="*/ 2109475 h 3482342"/>
              <a:gd name="connsiteX97" fmla="*/ 6056576 w 12192000"/>
              <a:gd name="connsiteY97" fmla="*/ 2120066 h 3482342"/>
              <a:gd name="connsiteX98" fmla="*/ 5993794 w 12192000"/>
              <a:gd name="connsiteY98" fmla="*/ 2122569 h 3482342"/>
              <a:gd name="connsiteX99" fmla="*/ 5943601 w 12192000"/>
              <a:gd name="connsiteY99" fmla="*/ 2137719 h 3482342"/>
              <a:gd name="connsiteX100" fmla="*/ 5898141 w 12192000"/>
              <a:gd name="connsiteY100" fmla="*/ 2144806 h 3482342"/>
              <a:gd name="connsiteX101" fmla="*/ 5855337 w 12192000"/>
              <a:gd name="connsiteY101" fmla="*/ 2137719 h 3482342"/>
              <a:gd name="connsiteX102" fmla="*/ 5817682 w 12192000"/>
              <a:gd name="connsiteY102" fmla="*/ 2157358 h 3482342"/>
              <a:gd name="connsiteX103" fmla="*/ 5735300 w 12192000"/>
              <a:gd name="connsiteY103" fmla="*/ 2158902 h 3482342"/>
              <a:gd name="connsiteX104" fmla="*/ 5591469 w 12192000"/>
              <a:gd name="connsiteY104" fmla="*/ 2178389 h 3482342"/>
              <a:gd name="connsiteX105" fmla="*/ 5505818 w 12192000"/>
              <a:gd name="connsiteY105" fmla="*/ 2194207 h 3482342"/>
              <a:gd name="connsiteX106" fmla="*/ 5452860 w 12192000"/>
              <a:gd name="connsiteY106" fmla="*/ 2180085 h 3482342"/>
              <a:gd name="connsiteX107" fmla="*/ 5414282 w 12192000"/>
              <a:gd name="connsiteY107" fmla="*/ 2183070 h 3482342"/>
              <a:gd name="connsiteX108" fmla="*/ 5368369 w 12192000"/>
              <a:gd name="connsiteY108" fmla="*/ 2204272 h 3482342"/>
              <a:gd name="connsiteX109" fmla="*/ 5336354 w 12192000"/>
              <a:gd name="connsiteY109" fmla="*/ 2218920 h 3482342"/>
              <a:gd name="connsiteX110" fmla="*/ 5291263 w 12192000"/>
              <a:gd name="connsiteY110" fmla="*/ 2239182 h 3482342"/>
              <a:gd name="connsiteX111" fmla="*/ 5255152 w 12192000"/>
              <a:gd name="connsiteY111" fmla="*/ 2247164 h 3482342"/>
              <a:gd name="connsiteX112" fmla="*/ 5233796 w 12192000"/>
              <a:gd name="connsiteY112" fmla="*/ 2268260 h 3482342"/>
              <a:gd name="connsiteX113" fmla="*/ 5212786 w 12192000"/>
              <a:gd name="connsiteY113" fmla="*/ 2296592 h 3482342"/>
              <a:gd name="connsiteX114" fmla="*/ 5173523 w 12192000"/>
              <a:gd name="connsiteY114" fmla="*/ 2309057 h 3482342"/>
              <a:gd name="connsiteX115" fmla="*/ 5123830 w 12192000"/>
              <a:gd name="connsiteY115" fmla="*/ 2307070 h 3482342"/>
              <a:gd name="connsiteX116" fmla="*/ 5065426 w 12192000"/>
              <a:gd name="connsiteY116" fmla="*/ 2324076 h 3482342"/>
              <a:gd name="connsiteX117" fmla="*/ 4975908 w 12192000"/>
              <a:gd name="connsiteY117" fmla="*/ 2364128 h 3482342"/>
              <a:gd name="connsiteX118" fmla="*/ 4913723 w 12192000"/>
              <a:gd name="connsiteY118" fmla="*/ 2385265 h 3482342"/>
              <a:gd name="connsiteX119" fmla="*/ 4746485 w 12192000"/>
              <a:gd name="connsiteY119" fmla="*/ 2451769 h 3482342"/>
              <a:gd name="connsiteX120" fmla="*/ 4681588 w 12192000"/>
              <a:gd name="connsiteY120" fmla="*/ 2467494 h 3482342"/>
              <a:gd name="connsiteX121" fmla="*/ 1783655 w 12192000"/>
              <a:gd name="connsiteY121" fmla="*/ 3163860 h 3482342"/>
              <a:gd name="connsiteX122" fmla="*/ 1325955 w 12192000"/>
              <a:gd name="connsiteY122" fmla="*/ 3176692 h 3482342"/>
              <a:gd name="connsiteX123" fmla="*/ 1190384 w 12192000"/>
              <a:gd name="connsiteY123" fmla="*/ 3203504 h 3482342"/>
              <a:gd name="connsiteX124" fmla="*/ 1094537 w 12192000"/>
              <a:gd name="connsiteY124" fmla="*/ 3229469 h 3482342"/>
              <a:gd name="connsiteX125" fmla="*/ 779276 w 12192000"/>
              <a:gd name="connsiteY125" fmla="*/ 3327290 h 3482342"/>
              <a:gd name="connsiteX126" fmla="*/ 600378 w 12192000"/>
              <a:gd name="connsiteY126" fmla="*/ 3335250 h 3482342"/>
              <a:gd name="connsiteX127" fmla="*/ 493457 w 12192000"/>
              <a:gd name="connsiteY127" fmla="*/ 3365044 h 3482342"/>
              <a:gd name="connsiteX128" fmla="*/ 349402 w 12192000"/>
              <a:gd name="connsiteY128" fmla="*/ 3380897 h 3482342"/>
              <a:gd name="connsiteX129" fmla="*/ 192183 w 12192000"/>
              <a:gd name="connsiteY129" fmla="*/ 3460075 h 3482342"/>
              <a:gd name="connsiteX130" fmla="*/ 46713 w 12192000"/>
              <a:gd name="connsiteY130" fmla="*/ 3462986 h 3482342"/>
              <a:gd name="connsiteX131" fmla="*/ 2765 w 12192000"/>
              <a:gd name="connsiteY131" fmla="*/ 3480770 h 3482342"/>
              <a:gd name="connsiteX132" fmla="*/ 0 w 12192000"/>
              <a:gd name="connsiteY132" fmla="*/ 3482342 h 3482342"/>
              <a:gd name="connsiteX133" fmla="*/ 0 w 12192000"/>
              <a:gd name="connsiteY133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74565 w 12192000"/>
              <a:gd name="connsiteY26" fmla="*/ 1226849 h 3482342"/>
              <a:gd name="connsiteX27" fmla="*/ 10960443 w 12192000"/>
              <a:gd name="connsiteY27" fmla="*/ 1244502 h 3482342"/>
              <a:gd name="connsiteX28" fmla="*/ 10879242 w 12192000"/>
              <a:gd name="connsiteY28" fmla="*/ 1269215 h 3482342"/>
              <a:gd name="connsiteX29" fmla="*/ 10850998 w 12192000"/>
              <a:gd name="connsiteY29" fmla="*/ 1269215 h 3482342"/>
              <a:gd name="connsiteX30" fmla="*/ 10815658 w 12192000"/>
              <a:gd name="connsiteY30" fmla="*/ 1287849 h 3482342"/>
              <a:gd name="connsiteX31" fmla="*/ 10723900 w 12192000"/>
              <a:gd name="connsiteY31" fmla="*/ 1318642 h 3482342"/>
              <a:gd name="connsiteX32" fmla="*/ 10699186 w 12192000"/>
              <a:gd name="connsiteY32" fmla="*/ 1322173 h 3482342"/>
              <a:gd name="connsiteX33" fmla="*/ 10679906 w 12192000"/>
              <a:gd name="connsiteY33" fmla="*/ 1332049 h 3482342"/>
              <a:gd name="connsiteX34" fmla="*/ 10639834 w 12192000"/>
              <a:gd name="connsiteY34" fmla="*/ 1324989 h 3482342"/>
              <a:gd name="connsiteX35" fmla="*/ 10603863 w 12192000"/>
              <a:gd name="connsiteY35" fmla="*/ 1346886 h 3482342"/>
              <a:gd name="connsiteX36" fmla="*/ 10573203 w 12192000"/>
              <a:gd name="connsiteY36" fmla="*/ 1351996 h 3482342"/>
              <a:gd name="connsiteX37" fmla="*/ 10547375 w 12192000"/>
              <a:gd name="connsiteY37" fmla="*/ 1375130 h 3482342"/>
              <a:gd name="connsiteX38" fmla="*/ 10513263 w 12192000"/>
              <a:gd name="connsiteY38" fmla="*/ 1371939 h 3482342"/>
              <a:gd name="connsiteX39" fmla="*/ 10487356 w 12192000"/>
              <a:gd name="connsiteY39" fmla="*/ 1385722 h 3482342"/>
              <a:gd name="connsiteX40" fmla="*/ 10464012 w 12192000"/>
              <a:gd name="connsiteY40" fmla="*/ 1391778 h 3482342"/>
              <a:gd name="connsiteX41" fmla="*/ 10405409 w 12192000"/>
              <a:gd name="connsiteY41" fmla="*/ 1422789 h 3482342"/>
              <a:gd name="connsiteX42" fmla="*/ 10370530 w 12192000"/>
              <a:gd name="connsiteY42" fmla="*/ 1441596 h 3482342"/>
              <a:gd name="connsiteX43" fmla="*/ 10300239 w 12192000"/>
              <a:gd name="connsiteY43" fmla="*/ 1456332 h 3482342"/>
              <a:gd name="connsiteX44" fmla="*/ 10264922 w 12192000"/>
              <a:gd name="connsiteY44" fmla="*/ 1472107 h 3482342"/>
              <a:gd name="connsiteX45" fmla="*/ 10229629 w 12192000"/>
              <a:gd name="connsiteY45" fmla="*/ 1470454 h 3482342"/>
              <a:gd name="connsiteX46" fmla="*/ 10201385 w 12192000"/>
              <a:gd name="connsiteY46" fmla="*/ 1477515 h 3482342"/>
              <a:gd name="connsiteX47" fmla="*/ 10151958 w 12192000"/>
              <a:gd name="connsiteY47" fmla="*/ 1477515 h 3482342"/>
              <a:gd name="connsiteX48" fmla="*/ 10120184 w 12192000"/>
              <a:gd name="connsiteY48" fmla="*/ 1466924 h 3482342"/>
              <a:gd name="connsiteX49" fmla="*/ 10081348 w 12192000"/>
              <a:gd name="connsiteY49" fmla="*/ 1481046 h 3482342"/>
              <a:gd name="connsiteX50" fmla="*/ 10058690 w 12192000"/>
              <a:gd name="connsiteY50" fmla="*/ 1474888 h 3482342"/>
              <a:gd name="connsiteX51" fmla="*/ 10004424 w 12192000"/>
              <a:gd name="connsiteY51" fmla="*/ 1489801 h 3482342"/>
              <a:gd name="connsiteX52" fmla="*/ 9999951 w 12192000"/>
              <a:gd name="connsiteY52" fmla="*/ 1499127 h 3482342"/>
              <a:gd name="connsiteX53" fmla="*/ 9845462 w 12192000"/>
              <a:gd name="connsiteY53" fmla="*/ 1548192 h 3482342"/>
              <a:gd name="connsiteX54" fmla="*/ 9736156 w 12192000"/>
              <a:gd name="connsiteY54" fmla="*/ 1581928 h 3482342"/>
              <a:gd name="connsiteX55" fmla="*/ 9693355 w 12192000"/>
              <a:gd name="connsiteY55" fmla="*/ 1602632 h 3482342"/>
              <a:gd name="connsiteX56" fmla="*/ 9664242 w 12192000"/>
              <a:gd name="connsiteY56" fmla="*/ 1622075 h 3482342"/>
              <a:gd name="connsiteX57" fmla="*/ 9579195 w 12192000"/>
              <a:gd name="connsiteY57" fmla="*/ 1648017 h 3482342"/>
              <a:gd name="connsiteX58" fmla="*/ 9433652 w 12192000"/>
              <a:gd name="connsiteY58" fmla="*/ 1681174 h 3482342"/>
              <a:gd name="connsiteX59" fmla="*/ 9403775 w 12192000"/>
              <a:gd name="connsiteY59" fmla="*/ 1690403 h 3482342"/>
              <a:gd name="connsiteX60" fmla="*/ 9382503 w 12192000"/>
              <a:gd name="connsiteY60" fmla="*/ 1706957 h 3482342"/>
              <a:gd name="connsiteX61" fmla="*/ 9381410 w 12192000"/>
              <a:gd name="connsiteY61" fmla="*/ 1718312 h 3482342"/>
              <a:gd name="connsiteX62" fmla="*/ 9365685 w 12192000"/>
              <a:gd name="connsiteY62" fmla="*/ 1724772 h 3482342"/>
              <a:gd name="connsiteX63" fmla="*/ 9278020 w 12192000"/>
              <a:gd name="connsiteY63" fmla="*/ 1741161 h 3482342"/>
              <a:gd name="connsiteX64" fmla="*/ 9217145 w 12192000"/>
              <a:gd name="connsiteY64" fmla="*/ 1771195 h 3482342"/>
              <a:gd name="connsiteX65" fmla="*/ 8955875 w 12192000"/>
              <a:gd name="connsiteY65" fmla="*/ 1796806 h 3482342"/>
              <a:gd name="connsiteX66" fmla="*/ 8648415 w 12192000"/>
              <a:gd name="connsiteY66" fmla="*/ 1878623 h 3482342"/>
              <a:gd name="connsiteX67" fmla="*/ 8538519 w 12192000"/>
              <a:gd name="connsiteY67" fmla="*/ 1894114 h 3482342"/>
              <a:gd name="connsiteX68" fmla="*/ 8506541 w 12192000"/>
              <a:gd name="connsiteY68" fmla="*/ 1905955 h 3482342"/>
              <a:gd name="connsiteX69" fmla="*/ 8236214 w 12192000"/>
              <a:gd name="connsiteY69" fmla="*/ 1909725 h 3482342"/>
              <a:gd name="connsiteX70" fmla="*/ 8132104 w 12192000"/>
              <a:gd name="connsiteY70" fmla="*/ 1895727 h 3482342"/>
              <a:gd name="connsiteX71" fmla="*/ 7918078 w 12192000"/>
              <a:gd name="connsiteY71" fmla="*/ 1862668 h 3482342"/>
              <a:gd name="connsiteX72" fmla="*/ 7817899 w 12192000"/>
              <a:gd name="connsiteY72" fmla="*/ 1862176 h 3482342"/>
              <a:gd name="connsiteX73" fmla="*/ 7768994 w 12192000"/>
              <a:gd name="connsiteY73" fmla="*/ 1855721 h 3482342"/>
              <a:gd name="connsiteX74" fmla="*/ 7618027 w 12192000"/>
              <a:gd name="connsiteY74" fmla="*/ 1830959 h 3482342"/>
              <a:gd name="connsiteX75" fmla="*/ 7449425 w 12192000"/>
              <a:gd name="connsiteY75" fmla="*/ 1810910 h 3482342"/>
              <a:gd name="connsiteX76" fmla="*/ 7342915 w 12192000"/>
              <a:gd name="connsiteY76" fmla="*/ 1819827 h 3482342"/>
              <a:gd name="connsiteX77" fmla="*/ 7255191 w 12192000"/>
              <a:gd name="connsiteY77" fmla="*/ 1834354 h 3482342"/>
              <a:gd name="connsiteX78" fmla="*/ 7131205 w 12192000"/>
              <a:gd name="connsiteY78" fmla="*/ 1845557 h 3482342"/>
              <a:gd name="connsiteX79" fmla="*/ 6941837 w 12192000"/>
              <a:gd name="connsiteY79" fmla="*/ 1840640 h 3482342"/>
              <a:gd name="connsiteX80" fmla="*/ 6837145 w 12192000"/>
              <a:gd name="connsiteY80" fmla="*/ 1870724 h 3482342"/>
              <a:gd name="connsiteX81" fmla="*/ 6753991 w 12192000"/>
              <a:gd name="connsiteY81" fmla="*/ 1860969 h 3482342"/>
              <a:gd name="connsiteX82" fmla="*/ 6727754 w 12192000"/>
              <a:gd name="connsiteY82" fmla="*/ 1882372 h 3482342"/>
              <a:gd name="connsiteX83" fmla="*/ 6723371 w 12192000"/>
              <a:gd name="connsiteY83" fmla="*/ 1886494 h 3482342"/>
              <a:gd name="connsiteX84" fmla="*/ 6702779 w 12192000"/>
              <a:gd name="connsiteY84" fmla="*/ 1893601 h 3482342"/>
              <a:gd name="connsiteX85" fmla="*/ 6686657 w 12192000"/>
              <a:gd name="connsiteY85" fmla="*/ 1907344 h 3482342"/>
              <a:gd name="connsiteX86" fmla="*/ 6651330 w 12192000"/>
              <a:gd name="connsiteY86" fmla="*/ 1922921 h 3482342"/>
              <a:gd name="connsiteX87" fmla="*/ 6622958 w 12192000"/>
              <a:gd name="connsiteY87" fmla="*/ 1936255 h 3482342"/>
              <a:gd name="connsiteX88" fmla="*/ 6522602 w 12192000"/>
              <a:gd name="connsiteY88" fmla="*/ 1954133 h 3482342"/>
              <a:gd name="connsiteX89" fmla="*/ 6444344 w 12192000"/>
              <a:gd name="connsiteY89" fmla="*/ 1969663 h 3482342"/>
              <a:gd name="connsiteX90" fmla="*/ 6409626 w 12192000"/>
              <a:gd name="connsiteY90" fmla="*/ 1978846 h 3482342"/>
              <a:gd name="connsiteX91" fmla="*/ 6333446 w 12192000"/>
              <a:gd name="connsiteY91" fmla="*/ 1997163 h 3482342"/>
              <a:gd name="connsiteX92" fmla="*/ 6294933 w 12192000"/>
              <a:gd name="connsiteY92" fmla="*/ 2019412 h 3482342"/>
              <a:gd name="connsiteX93" fmla="*/ 6238719 w 12192000"/>
              <a:gd name="connsiteY93" fmla="*/ 2042547 h 3482342"/>
              <a:gd name="connsiteX94" fmla="*/ 6187205 w 12192000"/>
              <a:gd name="connsiteY94" fmla="*/ 2060048 h 3482342"/>
              <a:gd name="connsiteX95" fmla="*/ 6138780 w 12192000"/>
              <a:gd name="connsiteY95" fmla="*/ 2081918 h 3482342"/>
              <a:gd name="connsiteX96" fmla="*/ 6120125 w 12192000"/>
              <a:gd name="connsiteY96" fmla="*/ 2109475 h 3482342"/>
              <a:gd name="connsiteX97" fmla="*/ 6056576 w 12192000"/>
              <a:gd name="connsiteY97" fmla="*/ 2120066 h 3482342"/>
              <a:gd name="connsiteX98" fmla="*/ 5993794 w 12192000"/>
              <a:gd name="connsiteY98" fmla="*/ 2122569 h 3482342"/>
              <a:gd name="connsiteX99" fmla="*/ 5943601 w 12192000"/>
              <a:gd name="connsiteY99" fmla="*/ 2137719 h 3482342"/>
              <a:gd name="connsiteX100" fmla="*/ 5898141 w 12192000"/>
              <a:gd name="connsiteY100" fmla="*/ 2144806 h 3482342"/>
              <a:gd name="connsiteX101" fmla="*/ 5855337 w 12192000"/>
              <a:gd name="connsiteY101" fmla="*/ 2137719 h 3482342"/>
              <a:gd name="connsiteX102" fmla="*/ 5817682 w 12192000"/>
              <a:gd name="connsiteY102" fmla="*/ 2157358 h 3482342"/>
              <a:gd name="connsiteX103" fmla="*/ 5735300 w 12192000"/>
              <a:gd name="connsiteY103" fmla="*/ 2158902 h 3482342"/>
              <a:gd name="connsiteX104" fmla="*/ 5591469 w 12192000"/>
              <a:gd name="connsiteY104" fmla="*/ 2178389 h 3482342"/>
              <a:gd name="connsiteX105" fmla="*/ 5505818 w 12192000"/>
              <a:gd name="connsiteY105" fmla="*/ 2194207 h 3482342"/>
              <a:gd name="connsiteX106" fmla="*/ 5452860 w 12192000"/>
              <a:gd name="connsiteY106" fmla="*/ 2180085 h 3482342"/>
              <a:gd name="connsiteX107" fmla="*/ 5414282 w 12192000"/>
              <a:gd name="connsiteY107" fmla="*/ 2183070 h 3482342"/>
              <a:gd name="connsiteX108" fmla="*/ 5368369 w 12192000"/>
              <a:gd name="connsiteY108" fmla="*/ 2204272 h 3482342"/>
              <a:gd name="connsiteX109" fmla="*/ 5336354 w 12192000"/>
              <a:gd name="connsiteY109" fmla="*/ 2218920 h 3482342"/>
              <a:gd name="connsiteX110" fmla="*/ 5291263 w 12192000"/>
              <a:gd name="connsiteY110" fmla="*/ 2239182 h 3482342"/>
              <a:gd name="connsiteX111" fmla="*/ 5255152 w 12192000"/>
              <a:gd name="connsiteY111" fmla="*/ 2247164 h 3482342"/>
              <a:gd name="connsiteX112" fmla="*/ 5233796 w 12192000"/>
              <a:gd name="connsiteY112" fmla="*/ 2268260 h 3482342"/>
              <a:gd name="connsiteX113" fmla="*/ 5212786 w 12192000"/>
              <a:gd name="connsiteY113" fmla="*/ 2296592 h 3482342"/>
              <a:gd name="connsiteX114" fmla="*/ 5173523 w 12192000"/>
              <a:gd name="connsiteY114" fmla="*/ 2309057 h 3482342"/>
              <a:gd name="connsiteX115" fmla="*/ 5123830 w 12192000"/>
              <a:gd name="connsiteY115" fmla="*/ 2307070 h 3482342"/>
              <a:gd name="connsiteX116" fmla="*/ 5065426 w 12192000"/>
              <a:gd name="connsiteY116" fmla="*/ 2324076 h 3482342"/>
              <a:gd name="connsiteX117" fmla="*/ 4975908 w 12192000"/>
              <a:gd name="connsiteY117" fmla="*/ 2364128 h 3482342"/>
              <a:gd name="connsiteX118" fmla="*/ 4913723 w 12192000"/>
              <a:gd name="connsiteY118" fmla="*/ 2385265 h 3482342"/>
              <a:gd name="connsiteX119" fmla="*/ 4746485 w 12192000"/>
              <a:gd name="connsiteY119" fmla="*/ 2451769 h 3482342"/>
              <a:gd name="connsiteX120" fmla="*/ 4681588 w 12192000"/>
              <a:gd name="connsiteY120" fmla="*/ 2467494 h 3482342"/>
              <a:gd name="connsiteX121" fmla="*/ 1783655 w 12192000"/>
              <a:gd name="connsiteY121" fmla="*/ 3163860 h 3482342"/>
              <a:gd name="connsiteX122" fmla="*/ 1325955 w 12192000"/>
              <a:gd name="connsiteY122" fmla="*/ 3176692 h 3482342"/>
              <a:gd name="connsiteX123" fmla="*/ 1190384 w 12192000"/>
              <a:gd name="connsiteY123" fmla="*/ 3203504 h 3482342"/>
              <a:gd name="connsiteX124" fmla="*/ 1094537 w 12192000"/>
              <a:gd name="connsiteY124" fmla="*/ 3229469 h 3482342"/>
              <a:gd name="connsiteX125" fmla="*/ 779276 w 12192000"/>
              <a:gd name="connsiteY125" fmla="*/ 3327290 h 3482342"/>
              <a:gd name="connsiteX126" fmla="*/ 600378 w 12192000"/>
              <a:gd name="connsiteY126" fmla="*/ 3335250 h 3482342"/>
              <a:gd name="connsiteX127" fmla="*/ 493457 w 12192000"/>
              <a:gd name="connsiteY127" fmla="*/ 3365044 h 3482342"/>
              <a:gd name="connsiteX128" fmla="*/ 349402 w 12192000"/>
              <a:gd name="connsiteY128" fmla="*/ 3380897 h 3482342"/>
              <a:gd name="connsiteX129" fmla="*/ 192183 w 12192000"/>
              <a:gd name="connsiteY129" fmla="*/ 3460075 h 3482342"/>
              <a:gd name="connsiteX130" fmla="*/ 46713 w 12192000"/>
              <a:gd name="connsiteY130" fmla="*/ 3462986 h 3482342"/>
              <a:gd name="connsiteX131" fmla="*/ 2765 w 12192000"/>
              <a:gd name="connsiteY131" fmla="*/ 3480770 h 3482342"/>
              <a:gd name="connsiteX132" fmla="*/ 0 w 12192000"/>
              <a:gd name="connsiteY132" fmla="*/ 3482342 h 3482342"/>
              <a:gd name="connsiteX133" fmla="*/ 0 w 12192000"/>
              <a:gd name="connsiteY133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74565 w 12192000"/>
              <a:gd name="connsiteY26" fmla="*/ 1226849 h 3482342"/>
              <a:gd name="connsiteX27" fmla="*/ 10960443 w 12192000"/>
              <a:gd name="connsiteY27" fmla="*/ 1244502 h 3482342"/>
              <a:gd name="connsiteX28" fmla="*/ 10879242 w 12192000"/>
              <a:gd name="connsiteY28" fmla="*/ 1269215 h 3482342"/>
              <a:gd name="connsiteX29" fmla="*/ 10850998 w 12192000"/>
              <a:gd name="connsiteY29" fmla="*/ 1269215 h 3482342"/>
              <a:gd name="connsiteX30" fmla="*/ 10815658 w 12192000"/>
              <a:gd name="connsiteY30" fmla="*/ 1287849 h 3482342"/>
              <a:gd name="connsiteX31" fmla="*/ 10723900 w 12192000"/>
              <a:gd name="connsiteY31" fmla="*/ 1318642 h 3482342"/>
              <a:gd name="connsiteX32" fmla="*/ 10699186 w 12192000"/>
              <a:gd name="connsiteY32" fmla="*/ 1322173 h 3482342"/>
              <a:gd name="connsiteX33" fmla="*/ 10679906 w 12192000"/>
              <a:gd name="connsiteY33" fmla="*/ 1332049 h 3482342"/>
              <a:gd name="connsiteX34" fmla="*/ 10639834 w 12192000"/>
              <a:gd name="connsiteY34" fmla="*/ 1324989 h 3482342"/>
              <a:gd name="connsiteX35" fmla="*/ 10603863 w 12192000"/>
              <a:gd name="connsiteY35" fmla="*/ 1346886 h 3482342"/>
              <a:gd name="connsiteX36" fmla="*/ 10573203 w 12192000"/>
              <a:gd name="connsiteY36" fmla="*/ 1351996 h 3482342"/>
              <a:gd name="connsiteX37" fmla="*/ 10547375 w 12192000"/>
              <a:gd name="connsiteY37" fmla="*/ 1375130 h 3482342"/>
              <a:gd name="connsiteX38" fmla="*/ 10513263 w 12192000"/>
              <a:gd name="connsiteY38" fmla="*/ 1371939 h 3482342"/>
              <a:gd name="connsiteX39" fmla="*/ 10487356 w 12192000"/>
              <a:gd name="connsiteY39" fmla="*/ 1385722 h 3482342"/>
              <a:gd name="connsiteX40" fmla="*/ 10464012 w 12192000"/>
              <a:gd name="connsiteY40" fmla="*/ 1391778 h 3482342"/>
              <a:gd name="connsiteX41" fmla="*/ 10439694 w 12192000"/>
              <a:gd name="connsiteY41" fmla="*/ 1406905 h 3482342"/>
              <a:gd name="connsiteX42" fmla="*/ 10405409 w 12192000"/>
              <a:gd name="connsiteY42" fmla="*/ 1422789 h 3482342"/>
              <a:gd name="connsiteX43" fmla="*/ 10370530 w 12192000"/>
              <a:gd name="connsiteY43" fmla="*/ 1441596 h 3482342"/>
              <a:gd name="connsiteX44" fmla="*/ 10300239 w 12192000"/>
              <a:gd name="connsiteY44" fmla="*/ 1456332 h 3482342"/>
              <a:gd name="connsiteX45" fmla="*/ 10264922 w 12192000"/>
              <a:gd name="connsiteY45" fmla="*/ 1472107 h 3482342"/>
              <a:gd name="connsiteX46" fmla="*/ 10229629 w 12192000"/>
              <a:gd name="connsiteY46" fmla="*/ 1470454 h 3482342"/>
              <a:gd name="connsiteX47" fmla="*/ 10201385 w 12192000"/>
              <a:gd name="connsiteY47" fmla="*/ 1477515 h 3482342"/>
              <a:gd name="connsiteX48" fmla="*/ 10151958 w 12192000"/>
              <a:gd name="connsiteY48" fmla="*/ 1477515 h 3482342"/>
              <a:gd name="connsiteX49" fmla="*/ 10120184 w 12192000"/>
              <a:gd name="connsiteY49" fmla="*/ 1466924 h 3482342"/>
              <a:gd name="connsiteX50" fmla="*/ 10081348 w 12192000"/>
              <a:gd name="connsiteY50" fmla="*/ 1481046 h 3482342"/>
              <a:gd name="connsiteX51" fmla="*/ 10058690 w 12192000"/>
              <a:gd name="connsiteY51" fmla="*/ 1474888 h 3482342"/>
              <a:gd name="connsiteX52" fmla="*/ 10004424 w 12192000"/>
              <a:gd name="connsiteY52" fmla="*/ 1489801 h 3482342"/>
              <a:gd name="connsiteX53" fmla="*/ 9999951 w 12192000"/>
              <a:gd name="connsiteY53" fmla="*/ 1499127 h 3482342"/>
              <a:gd name="connsiteX54" fmla="*/ 9845462 w 12192000"/>
              <a:gd name="connsiteY54" fmla="*/ 1548192 h 3482342"/>
              <a:gd name="connsiteX55" fmla="*/ 9736156 w 12192000"/>
              <a:gd name="connsiteY55" fmla="*/ 1581928 h 3482342"/>
              <a:gd name="connsiteX56" fmla="*/ 9693355 w 12192000"/>
              <a:gd name="connsiteY56" fmla="*/ 1602632 h 3482342"/>
              <a:gd name="connsiteX57" fmla="*/ 9664242 w 12192000"/>
              <a:gd name="connsiteY57" fmla="*/ 1622075 h 3482342"/>
              <a:gd name="connsiteX58" fmla="*/ 9579195 w 12192000"/>
              <a:gd name="connsiteY58" fmla="*/ 1648017 h 3482342"/>
              <a:gd name="connsiteX59" fmla="*/ 9433652 w 12192000"/>
              <a:gd name="connsiteY59" fmla="*/ 1681174 h 3482342"/>
              <a:gd name="connsiteX60" fmla="*/ 9403775 w 12192000"/>
              <a:gd name="connsiteY60" fmla="*/ 1690403 h 3482342"/>
              <a:gd name="connsiteX61" fmla="*/ 9382503 w 12192000"/>
              <a:gd name="connsiteY61" fmla="*/ 1706957 h 3482342"/>
              <a:gd name="connsiteX62" fmla="*/ 9381410 w 12192000"/>
              <a:gd name="connsiteY62" fmla="*/ 1718312 h 3482342"/>
              <a:gd name="connsiteX63" fmla="*/ 9365685 w 12192000"/>
              <a:gd name="connsiteY63" fmla="*/ 1724772 h 3482342"/>
              <a:gd name="connsiteX64" fmla="*/ 9278020 w 12192000"/>
              <a:gd name="connsiteY64" fmla="*/ 1741161 h 3482342"/>
              <a:gd name="connsiteX65" fmla="*/ 9217145 w 12192000"/>
              <a:gd name="connsiteY65" fmla="*/ 1771195 h 3482342"/>
              <a:gd name="connsiteX66" fmla="*/ 8955875 w 12192000"/>
              <a:gd name="connsiteY66" fmla="*/ 1796806 h 3482342"/>
              <a:gd name="connsiteX67" fmla="*/ 8648415 w 12192000"/>
              <a:gd name="connsiteY67" fmla="*/ 1878623 h 3482342"/>
              <a:gd name="connsiteX68" fmla="*/ 8538519 w 12192000"/>
              <a:gd name="connsiteY68" fmla="*/ 1894114 h 3482342"/>
              <a:gd name="connsiteX69" fmla="*/ 8506541 w 12192000"/>
              <a:gd name="connsiteY69" fmla="*/ 1905955 h 3482342"/>
              <a:gd name="connsiteX70" fmla="*/ 8236214 w 12192000"/>
              <a:gd name="connsiteY70" fmla="*/ 1909725 h 3482342"/>
              <a:gd name="connsiteX71" fmla="*/ 8132104 w 12192000"/>
              <a:gd name="connsiteY71" fmla="*/ 1895727 h 3482342"/>
              <a:gd name="connsiteX72" fmla="*/ 7918078 w 12192000"/>
              <a:gd name="connsiteY72" fmla="*/ 1862668 h 3482342"/>
              <a:gd name="connsiteX73" fmla="*/ 7817899 w 12192000"/>
              <a:gd name="connsiteY73" fmla="*/ 1862176 h 3482342"/>
              <a:gd name="connsiteX74" fmla="*/ 7768994 w 12192000"/>
              <a:gd name="connsiteY74" fmla="*/ 1855721 h 3482342"/>
              <a:gd name="connsiteX75" fmla="*/ 7618027 w 12192000"/>
              <a:gd name="connsiteY75" fmla="*/ 1830959 h 3482342"/>
              <a:gd name="connsiteX76" fmla="*/ 7449425 w 12192000"/>
              <a:gd name="connsiteY76" fmla="*/ 1810910 h 3482342"/>
              <a:gd name="connsiteX77" fmla="*/ 7342915 w 12192000"/>
              <a:gd name="connsiteY77" fmla="*/ 1819827 h 3482342"/>
              <a:gd name="connsiteX78" fmla="*/ 7255191 w 12192000"/>
              <a:gd name="connsiteY78" fmla="*/ 1834354 h 3482342"/>
              <a:gd name="connsiteX79" fmla="*/ 7131205 w 12192000"/>
              <a:gd name="connsiteY79" fmla="*/ 1845557 h 3482342"/>
              <a:gd name="connsiteX80" fmla="*/ 6941837 w 12192000"/>
              <a:gd name="connsiteY80" fmla="*/ 1840640 h 3482342"/>
              <a:gd name="connsiteX81" fmla="*/ 6837145 w 12192000"/>
              <a:gd name="connsiteY81" fmla="*/ 1870724 h 3482342"/>
              <a:gd name="connsiteX82" fmla="*/ 6753991 w 12192000"/>
              <a:gd name="connsiteY82" fmla="*/ 1860969 h 3482342"/>
              <a:gd name="connsiteX83" fmla="*/ 6727754 w 12192000"/>
              <a:gd name="connsiteY83" fmla="*/ 1882372 h 3482342"/>
              <a:gd name="connsiteX84" fmla="*/ 6723371 w 12192000"/>
              <a:gd name="connsiteY84" fmla="*/ 1886494 h 3482342"/>
              <a:gd name="connsiteX85" fmla="*/ 6702779 w 12192000"/>
              <a:gd name="connsiteY85" fmla="*/ 1893601 h 3482342"/>
              <a:gd name="connsiteX86" fmla="*/ 6686657 w 12192000"/>
              <a:gd name="connsiteY86" fmla="*/ 1907344 h 3482342"/>
              <a:gd name="connsiteX87" fmla="*/ 6651330 w 12192000"/>
              <a:gd name="connsiteY87" fmla="*/ 1922921 h 3482342"/>
              <a:gd name="connsiteX88" fmla="*/ 6622958 w 12192000"/>
              <a:gd name="connsiteY88" fmla="*/ 1936255 h 3482342"/>
              <a:gd name="connsiteX89" fmla="*/ 6522602 w 12192000"/>
              <a:gd name="connsiteY89" fmla="*/ 1954133 h 3482342"/>
              <a:gd name="connsiteX90" fmla="*/ 6444344 w 12192000"/>
              <a:gd name="connsiteY90" fmla="*/ 1969663 h 3482342"/>
              <a:gd name="connsiteX91" fmla="*/ 6409626 w 12192000"/>
              <a:gd name="connsiteY91" fmla="*/ 1978846 h 3482342"/>
              <a:gd name="connsiteX92" fmla="*/ 6333446 w 12192000"/>
              <a:gd name="connsiteY92" fmla="*/ 1997163 h 3482342"/>
              <a:gd name="connsiteX93" fmla="*/ 6294933 w 12192000"/>
              <a:gd name="connsiteY93" fmla="*/ 2019412 h 3482342"/>
              <a:gd name="connsiteX94" fmla="*/ 6238719 w 12192000"/>
              <a:gd name="connsiteY94" fmla="*/ 2042547 h 3482342"/>
              <a:gd name="connsiteX95" fmla="*/ 6187205 w 12192000"/>
              <a:gd name="connsiteY95" fmla="*/ 2060048 h 3482342"/>
              <a:gd name="connsiteX96" fmla="*/ 6138780 w 12192000"/>
              <a:gd name="connsiteY96" fmla="*/ 2081918 h 3482342"/>
              <a:gd name="connsiteX97" fmla="*/ 6120125 w 12192000"/>
              <a:gd name="connsiteY97" fmla="*/ 2109475 h 3482342"/>
              <a:gd name="connsiteX98" fmla="*/ 6056576 w 12192000"/>
              <a:gd name="connsiteY98" fmla="*/ 2120066 h 3482342"/>
              <a:gd name="connsiteX99" fmla="*/ 5993794 w 12192000"/>
              <a:gd name="connsiteY99" fmla="*/ 2122569 h 3482342"/>
              <a:gd name="connsiteX100" fmla="*/ 5943601 w 12192000"/>
              <a:gd name="connsiteY100" fmla="*/ 2137719 h 3482342"/>
              <a:gd name="connsiteX101" fmla="*/ 5898141 w 12192000"/>
              <a:gd name="connsiteY101" fmla="*/ 2144806 h 3482342"/>
              <a:gd name="connsiteX102" fmla="*/ 5855337 w 12192000"/>
              <a:gd name="connsiteY102" fmla="*/ 2137719 h 3482342"/>
              <a:gd name="connsiteX103" fmla="*/ 5817682 w 12192000"/>
              <a:gd name="connsiteY103" fmla="*/ 2157358 h 3482342"/>
              <a:gd name="connsiteX104" fmla="*/ 5735300 w 12192000"/>
              <a:gd name="connsiteY104" fmla="*/ 2158902 h 3482342"/>
              <a:gd name="connsiteX105" fmla="*/ 5591469 w 12192000"/>
              <a:gd name="connsiteY105" fmla="*/ 2178389 h 3482342"/>
              <a:gd name="connsiteX106" fmla="*/ 5505818 w 12192000"/>
              <a:gd name="connsiteY106" fmla="*/ 2194207 h 3482342"/>
              <a:gd name="connsiteX107" fmla="*/ 5452860 w 12192000"/>
              <a:gd name="connsiteY107" fmla="*/ 2180085 h 3482342"/>
              <a:gd name="connsiteX108" fmla="*/ 5414282 w 12192000"/>
              <a:gd name="connsiteY108" fmla="*/ 2183070 h 3482342"/>
              <a:gd name="connsiteX109" fmla="*/ 5368369 w 12192000"/>
              <a:gd name="connsiteY109" fmla="*/ 2204272 h 3482342"/>
              <a:gd name="connsiteX110" fmla="*/ 5336354 w 12192000"/>
              <a:gd name="connsiteY110" fmla="*/ 2218920 h 3482342"/>
              <a:gd name="connsiteX111" fmla="*/ 5291263 w 12192000"/>
              <a:gd name="connsiteY111" fmla="*/ 2239182 h 3482342"/>
              <a:gd name="connsiteX112" fmla="*/ 5255152 w 12192000"/>
              <a:gd name="connsiteY112" fmla="*/ 2247164 h 3482342"/>
              <a:gd name="connsiteX113" fmla="*/ 5233796 w 12192000"/>
              <a:gd name="connsiteY113" fmla="*/ 2268260 h 3482342"/>
              <a:gd name="connsiteX114" fmla="*/ 5212786 w 12192000"/>
              <a:gd name="connsiteY114" fmla="*/ 2296592 h 3482342"/>
              <a:gd name="connsiteX115" fmla="*/ 5173523 w 12192000"/>
              <a:gd name="connsiteY115" fmla="*/ 2309057 h 3482342"/>
              <a:gd name="connsiteX116" fmla="*/ 5123830 w 12192000"/>
              <a:gd name="connsiteY116" fmla="*/ 2307070 h 3482342"/>
              <a:gd name="connsiteX117" fmla="*/ 5065426 w 12192000"/>
              <a:gd name="connsiteY117" fmla="*/ 2324076 h 3482342"/>
              <a:gd name="connsiteX118" fmla="*/ 4975908 w 12192000"/>
              <a:gd name="connsiteY118" fmla="*/ 2364128 h 3482342"/>
              <a:gd name="connsiteX119" fmla="*/ 4913723 w 12192000"/>
              <a:gd name="connsiteY119" fmla="*/ 2385265 h 3482342"/>
              <a:gd name="connsiteX120" fmla="*/ 4746485 w 12192000"/>
              <a:gd name="connsiteY120" fmla="*/ 2451769 h 3482342"/>
              <a:gd name="connsiteX121" fmla="*/ 4681588 w 12192000"/>
              <a:gd name="connsiteY121" fmla="*/ 2467494 h 3482342"/>
              <a:gd name="connsiteX122" fmla="*/ 1783655 w 12192000"/>
              <a:gd name="connsiteY122" fmla="*/ 3163860 h 3482342"/>
              <a:gd name="connsiteX123" fmla="*/ 1325955 w 12192000"/>
              <a:gd name="connsiteY123" fmla="*/ 3176692 h 3482342"/>
              <a:gd name="connsiteX124" fmla="*/ 1190384 w 12192000"/>
              <a:gd name="connsiteY124" fmla="*/ 3203504 h 3482342"/>
              <a:gd name="connsiteX125" fmla="*/ 1094537 w 12192000"/>
              <a:gd name="connsiteY125" fmla="*/ 3229469 h 3482342"/>
              <a:gd name="connsiteX126" fmla="*/ 779276 w 12192000"/>
              <a:gd name="connsiteY126" fmla="*/ 3327290 h 3482342"/>
              <a:gd name="connsiteX127" fmla="*/ 600378 w 12192000"/>
              <a:gd name="connsiteY127" fmla="*/ 3335250 h 3482342"/>
              <a:gd name="connsiteX128" fmla="*/ 493457 w 12192000"/>
              <a:gd name="connsiteY128" fmla="*/ 3365044 h 3482342"/>
              <a:gd name="connsiteX129" fmla="*/ 349402 w 12192000"/>
              <a:gd name="connsiteY129" fmla="*/ 3380897 h 3482342"/>
              <a:gd name="connsiteX130" fmla="*/ 192183 w 12192000"/>
              <a:gd name="connsiteY130" fmla="*/ 3460075 h 3482342"/>
              <a:gd name="connsiteX131" fmla="*/ 46713 w 12192000"/>
              <a:gd name="connsiteY131" fmla="*/ 3462986 h 3482342"/>
              <a:gd name="connsiteX132" fmla="*/ 2765 w 12192000"/>
              <a:gd name="connsiteY132" fmla="*/ 3480770 h 3482342"/>
              <a:gd name="connsiteX133" fmla="*/ 0 w 12192000"/>
              <a:gd name="connsiteY133" fmla="*/ 3482342 h 3482342"/>
              <a:gd name="connsiteX134" fmla="*/ 0 w 12192000"/>
              <a:gd name="connsiteY134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74565 w 12192000"/>
              <a:gd name="connsiteY26" fmla="*/ 1226849 h 3482342"/>
              <a:gd name="connsiteX27" fmla="*/ 10960443 w 12192000"/>
              <a:gd name="connsiteY27" fmla="*/ 1244502 h 3482342"/>
              <a:gd name="connsiteX28" fmla="*/ 10879242 w 12192000"/>
              <a:gd name="connsiteY28" fmla="*/ 1269215 h 3482342"/>
              <a:gd name="connsiteX29" fmla="*/ 10850998 w 12192000"/>
              <a:gd name="connsiteY29" fmla="*/ 1269215 h 3482342"/>
              <a:gd name="connsiteX30" fmla="*/ 10815658 w 12192000"/>
              <a:gd name="connsiteY30" fmla="*/ 1287849 h 3482342"/>
              <a:gd name="connsiteX31" fmla="*/ 10723900 w 12192000"/>
              <a:gd name="connsiteY31" fmla="*/ 1318642 h 3482342"/>
              <a:gd name="connsiteX32" fmla="*/ 10699186 w 12192000"/>
              <a:gd name="connsiteY32" fmla="*/ 1322173 h 3482342"/>
              <a:gd name="connsiteX33" fmla="*/ 10676375 w 12192000"/>
              <a:gd name="connsiteY33" fmla="*/ 1342640 h 3482342"/>
              <a:gd name="connsiteX34" fmla="*/ 10639834 w 12192000"/>
              <a:gd name="connsiteY34" fmla="*/ 1324989 h 3482342"/>
              <a:gd name="connsiteX35" fmla="*/ 10603863 w 12192000"/>
              <a:gd name="connsiteY35" fmla="*/ 1346886 h 3482342"/>
              <a:gd name="connsiteX36" fmla="*/ 10573203 w 12192000"/>
              <a:gd name="connsiteY36" fmla="*/ 1351996 h 3482342"/>
              <a:gd name="connsiteX37" fmla="*/ 10547375 w 12192000"/>
              <a:gd name="connsiteY37" fmla="*/ 1375130 h 3482342"/>
              <a:gd name="connsiteX38" fmla="*/ 10513263 w 12192000"/>
              <a:gd name="connsiteY38" fmla="*/ 1371939 h 3482342"/>
              <a:gd name="connsiteX39" fmla="*/ 10487356 w 12192000"/>
              <a:gd name="connsiteY39" fmla="*/ 1385722 h 3482342"/>
              <a:gd name="connsiteX40" fmla="*/ 10464012 w 12192000"/>
              <a:gd name="connsiteY40" fmla="*/ 1391778 h 3482342"/>
              <a:gd name="connsiteX41" fmla="*/ 10439694 w 12192000"/>
              <a:gd name="connsiteY41" fmla="*/ 1406905 h 3482342"/>
              <a:gd name="connsiteX42" fmla="*/ 10405409 w 12192000"/>
              <a:gd name="connsiteY42" fmla="*/ 1422789 h 3482342"/>
              <a:gd name="connsiteX43" fmla="*/ 10370530 w 12192000"/>
              <a:gd name="connsiteY43" fmla="*/ 1441596 h 3482342"/>
              <a:gd name="connsiteX44" fmla="*/ 10300239 w 12192000"/>
              <a:gd name="connsiteY44" fmla="*/ 1456332 h 3482342"/>
              <a:gd name="connsiteX45" fmla="*/ 10264922 w 12192000"/>
              <a:gd name="connsiteY45" fmla="*/ 1472107 h 3482342"/>
              <a:gd name="connsiteX46" fmla="*/ 10229629 w 12192000"/>
              <a:gd name="connsiteY46" fmla="*/ 1470454 h 3482342"/>
              <a:gd name="connsiteX47" fmla="*/ 10201385 w 12192000"/>
              <a:gd name="connsiteY47" fmla="*/ 1477515 h 3482342"/>
              <a:gd name="connsiteX48" fmla="*/ 10151958 w 12192000"/>
              <a:gd name="connsiteY48" fmla="*/ 1477515 h 3482342"/>
              <a:gd name="connsiteX49" fmla="*/ 10120184 w 12192000"/>
              <a:gd name="connsiteY49" fmla="*/ 1466924 h 3482342"/>
              <a:gd name="connsiteX50" fmla="*/ 10081348 w 12192000"/>
              <a:gd name="connsiteY50" fmla="*/ 1481046 h 3482342"/>
              <a:gd name="connsiteX51" fmla="*/ 10058690 w 12192000"/>
              <a:gd name="connsiteY51" fmla="*/ 1474888 h 3482342"/>
              <a:gd name="connsiteX52" fmla="*/ 10004424 w 12192000"/>
              <a:gd name="connsiteY52" fmla="*/ 1489801 h 3482342"/>
              <a:gd name="connsiteX53" fmla="*/ 9999951 w 12192000"/>
              <a:gd name="connsiteY53" fmla="*/ 1499127 h 3482342"/>
              <a:gd name="connsiteX54" fmla="*/ 9845462 w 12192000"/>
              <a:gd name="connsiteY54" fmla="*/ 1548192 h 3482342"/>
              <a:gd name="connsiteX55" fmla="*/ 9736156 w 12192000"/>
              <a:gd name="connsiteY55" fmla="*/ 1581928 h 3482342"/>
              <a:gd name="connsiteX56" fmla="*/ 9693355 w 12192000"/>
              <a:gd name="connsiteY56" fmla="*/ 1602632 h 3482342"/>
              <a:gd name="connsiteX57" fmla="*/ 9664242 w 12192000"/>
              <a:gd name="connsiteY57" fmla="*/ 1622075 h 3482342"/>
              <a:gd name="connsiteX58" fmla="*/ 9579195 w 12192000"/>
              <a:gd name="connsiteY58" fmla="*/ 1648017 h 3482342"/>
              <a:gd name="connsiteX59" fmla="*/ 9433652 w 12192000"/>
              <a:gd name="connsiteY59" fmla="*/ 1681174 h 3482342"/>
              <a:gd name="connsiteX60" fmla="*/ 9403775 w 12192000"/>
              <a:gd name="connsiteY60" fmla="*/ 1690403 h 3482342"/>
              <a:gd name="connsiteX61" fmla="*/ 9382503 w 12192000"/>
              <a:gd name="connsiteY61" fmla="*/ 1706957 h 3482342"/>
              <a:gd name="connsiteX62" fmla="*/ 9381410 w 12192000"/>
              <a:gd name="connsiteY62" fmla="*/ 1718312 h 3482342"/>
              <a:gd name="connsiteX63" fmla="*/ 9365685 w 12192000"/>
              <a:gd name="connsiteY63" fmla="*/ 1724772 h 3482342"/>
              <a:gd name="connsiteX64" fmla="*/ 9278020 w 12192000"/>
              <a:gd name="connsiteY64" fmla="*/ 1741161 h 3482342"/>
              <a:gd name="connsiteX65" fmla="*/ 9217145 w 12192000"/>
              <a:gd name="connsiteY65" fmla="*/ 1771195 h 3482342"/>
              <a:gd name="connsiteX66" fmla="*/ 8955875 w 12192000"/>
              <a:gd name="connsiteY66" fmla="*/ 1796806 h 3482342"/>
              <a:gd name="connsiteX67" fmla="*/ 8648415 w 12192000"/>
              <a:gd name="connsiteY67" fmla="*/ 1878623 h 3482342"/>
              <a:gd name="connsiteX68" fmla="*/ 8538519 w 12192000"/>
              <a:gd name="connsiteY68" fmla="*/ 1894114 h 3482342"/>
              <a:gd name="connsiteX69" fmla="*/ 8506541 w 12192000"/>
              <a:gd name="connsiteY69" fmla="*/ 1905955 h 3482342"/>
              <a:gd name="connsiteX70" fmla="*/ 8236214 w 12192000"/>
              <a:gd name="connsiteY70" fmla="*/ 1909725 h 3482342"/>
              <a:gd name="connsiteX71" fmla="*/ 8132104 w 12192000"/>
              <a:gd name="connsiteY71" fmla="*/ 1895727 h 3482342"/>
              <a:gd name="connsiteX72" fmla="*/ 7918078 w 12192000"/>
              <a:gd name="connsiteY72" fmla="*/ 1862668 h 3482342"/>
              <a:gd name="connsiteX73" fmla="*/ 7817899 w 12192000"/>
              <a:gd name="connsiteY73" fmla="*/ 1862176 h 3482342"/>
              <a:gd name="connsiteX74" fmla="*/ 7768994 w 12192000"/>
              <a:gd name="connsiteY74" fmla="*/ 1855721 h 3482342"/>
              <a:gd name="connsiteX75" fmla="*/ 7618027 w 12192000"/>
              <a:gd name="connsiteY75" fmla="*/ 1830959 h 3482342"/>
              <a:gd name="connsiteX76" fmla="*/ 7449425 w 12192000"/>
              <a:gd name="connsiteY76" fmla="*/ 1810910 h 3482342"/>
              <a:gd name="connsiteX77" fmla="*/ 7342915 w 12192000"/>
              <a:gd name="connsiteY77" fmla="*/ 1819827 h 3482342"/>
              <a:gd name="connsiteX78" fmla="*/ 7255191 w 12192000"/>
              <a:gd name="connsiteY78" fmla="*/ 1834354 h 3482342"/>
              <a:gd name="connsiteX79" fmla="*/ 7131205 w 12192000"/>
              <a:gd name="connsiteY79" fmla="*/ 1845557 h 3482342"/>
              <a:gd name="connsiteX80" fmla="*/ 6941837 w 12192000"/>
              <a:gd name="connsiteY80" fmla="*/ 1840640 h 3482342"/>
              <a:gd name="connsiteX81" fmla="*/ 6837145 w 12192000"/>
              <a:gd name="connsiteY81" fmla="*/ 1870724 h 3482342"/>
              <a:gd name="connsiteX82" fmla="*/ 6753991 w 12192000"/>
              <a:gd name="connsiteY82" fmla="*/ 1860969 h 3482342"/>
              <a:gd name="connsiteX83" fmla="*/ 6727754 w 12192000"/>
              <a:gd name="connsiteY83" fmla="*/ 1882372 h 3482342"/>
              <a:gd name="connsiteX84" fmla="*/ 6723371 w 12192000"/>
              <a:gd name="connsiteY84" fmla="*/ 1886494 h 3482342"/>
              <a:gd name="connsiteX85" fmla="*/ 6702779 w 12192000"/>
              <a:gd name="connsiteY85" fmla="*/ 1893601 h 3482342"/>
              <a:gd name="connsiteX86" fmla="*/ 6686657 w 12192000"/>
              <a:gd name="connsiteY86" fmla="*/ 1907344 h 3482342"/>
              <a:gd name="connsiteX87" fmla="*/ 6651330 w 12192000"/>
              <a:gd name="connsiteY87" fmla="*/ 1922921 h 3482342"/>
              <a:gd name="connsiteX88" fmla="*/ 6622958 w 12192000"/>
              <a:gd name="connsiteY88" fmla="*/ 1936255 h 3482342"/>
              <a:gd name="connsiteX89" fmla="*/ 6522602 w 12192000"/>
              <a:gd name="connsiteY89" fmla="*/ 1954133 h 3482342"/>
              <a:gd name="connsiteX90" fmla="*/ 6444344 w 12192000"/>
              <a:gd name="connsiteY90" fmla="*/ 1969663 h 3482342"/>
              <a:gd name="connsiteX91" fmla="*/ 6409626 w 12192000"/>
              <a:gd name="connsiteY91" fmla="*/ 1978846 h 3482342"/>
              <a:gd name="connsiteX92" fmla="*/ 6333446 w 12192000"/>
              <a:gd name="connsiteY92" fmla="*/ 1997163 h 3482342"/>
              <a:gd name="connsiteX93" fmla="*/ 6294933 w 12192000"/>
              <a:gd name="connsiteY93" fmla="*/ 2019412 h 3482342"/>
              <a:gd name="connsiteX94" fmla="*/ 6238719 w 12192000"/>
              <a:gd name="connsiteY94" fmla="*/ 2042547 h 3482342"/>
              <a:gd name="connsiteX95" fmla="*/ 6187205 w 12192000"/>
              <a:gd name="connsiteY95" fmla="*/ 2060048 h 3482342"/>
              <a:gd name="connsiteX96" fmla="*/ 6138780 w 12192000"/>
              <a:gd name="connsiteY96" fmla="*/ 2081918 h 3482342"/>
              <a:gd name="connsiteX97" fmla="*/ 6120125 w 12192000"/>
              <a:gd name="connsiteY97" fmla="*/ 2109475 h 3482342"/>
              <a:gd name="connsiteX98" fmla="*/ 6056576 w 12192000"/>
              <a:gd name="connsiteY98" fmla="*/ 2120066 h 3482342"/>
              <a:gd name="connsiteX99" fmla="*/ 5993794 w 12192000"/>
              <a:gd name="connsiteY99" fmla="*/ 2122569 h 3482342"/>
              <a:gd name="connsiteX100" fmla="*/ 5943601 w 12192000"/>
              <a:gd name="connsiteY100" fmla="*/ 2137719 h 3482342"/>
              <a:gd name="connsiteX101" fmla="*/ 5898141 w 12192000"/>
              <a:gd name="connsiteY101" fmla="*/ 2144806 h 3482342"/>
              <a:gd name="connsiteX102" fmla="*/ 5855337 w 12192000"/>
              <a:gd name="connsiteY102" fmla="*/ 2137719 h 3482342"/>
              <a:gd name="connsiteX103" fmla="*/ 5817682 w 12192000"/>
              <a:gd name="connsiteY103" fmla="*/ 2157358 h 3482342"/>
              <a:gd name="connsiteX104" fmla="*/ 5735300 w 12192000"/>
              <a:gd name="connsiteY104" fmla="*/ 2158902 h 3482342"/>
              <a:gd name="connsiteX105" fmla="*/ 5591469 w 12192000"/>
              <a:gd name="connsiteY105" fmla="*/ 2178389 h 3482342"/>
              <a:gd name="connsiteX106" fmla="*/ 5505818 w 12192000"/>
              <a:gd name="connsiteY106" fmla="*/ 2194207 h 3482342"/>
              <a:gd name="connsiteX107" fmla="*/ 5452860 w 12192000"/>
              <a:gd name="connsiteY107" fmla="*/ 2180085 h 3482342"/>
              <a:gd name="connsiteX108" fmla="*/ 5414282 w 12192000"/>
              <a:gd name="connsiteY108" fmla="*/ 2183070 h 3482342"/>
              <a:gd name="connsiteX109" fmla="*/ 5368369 w 12192000"/>
              <a:gd name="connsiteY109" fmla="*/ 2204272 h 3482342"/>
              <a:gd name="connsiteX110" fmla="*/ 5336354 w 12192000"/>
              <a:gd name="connsiteY110" fmla="*/ 2218920 h 3482342"/>
              <a:gd name="connsiteX111" fmla="*/ 5291263 w 12192000"/>
              <a:gd name="connsiteY111" fmla="*/ 2239182 h 3482342"/>
              <a:gd name="connsiteX112" fmla="*/ 5255152 w 12192000"/>
              <a:gd name="connsiteY112" fmla="*/ 2247164 h 3482342"/>
              <a:gd name="connsiteX113" fmla="*/ 5233796 w 12192000"/>
              <a:gd name="connsiteY113" fmla="*/ 2268260 h 3482342"/>
              <a:gd name="connsiteX114" fmla="*/ 5212786 w 12192000"/>
              <a:gd name="connsiteY114" fmla="*/ 2296592 h 3482342"/>
              <a:gd name="connsiteX115" fmla="*/ 5173523 w 12192000"/>
              <a:gd name="connsiteY115" fmla="*/ 2309057 h 3482342"/>
              <a:gd name="connsiteX116" fmla="*/ 5123830 w 12192000"/>
              <a:gd name="connsiteY116" fmla="*/ 2307070 h 3482342"/>
              <a:gd name="connsiteX117" fmla="*/ 5065426 w 12192000"/>
              <a:gd name="connsiteY117" fmla="*/ 2324076 h 3482342"/>
              <a:gd name="connsiteX118" fmla="*/ 4975908 w 12192000"/>
              <a:gd name="connsiteY118" fmla="*/ 2364128 h 3482342"/>
              <a:gd name="connsiteX119" fmla="*/ 4913723 w 12192000"/>
              <a:gd name="connsiteY119" fmla="*/ 2385265 h 3482342"/>
              <a:gd name="connsiteX120" fmla="*/ 4746485 w 12192000"/>
              <a:gd name="connsiteY120" fmla="*/ 2451769 h 3482342"/>
              <a:gd name="connsiteX121" fmla="*/ 4681588 w 12192000"/>
              <a:gd name="connsiteY121" fmla="*/ 2467494 h 3482342"/>
              <a:gd name="connsiteX122" fmla="*/ 1783655 w 12192000"/>
              <a:gd name="connsiteY122" fmla="*/ 3163860 h 3482342"/>
              <a:gd name="connsiteX123" fmla="*/ 1325955 w 12192000"/>
              <a:gd name="connsiteY123" fmla="*/ 3176692 h 3482342"/>
              <a:gd name="connsiteX124" fmla="*/ 1190384 w 12192000"/>
              <a:gd name="connsiteY124" fmla="*/ 3203504 h 3482342"/>
              <a:gd name="connsiteX125" fmla="*/ 1094537 w 12192000"/>
              <a:gd name="connsiteY125" fmla="*/ 3229469 h 3482342"/>
              <a:gd name="connsiteX126" fmla="*/ 779276 w 12192000"/>
              <a:gd name="connsiteY126" fmla="*/ 3327290 h 3482342"/>
              <a:gd name="connsiteX127" fmla="*/ 600378 w 12192000"/>
              <a:gd name="connsiteY127" fmla="*/ 3335250 h 3482342"/>
              <a:gd name="connsiteX128" fmla="*/ 493457 w 12192000"/>
              <a:gd name="connsiteY128" fmla="*/ 3365044 h 3482342"/>
              <a:gd name="connsiteX129" fmla="*/ 349402 w 12192000"/>
              <a:gd name="connsiteY129" fmla="*/ 3380897 h 3482342"/>
              <a:gd name="connsiteX130" fmla="*/ 192183 w 12192000"/>
              <a:gd name="connsiteY130" fmla="*/ 3460075 h 3482342"/>
              <a:gd name="connsiteX131" fmla="*/ 46713 w 12192000"/>
              <a:gd name="connsiteY131" fmla="*/ 3462986 h 3482342"/>
              <a:gd name="connsiteX132" fmla="*/ 2765 w 12192000"/>
              <a:gd name="connsiteY132" fmla="*/ 3480770 h 3482342"/>
              <a:gd name="connsiteX133" fmla="*/ 0 w 12192000"/>
              <a:gd name="connsiteY133" fmla="*/ 3482342 h 3482342"/>
              <a:gd name="connsiteX134" fmla="*/ 0 w 12192000"/>
              <a:gd name="connsiteY134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74565 w 12192000"/>
              <a:gd name="connsiteY26" fmla="*/ 1226849 h 3482342"/>
              <a:gd name="connsiteX27" fmla="*/ 10960443 w 12192000"/>
              <a:gd name="connsiteY27" fmla="*/ 1244502 h 3482342"/>
              <a:gd name="connsiteX28" fmla="*/ 10879242 w 12192000"/>
              <a:gd name="connsiteY28" fmla="*/ 1269215 h 3482342"/>
              <a:gd name="connsiteX29" fmla="*/ 10850998 w 12192000"/>
              <a:gd name="connsiteY29" fmla="*/ 1269215 h 3482342"/>
              <a:gd name="connsiteX30" fmla="*/ 10815658 w 12192000"/>
              <a:gd name="connsiteY30" fmla="*/ 1287849 h 3482342"/>
              <a:gd name="connsiteX31" fmla="*/ 10723900 w 12192000"/>
              <a:gd name="connsiteY31" fmla="*/ 1318642 h 3482342"/>
              <a:gd name="connsiteX32" fmla="*/ 10699186 w 12192000"/>
              <a:gd name="connsiteY32" fmla="*/ 1322173 h 3482342"/>
              <a:gd name="connsiteX33" fmla="*/ 10676375 w 12192000"/>
              <a:gd name="connsiteY33" fmla="*/ 1342640 h 3482342"/>
              <a:gd name="connsiteX34" fmla="*/ 10636304 w 12192000"/>
              <a:gd name="connsiteY34" fmla="*/ 1342641 h 3482342"/>
              <a:gd name="connsiteX35" fmla="*/ 10603863 w 12192000"/>
              <a:gd name="connsiteY35" fmla="*/ 1346886 h 3482342"/>
              <a:gd name="connsiteX36" fmla="*/ 10573203 w 12192000"/>
              <a:gd name="connsiteY36" fmla="*/ 1351996 h 3482342"/>
              <a:gd name="connsiteX37" fmla="*/ 10547375 w 12192000"/>
              <a:gd name="connsiteY37" fmla="*/ 1375130 h 3482342"/>
              <a:gd name="connsiteX38" fmla="*/ 10513263 w 12192000"/>
              <a:gd name="connsiteY38" fmla="*/ 1371939 h 3482342"/>
              <a:gd name="connsiteX39" fmla="*/ 10487356 w 12192000"/>
              <a:gd name="connsiteY39" fmla="*/ 1385722 h 3482342"/>
              <a:gd name="connsiteX40" fmla="*/ 10464012 w 12192000"/>
              <a:gd name="connsiteY40" fmla="*/ 1391778 h 3482342"/>
              <a:gd name="connsiteX41" fmla="*/ 10439694 w 12192000"/>
              <a:gd name="connsiteY41" fmla="*/ 1406905 h 3482342"/>
              <a:gd name="connsiteX42" fmla="*/ 10405409 w 12192000"/>
              <a:gd name="connsiteY42" fmla="*/ 1422789 h 3482342"/>
              <a:gd name="connsiteX43" fmla="*/ 10370530 w 12192000"/>
              <a:gd name="connsiteY43" fmla="*/ 1441596 h 3482342"/>
              <a:gd name="connsiteX44" fmla="*/ 10300239 w 12192000"/>
              <a:gd name="connsiteY44" fmla="*/ 1456332 h 3482342"/>
              <a:gd name="connsiteX45" fmla="*/ 10264922 w 12192000"/>
              <a:gd name="connsiteY45" fmla="*/ 1472107 h 3482342"/>
              <a:gd name="connsiteX46" fmla="*/ 10229629 w 12192000"/>
              <a:gd name="connsiteY46" fmla="*/ 1470454 h 3482342"/>
              <a:gd name="connsiteX47" fmla="*/ 10201385 w 12192000"/>
              <a:gd name="connsiteY47" fmla="*/ 1477515 h 3482342"/>
              <a:gd name="connsiteX48" fmla="*/ 10151958 w 12192000"/>
              <a:gd name="connsiteY48" fmla="*/ 1477515 h 3482342"/>
              <a:gd name="connsiteX49" fmla="*/ 10120184 w 12192000"/>
              <a:gd name="connsiteY49" fmla="*/ 1466924 h 3482342"/>
              <a:gd name="connsiteX50" fmla="*/ 10081348 w 12192000"/>
              <a:gd name="connsiteY50" fmla="*/ 1481046 h 3482342"/>
              <a:gd name="connsiteX51" fmla="*/ 10058690 w 12192000"/>
              <a:gd name="connsiteY51" fmla="*/ 1474888 h 3482342"/>
              <a:gd name="connsiteX52" fmla="*/ 10004424 w 12192000"/>
              <a:gd name="connsiteY52" fmla="*/ 1489801 h 3482342"/>
              <a:gd name="connsiteX53" fmla="*/ 9999951 w 12192000"/>
              <a:gd name="connsiteY53" fmla="*/ 1499127 h 3482342"/>
              <a:gd name="connsiteX54" fmla="*/ 9845462 w 12192000"/>
              <a:gd name="connsiteY54" fmla="*/ 1548192 h 3482342"/>
              <a:gd name="connsiteX55" fmla="*/ 9736156 w 12192000"/>
              <a:gd name="connsiteY55" fmla="*/ 1581928 h 3482342"/>
              <a:gd name="connsiteX56" fmla="*/ 9693355 w 12192000"/>
              <a:gd name="connsiteY56" fmla="*/ 1602632 h 3482342"/>
              <a:gd name="connsiteX57" fmla="*/ 9664242 w 12192000"/>
              <a:gd name="connsiteY57" fmla="*/ 1622075 h 3482342"/>
              <a:gd name="connsiteX58" fmla="*/ 9579195 w 12192000"/>
              <a:gd name="connsiteY58" fmla="*/ 1648017 h 3482342"/>
              <a:gd name="connsiteX59" fmla="*/ 9433652 w 12192000"/>
              <a:gd name="connsiteY59" fmla="*/ 1681174 h 3482342"/>
              <a:gd name="connsiteX60" fmla="*/ 9403775 w 12192000"/>
              <a:gd name="connsiteY60" fmla="*/ 1690403 h 3482342"/>
              <a:gd name="connsiteX61" fmla="*/ 9382503 w 12192000"/>
              <a:gd name="connsiteY61" fmla="*/ 1706957 h 3482342"/>
              <a:gd name="connsiteX62" fmla="*/ 9381410 w 12192000"/>
              <a:gd name="connsiteY62" fmla="*/ 1718312 h 3482342"/>
              <a:gd name="connsiteX63" fmla="*/ 9365685 w 12192000"/>
              <a:gd name="connsiteY63" fmla="*/ 1724772 h 3482342"/>
              <a:gd name="connsiteX64" fmla="*/ 9278020 w 12192000"/>
              <a:gd name="connsiteY64" fmla="*/ 1741161 h 3482342"/>
              <a:gd name="connsiteX65" fmla="*/ 9217145 w 12192000"/>
              <a:gd name="connsiteY65" fmla="*/ 1771195 h 3482342"/>
              <a:gd name="connsiteX66" fmla="*/ 8955875 w 12192000"/>
              <a:gd name="connsiteY66" fmla="*/ 1796806 h 3482342"/>
              <a:gd name="connsiteX67" fmla="*/ 8648415 w 12192000"/>
              <a:gd name="connsiteY67" fmla="*/ 1878623 h 3482342"/>
              <a:gd name="connsiteX68" fmla="*/ 8538519 w 12192000"/>
              <a:gd name="connsiteY68" fmla="*/ 1894114 h 3482342"/>
              <a:gd name="connsiteX69" fmla="*/ 8506541 w 12192000"/>
              <a:gd name="connsiteY69" fmla="*/ 1905955 h 3482342"/>
              <a:gd name="connsiteX70" fmla="*/ 8236214 w 12192000"/>
              <a:gd name="connsiteY70" fmla="*/ 1909725 h 3482342"/>
              <a:gd name="connsiteX71" fmla="*/ 8132104 w 12192000"/>
              <a:gd name="connsiteY71" fmla="*/ 1895727 h 3482342"/>
              <a:gd name="connsiteX72" fmla="*/ 7918078 w 12192000"/>
              <a:gd name="connsiteY72" fmla="*/ 1862668 h 3482342"/>
              <a:gd name="connsiteX73" fmla="*/ 7817899 w 12192000"/>
              <a:gd name="connsiteY73" fmla="*/ 1862176 h 3482342"/>
              <a:gd name="connsiteX74" fmla="*/ 7768994 w 12192000"/>
              <a:gd name="connsiteY74" fmla="*/ 1855721 h 3482342"/>
              <a:gd name="connsiteX75" fmla="*/ 7618027 w 12192000"/>
              <a:gd name="connsiteY75" fmla="*/ 1830959 h 3482342"/>
              <a:gd name="connsiteX76" fmla="*/ 7449425 w 12192000"/>
              <a:gd name="connsiteY76" fmla="*/ 1810910 h 3482342"/>
              <a:gd name="connsiteX77" fmla="*/ 7342915 w 12192000"/>
              <a:gd name="connsiteY77" fmla="*/ 1819827 h 3482342"/>
              <a:gd name="connsiteX78" fmla="*/ 7255191 w 12192000"/>
              <a:gd name="connsiteY78" fmla="*/ 1834354 h 3482342"/>
              <a:gd name="connsiteX79" fmla="*/ 7131205 w 12192000"/>
              <a:gd name="connsiteY79" fmla="*/ 1845557 h 3482342"/>
              <a:gd name="connsiteX80" fmla="*/ 6941837 w 12192000"/>
              <a:gd name="connsiteY80" fmla="*/ 1840640 h 3482342"/>
              <a:gd name="connsiteX81" fmla="*/ 6837145 w 12192000"/>
              <a:gd name="connsiteY81" fmla="*/ 1870724 h 3482342"/>
              <a:gd name="connsiteX82" fmla="*/ 6753991 w 12192000"/>
              <a:gd name="connsiteY82" fmla="*/ 1860969 h 3482342"/>
              <a:gd name="connsiteX83" fmla="*/ 6727754 w 12192000"/>
              <a:gd name="connsiteY83" fmla="*/ 1882372 h 3482342"/>
              <a:gd name="connsiteX84" fmla="*/ 6723371 w 12192000"/>
              <a:gd name="connsiteY84" fmla="*/ 1886494 h 3482342"/>
              <a:gd name="connsiteX85" fmla="*/ 6702779 w 12192000"/>
              <a:gd name="connsiteY85" fmla="*/ 1893601 h 3482342"/>
              <a:gd name="connsiteX86" fmla="*/ 6686657 w 12192000"/>
              <a:gd name="connsiteY86" fmla="*/ 1907344 h 3482342"/>
              <a:gd name="connsiteX87" fmla="*/ 6651330 w 12192000"/>
              <a:gd name="connsiteY87" fmla="*/ 1922921 h 3482342"/>
              <a:gd name="connsiteX88" fmla="*/ 6622958 w 12192000"/>
              <a:gd name="connsiteY88" fmla="*/ 1936255 h 3482342"/>
              <a:gd name="connsiteX89" fmla="*/ 6522602 w 12192000"/>
              <a:gd name="connsiteY89" fmla="*/ 1954133 h 3482342"/>
              <a:gd name="connsiteX90" fmla="*/ 6444344 w 12192000"/>
              <a:gd name="connsiteY90" fmla="*/ 1969663 h 3482342"/>
              <a:gd name="connsiteX91" fmla="*/ 6409626 w 12192000"/>
              <a:gd name="connsiteY91" fmla="*/ 1978846 h 3482342"/>
              <a:gd name="connsiteX92" fmla="*/ 6333446 w 12192000"/>
              <a:gd name="connsiteY92" fmla="*/ 1997163 h 3482342"/>
              <a:gd name="connsiteX93" fmla="*/ 6294933 w 12192000"/>
              <a:gd name="connsiteY93" fmla="*/ 2019412 h 3482342"/>
              <a:gd name="connsiteX94" fmla="*/ 6238719 w 12192000"/>
              <a:gd name="connsiteY94" fmla="*/ 2042547 h 3482342"/>
              <a:gd name="connsiteX95" fmla="*/ 6187205 w 12192000"/>
              <a:gd name="connsiteY95" fmla="*/ 2060048 h 3482342"/>
              <a:gd name="connsiteX96" fmla="*/ 6138780 w 12192000"/>
              <a:gd name="connsiteY96" fmla="*/ 2081918 h 3482342"/>
              <a:gd name="connsiteX97" fmla="*/ 6120125 w 12192000"/>
              <a:gd name="connsiteY97" fmla="*/ 2109475 h 3482342"/>
              <a:gd name="connsiteX98" fmla="*/ 6056576 w 12192000"/>
              <a:gd name="connsiteY98" fmla="*/ 2120066 h 3482342"/>
              <a:gd name="connsiteX99" fmla="*/ 5993794 w 12192000"/>
              <a:gd name="connsiteY99" fmla="*/ 2122569 h 3482342"/>
              <a:gd name="connsiteX100" fmla="*/ 5943601 w 12192000"/>
              <a:gd name="connsiteY100" fmla="*/ 2137719 h 3482342"/>
              <a:gd name="connsiteX101" fmla="*/ 5898141 w 12192000"/>
              <a:gd name="connsiteY101" fmla="*/ 2144806 h 3482342"/>
              <a:gd name="connsiteX102" fmla="*/ 5855337 w 12192000"/>
              <a:gd name="connsiteY102" fmla="*/ 2137719 h 3482342"/>
              <a:gd name="connsiteX103" fmla="*/ 5817682 w 12192000"/>
              <a:gd name="connsiteY103" fmla="*/ 2157358 h 3482342"/>
              <a:gd name="connsiteX104" fmla="*/ 5735300 w 12192000"/>
              <a:gd name="connsiteY104" fmla="*/ 2158902 h 3482342"/>
              <a:gd name="connsiteX105" fmla="*/ 5591469 w 12192000"/>
              <a:gd name="connsiteY105" fmla="*/ 2178389 h 3482342"/>
              <a:gd name="connsiteX106" fmla="*/ 5505818 w 12192000"/>
              <a:gd name="connsiteY106" fmla="*/ 2194207 h 3482342"/>
              <a:gd name="connsiteX107" fmla="*/ 5452860 w 12192000"/>
              <a:gd name="connsiteY107" fmla="*/ 2180085 h 3482342"/>
              <a:gd name="connsiteX108" fmla="*/ 5414282 w 12192000"/>
              <a:gd name="connsiteY108" fmla="*/ 2183070 h 3482342"/>
              <a:gd name="connsiteX109" fmla="*/ 5368369 w 12192000"/>
              <a:gd name="connsiteY109" fmla="*/ 2204272 h 3482342"/>
              <a:gd name="connsiteX110" fmla="*/ 5336354 w 12192000"/>
              <a:gd name="connsiteY110" fmla="*/ 2218920 h 3482342"/>
              <a:gd name="connsiteX111" fmla="*/ 5291263 w 12192000"/>
              <a:gd name="connsiteY111" fmla="*/ 2239182 h 3482342"/>
              <a:gd name="connsiteX112" fmla="*/ 5255152 w 12192000"/>
              <a:gd name="connsiteY112" fmla="*/ 2247164 h 3482342"/>
              <a:gd name="connsiteX113" fmla="*/ 5233796 w 12192000"/>
              <a:gd name="connsiteY113" fmla="*/ 2268260 h 3482342"/>
              <a:gd name="connsiteX114" fmla="*/ 5212786 w 12192000"/>
              <a:gd name="connsiteY114" fmla="*/ 2296592 h 3482342"/>
              <a:gd name="connsiteX115" fmla="*/ 5173523 w 12192000"/>
              <a:gd name="connsiteY115" fmla="*/ 2309057 h 3482342"/>
              <a:gd name="connsiteX116" fmla="*/ 5123830 w 12192000"/>
              <a:gd name="connsiteY116" fmla="*/ 2307070 h 3482342"/>
              <a:gd name="connsiteX117" fmla="*/ 5065426 w 12192000"/>
              <a:gd name="connsiteY117" fmla="*/ 2324076 h 3482342"/>
              <a:gd name="connsiteX118" fmla="*/ 4975908 w 12192000"/>
              <a:gd name="connsiteY118" fmla="*/ 2364128 h 3482342"/>
              <a:gd name="connsiteX119" fmla="*/ 4913723 w 12192000"/>
              <a:gd name="connsiteY119" fmla="*/ 2385265 h 3482342"/>
              <a:gd name="connsiteX120" fmla="*/ 4746485 w 12192000"/>
              <a:gd name="connsiteY120" fmla="*/ 2451769 h 3482342"/>
              <a:gd name="connsiteX121" fmla="*/ 4681588 w 12192000"/>
              <a:gd name="connsiteY121" fmla="*/ 2467494 h 3482342"/>
              <a:gd name="connsiteX122" fmla="*/ 1783655 w 12192000"/>
              <a:gd name="connsiteY122" fmla="*/ 3163860 h 3482342"/>
              <a:gd name="connsiteX123" fmla="*/ 1325955 w 12192000"/>
              <a:gd name="connsiteY123" fmla="*/ 3176692 h 3482342"/>
              <a:gd name="connsiteX124" fmla="*/ 1190384 w 12192000"/>
              <a:gd name="connsiteY124" fmla="*/ 3203504 h 3482342"/>
              <a:gd name="connsiteX125" fmla="*/ 1094537 w 12192000"/>
              <a:gd name="connsiteY125" fmla="*/ 3229469 h 3482342"/>
              <a:gd name="connsiteX126" fmla="*/ 779276 w 12192000"/>
              <a:gd name="connsiteY126" fmla="*/ 3327290 h 3482342"/>
              <a:gd name="connsiteX127" fmla="*/ 600378 w 12192000"/>
              <a:gd name="connsiteY127" fmla="*/ 3335250 h 3482342"/>
              <a:gd name="connsiteX128" fmla="*/ 493457 w 12192000"/>
              <a:gd name="connsiteY128" fmla="*/ 3365044 h 3482342"/>
              <a:gd name="connsiteX129" fmla="*/ 349402 w 12192000"/>
              <a:gd name="connsiteY129" fmla="*/ 3380897 h 3482342"/>
              <a:gd name="connsiteX130" fmla="*/ 192183 w 12192000"/>
              <a:gd name="connsiteY130" fmla="*/ 3460075 h 3482342"/>
              <a:gd name="connsiteX131" fmla="*/ 46713 w 12192000"/>
              <a:gd name="connsiteY131" fmla="*/ 3462986 h 3482342"/>
              <a:gd name="connsiteX132" fmla="*/ 2765 w 12192000"/>
              <a:gd name="connsiteY132" fmla="*/ 3480770 h 3482342"/>
              <a:gd name="connsiteX133" fmla="*/ 0 w 12192000"/>
              <a:gd name="connsiteY133" fmla="*/ 3482342 h 3482342"/>
              <a:gd name="connsiteX134" fmla="*/ 0 w 12192000"/>
              <a:gd name="connsiteY134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71654 w 12192000"/>
              <a:gd name="connsiteY25" fmla="*/ 1177422 h 3482342"/>
              <a:gd name="connsiteX26" fmla="*/ 11028687 w 12192000"/>
              <a:gd name="connsiteY26" fmla="*/ 1199018 h 3482342"/>
              <a:gd name="connsiteX27" fmla="*/ 10974565 w 12192000"/>
              <a:gd name="connsiteY27" fmla="*/ 1226849 h 3482342"/>
              <a:gd name="connsiteX28" fmla="*/ 10960443 w 12192000"/>
              <a:gd name="connsiteY28" fmla="*/ 1244502 h 3482342"/>
              <a:gd name="connsiteX29" fmla="*/ 10879242 w 12192000"/>
              <a:gd name="connsiteY29" fmla="*/ 1269215 h 3482342"/>
              <a:gd name="connsiteX30" fmla="*/ 10850998 w 12192000"/>
              <a:gd name="connsiteY30" fmla="*/ 1269215 h 3482342"/>
              <a:gd name="connsiteX31" fmla="*/ 10815658 w 12192000"/>
              <a:gd name="connsiteY31" fmla="*/ 1287849 h 3482342"/>
              <a:gd name="connsiteX32" fmla="*/ 10723900 w 12192000"/>
              <a:gd name="connsiteY32" fmla="*/ 1318642 h 3482342"/>
              <a:gd name="connsiteX33" fmla="*/ 10699186 w 12192000"/>
              <a:gd name="connsiteY33" fmla="*/ 1322173 h 3482342"/>
              <a:gd name="connsiteX34" fmla="*/ 10676375 w 12192000"/>
              <a:gd name="connsiteY34" fmla="*/ 1342640 h 3482342"/>
              <a:gd name="connsiteX35" fmla="*/ 10636304 w 12192000"/>
              <a:gd name="connsiteY35" fmla="*/ 1342641 h 3482342"/>
              <a:gd name="connsiteX36" fmla="*/ 10603863 w 12192000"/>
              <a:gd name="connsiteY36" fmla="*/ 1346886 h 3482342"/>
              <a:gd name="connsiteX37" fmla="*/ 10573203 w 12192000"/>
              <a:gd name="connsiteY37" fmla="*/ 1351996 h 3482342"/>
              <a:gd name="connsiteX38" fmla="*/ 10547375 w 12192000"/>
              <a:gd name="connsiteY38" fmla="*/ 1375130 h 3482342"/>
              <a:gd name="connsiteX39" fmla="*/ 10513263 w 12192000"/>
              <a:gd name="connsiteY39" fmla="*/ 1371939 h 3482342"/>
              <a:gd name="connsiteX40" fmla="*/ 10487356 w 12192000"/>
              <a:gd name="connsiteY40" fmla="*/ 1385722 h 3482342"/>
              <a:gd name="connsiteX41" fmla="*/ 10464012 w 12192000"/>
              <a:gd name="connsiteY41" fmla="*/ 1391778 h 3482342"/>
              <a:gd name="connsiteX42" fmla="*/ 10439694 w 12192000"/>
              <a:gd name="connsiteY42" fmla="*/ 1406905 h 3482342"/>
              <a:gd name="connsiteX43" fmla="*/ 10405409 w 12192000"/>
              <a:gd name="connsiteY43" fmla="*/ 1422789 h 3482342"/>
              <a:gd name="connsiteX44" fmla="*/ 10370530 w 12192000"/>
              <a:gd name="connsiteY44" fmla="*/ 1441596 h 3482342"/>
              <a:gd name="connsiteX45" fmla="*/ 10300239 w 12192000"/>
              <a:gd name="connsiteY45" fmla="*/ 1456332 h 3482342"/>
              <a:gd name="connsiteX46" fmla="*/ 10264922 w 12192000"/>
              <a:gd name="connsiteY46" fmla="*/ 1472107 h 3482342"/>
              <a:gd name="connsiteX47" fmla="*/ 10229629 w 12192000"/>
              <a:gd name="connsiteY47" fmla="*/ 1470454 h 3482342"/>
              <a:gd name="connsiteX48" fmla="*/ 10201385 w 12192000"/>
              <a:gd name="connsiteY48" fmla="*/ 1477515 h 3482342"/>
              <a:gd name="connsiteX49" fmla="*/ 10151958 w 12192000"/>
              <a:gd name="connsiteY49" fmla="*/ 1477515 h 3482342"/>
              <a:gd name="connsiteX50" fmla="*/ 10120184 w 12192000"/>
              <a:gd name="connsiteY50" fmla="*/ 1466924 h 3482342"/>
              <a:gd name="connsiteX51" fmla="*/ 10081348 w 12192000"/>
              <a:gd name="connsiteY51" fmla="*/ 1481046 h 3482342"/>
              <a:gd name="connsiteX52" fmla="*/ 10058690 w 12192000"/>
              <a:gd name="connsiteY52" fmla="*/ 1474888 h 3482342"/>
              <a:gd name="connsiteX53" fmla="*/ 10004424 w 12192000"/>
              <a:gd name="connsiteY53" fmla="*/ 1489801 h 3482342"/>
              <a:gd name="connsiteX54" fmla="*/ 9999951 w 12192000"/>
              <a:gd name="connsiteY54" fmla="*/ 1499127 h 3482342"/>
              <a:gd name="connsiteX55" fmla="*/ 9845462 w 12192000"/>
              <a:gd name="connsiteY55" fmla="*/ 1548192 h 3482342"/>
              <a:gd name="connsiteX56" fmla="*/ 9736156 w 12192000"/>
              <a:gd name="connsiteY56" fmla="*/ 1581928 h 3482342"/>
              <a:gd name="connsiteX57" fmla="*/ 9693355 w 12192000"/>
              <a:gd name="connsiteY57" fmla="*/ 1602632 h 3482342"/>
              <a:gd name="connsiteX58" fmla="*/ 9664242 w 12192000"/>
              <a:gd name="connsiteY58" fmla="*/ 1622075 h 3482342"/>
              <a:gd name="connsiteX59" fmla="*/ 9579195 w 12192000"/>
              <a:gd name="connsiteY59" fmla="*/ 1648017 h 3482342"/>
              <a:gd name="connsiteX60" fmla="*/ 9433652 w 12192000"/>
              <a:gd name="connsiteY60" fmla="*/ 1681174 h 3482342"/>
              <a:gd name="connsiteX61" fmla="*/ 9403775 w 12192000"/>
              <a:gd name="connsiteY61" fmla="*/ 1690403 h 3482342"/>
              <a:gd name="connsiteX62" fmla="*/ 9382503 w 12192000"/>
              <a:gd name="connsiteY62" fmla="*/ 1706957 h 3482342"/>
              <a:gd name="connsiteX63" fmla="*/ 9381410 w 12192000"/>
              <a:gd name="connsiteY63" fmla="*/ 1718312 h 3482342"/>
              <a:gd name="connsiteX64" fmla="*/ 9365685 w 12192000"/>
              <a:gd name="connsiteY64" fmla="*/ 1724772 h 3482342"/>
              <a:gd name="connsiteX65" fmla="*/ 9278020 w 12192000"/>
              <a:gd name="connsiteY65" fmla="*/ 1741161 h 3482342"/>
              <a:gd name="connsiteX66" fmla="*/ 9217145 w 12192000"/>
              <a:gd name="connsiteY66" fmla="*/ 1771195 h 3482342"/>
              <a:gd name="connsiteX67" fmla="*/ 8955875 w 12192000"/>
              <a:gd name="connsiteY67" fmla="*/ 1796806 h 3482342"/>
              <a:gd name="connsiteX68" fmla="*/ 8648415 w 12192000"/>
              <a:gd name="connsiteY68" fmla="*/ 1878623 h 3482342"/>
              <a:gd name="connsiteX69" fmla="*/ 8538519 w 12192000"/>
              <a:gd name="connsiteY69" fmla="*/ 1894114 h 3482342"/>
              <a:gd name="connsiteX70" fmla="*/ 8506541 w 12192000"/>
              <a:gd name="connsiteY70" fmla="*/ 1905955 h 3482342"/>
              <a:gd name="connsiteX71" fmla="*/ 8236214 w 12192000"/>
              <a:gd name="connsiteY71" fmla="*/ 1909725 h 3482342"/>
              <a:gd name="connsiteX72" fmla="*/ 8132104 w 12192000"/>
              <a:gd name="connsiteY72" fmla="*/ 1895727 h 3482342"/>
              <a:gd name="connsiteX73" fmla="*/ 7918078 w 12192000"/>
              <a:gd name="connsiteY73" fmla="*/ 1862668 h 3482342"/>
              <a:gd name="connsiteX74" fmla="*/ 7817899 w 12192000"/>
              <a:gd name="connsiteY74" fmla="*/ 1862176 h 3482342"/>
              <a:gd name="connsiteX75" fmla="*/ 7768994 w 12192000"/>
              <a:gd name="connsiteY75" fmla="*/ 1855721 h 3482342"/>
              <a:gd name="connsiteX76" fmla="*/ 7618027 w 12192000"/>
              <a:gd name="connsiteY76" fmla="*/ 1830959 h 3482342"/>
              <a:gd name="connsiteX77" fmla="*/ 7449425 w 12192000"/>
              <a:gd name="connsiteY77" fmla="*/ 1810910 h 3482342"/>
              <a:gd name="connsiteX78" fmla="*/ 7342915 w 12192000"/>
              <a:gd name="connsiteY78" fmla="*/ 1819827 h 3482342"/>
              <a:gd name="connsiteX79" fmla="*/ 7255191 w 12192000"/>
              <a:gd name="connsiteY79" fmla="*/ 1834354 h 3482342"/>
              <a:gd name="connsiteX80" fmla="*/ 7131205 w 12192000"/>
              <a:gd name="connsiteY80" fmla="*/ 1845557 h 3482342"/>
              <a:gd name="connsiteX81" fmla="*/ 6941837 w 12192000"/>
              <a:gd name="connsiteY81" fmla="*/ 1840640 h 3482342"/>
              <a:gd name="connsiteX82" fmla="*/ 6837145 w 12192000"/>
              <a:gd name="connsiteY82" fmla="*/ 1870724 h 3482342"/>
              <a:gd name="connsiteX83" fmla="*/ 6753991 w 12192000"/>
              <a:gd name="connsiteY83" fmla="*/ 1860969 h 3482342"/>
              <a:gd name="connsiteX84" fmla="*/ 6727754 w 12192000"/>
              <a:gd name="connsiteY84" fmla="*/ 1882372 h 3482342"/>
              <a:gd name="connsiteX85" fmla="*/ 6723371 w 12192000"/>
              <a:gd name="connsiteY85" fmla="*/ 1886494 h 3482342"/>
              <a:gd name="connsiteX86" fmla="*/ 6702779 w 12192000"/>
              <a:gd name="connsiteY86" fmla="*/ 1893601 h 3482342"/>
              <a:gd name="connsiteX87" fmla="*/ 6686657 w 12192000"/>
              <a:gd name="connsiteY87" fmla="*/ 1907344 h 3482342"/>
              <a:gd name="connsiteX88" fmla="*/ 6651330 w 12192000"/>
              <a:gd name="connsiteY88" fmla="*/ 1922921 h 3482342"/>
              <a:gd name="connsiteX89" fmla="*/ 6622958 w 12192000"/>
              <a:gd name="connsiteY89" fmla="*/ 1936255 h 3482342"/>
              <a:gd name="connsiteX90" fmla="*/ 6522602 w 12192000"/>
              <a:gd name="connsiteY90" fmla="*/ 1954133 h 3482342"/>
              <a:gd name="connsiteX91" fmla="*/ 6444344 w 12192000"/>
              <a:gd name="connsiteY91" fmla="*/ 1969663 h 3482342"/>
              <a:gd name="connsiteX92" fmla="*/ 6409626 w 12192000"/>
              <a:gd name="connsiteY92" fmla="*/ 1978846 h 3482342"/>
              <a:gd name="connsiteX93" fmla="*/ 6333446 w 12192000"/>
              <a:gd name="connsiteY93" fmla="*/ 1997163 h 3482342"/>
              <a:gd name="connsiteX94" fmla="*/ 6294933 w 12192000"/>
              <a:gd name="connsiteY94" fmla="*/ 2019412 h 3482342"/>
              <a:gd name="connsiteX95" fmla="*/ 6238719 w 12192000"/>
              <a:gd name="connsiteY95" fmla="*/ 2042547 h 3482342"/>
              <a:gd name="connsiteX96" fmla="*/ 6187205 w 12192000"/>
              <a:gd name="connsiteY96" fmla="*/ 2060048 h 3482342"/>
              <a:gd name="connsiteX97" fmla="*/ 6138780 w 12192000"/>
              <a:gd name="connsiteY97" fmla="*/ 2081918 h 3482342"/>
              <a:gd name="connsiteX98" fmla="*/ 6120125 w 12192000"/>
              <a:gd name="connsiteY98" fmla="*/ 2109475 h 3482342"/>
              <a:gd name="connsiteX99" fmla="*/ 6056576 w 12192000"/>
              <a:gd name="connsiteY99" fmla="*/ 2120066 h 3482342"/>
              <a:gd name="connsiteX100" fmla="*/ 5993794 w 12192000"/>
              <a:gd name="connsiteY100" fmla="*/ 2122569 h 3482342"/>
              <a:gd name="connsiteX101" fmla="*/ 5943601 w 12192000"/>
              <a:gd name="connsiteY101" fmla="*/ 2137719 h 3482342"/>
              <a:gd name="connsiteX102" fmla="*/ 5898141 w 12192000"/>
              <a:gd name="connsiteY102" fmla="*/ 2144806 h 3482342"/>
              <a:gd name="connsiteX103" fmla="*/ 5855337 w 12192000"/>
              <a:gd name="connsiteY103" fmla="*/ 2137719 h 3482342"/>
              <a:gd name="connsiteX104" fmla="*/ 5817682 w 12192000"/>
              <a:gd name="connsiteY104" fmla="*/ 2157358 h 3482342"/>
              <a:gd name="connsiteX105" fmla="*/ 5735300 w 12192000"/>
              <a:gd name="connsiteY105" fmla="*/ 2158902 h 3482342"/>
              <a:gd name="connsiteX106" fmla="*/ 5591469 w 12192000"/>
              <a:gd name="connsiteY106" fmla="*/ 2178389 h 3482342"/>
              <a:gd name="connsiteX107" fmla="*/ 5505818 w 12192000"/>
              <a:gd name="connsiteY107" fmla="*/ 2194207 h 3482342"/>
              <a:gd name="connsiteX108" fmla="*/ 5452860 w 12192000"/>
              <a:gd name="connsiteY108" fmla="*/ 2180085 h 3482342"/>
              <a:gd name="connsiteX109" fmla="*/ 5414282 w 12192000"/>
              <a:gd name="connsiteY109" fmla="*/ 2183070 h 3482342"/>
              <a:gd name="connsiteX110" fmla="*/ 5368369 w 12192000"/>
              <a:gd name="connsiteY110" fmla="*/ 2204272 h 3482342"/>
              <a:gd name="connsiteX111" fmla="*/ 5336354 w 12192000"/>
              <a:gd name="connsiteY111" fmla="*/ 2218920 h 3482342"/>
              <a:gd name="connsiteX112" fmla="*/ 5291263 w 12192000"/>
              <a:gd name="connsiteY112" fmla="*/ 2239182 h 3482342"/>
              <a:gd name="connsiteX113" fmla="*/ 5255152 w 12192000"/>
              <a:gd name="connsiteY113" fmla="*/ 2247164 h 3482342"/>
              <a:gd name="connsiteX114" fmla="*/ 5233796 w 12192000"/>
              <a:gd name="connsiteY114" fmla="*/ 2268260 h 3482342"/>
              <a:gd name="connsiteX115" fmla="*/ 5212786 w 12192000"/>
              <a:gd name="connsiteY115" fmla="*/ 2296592 h 3482342"/>
              <a:gd name="connsiteX116" fmla="*/ 5173523 w 12192000"/>
              <a:gd name="connsiteY116" fmla="*/ 2309057 h 3482342"/>
              <a:gd name="connsiteX117" fmla="*/ 5123830 w 12192000"/>
              <a:gd name="connsiteY117" fmla="*/ 2307070 h 3482342"/>
              <a:gd name="connsiteX118" fmla="*/ 5065426 w 12192000"/>
              <a:gd name="connsiteY118" fmla="*/ 2324076 h 3482342"/>
              <a:gd name="connsiteX119" fmla="*/ 4975908 w 12192000"/>
              <a:gd name="connsiteY119" fmla="*/ 2364128 h 3482342"/>
              <a:gd name="connsiteX120" fmla="*/ 4913723 w 12192000"/>
              <a:gd name="connsiteY120" fmla="*/ 2385265 h 3482342"/>
              <a:gd name="connsiteX121" fmla="*/ 4746485 w 12192000"/>
              <a:gd name="connsiteY121" fmla="*/ 2451769 h 3482342"/>
              <a:gd name="connsiteX122" fmla="*/ 4681588 w 12192000"/>
              <a:gd name="connsiteY122" fmla="*/ 2467494 h 3482342"/>
              <a:gd name="connsiteX123" fmla="*/ 1783655 w 12192000"/>
              <a:gd name="connsiteY123" fmla="*/ 3163860 h 3482342"/>
              <a:gd name="connsiteX124" fmla="*/ 1325955 w 12192000"/>
              <a:gd name="connsiteY124" fmla="*/ 3176692 h 3482342"/>
              <a:gd name="connsiteX125" fmla="*/ 1190384 w 12192000"/>
              <a:gd name="connsiteY125" fmla="*/ 3203504 h 3482342"/>
              <a:gd name="connsiteX126" fmla="*/ 1094537 w 12192000"/>
              <a:gd name="connsiteY126" fmla="*/ 3229469 h 3482342"/>
              <a:gd name="connsiteX127" fmla="*/ 779276 w 12192000"/>
              <a:gd name="connsiteY127" fmla="*/ 3327290 h 3482342"/>
              <a:gd name="connsiteX128" fmla="*/ 600378 w 12192000"/>
              <a:gd name="connsiteY128" fmla="*/ 3335250 h 3482342"/>
              <a:gd name="connsiteX129" fmla="*/ 493457 w 12192000"/>
              <a:gd name="connsiteY129" fmla="*/ 3365044 h 3482342"/>
              <a:gd name="connsiteX130" fmla="*/ 349402 w 12192000"/>
              <a:gd name="connsiteY130" fmla="*/ 3380897 h 3482342"/>
              <a:gd name="connsiteX131" fmla="*/ 192183 w 12192000"/>
              <a:gd name="connsiteY131" fmla="*/ 3460075 h 3482342"/>
              <a:gd name="connsiteX132" fmla="*/ 46713 w 12192000"/>
              <a:gd name="connsiteY132" fmla="*/ 3462986 h 3482342"/>
              <a:gd name="connsiteX133" fmla="*/ 2765 w 12192000"/>
              <a:gd name="connsiteY133" fmla="*/ 3480770 h 3482342"/>
              <a:gd name="connsiteX134" fmla="*/ 0 w 12192000"/>
              <a:gd name="connsiteY134" fmla="*/ 3482342 h 3482342"/>
              <a:gd name="connsiteX135" fmla="*/ 0 w 12192000"/>
              <a:gd name="connsiteY135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601229 w 12192000"/>
              <a:gd name="connsiteY15" fmla="*/ 785537 h 3482342"/>
              <a:gd name="connsiteX16" fmla="*/ 11501920 w 12192000"/>
              <a:gd name="connsiteY16" fmla="*/ 813109 h 3482342"/>
              <a:gd name="connsiteX17" fmla="*/ 11405286 w 12192000"/>
              <a:gd name="connsiteY17" fmla="*/ 849086 h 3482342"/>
              <a:gd name="connsiteX18" fmla="*/ 11338523 w 12192000"/>
              <a:gd name="connsiteY18" fmla="*/ 852810 h 3482342"/>
              <a:gd name="connsiteX19" fmla="*/ 11313493 w 12192000"/>
              <a:gd name="connsiteY19" fmla="*/ 880860 h 3482342"/>
              <a:gd name="connsiteX20" fmla="*/ 11228040 w 12192000"/>
              <a:gd name="connsiteY20" fmla="*/ 958953 h 3482342"/>
              <a:gd name="connsiteX21" fmla="*/ 11196987 w 12192000"/>
              <a:gd name="connsiteY21" fmla="*/ 1000897 h 3482342"/>
              <a:gd name="connsiteX22" fmla="*/ 11193568 w 12192000"/>
              <a:gd name="connsiteY22" fmla="*/ 1039464 h 3482342"/>
              <a:gd name="connsiteX23" fmla="*/ 11175804 w 12192000"/>
              <a:gd name="connsiteY23" fmla="*/ 1067977 h 3482342"/>
              <a:gd name="connsiteX24" fmla="*/ 11133438 w 12192000"/>
              <a:gd name="connsiteY24" fmla="*/ 1106812 h 3482342"/>
              <a:gd name="connsiteX25" fmla="*/ 11120819 w 12192000"/>
              <a:gd name="connsiteY25" fmla="*/ 1126133 h 3482342"/>
              <a:gd name="connsiteX26" fmla="*/ 11071654 w 12192000"/>
              <a:gd name="connsiteY26" fmla="*/ 1177422 h 3482342"/>
              <a:gd name="connsiteX27" fmla="*/ 11028687 w 12192000"/>
              <a:gd name="connsiteY27" fmla="*/ 1199018 h 3482342"/>
              <a:gd name="connsiteX28" fmla="*/ 10974565 w 12192000"/>
              <a:gd name="connsiteY28" fmla="*/ 1226849 h 3482342"/>
              <a:gd name="connsiteX29" fmla="*/ 10960443 w 12192000"/>
              <a:gd name="connsiteY29" fmla="*/ 1244502 h 3482342"/>
              <a:gd name="connsiteX30" fmla="*/ 10879242 w 12192000"/>
              <a:gd name="connsiteY30" fmla="*/ 1269215 h 3482342"/>
              <a:gd name="connsiteX31" fmla="*/ 10850998 w 12192000"/>
              <a:gd name="connsiteY31" fmla="*/ 1269215 h 3482342"/>
              <a:gd name="connsiteX32" fmla="*/ 10815658 w 12192000"/>
              <a:gd name="connsiteY32" fmla="*/ 1287849 h 3482342"/>
              <a:gd name="connsiteX33" fmla="*/ 10723900 w 12192000"/>
              <a:gd name="connsiteY33" fmla="*/ 1318642 h 3482342"/>
              <a:gd name="connsiteX34" fmla="*/ 10699186 w 12192000"/>
              <a:gd name="connsiteY34" fmla="*/ 1322173 h 3482342"/>
              <a:gd name="connsiteX35" fmla="*/ 10676375 w 12192000"/>
              <a:gd name="connsiteY35" fmla="*/ 1342640 h 3482342"/>
              <a:gd name="connsiteX36" fmla="*/ 10636304 w 12192000"/>
              <a:gd name="connsiteY36" fmla="*/ 1342641 h 3482342"/>
              <a:gd name="connsiteX37" fmla="*/ 10603863 w 12192000"/>
              <a:gd name="connsiteY37" fmla="*/ 1346886 h 3482342"/>
              <a:gd name="connsiteX38" fmla="*/ 10573203 w 12192000"/>
              <a:gd name="connsiteY38" fmla="*/ 1351996 h 3482342"/>
              <a:gd name="connsiteX39" fmla="*/ 10547375 w 12192000"/>
              <a:gd name="connsiteY39" fmla="*/ 1375130 h 3482342"/>
              <a:gd name="connsiteX40" fmla="*/ 10513263 w 12192000"/>
              <a:gd name="connsiteY40" fmla="*/ 1371939 h 3482342"/>
              <a:gd name="connsiteX41" fmla="*/ 10487356 w 12192000"/>
              <a:gd name="connsiteY41" fmla="*/ 1385722 h 3482342"/>
              <a:gd name="connsiteX42" fmla="*/ 10464012 w 12192000"/>
              <a:gd name="connsiteY42" fmla="*/ 1391778 h 3482342"/>
              <a:gd name="connsiteX43" fmla="*/ 10439694 w 12192000"/>
              <a:gd name="connsiteY43" fmla="*/ 1406905 h 3482342"/>
              <a:gd name="connsiteX44" fmla="*/ 10405409 w 12192000"/>
              <a:gd name="connsiteY44" fmla="*/ 1422789 h 3482342"/>
              <a:gd name="connsiteX45" fmla="*/ 10370530 w 12192000"/>
              <a:gd name="connsiteY45" fmla="*/ 1441596 h 3482342"/>
              <a:gd name="connsiteX46" fmla="*/ 10300239 w 12192000"/>
              <a:gd name="connsiteY46" fmla="*/ 1456332 h 3482342"/>
              <a:gd name="connsiteX47" fmla="*/ 10264922 w 12192000"/>
              <a:gd name="connsiteY47" fmla="*/ 1472107 h 3482342"/>
              <a:gd name="connsiteX48" fmla="*/ 10229629 w 12192000"/>
              <a:gd name="connsiteY48" fmla="*/ 1470454 h 3482342"/>
              <a:gd name="connsiteX49" fmla="*/ 10201385 w 12192000"/>
              <a:gd name="connsiteY49" fmla="*/ 1477515 h 3482342"/>
              <a:gd name="connsiteX50" fmla="*/ 10151958 w 12192000"/>
              <a:gd name="connsiteY50" fmla="*/ 1477515 h 3482342"/>
              <a:gd name="connsiteX51" fmla="*/ 10120184 w 12192000"/>
              <a:gd name="connsiteY51" fmla="*/ 1466924 h 3482342"/>
              <a:gd name="connsiteX52" fmla="*/ 10081348 w 12192000"/>
              <a:gd name="connsiteY52" fmla="*/ 1481046 h 3482342"/>
              <a:gd name="connsiteX53" fmla="*/ 10058690 w 12192000"/>
              <a:gd name="connsiteY53" fmla="*/ 1474888 h 3482342"/>
              <a:gd name="connsiteX54" fmla="*/ 10004424 w 12192000"/>
              <a:gd name="connsiteY54" fmla="*/ 1489801 h 3482342"/>
              <a:gd name="connsiteX55" fmla="*/ 9999951 w 12192000"/>
              <a:gd name="connsiteY55" fmla="*/ 1499127 h 3482342"/>
              <a:gd name="connsiteX56" fmla="*/ 9845462 w 12192000"/>
              <a:gd name="connsiteY56" fmla="*/ 1548192 h 3482342"/>
              <a:gd name="connsiteX57" fmla="*/ 9736156 w 12192000"/>
              <a:gd name="connsiteY57" fmla="*/ 1581928 h 3482342"/>
              <a:gd name="connsiteX58" fmla="*/ 9693355 w 12192000"/>
              <a:gd name="connsiteY58" fmla="*/ 1602632 h 3482342"/>
              <a:gd name="connsiteX59" fmla="*/ 9664242 w 12192000"/>
              <a:gd name="connsiteY59" fmla="*/ 1622075 h 3482342"/>
              <a:gd name="connsiteX60" fmla="*/ 9579195 w 12192000"/>
              <a:gd name="connsiteY60" fmla="*/ 1648017 h 3482342"/>
              <a:gd name="connsiteX61" fmla="*/ 9433652 w 12192000"/>
              <a:gd name="connsiteY61" fmla="*/ 1681174 h 3482342"/>
              <a:gd name="connsiteX62" fmla="*/ 9403775 w 12192000"/>
              <a:gd name="connsiteY62" fmla="*/ 1690403 h 3482342"/>
              <a:gd name="connsiteX63" fmla="*/ 9382503 w 12192000"/>
              <a:gd name="connsiteY63" fmla="*/ 1706957 h 3482342"/>
              <a:gd name="connsiteX64" fmla="*/ 9381410 w 12192000"/>
              <a:gd name="connsiteY64" fmla="*/ 1718312 h 3482342"/>
              <a:gd name="connsiteX65" fmla="*/ 9365685 w 12192000"/>
              <a:gd name="connsiteY65" fmla="*/ 1724772 h 3482342"/>
              <a:gd name="connsiteX66" fmla="*/ 9278020 w 12192000"/>
              <a:gd name="connsiteY66" fmla="*/ 1741161 h 3482342"/>
              <a:gd name="connsiteX67" fmla="*/ 9217145 w 12192000"/>
              <a:gd name="connsiteY67" fmla="*/ 1771195 h 3482342"/>
              <a:gd name="connsiteX68" fmla="*/ 8955875 w 12192000"/>
              <a:gd name="connsiteY68" fmla="*/ 1796806 h 3482342"/>
              <a:gd name="connsiteX69" fmla="*/ 8648415 w 12192000"/>
              <a:gd name="connsiteY69" fmla="*/ 1878623 h 3482342"/>
              <a:gd name="connsiteX70" fmla="*/ 8538519 w 12192000"/>
              <a:gd name="connsiteY70" fmla="*/ 1894114 h 3482342"/>
              <a:gd name="connsiteX71" fmla="*/ 8506541 w 12192000"/>
              <a:gd name="connsiteY71" fmla="*/ 1905955 h 3482342"/>
              <a:gd name="connsiteX72" fmla="*/ 8236214 w 12192000"/>
              <a:gd name="connsiteY72" fmla="*/ 1909725 h 3482342"/>
              <a:gd name="connsiteX73" fmla="*/ 8132104 w 12192000"/>
              <a:gd name="connsiteY73" fmla="*/ 1895727 h 3482342"/>
              <a:gd name="connsiteX74" fmla="*/ 7918078 w 12192000"/>
              <a:gd name="connsiteY74" fmla="*/ 1862668 h 3482342"/>
              <a:gd name="connsiteX75" fmla="*/ 7817899 w 12192000"/>
              <a:gd name="connsiteY75" fmla="*/ 1862176 h 3482342"/>
              <a:gd name="connsiteX76" fmla="*/ 7768994 w 12192000"/>
              <a:gd name="connsiteY76" fmla="*/ 1855721 h 3482342"/>
              <a:gd name="connsiteX77" fmla="*/ 7618027 w 12192000"/>
              <a:gd name="connsiteY77" fmla="*/ 1830959 h 3482342"/>
              <a:gd name="connsiteX78" fmla="*/ 7449425 w 12192000"/>
              <a:gd name="connsiteY78" fmla="*/ 1810910 h 3482342"/>
              <a:gd name="connsiteX79" fmla="*/ 7342915 w 12192000"/>
              <a:gd name="connsiteY79" fmla="*/ 1819827 h 3482342"/>
              <a:gd name="connsiteX80" fmla="*/ 7255191 w 12192000"/>
              <a:gd name="connsiteY80" fmla="*/ 1834354 h 3482342"/>
              <a:gd name="connsiteX81" fmla="*/ 7131205 w 12192000"/>
              <a:gd name="connsiteY81" fmla="*/ 1845557 h 3482342"/>
              <a:gd name="connsiteX82" fmla="*/ 6941837 w 12192000"/>
              <a:gd name="connsiteY82" fmla="*/ 1840640 h 3482342"/>
              <a:gd name="connsiteX83" fmla="*/ 6837145 w 12192000"/>
              <a:gd name="connsiteY83" fmla="*/ 1870724 h 3482342"/>
              <a:gd name="connsiteX84" fmla="*/ 6753991 w 12192000"/>
              <a:gd name="connsiteY84" fmla="*/ 1860969 h 3482342"/>
              <a:gd name="connsiteX85" fmla="*/ 6727754 w 12192000"/>
              <a:gd name="connsiteY85" fmla="*/ 1882372 h 3482342"/>
              <a:gd name="connsiteX86" fmla="*/ 6723371 w 12192000"/>
              <a:gd name="connsiteY86" fmla="*/ 1886494 h 3482342"/>
              <a:gd name="connsiteX87" fmla="*/ 6702779 w 12192000"/>
              <a:gd name="connsiteY87" fmla="*/ 1893601 h 3482342"/>
              <a:gd name="connsiteX88" fmla="*/ 6686657 w 12192000"/>
              <a:gd name="connsiteY88" fmla="*/ 1907344 h 3482342"/>
              <a:gd name="connsiteX89" fmla="*/ 6651330 w 12192000"/>
              <a:gd name="connsiteY89" fmla="*/ 1922921 h 3482342"/>
              <a:gd name="connsiteX90" fmla="*/ 6622958 w 12192000"/>
              <a:gd name="connsiteY90" fmla="*/ 1936255 h 3482342"/>
              <a:gd name="connsiteX91" fmla="*/ 6522602 w 12192000"/>
              <a:gd name="connsiteY91" fmla="*/ 1954133 h 3482342"/>
              <a:gd name="connsiteX92" fmla="*/ 6444344 w 12192000"/>
              <a:gd name="connsiteY92" fmla="*/ 1969663 h 3482342"/>
              <a:gd name="connsiteX93" fmla="*/ 6409626 w 12192000"/>
              <a:gd name="connsiteY93" fmla="*/ 1978846 h 3482342"/>
              <a:gd name="connsiteX94" fmla="*/ 6333446 w 12192000"/>
              <a:gd name="connsiteY94" fmla="*/ 1997163 h 3482342"/>
              <a:gd name="connsiteX95" fmla="*/ 6294933 w 12192000"/>
              <a:gd name="connsiteY95" fmla="*/ 2019412 h 3482342"/>
              <a:gd name="connsiteX96" fmla="*/ 6238719 w 12192000"/>
              <a:gd name="connsiteY96" fmla="*/ 2042547 h 3482342"/>
              <a:gd name="connsiteX97" fmla="*/ 6187205 w 12192000"/>
              <a:gd name="connsiteY97" fmla="*/ 2060048 h 3482342"/>
              <a:gd name="connsiteX98" fmla="*/ 6138780 w 12192000"/>
              <a:gd name="connsiteY98" fmla="*/ 2081918 h 3482342"/>
              <a:gd name="connsiteX99" fmla="*/ 6120125 w 12192000"/>
              <a:gd name="connsiteY99" fmla="*/ 2109475 h 3482342"/>
              <a:gd name="connsiteX100" fmla="*/ 6056576 w 12192000"/>
              <a:gd name="connsiteY100" fmla="*/ 2120066 h 3482342"/>
              <a:gd name="connsiteX101" fmla="*/ 5993794 w 12192000"/>
              <a:gd name="connsiteY101" fmla="*/ 2122569 h 3482342"/>
              <a:gd name="connsiteX102" fmla="*/ 5943601 w 12192000"/>
              <a:gd name="connsiteY102" fmla="*/ 2137719 h 3482342"/>
              <a:gd name="connsiteX103" fmla="*/ 5898141 w 12192000"/>
              <a:gd name="connsiteY103" fmla="*/ 2144806 h 3482342"/>
              <a:gd name="connsiteX104" fmla="*/ 5855337 w 12192000"/>
              <a:gd name="connsiteY104" fmla="*/ 2137719 h 3482342"/>
              <a:gd name="connsiteX105" fmla="*/ 5817682 w 12192000"/>
              <a:gd name="connsiteY105" fmla="*/ 2157358 h 3482342"/>
              <a:gd name="connsiteX106" fmla="*/ 5735300 w 12192000"/>
              <a:gd name="connsiteY106" fmla="*/ 2158902 h 3482342"/>
              <a:gd name="connsiteX107" fmla="*/ 5591469 w 12192000"/>
              <a:gd name="connsiteY107" fmla="*/ 2178389 h 3482342"/>
              <a:gd name="connsiteX108" fmla="*/ 5505818 w 12192000"/>
              <a:gd name="connsiteY108" fmla="*/ 2194207 h 3482342"/>
              <a:gd name="connsiteX109" fmla="*/ 5452860 w 12192000"/>
              <a:gd name="connsiteY109" fmla="*/ 2180085 h 3482342"/>
              <a:gd name="connsiteX110" fmla="*/ 5414282 w 12192000"/>
              <a:gd name="connsiteY110" fmla="*/ 2183070 h 3482342"/>
              <a:gd name="connsiteX111" fmla="*/ 5368369 w 12192000"/>
              <a:gd name="connsiteY111" fmla="*/ 2204272 h 3482342"/>
              <a:gd name="connsiteX112" fmla="*/ 5336354 w 12192000"/>
              <a:gd name="connsiteY112" fmla="*/ 2218920 h 3482342"/>
              <a:gd name="connsiteX113" fmla="*/ 5291263 w 12192000"/>
              <a:gd name="connsiteY113" fmla="*/ 2239182 h 3482342"/>
              <a:gd name="connsiteX114" fmla="*/ 5255152 w 12192000"/>
              <a:gd name="connsiteY114" fmla="*/ 2247164 h 3482342"/>
              <a:gd name="connsiteX115" fmla="*/ 5233796 w 12192000"/>
              <a:gd name="connsiteY115" fmla="*/ 2268260 h 3482342"/>
              <a:gd name="connsiteX116" fmla="*/ 5212786 w 12192000"/>
              <a:gd name="connsiteY116" fmla="*/ 2296592 h 3482342"/>
              <a:gd name="connsiteX117" fmla="*/ 5173523 w 12192000"/>
              <a:gd name="connsiteY117" fmla="*/ 2309057 h 3482342"/>
              <a:gd name="connsiteX118" fmla="*/ 5123830 w 12192000"/>
              <a:gd name="connsiteY118" fmla="*/ 2307070 h 3482342"/>
              <a:gd name="connsiteX119" fmla="*/ 5065426 w 12192000"/>
              <a:gd name="connsiteY119" fmla="*/ 2324076 h 3482342"/>
              <a:gd name="connsiteX120" fmla="*/ 4975908 w 12192000"/>
              <a:gd name="connsiteY120" fmla="*/ 2364128 h 3482342"/>
              <a:gd name="connsiteX121" fmla="*/ 4913723 w 12192000"/>
              <a:gd name="connsiteY121" fmla="*/ 2385265 h 3482342"/>
              <a:gd name="connsiteX122" fmla="*/ 4746485 w 12192000"/>
              <a:gd name="connsiteY122" fmla="*/ 2451769 h 3482342"/>
              <a:gd name="connsiteX123" fmla="*/ 4681588 w 12192000"/>
              <a:gd name="connsiteY123" fmla="*/ 2467494 h 3482342"/>
              <a:gd name="connsiteX124" fmla="*/ 1783655 w 12192000"/>
              <a:gd name="connsiteY124" fmla="*/ 3163860 h 3482342"/>
              <a:gd name="connsiteX125" fmla="*/ 1325955 w 12192000"/>
              <a:gd name="connsiteY125" fmla="*/ 3176692 h 3482342"/>
              <a:gd name="connsiteX126" fmla="*/ 1190384 w 12192000"/>
              <a:gd name="connsiteY126" fmla="*/ 3203504 h 3482342"/>
              <a:gd name="connsiteX127" fmla="*/ 1094537 w 12192000"/>
              <a:gd name="connsiteY127" fmla="*/ 3229469 h 3482342"/>
              <a:gd name="connsiteX128" fmla="*/ 779276 w 12192000"/>
              <a:gd name="connsiteY128" fmla="*/ 3327290 h 3482342"/>
              <a:gd name="connsiteX129" fmla="*/ 600378 w 12192000"/>
              <a:gd name="connsiteY129" fmla="*/ 3335250 h 3482342"/>
              <a:gd name="connsiteX130" fmla="*/ 493457 w 12192000"/>
              <a:gd name="connsiteY130" fmla="*/ 3365044 h 3482342"/>
              <a:gd name="connsiteX131" fmla="*/ 349402 w 12192000"/>
              <a:gd name="connsiteY131" fmla="*/ 3380897 h 3482342"/>
              <a:gd name="connsiteX132" fmla="*/ 192183 w 12192000"/>
              <a:gd name="connsiteY132" fmla="*/ 3460075 h 3482342"/>
              <a:gd name="connsiteX133" fmla="*/ 46713 w 12192000"/>
              <a:gd name="connsiteY133" fmla="*/ 3462986 h 3482342"/>
              <a:gd name="connsiteX134" fmla="*/ 2765 w 12192000"/>
              <a:gd name="connsiteY134" fmla="*/ 3480770 h 3482342"/>
              <a:gd name="connsiteX135" fmla="*/ 0 w 12192000"/>
              <a:gd name="connsiteY135" fmla="*/ 3482342 h 3482342"/>
              <a:gd name="connsiteX136" fmla="*/ 0 w 12192000"/>
              <a:gd name="connsiteY136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7717 w 12192000"/>
              <a:gd name="connsiteY14" fmla="*/ 746701 h 3482342"/>
              <a:gd name="connsiteX15" fmla="*/ 11656818 w 12192000"/>
              <a:gd name="connsiteY15" fmla="*/ 769062 h 3482342"/>
              <a:gd name="connsiteX16" fmla="*/ 11601229 w 12192000"/>
              <a:gd name="connsiteY16" fmla="*/ 785537 h 3482342"/>
              <a:gd name="connsiteX17" fmla="*/ 11501920 w 12192000"/>
              <a:gd name="connsiteY17" fmla="*/ 813109 h 3482342"/>
              <a:gd name="connsiteX18" fmla="*/ 11405286 w 12192000"/>
              <a:gd name="connsiteY18" fmla="*/ 849086 h 3482342"/>
              <a:gd name="connsiteX19" fmla="*/ 11338523 w 12192000"/>
              <a:gd name="connsiteY19" fmla="*/ 852810 h 3482342"/>
              <a:gd name="connsiteX20" fmla="*/ 11313493 w 12192000"/>
              <a:gd name="connsiteY20" fmla="*/ 880860 h 3482342"/>
              <a:gd name="connsiteX21" fmla="*/ 11228040 w 12192000"/>
              <a:gd name="connsiteY21" fmla="*/ 958953 h 3482342"/>
              <a:gd name="connsiteX22" fmla="*/ 11196987 w 12192000"/>
              <a:gd name="connsiteY22" fmla="*/ 1000897 h 3482342"/>
              <a:gd name="connsiteX23" fmla="*/ 11193568 w 12192000"/>
              <a:gd name="connsiteY23" fmla="*/ 1039464 h 3482342"/>
              <a:gd name="connsiteX24" fmla="*/ 11175804 w 12192000"/>
              <a:gd name="connsiteY24" fmla="*/ 1067977 h 3482342"/>
              <a:gd name="connsiteX25" fmla="*/ 11133438 w 12192000"/>
              <a:gd name="connsiteY25" fmla="*/ 1106812 h 3482342"/>
              <a:gd name="connsiteX26" fmla="*/ 11120819 w 12192000"/>
              <a:gd name="connsiteY26" fmla="*/ 1126133 h 3482342"/>
              <a:gd name="connsiteX27" fmla="*/ 11071654 w 12192000"/>
              <a:gd name="connsiteY27" fmla="*/ 1177422 h 3482342"/>
              <a:gd name="connsiteX28" fmla="*/ 11028687 w 12192000"/>
              <a:gd name="connsiteY28" fmla="*/ 1199018 h 3482342"/>
              <a:gd name="connsiteX29" fmla="*/ 10974565 w 12192000"/>
              <a:gd name="connsiteY29" fmla="*/ 1226849 h 3482342"/>
              <a:gd name="connsiteX30" fmla="*/ 10960443 w 12192000"/>
              <a:gd name="connsiteY30" fmla="*/ 1244502 h 3482342"/>
              <a:gd name="connsiteX31" fmla="*/ 10879242 w 12192000"/>
              <a:gd name="connsiteY31" fmla="*/ 1269215 h 3482342"/>
              <a:gd name="connsiteX32" fmla="*/ 10850998 w 12192000"/>
              <a:gd name="connsiteY32" fmla="*/ 1269215 h 3482342"/>
              <a:gd name="connsiteX33" fmla="*/ 10815658 w 12192000"/>
              <a:gd name="connsiteY33" fmla="*/ 1287849 h 3482342"/>
              <a:gd name="connsiteX34" fmla="*/ 10723900 w 12192000"/>
              <a:gd name="connsiteY34" fmla="*/ 1318642 h 3482342"/>
              <a:gd name="connsiteX35" fmla="*/ 10699186 w 12192000"/>
              <a:gd name="connsiteY35" fmla="*/ 1322173 h 3482342"/>
              <a:gd name="connsiteX36" fmla="*/ 10676375 w 12192000"/>
              <a:gd name="connsiteY36" fmla="*/ 1342640 h 3482342"/>
              <a:gd name="connsiteX37" fmla="*/ 10636304 w 12192000"/>
              <a:gd name="connsiteY37" fmla="*/ 1342641 h 3482342"/>
              <a:gd name="connsiteX38" fmla="*/ 10603863 w 12192000"/>
              <a:gd name="connsiteY38" fmla="*/ 1346886 h 3482342"/>
              <a:gd name="connsiteX39" fmla="*/ 10573203 w 12192000"/>
              <a:gd name="connsiteY39" fmla="*/ 1351996 h 3482342"/>
              <a:gd name="connsiteX40" fmla="*/ 10547375 w 12192000"/>
              <a:gd name="connsiteY40" fmla="*/ 1375130 h 3482342"/>
              <a:gd name="connsiteX41" fmla="*/ 10513263 w 12192000"/>
              <a:gd name="connsiteY41" fmla="*/ 1371939 h 3482342"/>
              <a:gd name="connsiteX42" fmla="*/ 10487356 w 12192000"/>
              <a:gd name="connsiteY42" fmla="*/ 1385722 h 3482342"/>
              <a:gd name="connsiteX43" fmla="*/ 10464012 w 12192000"/>
              <a:gd name="connsiteY43" fmla="*/ 1391778 h 3482342"/>
              <a:gd name="connsiteX44" fmla="*/ 10439694 w 12192000"/>
              <a:gd name="connsiteY44" fmla="*/ 1406905 h 3482342"/>
              <a:gd name="connsiteX45" fmla="*/ 10405409 w 12192000"/>
              <a:gd name="connsiteY45" fmla="*/ 1422789 h 3482342"/>
              <a:gd name="connsiteX46" fmla="*/ 10370530 w 12192000"/>
              <a:gd name="connsiteY46" fmla="*/ 1441596 h 3482342"/>
              <a:gd name="connsiteX47" fmla="*/ 10300239 w 12192000"/>
              <a:gd name="connsiteY47" fmla="*/ 1456332 h 3482342"/>
              <a:gd name="connsiteX48" fmla="*/ 10264922 w 12192000"/>
              <a:gd name="connsiteY48" fmla="*/ 1472107 h 3482342"/>
              <a:gd name="connsiteX49" fmla="*/ 10229629 w 12192000"/>
              <a:gd name="connsiteY49" fmla="*/ 1470454 h 3482342"/>
              <a:gd name="connsiteX50" fmla="*/ 10201385 w 12192000"/>
              <a:gd name="connsiteY50" fmla="*/ 1477515 h 3482342"/>
              <a:gd name="connsiteX51" fmla="*/ 10151958 w 12192000"/>
              <a:gd name="connsiteY51" fmla="*/ 1477515 h 3482342"/>
              <a:gd name="connsiteX52" fmla="*/ 10120184 w 12192000"/>
              <a:gd name="connsiteY52" fmla="*/ 1466924 h 3482342"/>
              <a:gd name="connsiteX53" fmla="*/ 10081348 w 12192000"/>
              <a:gd name="connsiteY53" fmla="*/ 1481046 h 3482342"/>
              <a:gd name="connsiteX54" fmla="*/ 10058690 w 12192000"/>
              <a:gd name="connsiteY54" fmla="*/ 1474888 h 3482342"/>
              <a:gd name="connsiteX55" fmla="*/ 10004424 w 12192000"/>
              <a:gd name="connsiteY55" fmla="*/ 1489801 h 3482342"/>
              <a:gd name="connsiteX56" fmla="*/ 9999951 w 12192000"/>
              <a:gd name="connsiteY56" fmla="*/ 1499127 h 3482342"/>
              <a:gd name="connsiteX57" fmla="*/ 9845462 w 12192000"/>
              <a:gd name="connsiteY57" fmla="*/ 1548192 h 3482342"/>
              <a:gd name="connsiteX58" fmla="*/ 9736156 w 12192000"/>
              <a:gd name="connsiteY58" fmla="*/ 1581928 h 3482342"/>
              <a:gd name="connsiteX59" fmla="*/ 9693355 w 12192000"/>
              <a:gd name="connsiteY59" fmla="*/ 1602632 h 3482342"/>
              <a:gd name="connsiteX60" fmla="*/ 9664242 w 12192000"/>
              <a:gd name="connsiteY60" fmla="*/ 1622075 h 3482342"/>
              <a:gd name="connsiteX61" fmla="*/ 9579195 w 12192000"/>
              <a:gd name="connsiteY61" fmla="*/ 1648017 h 3482342"/>
              <a:gd name="connsiteX62" fmla="*/ 9433652 w 12192000"/>
              <a:gd name="connsiteY62" fmla="*/ 1681174 h 3482342"/>
              <a:gd name="connsiteX63" fmla="*/ 9403775 w 12192000"/>
              <a:gd name="connsiteY63" fmla="*/ 1690403 h 3482342"/>
              <a:gd name="connsiteX64" fmla="*/ 9382503 w 12192000"/>
              <a:gd name="connsiteY64" fmla="*/ 1706957 h 3482342"/>
              <a:gd name="connsiteX65" fmla="*/ 9381410 w 12192000"/>
              <a:gd name="connsiteY65" fmla="*/ 1718312 h 3482342"/>
              <a:gd name="connsiteX66" fmla="*/ 9365685 w 12192000"/>
              <a:gd name="connsiteY66" fmla="*/ 1724772 h 3482342"/>
              <a:gd name="connsiteX67" fmla="*/ 9278020 w 12192000"/>
              <a:gd name="connsiteY67" fmla="*/ 1741161 h 3482342"/>
              <a:gd name="connsiteX68" fmla="*/ 9217145 w 12192000"/>
              <a:gd name="connsiteY68" fmla="*/ 1771195 h 3482342"/>
              <a:gd name="connsiteX69" fmla="*/ 8955875 w 12192000"/>
              <a:gd name="connsiteY69" fmla="*/ 1796806 h 3482342"/>
              <a:gd name="connsiteX70" fmla="*/ 8648415 w 12192000"/>
              <a:gd name="connsiteY70" fmla="*/ 1878623 h 3482342"/>
              <a:gd name="connsiteX71" fmla="*/ 8538519 w 12192000"/>
              <a:gd name="connsiteY71" fmla="*/ 1894114 h 3482342"/>
              <a:gd name="connsiteX72" fmla="*/ 8506541 w 12192000"/>
              <a:gd name="connsiteY72" fmla="*/ 1905955 h 3482342"/>
              <a:gd name="connsiteX73" fmla="*/ 8236214 w 12192000"/>
              <a:gd name="connsiteY73" fmla="*/ 1909725 h 3482342"/>
              <a:gd name="connsiteX74" fmla="*/ 8132104 w 12192000"/>
              <a:gd name="connsiteY74" fmla="*/ 1895727 h 3482342"/>
              <a:gd name="connsiteX75" fmla="*/ 7918078 w 12192000"/>
              <a:gd name="connsiteY75" fmla="*/ 1862668 h 3482342"/>
              <a:gd name="connsiteX76" fmla="*/ 7817899 w 12192000"/>
              <a:gd name="connsiteY76" fmla="*/ 1862176 h 3482342"/>
              <a:gd name="connsiteX77" fmla="*/ 7768994 w 12192000"/>
              <a:gd name="connsiteY77" fmla="*/ 1855721 h 3482342"/>
              <a:gd name="connsiteX78" fmla="*/ 7618027 w 12192000"/>
              <a:gd name="connsiteY78" fmla="*/ 1830959 h 3482342"/>
              <a:gd name="connsiteX79" fmla="*/ 7449425 w 12192000"/>
              <a:gd name="connsiteY79" fmla="*/ 1810910 h 3482342"/>
              <a:gd name="connsiteX80" fmla="*/ 7342915 w 12192000"/>
              <a:gd name="connsiteY80" fmla="*/ 1819827 h 3482342"/>
              <a:gd name="connsiteX81" fmla="*/ 7255191 w 12192000"/>
              <a:gd name="connsiteY81" fmla="*/ 1834354 h 3482342"/>
              <a:gd name="connsiteX82" fmla="*/ 7131205 w 12192000"/>
              <a:gd name="connsiteY82" fmla="*/ 1845557 h 3482342"/>
              <a:gd name="connsiteX83" fmla="*/ 6941837 w 12192000"/>
              <a:gd name="connsiteY83" fmla="*/ 1840640 h 3482342"/>
              <a:gd name="connsiteX84" fmla="*/ 6837145 w 12192000"/>
              <a:gd name="connsiteY84" fmla="*/ 1870724 h 3482342"/>
              <a:gd name="connsiteX85" fmla="*/ 6753991 w 12192000"/>
              <a:gd name="connsiteY85" fmla="*/ 1860969 h 3482342"/>
              <a:gd name="connsiteX86" fmla="*/ 6727754 w 12192000"/>
              <a:gd name="connsiteY86" fmla="*/ 1882372 h 3482342"/>
              <a:gd name="connsiteX87" fmla="*/ 6723371 w 12192000"/>
              <a:gd name="connsiteY87" fmla="*/ 1886494 h 3482342"/>
              <a:gd name="connsiteX88" fmla="*/ 6702779 w 12192000"/>
              <a:gd name="connsiteY88" fmla="*/ 1893601 h 3482342"/>
              <a:gd name="connsiteX89" fmla="*/ 6686657 w 12192000"/>
              <a:gd name="connsiteY89" fmla="*/ 1907344 h 3482342"/>
              <a:gd name="connsiteX90" fmla="*/ 6651330 w 12192000"/>
              <a:gd name="connsiteY90" fmla="*/ 1922921 h 3482342"/>
              <a:gd name="connsiteX91" fmla="*/ 6622958 w 12192000"/>
              <a:gd name="connsiteY91" fmla="*/ 1936255 h 3482342"/>
              <a:gd name="connsiteX92" fmla="*/ 6522602 w 12192000"/>
              <a:gd name="connsiteY92" fmla="*/ 1954133 h 3482342"/>
              <a:gd name="connsiteX93" fmla="*/ 6444344 w 12192000"/>
              <a:gd name="connsiteY93" fmla="*/ 1969663 h 3482342"/>
              <a:gd name="connsiteX94" fmla="*/ 6409626 w 12192000"/>
              <a:gd name="connsiteY94" fmla="*/ 1978846 h 3482342"/>
              <a:gd name="connsiteX95" fmla="*/ 6333446 w 12192000"/>
              <a:gd name="connsiteY95" fmla="*/ 1997163 h 3482342"/>
              <a:gd name="connsiteX96" fmla="*/ 6294933 w 12192000"/>
              <a:gd name="connsiteY96" fmla="*/ 2019412 h 3482342"/>
              <a:gd name="connsiteX97" fmla="*/ 6238719 w 12192000"/>
              <a:gd name="connsiteY97" fmla="*/ 2042547 h 3482342"/>
              <a:gd name="connsiteX98" fmla="*/ 6187205 w 12192000"/>
              <a:gd name="connsiteY98" fmla="*/ 2060048 h 3482342"/>
              <a:gd name="connsiteX99" fmla="*/ 6138780 w 12192000"/>
              <a:gd name="connsiteY99" fmla="*/ 2081918 h 3482342"/>
              <a:gd name="connsiteX100" fmla="*/ 6120125 w 12192000"/>
              <a:gd name="connsiteY100" fmla="*/ 2109475 h 3482342"/>
              <a:gd name="connsiteX101" fmla="*/ 6056576 w 12192000"/>
              <a:gd name="connsiteY101" fmla="*/ 2120066 h 3482342"/>
              <a:gd name="connsiteX102" fmla="*/ 5993794 w 12192000"/>
              <a:gd name="connsiteY102" fmla="*/ 2122569 h 3482342"/>
              <a:gd name="connsiteX103" fmla="*/ 5943601 w 12192000"/>
              <a:gd name="connsiteY103" fmla="*/ 2137719 h 3482342"/>
              <a:gd name="connsiteX104" fmla="*/ 5898141 w 12192000"/>
              <a:gd name="connsiteY104" fmla="*/ 2144806 h 3482342"/>
              <a:gd name="connsiteX105" fmla="*/ 5855337 w 12192000"/>
              <a:gd name="connsiteY105" fmla="*/ 2137719 h 3482342"/>
              <a:gd name="connsiteX106" fmla="*/ 5817682 w 12192000"/>
              <a:gd name="connsiteY106" fmla="*/ 2157358 h 3482342"/>
              <a:gd name="connsiteX107" fmla="*/ 5735300 w 12192000"/>
              <a:gd name="connsiteY107" fmla="*/ 2158902 h 3482342"/>
              <a:gd name="connsiteX108" fmla="*/ 5591469 w 12192000"/>
              <a:gd name="connsiteY108" fmla="*/ 2178389 h 3482342"/>
              <a:gd name="connsiteX109" fmla="*/ 5505818 w 12192000"/>
              <a:gd name="connsiteY109" fmla="*/ 2194207 h 3482342"/>
              <a:gd name="connsiteX110" fmla="*/ 5452860 w 12192000"/>
              <a:gd name="connsiteY110" fmla="*/ 2180085 h 3482342"/>
              <a:gd name="connsiteX111" fmla="*/ 5414282 w 12192000"/>
              <a:gd name="connsiteY111" fmla="*/ 2183070 h 3482342"/>
              <a:gd name="connsiteX112" fmla="*/ 5368369 w 12192000"/>
              <a:gd name="connsiteY112" fmla="*/ 2204272 h 3482342"/>
              <a:gd name="connsiteX113" fmla="*/ 5336354 w 12192000"/>
              <a:gd name="connsiteY113" fmla="*/ 2218920 h 3482342"/>
              <a:gd name="connsiteX114" fmla="*/ 5291263 w 12192000"/>
              <a:gd name="connsiteY114" fmla="*/ 2239182 h 3482342"/>
              <a:gd name="connsiteX115" fmla="*/ 5255152 w 12192000"/>
              <a:gd name="connsiteY115" fmla="*/ 2247164 h 3482342"/>
              <a:gd name="connsiteX116" fmla="*/ 5233796 w 12192000"/>
              <a:gd name="connsiteY116" fmla="*/ 2268260 h 3482342"/>
              <a:gd name="connsiteX117" fmla="*/ 5212786 w 12192000"/>
              <a:gd name="connsiteY117" fmla="*/ 2296592 h 3482342"/>
              <a:gd name="connsiteX118" fmla="*/ 5173523 w 12192000"/>
              <a:gd name="connsiteY118" fmla="*/ 2309057 h 3482342"/>
              <a:gd name="connsiteX119" fmla="*/ 5123830 w 12192000"/>
              <a:gd name="connsiteY119" fmla="*/ 2307070 h 3482342"/>
              <a:gd name="connsiteX120" fmla="*/ 5065426 w 12192000"/>
              <a:gd name="connsiteY120" fmla="*/ 2324076 h 3482342"/>
              <a:gd name="connsiteX121" fmla="*/ 4975908 w 12192000"/>
              <a:gd name="connsiteY121" fmla="*/ 2364128 h 3482342"/>
              <a:gd name="connsiteX122" fmla="*/ 4913723 w 12192000"/>
              <a:gd name="connsiteY122" fmla="*/ 2385265 h 3482342"/>
              <a:gd name="connsiteX123" fmla="*/ 4746485 w 12192000"/>
              <a:gd name="connsiteY123" fmla="*/ 2451769 h 3482342"/>
              <a:gd name="connsiteX124" fmla="*/ 4681588 w 12192000"/>
              <a:gd name="connsiteY124" fmla="*/ 2467494 h 3482342"/>
              <a:gd name="connsiteX125" fmla="*/ 1783655 w 12192000"/>
              <a:gd name="connsiteY125" fmla="*/ 3163860 h 3482342"/>
              <a:gd name="connsiteX126" fmla="*/ 1325955 w 12192000"/>
              <a:gd name="connsiteY126" fmla="*/ 3176692 h 3482342"/>
              <a:gd name="connsiteX127" fmla="*/ 1190384 w 12192000"/>
              <a:gd name="connsiteY127" fmla="*/ 3203504 h 3482342"/>
              <a:gd name="connsiteX128" fmla="*/ 1094537 w 12192000"/>
              <a:gd name="connsiteY128" fmla="*/ 3229469 h 3482342"/>
              <a:gd name="connsiteX129" fmla="*/ 779276 w 12192000"/>
              <a:gd name="connsiteY129" fmla="*/ 3327290 h 3482342"/>
              <a:gd name="connsiteX130" fmla="*/ 600378 w 12192000"/>
              <a:gd name="connsiteY130" fmla="*/ 3335250 h 3482342"/>
              <a:gd name="connsiteX131" fmla="*/ 493457 w 12192000"/>
              <a:gd name="connsiteY131" fmla="*/ 3365044 h 3482342"/>
              <a:gd name="connsiteX132" fmla="*/ 349402 w 12192000"/>
              <a:gd name="connsiteY132" fmla="*/ 3380897 h 3482342"/>
              <a:gd name="connsiteX133" fmla="*/ 192183 w 12192000"/>
              <a:gd name="connsiteY133" fmla="*/ 3460075 h 3482342"/>
              <a:gd name="connsiteX134" fmla="*/ 46713 w 12192000"/>
              <a:gd name="connsiteY134" fmla="*/ 3462986 h 3482342"/>
              <a:gd name="connsiteX135" fmla="*/ 2765 w 12192000"/>
              <a:gd name="connsiteY135" fmla="*/ 3480770 h 3482342"/>
              <a:gd name="connsiteX136" fmla="*/ 0 w 12192000"/>
              <a:gd name="connsiteY136" fmla="*/ 3482342 h 3482342"/>
              <a:gd name="connsiteX137" fmla="*/ 0 w 12192000"/>
              <a:gd name="connsiteY137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13493 w 12192000"/>
              <a:gd name="connsiteY21" fmla="*/ 880860 h 3482342"/>
              <a:gd name="connsiteX22" fmla="*/ 11228040 w 12192000"/>
              <a:gd name="connsiteY22" fmla="*/ 958953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52860 w 12192000"/>
              <a:gd name="connsiteY111" fmla="*/ 2180085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96592 h 3482342"/>
              <a:gd name="connsiteX119" fmla="*/ 5173523 w 12192000"/>
              <a:gd name="connsiteY119" fmla="*/ 2309057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779276 w 12192000"/>
              <a:gd name="connsiteY130" fmla="*/ 3327290 h 3482342"/>
              <a:gd name="connsiteX131" fmla="*/ 600378 w 12192000"/>
              <a:gd name="connsiteY131" fmla="*/ 3335250 h 3482342"/>
              <a:gd name="connsiteX132" fmla="*/ 493457 w 12192000"/>
              <a:gd name="connsiteY132" fmla="*/ 3365044 h 3482342"/>
              <a:gd name="connsiteX133" fmla="*/ 349402 w 12192000"/>
              <a:gd name="connsiteY133" fmla="*/ 3380897 h 3482342"/>
              <a:gd name="connsiteX134" fmla="*/ 192183 w 12192000"/>
              <a:gd name="connsiteY134" fmla="*/ 3460075 h 3482342"/>
              <a:gd name="connsiteX135" fmla="*/ 46713 w 12192000"/>
              <a:gd name="connsiteY135" fmla="*/ 3462986 h 3482342"/>
              <a:gd name="connsiteX136" fmla="*/ 2765 w 12192000"/>
              <a:gd name="connsiteY136" fmla="*/ 3480770 h 3482342"/>
              <a:gd name="connsiteX137" fmla="*/ 0 w 12192000"/>
              <a:gd name="connsiteY137" fmla="*/ 3482342 h 3482342"/>
              <a:gd name="connsiteX138" fmla="*/ 0 w 12192000"/>
              <a:gd name="connsiteY138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34676 w 12192000"/>
              <a:gd name="connsiteY21" fmla="*/ 859677 h 3482342"/>
              <a:gd name="connsiteX22" fmla="*/ 11228040 w 12192000"/>
              <a:gd name="connsiteY22" fmla="*/ 958953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52860 w 12192000"/>
              <a:gd name="connsiteY111" fmla="*/ 2180085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96592 h 3482342"/>
              <a:gd name="connsiteX119" fmla="*/ 5173523 w 12192000"/>
              <a:gd name="connsiteY119" fmla="*/ 2309057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779276 w 12192000"/>
              <a:gd name="connsiteY130" fmla="*/ 3327290 h 3482342"/>
              <a:gd name="connsiteX131" fmla="*/ 600378 w 12192000"/>
              <a:gd name="connsiteY131" fmla="*/ 3335250 h 3482342"/>
              <a:gd name="connsiteX132" fmla="*/ 493457 w 12192000"/>
              <a:gd name="connsiteY132" fmla="*/ 3365044 h 3482342"/>
              <a:gd name="connsiteX133" fmla="*/ 349402 w 12192000"/>
              <a:gd name="connsiteY133" fmla="*/ 3380897 h 3482342"/>
              <a:gd name="connsiteX134" fmla="*/ 192183 w 12192000"/>
              <a:gd name="connsiteY134" fmla="*/ 3460075 h 3482342"/>
              <a:gd name="connsiteX135" fmla="*/ 46713 w 12192000"/>
              <a:gd name="connsiteY135" fmla="*/ 3462986 h 3482342"/>
              <a:gd name="connsiteX136" fmla="*/ 2765 w 12192000"/>
              <a:gd name="connsiteY136" fmla="*/ 3480770 h 3482342"/>
              <a:gd name="connsiteX137" fmla="*/ 0 w 12192000"/>
              <a:gd name="connsiteY137" fmla="*/ 3482342 h 3482342"/>
              <a:gd name="connsiteX138" fmla="*/ 0 w 12192000"/>
              <a:gd name="connsiteY138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34676 w 12192000"/>
              <a:gd name="connsiteY21" fmla="*/ 859677 h 3482342"/>
              <a:gd name="connsiteX22" fmla="*/ 11217448 w 12192000"/>
              <a:gd name="connsiteY22" fmla="*/ 980136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52860 w 12192000"/>
              <a:gd name="connsiteY111" fmla="*/ 2180085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96592 h 3482342"/>
              <a:gd name="connsiteX119" fmla="*/ 5173523 w 12192000"/>
              <a:gd name="connsiteY119" fmla="*/ 2309057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779276 w 12192000"/>
              <a:gd name="connsiteY130" fmla="*/ 3327290 h 3482342"/>
              <a:gd name="connsiteX131" fmla="*/ 600378 w 12192000"/>
              <a:gd name="connsiteY131" fmla="*/ 3335250 h 3482342"/>
              <a:gd name="connsiteX132" fmla="*/ 493457 w 12192000"/>
              <a:gd name="connsiteY132" fmla="*/ 3365044 h 3482342"/>
              <a:gd name="connsiteX133" fmla="*/ 349402 w 12192000"/>
              <a:gd name="connsiteY133" fmla="*/ 3380897 h 3482342"/>
              <a:gd name="connsiteX134" fmla="*/ 192183 w 12192000"/>
              <a:gd name="connsiteY134" fmla="*/ 3460075 h 3482342"/>
              <a:gd name="connsiteX135" fmla="*/ 46713 w 12192000"/>
              <a:gd name="connsiteY135" fmla="*/ 3462986 h 3482342"/>
              <a:gd name="connsiteX136" fmla="*/ 2765 w 12192000"/>
              <a:gd name="connsiteY136" fmla="*/ 3480770 h 3482342"/>
              <a:gd name="connsiteX137" fmla="*/ 0 w 12192000"/>
              <a:gd name="connsiteY137" fmla="*/ 3482342 h 3482342"/>
              <a:gd name="connsiteX138" fmla="*/ 0 w 12192000"/>
              <a:gd name="connsiteY138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34676 w 12192000"/>
              <a:gd name="connsiteY21" fmla="*/ 859677 h 3482342"/>
              <a:gd name="connsiteX22" fmla="*/ 11217448 w 12192000"/>
              <a:gd name="connsiteY22" fmla="*/ 980136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52860 w 12192000"/>
              <a:gd name="connsiteY111" fmla="*/ 2180085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75408 h 3482342"/>
              <a:gd name="connsiteX119" fmla="*/ 5173523 w 12192000"/>
              <a:gd name="connsiteY119" fmla="*/ 2309057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779276 w 12192000"/>
              <a:gd name="connsiteY130" fmla="*/ 3327290 h 3482342"/>
              <a:gd name="connsiteX131" fmla="*/ 600378 w 12192000"/>
              <a:gd name="connsiteY131" fmla="*/ 3335250 h 3482342"/>
              <a:gd name="connsiteX132" fmla="*/ 493457 w 12192000"/>
              <a:gd name="connsiteY132" fmla="*/ 3365044 h 3482342"/>
              <a:gd name="connsiteX133" fmla="*/ 349402 w 12192000"/>
              <a:gd name="connsiteY133" fmla="*/ 3380897 h 3482342"/>
              <a:gd name="connsiteX134" fmla="*/ 192183 w 12192000"/>
              <a:gd name="connsiteY134" fmla="*/ 3460075 h 3482342"/>
              <a:gd name="connsiteX135" fmla="*/ 46713 w 12192000"/>
              <a:gd name="connsiteY135" fmla="*/ 3462986 h 3482342"/>
              <a:gd name="connsiteX136" fmla="*/ 2765 w 12192000"/>
              <a:gd name="connsiteY136" fmla="*/ 3480770 h 3482342"/>
              <a:gd name="connsiteX137" fmla="*/ 0 w 12192000"/>
              <a:gd name="connsiteY137" fmla="*/ 3482342 h 3482342"/>
              <a:gd name="connsiteX138" fmla="*/ 0 w 12192000"/>
              <a:gd name="connsiteY138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34676 w 12192000"/>
              <a:gd name="connsiteY21" fmla="*/ 859677 h 3482342"/>
              <a:gd name="connsiteX22" fmla="*/ 11217448 w 12192000"/>
              <a:gd name="connsiteY22" fmla="*/ 980136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52860 w 12192000"/>
              <a:gd name="connsiteY111" fmla="*/ 2180085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75408 h 3482342"/>
              <a:gd name="connsiteX119" fmla="*/ 5159401 w 12192000"/>
              <a:gd name="connsiteY119" fmla="*/ 2284343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779276 w 12192000"/>
              <a:gd name="connsiteY130" fmla="*/ 3327290 h 3482342"/>
              <a:gd name="connsiteX131" fmla="*/ 600378 w 12192000"/>
              <a:gd name="connsiteY131" fmla="*/ 3335250 h 3482342"/>
              <a:gd name="connsiteX132" fmla="*/ 493457 w 12192000"/>
              <a:gd name="connsiteY132" fmla="*/ 3365044 h 3482342"/>
              <a:gd name="connsiteX133" fmla="*/ 349402 w 12192000"/>
              <a:gd name="connsiteY133" fmla="*/ 3380897 h 3482342"/>
              <a:gd name="connsiteX134" fmla="*/ 192183 w 12192000"/>
              <a:gd name="connsiteY134" fmla="*/ 3460075 h 3482342"/>
              <a:gd name="connsiteX135" fmla="*/ 46713 w 12192000"/>
              <a:gd name="connsiteY135" fmla="*/ 3462986 h 3482342"/>
              <a:gd name="connsiteX136" fmla="*/ 2765 w 12192000"/>
              <a:gd name="connsiteY136" fmla="*/ 3480770 h 3482342"/>
              <a:gd name="connsiteX137" fmla="*/ 0 w 12192000"/>
              <a:gd name="connsiteY137" fmla="*/ 3482342 h 3482342"/>
              <a:gd name="connsiteX138" fmla="*/ 0 w 12192000"/>
              <a:gd name="connsiteY138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34676 w 12192000"/>
              <a:gd name="connsiteY21" fmla="*/ 859677 h 3482342"/>
              <a:gd name="connsiteX22" fmla="*/ 11217448 w 12192000"/>
              <a:gd name="connsiteY22" fmla="*/ 980136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77574 w 12192000"/>
              <a:gd name="connsiteY111" fmla="*/ 2190677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75408 h 3482342"/>
              <a:gd name="connsiteX119" fmla="*/ 5159401 w 12192000"/>
              <a:gd name="connsiteY119" fmla="*/ 2284343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779276 w 12192000"/>
              <a:gd name="connsiteY130" fmla="*/ 3327290 h 3482342"/>
              <a:gd name="connsiteX131" fmla="*/ 600378 w 12192000"/>
              <a:gd name="connsiteY131" fmla="*/ 3335250 h 3482342"/>
              <a:gd name="connsiteX132" fmla="*/ 493457 w 12192000"/>
              <a:gd name="connsiteY132" fmla="*/ 3365044 h 3482342"/>
              <a:gd name="connsiteX133" fmla="*/ 349402 w 12192000"/>
              <a:gd name="connsiteY133" fmla="*/ 3380897 h 3482342"/>
              <a:gd name="connsiteX134" fmla="*/ 192183 w 12192000"/>
              <a:gd name="connsiteY134" fmla="*/ 3460075 h 3482342"/>
              <a:gd name="connsiteX135" fmla="*/ 46713 w 12192000"/>
              <a:gd name="connsiteY135" fmla="*/ 3462986 h 3482342"/>
              <a:gd name="connsiteX136" fmla="*/ 2765 w 12192000"/>
              <a:gd name="connsiteY136" fmla="*/ 3480770 h 3482342"/>
              <a:gd name="connsiteX137" fmla="*/ 0 w 12192000"/>
              <a:gd name="connsiteY137" fmla="*/ 3482342 h 3482342"/>
              <a:gd name="connsiteX138" fmla="*/ 0 w 12192000"/>
              <a:gd name="connsiteY138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34676 w 12192000"/>
              <a:gd name="connsiteY21" fmla="*/ 859677 h 3482342"/>
              <a:gd name="connsiteX22" fmla="*/ 11217448 w 12192000"/>
              <a:gd name="connsiteY22" fmla="*/ 980136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77574 w 12192000"/>
              <a:gd name="connsiteY111" fmla="*/ 2190677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75408 h 3482342"/>
              <a:gd name="connsiteX119" fmla="*/ 5159401 w 12192000"/>
              <a:gd name="connsiteY119" fmla="*/ 2284343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779276 w 12192000"/>
              <a:gd name="connsiteY130" fmla="*/ 3327290 h 3482342"/>
              <a:gd name="connsiteX131" fmla="*/ 600378 w 12192000"/>
              <a:gd name="connsiteY131" fmla="*/ 3335250 h 3482342"/>
              <a:gd name="connsiteX132" fmla="*/ 493457 w 12192000"/>
              <a:gd name="connsiteY132" fmla="*/ 3365044 h 3482342"/>
              <a:gd name="connsiteX133" fmla="*/ 349402 w 12192000"/>
              <a:gd name="connsiteY133" fmla="*/ 3380897 h 3482342"/>
              <a:gd name="connsiteX134" fmla="*/ 192183 w 12192000"/>
              <a:gd name="connsiteY134" fmla="*/ 3460075 h 3482342"/>
              <a:gd name="connsiteX135" fmla="*/ 88263 w 12192000"/>
              <a:gd name="connsiteY135" fmla="*/ 3479310 h 3482342"/>
              <a:gd name="connsiteX136" fmla="*/ 46713 w 12192000"/>
              <a:gd name="connsiteY136" fmla="*/ 3462986 h 3482342"/>
              <a:gd name="connsiteX137" fmla="*/ 2765 w 12192000"/>
              <a:gd name="connsiteY137" fmla="*/ 3480770 h 3482342"/>
              <a:gd name="connsiteX138" fmla="*/ 0 w 12192000"/>
              <a:gd name="connsiteY138" fmla="*/ 3482342 h 3482342"/>
              <a:gd name="connsiteX139" fmla="*/ 0 w 12192000"/>
              <a:gd name="connsiteY13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34676 w 12192000"/>
              <a:gd name="connsiteY21" fmla="*/ 859677 h 3482342"/>
              <a:gd name="connsiteX22" fmla="*/ 11217448 w 12192000"/>
              <a:gd name="connsiteY22" fmla="*/ 980136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77574 w 12192000"/>
              <a:gd name="connsiteY111" fmla="*/ 2190677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75408 h 3482342"/>
              <a:gd name="connsiteX119" fmla="*/ 5159401 w 12192000"/>
              <a:gd name="connsiteY119" fmla="*/ 2284343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779276 w 12192000"/>
              <a:gd name="connsiteY130" fmla="*/ 3327290 h 3482342"/>
              <a:gd name="connsiteX131" fmla="*/ 600378 w 12192000"/>
              <a:gd name="connsiteY131" fmla="*/ 3335250 h 3482342"/>
              <a:gd name="connsiteX132" fmla="*/ 493457 w 12192000"/>
              <a:gd name="connsiteY132" fmla="*/ 3365044 h 3482342"/>
              <a:gd name="connsiteX133" fmla="*/ 349402 w 12192000"/>
              <a:gd name="connsiteY133" fmla="*/ 3380897 h 3482342"/>
              <a:gd name="connsiteX134" fmla="*/ 192183 w 12192000"/>
              <a:gd name="connsiteY134" fmla="*/ 3460075 h 3482342"/>
              <a:gd name="connsiteX135" fmla="*/ 88263 w 12192000"/>
              <a:gd name="connsiteY135" fmla="*/ 3479310 h 3482342"/>
              <a:gd name="connsiteX136" fmla="*/ 46713 w 12192000"/>
              <a:gd name="connsiteY136" fmla="*/ 3462986 h 3482342"/>
              <a:gd name="connsiteX137" fmla="*/ 2765 w 12192000"/>
              <a:gd name="connsiteY137" fmla="*/ 3480770 h 3482342"/>
              <a:gd name="connsiteX138" fmla="*/ 0 w 12192000"/>
              <a:gd name="connsiteY138" fmla="*/ 3482342 h 3482342"/>
              <a:gd name="connsiteX139" fmla="*/ 0 w 12192000"/>
              <a:gd name="connsiteY13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34676 w 12192000"/>
              <a:gd name="connsiteY21" fmla="*/ 859677 h 3482342"/>
              <a:gd name="connsiteX22" fmla="*/ 11217448 w 12192000"/>
              <a:gd name="connsiteY22" fmla="*/ 980136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77574 w 12192000"/>
              <a:gd name="connsiteY111" fmla="*/ 2190677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75408 h 3482342"/>
              <a:gd name="connsiteX119" fmla="*/ 5159401 w 12192000"/>
              <a:gd name="connsiteY119" fmla="*/ 2284343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779276 w 12192000"/>
              <a:gd name="connsiteY130" fmla="*/ 3327290 h 3482342"/>
              <a:gd name="connsiteX131" fmla="*/ 600378 w 12192000"/>
              <a:gd name="connsiteY131" fmla="*/ 3335250 h 3482342"/>
              <a:gd name="connsiteX132" fmla="*/ 493457 w 12192000"/>
              <a:gd name="connsiteY132" fmla="*/ 3365044 h 3482342"/>
              <a:gd name="connsiteX133" fmla="*/ 349402 w 12192000"/>
              <a:gd name="connsiteY133" fmla="*/ 3380897 h 3482342"/>
              <a:gd name="connsiteX134" fmla="*/ 225952 w 12192000"/>
              <a:gd name="connsiteY134" fmla="*/ 3426352 h 3482342"/>
              <a:gd name="connsiteX135" fmla="*/ 192183 w 12192000"/>
              <a:gd name="connsiteY135" fmla="*/ 3460075 h 3482342"/>
              <a:gd name="connsiteX136" fmla="*/ 88263 w 12192000"/>
              <a:gd name="connsiteY136" fmla="*/ 3479310 h 3482342"/>
              <a:gd name="connsiteX137" fmla="*/ 46713 w 12192000"/>
              <a:gd name="connsiteY137" fmla="*/ 3462986 h 3482342"/>
              <a:gd name="connsiteX138" fmla="*/ 2765 w 12192000"/>
              <a:gd name="connsiteY138" fmla="*/ 3480770 h 3482342"/>
              <a:gd name="connsiteX139" fmla="*/ 0 w 12192000"/>
              <a:gd name="connsiteY139" fmla="*/ 3482342 h 3482342"/>
              <a:gd name="connsiteX140" fmla="*/ 0 w 12192000"/>
              <a:gd name="connsiteY140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34676 w 12192000"/>
              <a:gd name="connsiteY21" fmla="*/ 859677 h 3482342"/>
              <a:gd name="connsiteX22" fmla="*/ 11217448 w 12192000"/>
              <a:gd name="connsiteY22" fmla="*/ 980136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77574 w 12192000"/>
              <a:gd name="connsiteY111" fmla="*/ 2190677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75408 h 3482342"/>
              <a:gd name="connsiteX119" fmla="*/ 5159401 w 12192000"/>
              <a:gd name="connsiteY119" fmla="*/ 2284343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779276 w 12192000"/>
              <a:gd name="connsiteY130" fmla="*/ 3327290 h 3482342"/>
              <a:gd name="connsiteX131" fmla="*/ 600378 w 12192000"/>
              <a:gd name="connsiteY131" fmla="*/ 3335250 h 3482342"/>
              <a:gd name="connsiteX132" fmla="*/ 493457 w 12192000"/>
              <a:gd name="connsiteY132" fmla="*/ 3365044 h 3482342"/>
              <a:gd name="connsiteX133" fmla="*/ 349402 w 12192000"/>
              <a:gd name="connsiteY133" fmla="*/ 3380897 h 3482342"/>
              <a:gd name="connsiteX134" fmla="*/ 225952 w 12192000"/>
              <a:gd name="connsiteY134" fmla="*/ 3426352 h 3482342"/>
              <a:gd name="connsiteX135" fmla="*/ 171000 w 12192000"/>
              <a:gd name="connsiteY135" fmla="*/ 3438892 h 3482342"/>
              <a:gd name="connsiteX136" fmla="*/ 88263 w 12192000"/>
              <a:gd name="connsiteY136" fmla="*/ 3479310 h 3482342"/>
              <a:gd name="connsiteX137" fmla="*/ 46713 w 12192000"/>
              <a:gd name="connsiteY137" fmla="*/ 3462986 h 3482342"/>
              <a:gd name="connsiteX138" fmla="*/ 2765 w 12192000"/>
              <a:gd name="connsiteY138" fmla="*/ 3480770 h 3482342"/>
              <a:gd name="connsiteX139" fmla="*/ 0 w 12192000"/>
              <a:gd name="connsiteY139" fmla="*/ 3482342 h 3482342"/>
              <a:gd name="connsiteX140" fmla="*/ 0 w 12192000"/>
              <a:gd name="connsiteY140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34676 w 12192000"/>
              <a:gd name="connsiteY21" fmla="*/ 859677 h 3482342"/>
              <a:gd name="connsiteX22" fmla="*/ 11217448 w 12192000"/>
              <a:gd name="connsiteY22" fmla="*/ 980136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77574 w 12192000"/>
              <a:gd name="connsiteY111" fmla="*/ 2190677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75408 h 3482342"/>
              <a:gd name="connsiteX119" fmla="*/ 5159401 w 12192000"/>
              <a:gd name="connsiteY119" fmla="*/ 2284343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779276 w 12192000"/>
              <a:gd name="connsiteY130" fmla="*/ 3327290 h 3482342"/>
              <a:gd name="connsiteX131" fmla="*/ 600378 w 12192000"/>
              <a:gd name="connsiteY131" fmla="*/ 3335250 h 3482342"/>
              <a:gd name="connsiteX132" fmla="*/ 493457 w 12192000"/>
              <a:gd name="connsiteY132" fmla="*/ 3365044 h 3482342"/>
              <a:gd name="connsiteX133" fmla="*/ 349402 w 12192000"/>
              <a:gd name="connsiteY133" fmla="*/ 3380897 h 3482342"/>
              <a:gd name="connsiteX134" fmla="*/ 225952 w 12192000"/>
              <a:gd name="connsiteY134" fmla="*/ 3426352 h 3482342"/>
              <a:gd name="connsiteX135" fmla="*/ 171000 w 12192000"/>
              <a:gd name="connsiteY135" fmla="*/ 3438892 h 3482342"/>
              <a:gd name="connsiteX136" fmla="*/ 88263 w 12192000"/>
              <a:gd name="connsiteY136" fmla="*/ 3479310 h 3482342"/>
              <a:gd name="connsiteX137" fmla="*/ 46713 w 12192000"/>
              <a:gd name="connsiteY137" fmla="*/ 3462986 h 3482342"/>
              <a:gd name="connsiteX138" fmla="*/ 2765 w 12192000"/>
              <a:gd name="connsiteY138" fmla="*/ 3480770 h 3482342"/>
              <a:gd name="connsiteX139" fmla="*/ 0 w 12192000"/>
              <a:gd name="connsiteY139" fmla="*/ 3482342 h 3482342"/>
              <a:gd name="connsiteX140" fmla="*/ 0 w 12192000"/>
              <a:gd name="connsiteY140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34676 w 12192000"/>
              <a:gd name="connsiteY21" fmla="*/ 859677 h 3482342"/>
              <a:gd name="connsiteX22" fmla="*/ 11217448 w 12192000"/>
              <a:gd name="connsiteY22" fmla="*/ 980136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77574 w 12192000"/>
              <a:gd name="connsiteY111" fmla="*/ 2190677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75408 h 3482342"/>
              <a:gd name="connsiteX119" fmla="*/ 5159401 w 12192000"/>
              <a:gd name="connsiteY119" fmla="*/ 2284343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779276 w 12192000"/>
              <a:gd name="connsiteY130" fmla="*/ 3327290 h 3482342"/>
              <a:gd name="connsiteX131" fmla="*/ 600378 w 12192000"/>
              <a:gd name="connsiteY131" fmla="*/ 3335250 h 3482342"/>
              <a:gd name="connsiteX132" fmla="*/ 493457 w 12192000"/>
              <a:gd name="connsiteY132" fmla="*/ 3365044 h 3482342"/>
              <a:gd name="connsiteX133" fmla="*/ 416599 w 12192000"/>
              <a:gd name="connsiteY133" fmla="*/ 3387517 h 3482342"/>
              <a:gd name="connsiteX134" fmla="*/ 349402 w 12192000"/>
              <a:gd name="connsiteY134" fmla="*/ 3380897 h 3482342"/>
              <a:gd name="connsiteX135" fmla="*/ 225952 w 12192000"/>
              <a:gd name="connsiteY135" fmla="*/ 3426352 h 3482342"/>
              <a:gd name="connsiteX136" fmla="*/ 171000 w 12192000"/>
              <a:gd name="connsiteY136" fmla="*/ 3438892 h 3482342"/>
              <a:gd name="connsiteX137" fmla="*/ 88263 w 12192000"/>
              <a:gd name="connsiteY137" fmla="*/ 3479310 h 3482342"/>
              <a:gd name="connsiteX138" fmla="*/ 46713 w 12192000"/>
              <a:gd name="connsiteY138" fmla="*/ 3462986 h 3482342"/>
              <a:gd name="connsiteX139" fmla="*/ 2765 w 12192000"/>
              <a:gd name="connsiteY139" fmla="*/ 3480770 h 3482342"/>
              <a:gd name="connsiteX140" fmla="*/ 0 w 12192000"/>
              <a:gd name="connsiteY140" fmla="*/ 3482342 h 3482342"/>
              <a:gd name="connsiteX141" fmla="*/ 0 w 12192000"/>
              <a:gd name="connsiteY141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34676 w 12192000"/>
              <a:gd name="connsiteY21" fmla="*/ 859677 h 3482342"/>
              <a:gd name="connsiteX22" fmla="*/ 11217448 w 12192000"/>
              <a:gd name="connsiteY22" fmla="*/ 980136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77574 w 12192000"/>
              <a:gd name="connsiteY111" fmla="*/ 2190677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75408 h 3482342"/>
              <a:gd name="connsiteX119" fmla="*/ 5159401 w 12192000"/>
              <a:gd name="connsiteY119" fmla="*/ 2284343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1013254 w 12192000"/>
              <a:gd name="connsiteY130" fmla="*/ 3263949 h 3482342"/>
              <a:gd name="connsiteX131" fmla="*/ 779276 w 12192000"/>
              <a:gd name="connsiteY131" fmla="*/ 3327290 h 3482342"/>
              <a:gd name="connsiteX132" fmla="*/ 600378 w 12192000"/>
              <a:gd name="connsiteY132" fmla="*/ 3335250 h 3482342"/>
              <a:gd name="connsiteX133" fmla="*/ 493457 w 12192000"/>
              <a:gd name="connsiteY133" fmla="*/ 3365044 h 3482342"/>
              <a:gd name="connsiteX134" fmla="*/ 416599 w 12192000"/>
              <a:gd name="connsiteY134" fmla="*/ 3387517 h 3482342"/>
              <a:gd name="connsiteX135" fmla="*/ 349402 w 12192000"/>
              <a:gd name="connsiteY135" fmla="*/ 3380897 h 3482342"/>
              <a:gd name="connsiteX136" fmla="*/ 225952 w 12192000"/>
              <a:gd name="connsiteY136" fmla="*/ 3426352 h 3482342"/>
              <a:gd name="connsiteX137" fmla="*/ 171000 w 12192000"/>
              <a:gd name="connsiteY137" fmla="*/ 3438892 h 3482342"/>
              <a:gd name="connsiteX138" fmla="*/ 88263 w 12192000"/>
              <a:gd name="connsiteY138" fmla="*/ 3479310 h 3482342"/>
              <a:gd name="connsiteX139" fmla="*/ 46713 w 12192000"/>
              <a:gd name="connsiteY139" fmla="*/ 3462986 h 3482342"/>
              <a:gd name="connsiteX140" fmla="*/ 2765 w 12192000"/>
              <a:gd name="connsiteY140" fmla="*/ 3480770 h 3482342"/>
              <a:gd name="connsiteX141" fmla="*/ 0 w 12192000"/>
              <a:gd name="connsiteY141" fmla="*/ 3482342 h 3482342"/>
              <a:gd name="connsiteX142" fmla="*/ 0 w 12192000"/>
              <a:gd name="connsiteY142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34676 w 12192000"/>
              <a:gd name="connsiteY21" fmla="*/ 859677 h 3482342"/>
              <a:gd name="connsiteX22" fmla="*/ 11217448 w 12192000"/>
              <a:gd name="connsiteY22" fmla="*/ 980136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77574 w 12192000"/>
              <a:gd name="connsiteY111" fmla="*/ 2190677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75408 h 3482342"/>
              <a:gd name="connsiteX119" fmla="*/ 5159401 w 12192000"/>
              <a:gd name="connsiteY119" fmla="*/ 2284343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1013254 w 12192000"/>
              <a:gd name="connsiteY130" fmla="*/ 3263949 h 3482342"/>
              <a:gd name="connsiteX131" fmla="*/ 779276 w 12192000"/>
              <a:gd name="connsiteY131" fmla="*/ 3327290 h 3482342"/>
              <a:gd name="connsiteX132" fmla="*/ 600378 w 12192000"/>
              <a:gd name="connsiteY132" fmla="*/ 3335250 h 3482342"/>
              <a:gd name="connsiteX133" fmla="*/ 493457 w 12192000"/>
              <a:gd name="connsiteY133" fmla="*/ 3365044 h 3482342"/>
              <a:gd name="connsiteX134" fmla="*/ 416599 w 12192000"/>
              <a:gd name="connsiteY134" fmla="*/ 3387517 h 3482342"/>
              <a:gd name="connsiteX135" fmla="*/ 349402 w 12192000"/>
              <a:gd name="connsiteY135" fmla="*/ 3380897 h 3482342"/>
              <a:gd name="connsiteX136" fmla="*/ 225952 w 12192000"/>
              <a:gd name="connsiteY136" fmla="*/ 3426352 h 3482342"/>
              <a:gd name="connsiteX137" fmla="*/ 171000 w 12192000"/>
              <a:gd name="connsiteY137" fmla="*/ 3438892 h 3482342"/>
              <a:gd name="connsiteX138" fmla="*/ 88263 w 12192000"/>
              <a:gd name="connsiteY138" fmla="*/ 3479310 h 3482342"/>
              <a:gd name="connsiteX139" fmla="*/ 46713 w 12192000"/>
              <a:gd name="connsiteY139" fmla="*/ 3462986 h 3482342"/>
              <a:gd name="connsiteX140" fmla="*/ 2765 w 12192000"/>
              <a:gd name="connsiteY140" fmla="*/ 3480770 h 3482342"/>
              <a:gd name="connsiteX141" fmla="*/ 0 w 12192000"/>
              <a:gd name="connsiteY141" fmla="*/ 3482342 h 3482342"/>
              <a:gd name="connsiteX142" fmla="*/ 0 w 12192000"/>
              <a:gd name="connsiteY142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34676 w 12192000"/>
              <a:gd name="connsiteY21" fmla="*/ 859677 h 3482342"/>
              <a:gd name="connsiteX22" fmla="*/ 11217448 w 12192000"/>
              <a:gd name="connsiteY22" fmla="*/ 980136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77574 w 12192000"/>
              <a:gd name="connsiteY111" fmla="*/ 2190677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75408 h 3482342"/>
              <a:gd name="connsiteX119" fmla="*/ 5159401 w 12192000"/>
              <a:gd name="connsiteY119" fmla="*/ 2284343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1013254 w 12192000"/>
              <a:gd name="connsiteY130" fmla="*/ 3263949 h 3482342"/>
              <a:gd name="connsiteX131" fmla="*/ 779276 w 12192000"/>
              <a:gd name="connsiteY131" fmla="*/ 3327290 h 3482342"/>
              <a:gd name="connsiteX132" fmla="*/ 600378 w 12192000"/>
              <a:gd name="connsiteY132" fmla="*/ 3335250 h 3482342"/>
              <a:gd name="connsiteX133" fmla="*/ 493457 w 12192000"/>
              <a:gd name="connsiteY133" fmla="*/ 3365044 h 3482342"/>
              <a:gd name="connsiteX134" fmla="*/ 416599 w 12192000"/>
              <a:gd name="connsiteY134" fmla="*/ 3387517 h 3482342"/>
              <a:gd name="connsiteX135" fmla="*/ 349402 w 12192000"/>
              <a:gd name="connsiteY135" fmla="*/ 3380897 h 3482342"/>
              <a:gd name="connsiteX136" fmla="*/ 225952 w 12192000"/>
              <a:gd name="connsiteY136" fmla="*/ 3426352 h 3482342"/>
              <a:gd name="connsiteX137" fmla="*/ 171000 w 12192000"/>
              <a:gd name="connsiteY137" fmla="*/ 3438892 h 3482342"/>
              <a:gd name="connsiteX138" fmla="*/ 88263 w 12192000"/>
              <a:gd name="connsiteY138" fmla="*/ 3479310 h 3482342"/>
              <a:gd name="connsiteX139" fmla="*/ 46713 w 12192000"/>
              <a:gd name="connsiteY139" fmla="*/ 3462986 h 3482342"/>
              <a:gd name="connsiteX140" fmla="*/ 2765 w 12192000"/>
              <a:gd name="connsiteY140" fmla="*/ 3480770 h 3482342"/>
              <a:gd name="connsiteX141" fmla="*/ 0 w 12192000"/>
              <a:gd name="connsiteY141" fmla="*/ 3482342 h 3482342"/>
              <a:gd name="connsiteX142" fmla="*/ 0 w 12192000"/>
              <a:gd name="connsiteY142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34676 w 12192000"/>
              <a:gd name="connsiteY21" fmla="*/ 859677 h 3482342"/>
              <a:gd name="connsiteX22" fmla="*/ 11217448 w 12192000"/>
              <a:gd name="connsiteY22" fmla="*/ 980136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77574 w 12192000"/>
              <a:gd name="connsiteY111" fmla="*/ 2190677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75408 h 3482342"/>
              <a:gd name="connsiteX119" fmla="*/ 5159401 w 12192000"/>
              <a:gd name="connsiteY119" fmla="*/ 2284343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1013254 w 12192000"/>
              <a:gd name="connsiteY130" fmla="*/ 3263949 h 3482342"/>
              <a:gd name="connsiteX131" fmla="*/ 815546 w 12192000"/>
              <a:gd name="connsiteY131" fmla="*/ 3334559 h 3482342"/>
              <a:gd name="connsiteX132" fmla="*/ 779276 w 12192000"/>
              <a:gd name="connsiteY132" fmla="*/ 3327290 h 3482342"/>
              <a:gd name="connsiteX133" fmla="*/ 600378 w 12192000"/>
              <a:gd name="connsiteY133" fmla="*/ 3335250 h 3482342"/>
              <a:gd name="connsiteX134" fmla="*/ 493457 w 12192000"/>
              <a:gd name="connsiteY134" fmla="*/ 3365044 h 3482342"/>
              <a:gd name="connsiteX135" fmla="*/ 416599 w 12192000"/>
              <a:gd name="connsiteY135" fmla="*/ 3387517 h 3482342"/>
              <a:gd name="connsiteX136" fmla="*/ 349402 w 12192000"/>
              <a:gd name="connsiteY136" fmla="*/ 3380897 h 3482342"/>
              <a:gd name="connsiteX137" fmla="*/ 225952 w 12192000"/>
              <a:gd name="connsiteY137" fmla="*/ 3426352 h 3482342"/>
              <a:gd name="connsiteX138" fmla="*/ 171000 w 12192000"/>
              <a:gd name="connsiteY138" fmla="*/ 3438892 h 3482342"/>
              <a:gd name="connsiteX139" fmla="*/ 88263 w 12192000"/>
              <a:gd name="connsiteY139" fmla="*/ 3479310 h 3482342"/>
              <a:gd name="connsiteX140" fmla="*/ 46713 w 12192000"/>
              <a:gd name="connsiteY140" fmla="*/ 3462986 h 3482342"/>
              <a:gd name="connsiteX141" fmla="*/ 2765 w 12192000"/>
              <a:gd name="connsiteY141" fmla="*/ 3480770 h 3482342"/>
              <a:gd name="connsiteX142" fmla="*/ 0 w 12192000"/>
              <a:gd name="connsiteY142" fmla="*/ 3482342 h 3482342"/>
              <a:gd name="connsiteX143" fmla="*/ 0 w 12192000"/>
              <a:gd name="connsiteY143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34676 w 12192000"/>
              <a:gd name="connsiteY21" fmla="*/ 859677 h 3482342"/>
              <a:gd name="connsiteX22" fmla="*/ 11217448 w 12192000"/>
              <a:gd name="connsiteY22" fmla="*/ 980136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77574 w 12192000"/>
              <a:gd name="connsiteY111" fmla="*/ 2190677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75408 h 3482342"/>
              <a:gd name="connsiteX119" fmla="*/ 5159401 w 12192000"/>
              <a:gd name="connsiteY119" fmla="*/ 2284343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1013254 w 12192000"/>
              <a:gd name="connsiteY130" fmla="*/ 3263949 h 3482342"/>
              <a:gd name="connsiteX131" fmla="*/ 815546 w 12192000"/>
              <a:gd name="connsiteY131" fmla="*/ 3334559 h 3482342"/>
              <a:gd name="connsiteX132" fmla="*/ 779276 w 12192000"/>
              <a:gd name="connsiteY132" fmla="*/ 3327290 h 3482342"/>
              <a:gd name="connsiteX133" fmla="*/ 600378 w 12192000"/>
              <a:gd name="connsiteY133" fmla="*/ 3335250 h 3482342"/>
              <a:gd name="connsiteX134" fmla="*/ 493457 w 12192000"/>
              <a:gd name="connsiteY134" fmla="*/ 3365044 h 3482342"/>
              <a:gd name="connsiteX135" fmla="*/ 416599 w 12192000"/>
              <a:gd name="connsiteY135" fmla="*/ 3387517 h 3482342"/>
              <a:gd name="connsiteX136" fmla="*/ 349402 w 12192000"/>
              <a:gd name="connsiteY136" fmla="*/ 3380897 h 3482342"/>
              <a:gd name="connsiteX137" fmla="*/ 225952 w 12192000"/>
              <a:gd name="connsiteY137" fmla="*/ 3426352 h 3482342"/>
              <a:gd name="connsiteX138" fmla="*/ 171000 w 12192000"/>
              <a:gd name="connsiteY138" fmla="*/ 3438892 h 3482342"/>
              <a:gd name="connsiteX139" fmla="*/ 88263 w 12192000"/>
              <a:gd name="connsiteY139" fmla="*/ 3479310 h 3482342"/>
              <a:gd name="connsiteX140" fmla="*/ 46713 w 12192000"/>
              <a:gd name="connsiteY140" fmla="*/ 3462986 h 3482342"/>
              <a:gd name="connsiteX141" fmla="*/ 2765 w 12192000"/>
              <a:gd name="connsiteY141" fmla="*/ 3480770 h 3482342"/>
              <a:gd name="connsiteX142" fmla="*/ 0 w 12192000"/>
              <a:gd name="connsiteY142" fmla="*/ 3482342 h 3482342"/>
              <a:gd name="connsiteX143" fmla="*/ 0 w 12192000"/>
              <a:gd name="connsiteY143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34676 w 12192000"/>
              <a:gd name="connsiteY21" fmla="*/ 859677 h 3482342"/>
              <a:gd name="connsiteX22" fmla="*/ 11217448 w 12192000"/>
              <a:gd name="connsiteY22" fmla="*/ 980136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77574 w 12192000"/>
              <a:gd name="connsiteY111" fmla="*/ 2190677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75408 h 3482342"/>
              <a:gd name="connsiteX119" fmla="*/ 5159401 w 12192000"/>
              <a:gd name="connsiteY119" fmla="*/ 2284343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1013254 w 12192000"/>
              <a:gd name="connsiteY130" fmla="*/ 3263949 h 3482342"/>
              <a:gd name="connsiteX131" fmla="*/ 815546 w 12192000"/>
              <a:gd name="connsiteY131" fmla="*/ 3334559 h 3482342"/>
              <a:gd name="connsiteX132" fmla="*/ 779276 w 12192000"/>
              <a:gd name="connsiteY132" fmla="*/ 3327290 h 3482342"/>
              <a:gd name="connsiteX133" fmla="*/ 600378 w 12192000"/>
              <a:gd name="connsiteY133" fmla="*/ 3335250 h 3482342"/>
              <a:gd name="connsiteX134" fmla="*/ 493457 w 12192000"/>
              <a:gd name="connsiteY134" fmla="*/ 3365044 h 3482342"/>
              <a:gd name="connsiteX135" fmla="*/ 416599 w 12192000"/>
              <a:gd name="connsiteY135" fmla="*/ 3387517 h 3482342"/>
              <a:gd name="connsiteX136" fmla="*/ 349402 w 12192000"/>
              <a:gd name="connsiteY136" fmla="*/ 3380897 h 3482342"/>
              <a:gd name="connsiteX137" fmla="*/ 225952 w 12192000"/>
              <a:gd name="connsiteY137" fmla="*/ 3426352 h 3482342"/>
              <a:gd name="connsiteX138" fmla="*/ 171000 w 12192000"/>
              <a:gd name="connsiteY138" fmla="*/ 3438892 h 3482342"/>
              <a:gd name="connsiteX139" fmla="*/ 88263 w 12192000"/>
              <a:gd name="connsiteY139" fmla="*/ 3479310 h 3482342"/>
              <a:gd name="connsiteX140" fmla="*/ 46713 w 12192000"/>
              <a:gd name="connsiteY140" fmla="*/ 3462986 h 3482342"/>
              <a:gd name="connsiteX141" fmla="*/ 2765 w 12192000"/>
              <a:gd name="connsiteY141" fmla="*/ 3480770 h 3482342"/>
              <a:gd name="connsiteX142" fmla="*/ 0 w 12192000"/>
              <a:gd name="connsiteY142" fmla="*/ 3482342 h 3482342"/>
              <a:gd name="connsiteX143" fmla="*/ 0 w 12192000"/>
              <a:gd name="connsiteY143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34676 w 12192000"/>
              <a:gd name="connsiteY21" fmla="*/ 859677 h 3482342"/>
              <a:gd name="connsiteX22" fmla="*/ 11217448 w 12192000"/>
              <a:gd name="connsiteY22" fmla="*/ 980136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77574 w 12192000"/>
              <a:gd name="connsiteY111" fmla="*/ 2190677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75408 h 3482342"/>
              <a:gd name="connsiteX119" fmla="*/ 5159401 w 12192000"/>
              <a:gd name="connsiteY119" fmla="*/ 2284343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1013254 w 12192000"/>
              <a:gd name="connsiteY130" fmla="*/ 3263949 h 3482342"/>
              <a:gd name="connsiteX131" fmla="*/ 815546 w 12192000"/>
              <a:gd name="connsiteY131" fmla="*/ 3334559 h 3482342"/>
              <a:gd name="connsiteX132" fmla="*/ 779276 w 12192000"/>
              <a:gd name="connsiteY132" fmla="*/ 3327290 h 3482342"/>
              <a:gd name="connsiteX133" fmla="*/ 600378 w 12192000"/>
              <a:gd name="connsiteY133" fmla="*/ 3335250 h 3482342"/>
              <a:gd name="connsiteX134" fmla="*/ 493457 w 12192000"/>
              <a:gd name="connsiteY134" fmla="*/ 3365044 h 3482342"/>
              <a:gd name="connsiteX135" fmla="*/ 388355 w 12192000"/>
              <a:gd name="connsiteY135" fmla="*/ 3376925 h 3482342"/>
              <a:gd name="connsiteX136" fmla="*/ 349402 w 12192000"/>
              <a:gd name="connsiteY136" fmla="*/ 3380897 h 3482342"/>
              <a:gd name="connsiteX137" fmla="*/ 225952 w 12192000"/>
              <a:gd name="connsiteY137" fmla="*/ 3426352 h 3482342"/>
              <a:gd name="connsiteX138" fmla="*/ 171000 w 12192000"/>
              <a:gd name="connsiteY138" fmla="*/ 3438892 h 3482342"/>
              <a:gd name="connsiteX139" fmla="*/ 88263 w 12192000"/>
              <a:gd name="connsiteY139" fmla="*/ 3479310 h 3482342"/>
              <a:gd name="connsiteX140" fmla="*/ 46713 w 12192000"/>
              <a:gd name="connsiteY140" fmla="*/ 3462986 h 3482342"/>
              <a:gd name="connsiteX141" fmla="*/ 2765 w 12192000"/>
              <a:gd name="connsiteY141" fmla="*/ 3480770 h 3482342"/>
              <a:gd name="connsiteX142" fmla="*/ 0 w 12192000"/>
              <a:gd name="connsiteY142" fmla="*/ 3482342 h 3482342"/>
              <a:gd name="connsiteX143" fmla="*/ 0 w 12192000"/>
              <a:gd name="connsiteY143" fmla="*/ 0 h 34823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</a:cxnLst>
            <a:rect l="l" t="t" r="r" b="b"/>
            <a:pathLst>
              <a:path w="12192000" h="3482342">
                <a:moveTo>
                  <a:pt x="0" y="0"/>
                </a:moveTo>
                <a:lnTo>
                  <a:pt x="12192000" y="0"/>
                </a:lnTo>
                <a:lnTo>
                  <a:pt x="12192000" y="635369"/>
                </a:lnTo>
                <a:cubicBezTo>
                  <a:pt x="12191930" y="610378"/>
                  <a:pt x="12191859" y="585387"/>
                  <a:pt x="12191789" y="560396"/>
                </a:cubicBezTo>
                <a:cubicBezTo>
                  <a:pt x="12175211" y="562678"/>
                  <a:pt x="11999606" y="644473"/>
                  <a:pt x="11983027" y="646756"/>
                </a:cubicBezTo>
                <a:cubicBezTo>
                  <a:pt x="11943442" y="661920"/>
                  <a:pt x="11950154" y="649830"/>
                  <a:pt x="11940158" y="651378"/>
                </a:cubicBezTo>
                <a:cubicBezTo>
                  <a:pt x="11930162" y="652926"/>
                  <a:pt x="11943274" y="652245"/>
                  <a:pt x="11923051" y="656045"/>
                </a:cubicBezTo>
                <a:cubicBezTo>
                  <a:pt x="11882449" y="639093"/>
                  <a:pt x="11867184" y="670845"/>
                  <a:pt x="11832939" y="674181"/>
                </a:cubicBezTo>
                <a:cubicBezTo>
                  <a:pt x="11812296" y="669845"/>
                  <a:pt x="11772988" y="668355"/>
                  <a:pt x="11767770" y="683807"/>
                </a:cubicBezTo>
                <a:cubicBezTo>
                  <a:pt x="11757314" y="685936"/>
                  <a:pt x="11743230" y="693101"/>
                  <a:pt x="11728279" y="700816"/>
                </a:cubicBezTo>
                <a:lnTo>
                  <a:pt x="11722533" y="703421"/>
                </a:lnTo>
                <a:lnTo>
                  <a:pt x="11720002" y="710566"/>
                </a:lnTo>
                <a:lnTo>
                  <a:pt x="11707351" y="710310"/>
                </a:lnTo>
                <a:lnTo>
                  <a:pt x="11700369" y="713480"/>
                </a:lnTo>
                <a:lnTo>
                  <a:pt x="11691126" y="726131"/>
                </a:lnTo>
                <a:cubicBezTo>
                  <a:pt x="11686960" y="732845"/>
                  <a:pt x="11663435" y="739546"/>
                  <a:pt x="11657717" y="746701"/>
                </a:cubicBezTo>
                <a:cubicBezTo>
                  <a:pt x="11651999" y="753856"/>
                  <a:pt x="11669175" y="763766"/>
                  <a:pt x="11656818" y="769062"/>
                </a:cubicBezTo>
                <a:cubicBezTo>
                  <a:pt x="11645954" y="777786"/>
                  <a:pt x="11627045" y="778196"/>
                  <a:pt x="11601229" y="785537"/>
                </a:cubicBezTo>
                <a:cubicBezTo>
                  <a:pt x="11575413" y="792878"/>
                  <a:pt x="11538696" y="801341"/>
                  <a:pt x="11501920" y="813109"/>
                </a:cubicBezTo>
                <a:cubicBezTo>
                  <a:pt x="11460587" y="824093"/>
                  <a:pt x="11432519" y="842469"/>
                  <a:pt x="11405286" y="849086"/>
                </a:cubicBezTo>
                <a:cubicBezTo>
                  <a:pt x="11353339" y="866295"/>
                  <a:pt x="11354410" y="845161"/>
                  <a:pt x="11338523" y="852810"/>
                </a:cubicBezTo>
                <a:cubicBezTo>
                  <a:pt x="11308884" y="863514"/>
                  <a:pt x="11353090" y="841987"/>
                  <a:pt x="11334676" y="859677"/>
                </a:cubicBezTo>
                <a:cubicBezTo>
                  <a:pt x="11295079" y="884428"/>
                  <a:pt x="11238631" y="959542"/>
                  <a:pt x="11217448" y="980136"/>
                </a:cubicBezTo>
                <a:cubicBezTo>
                  <a:pt x="11196801" y="1004817"/>
                  <a:pt x="11202732" y="987478"/>
                  <a:pt x="11196987" y="1000897"/>
                </a:cubicBezTo>
                <a:cubicBezTo>
                  <a:pt x="11191242" y="1014316"/>
                  <a:pt x="11200040" y="1028284"/>
                  <a:pt x="11193568" y="1039464"/>
                </a:cubicBezTo>
                <a:cubicBezTo>
                  <a:pt x="11181920" y="1057634"/>
                  <a:pt x="11187929" y="1053532"/>
                  <a:pt x="11175804" y="1067977"/>
                </a:cubicBezTo>
                <a:cubicBezTo>
                  <a:pt x="11168136" y="1078025"/>
                  <a:pt x="11142602" y="1097119"/>
                  <a:pt x="11133438" y="1106812"/>
                </a:cubicBezTo>
                <a:cubicBezTo>
                  <a:pt x="11124274" y="1116505"/>
                  <a:pt x="11134647" y="1114365"/>
                  <a:pt x="11120819" y="1126133"/>
                </a:cubicBezTo>
                <a:cubicBezTo>
                  <a:pt x="11106991" y="1137901"/>
                  <a:pt x="11087009" y="1165275"/>
                  <a:pt x="11071654" y="1177422"/>
                </a:cubicBezTo>
                <a:cubicBezTo>
                  <a:pt x="11056299" y="1189570"/>
                  <a:pt x="11041338" y="1190780"/>
                  <a:pt x="11028687" y="1199018"/>
                </a:cubicBezTo>
                <a:cubicBezTo>
                  <a:pt x="11006077" y="1216981"/>
                  <a:pt x="10985939" y="1219268"/>
                  <a:pt x="10974565" y="1226849"/>
                </a:cubicBezTo>
                <a:cubicBezTo>
                  <a:pt x="10963191" y="1234430"/>
                  <a:pt x="10978096" y="1238618"/>
                  <a:pt x="10960443" y="1244502"/>
                </a:cubicBezTo>
                <a:cubicBezTo>
                  <a:pt x="10937301" y="1255025"/>
                  <a:pt x="10897483" y="1265096"/>
                  <a:pt x="10879242" y="1269215"/>
                </a:cubicBezTo>
                <a:cubicBezTo>
                  <a:pt x="10861001" y="1273334"/>
                  <a:pt x="10863361" y="1264933"/>
                  <a:pt x="10850998" y="1269215"/>
                </a:cubicBezTo>
                <a:lnTo>
                  <a:pt x="10815658" y="1287849"/>
                </a:lnTo>
                <a:cubicBezTo>
                  <a:pt x="10795652" y="1293733"/>
                  <a:pt x="10746525" y="1311275"/>
                  <a:pt x="10723900" y="1318642"/>
                </a:cubicBezTo>
                <a:cubicBezTo>
                  <a:pt x="10705077" y="1325539"/>
                  <a:pt x="10706518" y="1319939"/>
                  <a:pt x="10699186" y="1322173"/>
                </a:cubicBezTo>
                <a:cubicBezTo>
                  <a:pt x="10691854" y="1324408"/>
                  <a:pt x="10686855" y="1343347"/>
                  <a:pt x="10676375" y="1342640"/>
                </a:cubicBezTo>
                <a:cubicBezTo>
                  <a:pt x="10676343" y="1337186"/>
                  <a:pt x="10639666" y="1342470"/>
                  <a:pt x="10636304" y="1342641"/>
                </a:cubicBezTo>
                <a:cubicBezTo>
                  <a:pt x="10626667" y="1347586"/>
                  <a:pt x="10613500" y="1341941"/>
                  <a:pt x="10603863" y="1346886"/>
                </a:cubicBezTo>
                <a:lnTo>
                  <a:pt x="10573203" y="1351996"/>
                </a:lnTo>
                <a:cubicBezTo>
                  <a:pt x="10562611" y="1353173"/>
                  <a:pt x="10557365" y="1375337"/>
                  <a:pt x="10547375" y="1375130"/>
                </a:cubicBezTo>
                <a:cubicBezTo>
                  <a:pt x="10537385" y="1374923"/>
                  <a:pt x="10522089" y="1366643"/>
                  <a:pt x="10513263" y="1371939"/>
                </a:cubicBezTo>
                <a:cubicBezTo>
                  <a:pt x="10505804" y="1378887"/>
                  <a:pt x="10494815" y="1378774"/>
                  <a:pt x="10487356" y="1385722"/>
                </a:cubicBezTo>
                <a:lnTo>
                  <a:pt x="10464012" y="1391778"/>
                </a:lnTo>
                <a:cubicBezTo>
                  <a:pt x="10456657" y="1392366"/>
                  <a:pt x="10449461" y="1401737"/>
                  <a:pt x="10439694" y="1406905"/>
                </a:cubicBezTo>
                <a:cubicBezTo>
                  <a:pt x="10429927" y="1412073"/>
                  <a:pt x="10417525" y="1414065"/>
                  <a:pt x="10405409" y="1422789"/>
                </a:cubicBezTo>
                <a:cubicBezTo>
                  <a:pt x="10385126" y="1419848"/>
                  <a:pt x="10374706" y="1423369"/>
                  <a:pt x="10370530" y="1441596"/>
                </a:cubicBezTo>
                <a:cubicBezTo>
                  <a:pt x="10354767" y="1445421"/>
                  <a:pt x="10317840" y="1451247"/>
                  <a:pt x="10300239" y="1456332"/>
                </a:cubicBezTo>
                <a:cubicBezTo>
                  <a:pt x="10282638" y="1461417"/>
                  <a:pt x="10276690" y="1468577"/>
                  <a:pt x="10264922" y="1472107"/>
                </a:cubicBezTo>
                <a:cubicBezTo>
                  <a:pt x="10253154" y="1475637"/>
                  <a:pt x="10240218" y="1469553"/>
                  <a:pt x="10229629" y="1470454"/>
                </a:cubicBezTo>
                <a:cubicBezTo>
                  <a:pt x="10219040" y="1471355"/>
                  <a:pt x="10214330" y="1477515"/>
                  <a:pt x="10201385" y="1477515"/>
                </a:cubicBezTo>
                <a:cubicBezTo>
                  <a:pt x="10188440" y="1477515"/>
                  <a:pt x="10165492" y="1479280"/>
                  <a:pt x="10151958" y="1477515"/>
                </a:cubicBezTo>
                <a:cubicBezTo>
                  <a:pt x="10138424" y="1475750"/>
                  <a:pt x="10130187" y="1468101"/>
                  <a:pt x="10120184" y="1466924"/>
                </a:cubicBezTo>
                <a:cubicBezTo>
                  <a:pt x="10110181" y="1465747"/>
                  <a:pt x="10091597" y="1479719"/>
                  <a:pt x="10081348" y="1481046"/>
                </a:cubicBezTo>
                <a:cubicBezTo>
                  <a:pt x="10071099" y="1482373"/>
                  <a:pt x="10073276" y="1471664"/>
                  <a:pt x="10058690" y="1474888"/>
                </a:cubicBezTo>
                <a:cubicBezTo>
                  <a:pt x="10040170" y="1466053"/>
                  <a:pt x="10015872" y="1472731"/>
                  <a:pt x="10004424" y="1489801"/>
                </a:cubicBezTo>
                <a:cubicBezTo>
                  <a:pt x="10002452" y="1492741"/>
                  <a:pt x="10000947" y="1495882"/>
                  <a:pt x="9999951" y="1499127"/>
                </a:cubicBezTo>
                <a:cubicBezTo>
                  <a:pt x="9967418" y="1507155"/>
                  <a:pt x="9889427" y="1534394"/>
                  <a:pt x="9845462" y="1548192"/>
                </a:cubicBezTo>
                <a:cubicBezTo>
                  <a:pt x="9822222" y="1562604"/>
                  <a:pt x="9768858" y="1594433"/>
                  <a:pt x="9736156" y="1581928"/>
                </a:cubicBezTo>
                <a:cubicBezTo>
                  <a:pt x="9745637" y="1601571"/>
                  <a:pt x="9699425" y="1582999"/>
                  <a:pt x="9693355" y="1602632"/>
                </a:cubicBezTo>
                <a:cubicBezTo>
                  <a:pt x="9690360" y="1618512"/>
                  <a:pt x="9675642" y="1616579"/>
                  <a:pt x="9664242" y="1622075"/>
                </a:cubicBezTo>
                <a:cubicBezTo>
                  <a:pt x="9655776" y="1638103"/>
                  <a:pt x="9598819" y="1651043"/>
                  <a:pt x="9579195" y="1648017"/>
                </a:cubicBezTo>
                <a:cubicBezTo>
                  <a:pt x="9524163" y="1629881"/>
                  <a:pt x="9477693" y="1693985"/>
                  <a:pt x="9433652" y="1681174"/>
                </a:cubicBezTo>
                <a:cubicBezTo>
                  <a:pt x="9421990" y="1682314"/>
                  <a:pt x="9412258" y="1685676"/>
                  <a:pt x="9403775" y="1690403"/>
                </a:cubicBezTo>
                <a:lnTo>
                  <a:pt x="9382503" y="1706957"/>
                </a:lnTo>
                <a:lnTo>
                  <a:pt x="9381410" y="1718312"/>
                </a:lnTo>
                <a:lnTo>
                  <a:pt x="9365685" y="1724772"/>
                </a:lnTo>
                <a:lnTo>
                  <a:pt x="9278020" y="1741161"/>
                </a:lnTo>
                <a:cubicBezTo>
                  <a:pt x="9235873" y="1762229"/>
                  <a:pt x="9231473" y="1754941"/>
                  <a:pt x="9217145" y="1771195"/>
                </a:cubicBezTo>
                <a:cubicBezTo>
                  <a:pt x="9131538" y="1776872"/>
                  <a:pt x="9039728" y="1814874"/>
                  <a:pt x="8955875" y="1796806"/>
                </a:cubicBezTo>
                <a:cubicBezTo>
                  <a:pt x="8861771" y="1817659"/>
                  <a:pt x="8730077" y="1856614"/>
                  <a:pt x="8648415" y="1878623"/>
                </a:cubicBezTo>
                <a:cubicBezTo>
                  <a:pt x="8578856" y="1892487"/>
                  <a:pt x="8546278" y="1907799"/>
                  <a:pt x="8538519" y="1894114"/>
                </a:cubicBezTo>
                <a:cubicBezTo>
                  <a:pt x="8513108" y="1898081"/>
                  <a:pt x="8514559" y="1915122"/>
                  <a:pt x="8506541" y="1905955"/>
                </a:cubicBezTo>
                <a:cubicBezTo>
                  <a:pt x="8437841" y="1911139"/>
                  <a:pt x="8301617" y="1910841"/>
                  <a:pt x="8236214" y="1909725"/>
                </a:cubicBezTo>
                <a:cubicBezTo>
                  <a:pt x="8201189" y="1897570"/>
                  <a:pt x="8163827" y="1900921"/>
                  <a:pt x="8132104" y="1895727"/>
                </a:cubicBezTo>
                <a:cubicBezTo>
                  <a:pt x="8021354" y="1869423"/>
                  <a:pt x="7973371" y="1872758"/>
                  <a:pt x="7918078" y="1862668"/>
                </a:cubicBezTo>
                <a:cubicBezTo>
                  <a:pt x="7883942" y="1854133"/>
                  <a:pt x="7834588" y="1870269"/>
                  <a:pt x="7817899" y="1862176"/>
                </a:cubicBezTo>
                <a:cubicBezTo>
                  <a:pt x="7803952" y="1858540"/>
                  <a:pt x="7780423" y="1826275"/>
                  <a:pt x="7768994" y="1855721"/>
                </a:cubicBezTo>
                <a:cubicBezTo>
                  <a:pt x="7693971" y="1816704"/>
                  <a:pt x="7680420" y="1850219"/>
                  <a:pt x="7618027" y="1830959"/>
                </a:cubicBezTo>
                <a:cubicBezTo>
                  <a:pt x="7563589" y="1813247"/>
                  <a:pt x="7530287" y="1817871"/>
                  <a:pt x="7449425" y="1810910"/>
                </a:cubicBezTo>
                <a:lnTo>
                  <a:pt x="7342915" y="1819827"/>
                </a:lnTo>
                <a:lnTo>
                  <a:pt x="7255191" y="1834354"/>
                </a:lnTo>
                <a:cubicBezTo>
                  <a:pt x="7235153" y="1839259"/>
                  <a:pt x="7150315" y="1831629"/>
                  <a:pt x="7131205" y="1845557"/>
                </a:cubicBezTo>
                <a:cubicBezTo>
                  <a:pt x="6968750" y="1838101"/>
                  <a:pt x="6977206" y="1837412"/>
                  <a:pt x="6941837" y="1840640"/>
                </a:cubicBezTo>
                <a:cubicBezTo>
                  <a:pt x="6905846" y="1863867"/>
                  <a:pt x="6892534" y="1847120"/>
                  <a:pt x="6837145" y="1870724"/>
                </a:cubicBezTo>
                <a:cubicBezTo>
                  <a:pt x="6823442" y="1850610"/>
                  <a:pt x="6785388" y="1865075"/>
                  <a:pt x="6753991" y="1860969"/>
                </a:cubicBezTo>
                <a:cubicBezTo>
                  <a:pt x="6744571" y="1866959"/>
                  <a:pt x="6736100" y="1874451"/>
                  <a:pt x="6727754" y="1882372"/>
                </a:cubicBezTo>
                <a:lnTo>
                  <a:pt x="6723371" y="1886494"/>
                </a:lnTo>
                <a:lnTo>
                  <a:pt x="6702779" y="1893601"/>
                </a:lnTo>
                <a:lnTo>
                  <a:pt x="6686657" y="1907344"/>
                </a:lnTo>
                <a:lnTo>
                  <a:pt x="6651330" y="1922921"/>
                </a:lnTo>
                <a:cubicBezTo>
                  <a:pt x="6640157" y="1928264"/>
                  <a:pt x="6638035" y="1935420"/>
                  <a:pt x="6622958" y="1936255"/>
                </a:cubicBezTo>
                <a:cubicBezTo>
                  <a:pt x="6600915" y="1943222"/>
                  <a:pt x="6552371" y="1948565"/>
                  <a:pt x="6522602" y="1954133"/>
                </a:cubicBezTo>
                <a:cubicBezTo>
                  <a:pt x="6492833" y="1959701"/>
                  <a:pt x="6461408" y="1966721"/>
                  <a:pt x="6444344" y="1969663"/>
                </a:cubicBezTo>
                <a:cubicBezTo>
                  <a:pt x="6427280" y="1972605"/>
                  <a:pt x="6428109" y="1974263"/>
                  <a:pt x="6409626" y="1978846"/>
                </a:cubicBezTo>
                <a:cubicBezTo>
                  <a:pt x="6391143" y="1983429"/>
                  <a:pt x="6354327" y="1989225"/>
                  <a:pt x="6333446" y="1997163"/>
                </a:cubicBezTo>
                <a:cubicBezTo>
                  <a:pt x="6318475" y="2003304"/>
                  <a:pt x="6299617" y="2000258"/>
                  <a:pt x="6294933" y="2019412"/>
                </a:cubicBezTo>
                <a:cubicBezTo>
                  <a:pt x="6286089" y="2042978"/>
                  <a:pt x="6227534" y="2018229"/>
                  <a:pt x="6238719" y="2042547"/>
                </a:cubicBezTo>
                <a:cubicBezTo>
                  <a:pt x="6222530" y="2046966"/>
                  <a:pt x="6203861" y="2053486"/>
                  <a:pt x="6187205" y="2060048"/>
                </a:cubicBezTo>
                <a:cubicBezTo>
                  <a:pt x="6170549" y="2066610"/>
                  <a:pt x="6153490" y="2074269"/>
                  <a:pt x="6138780" y="2081918"/>
                </a:cubicBezTo>
                <a:cubicBezTo>
                  <a:pt x="6124070" y="2089567"/>
                  <a:pt x="6133826" y="2100763"/>
                  <a:pt x="6120125" y="2109475"/>
                </a:cubicBezTo>
                <a:cubicBezTo>
                  <a:pt x="6106424" y="2118187"/>
                  <a:pt x="6071747" y="2113765"/>
                  <a:pt x="6056576" y="2120066"/>
                </a:cubicBezTo>
                <a:cubicBezTo>
                  <a:pt x="6041405" y="2126367"/>
                  <a:pt x="6013212" y="2118450"/>
                  <a:pt x="5993794" y="2122569"/>
                </a:cubicBezTo>
                <a:cubicBezTo>
                  <a:pt x="5964206" y="2130692"/>
                  <a:pt x="5962485" y="2139897"/>
                  <a:pt x="5943601" y="2137719"/>
                </a:cubicBezTo>
                <a:cubicBezTo>
                  <a:pt x="5924717" y="2135541"/>
                  <a:pt x="5912263" y="2145394"/>
                  <a:pt x="5898141" y="2144806"/>
                </a:cubicBezTo>
                <a:cubicBezTo>
                  <a:pt x="5884019" y="2144218"/>
                  <a:pt x="5868158" y="2133273"/>
                  <a:pt x="5855337" y="2137719"/>
                </a:cubicBezTo>
                <a:cubicBezTo>
                  <a:pt x="5842516" y="2142165"/>
                  <a:pt x="5837100" y="2155593"/>
                  <a:pt x="5817682" y="2157358"/>
                </a:cubicBezTo>
                <a:cubicBezTo>
                  <a:pt x="5798264" y="2159123"/>
                  <a:pt x="5773002" y="2155397"/>
                  <a:pt x="5735300" y="2158902"/>
                </a:cubicBezTo>
                <a:cubicBezTo>
                  <a:pt x="5697598" y="2162407"/>
                  <a:pt x="5588527" y="2188980"/>
                  <a:pt x="5591469" y="2178389"/>
                </a:cubicBezTo>
                <a:cubicBezTo>
                  <a:pt x="5555576" y="2181920"/>
                  <a:pt x="5528919" y="2193924"/>
                  <a:pt x="5505818" y="2194207"/>
                </a:cubicBezTo>
                <a:cubicBezTo>
                  <a:pt x="5482717" y="2194490"/>
                  <a:pt x="5495184" y="2190180"/>
                  <a:pt x="5477574" y="2190677"/>
                </a:cubicBezTo>
                <a:cubicBezTo>
                  <a:pt x="5459964" y="2191175"/>
                  <a:pt x="5427187" y="2180216"/>
                  <a:pt x="5414282" y="2183070"/>
                </a:cubicBezTo>
                <a:cubicBezTo>
                  <a:pt x="5407945" y="2205016"/>
                  <a:pt x="5394338" y="2208803"/>
                  <a:pt x="5368369" y="2204272"/>
                </a:cubicBezTo>
                <a:cubicBezTo>
                  <a:pt x="5354793" y="2209070"/>
                  <a:pt x="5349205" y="2213102"/>
                  <a:pt x="5336354" y="2218920"/>
                </a:cubicBezTo>
                <a:cubicBezTo>
                  <a:pt x="5323503" y="2224738"/>
                  <a:pt x="5304208" y="2232709"/>
                  <a:pt x="5291263" y="2239182"/>
                </a:cubicBezTo>
                <a:cubicBezTo>
                  <a:pt x="5278318" y="2245655"/>
                  <a:pt x="5264730" y="2242318"/>
                  <a:pt x="5255152" y="2247164"/>
                </a:cubicBezTo>
                <a:cubicBezTo>
                  <a:pt x="5245574" y="2252010"/>
                  <a:pt x="5240857" y="2261199"/>
                  <a:pt x="5233796" y="2268260"/>
                </a:cubicBezTo>
                <a:cubicBezTo>
                  <a:pt x="5226735" y="2275321"/>
                  <a:pt x="5222832" y="2268609"/>
                  <a:pt x="5212786" y="2275408"/>
                </a:cubicBezTo>
                <a:cubicBezTo>
                  <a:pt x="5202741" y="2282208"/>
                  <a:pt x="5174227" y="2281420"/>
                  <a:pt x="5159401" y="2284343"/>
                </a:cubicBezTo>
                <a:cubicBezTo>
                  <a:pt x="5129776" y="2295641"/>
                  <a:pt x="5158686" y="2301898"/>
                  <a:pt x="5123830" y="2307070"/>
                </a:cubicBezTo>
                <a:cubicBezTo>
                  <a:pt x="5082905" y="2318102"/>
                  <a:pt x="5072939" y="2287385"/>
                  <a:pt x="5065426" y="2324076"/>
                </a:cubicBezTo>
                <a:cubicBezTo>
                  <a:pt x="5017747" y="2318395"/>
                  <a:pt x="5031271" y="2337329"/>
                  <a:pt x="4975908" y="2364128"/>
                </a:cubicBezTo>
                <a:cubicBezTo>
                  <a:pt x="4946700" y="2354134"/>
                  <a:pt x="4928936" y="2366071"/>
                  <a:pt x="4913723" y="2385265"/>
                </a:cubicBezTo>
                <a:cubicBezTo>
                  <a:pt x="4854880" y="2394046"/>
                  <a:pt x="4808730" y="2428302"/>
                  <a:pt x="4746485" y="2451769"/>
                </a:cubicBezTo>
                <a:lnTo>
                  <a:pt x="4681588" y="2467494"/>
                </a:lnTo>
                <a:lnTo>
                  <a:pt x="1783655" y="3163860"/>
                </a:lnTo>
                <a:lnTo>
                  <a:pt x="1325955" y="3176692"/>
                </a:lnTo>
                <a:cubicBezTo>
                  <a:pt x="1278931" y="3186609"/>
                  <a:pt x="1232617" y="3191205"/>
                  <a:pt x="1190384" y="3203504"/>
                </a:cubicBezTo>
                <a:cubicBezTo>
                  <a:pt x="1146740" y="3204301"/>
                  <a:pt x="1142940" y="3250947"/>
                  <a:pt x="1094537" y="3229469"/>
                </a:cubicBezTo>
                <a:cubicBezTo>
                  <a:pt x="1069134" y="3237778"/>
                  <a:pt x="1026961" y="3247646"/>
                  <a:pt x="1013254" y="3263949"/>
                </a:cubicBezTo>
                <a:cubicBezTo>
                  <a:pt x="966756" y="3279110"/>
                  <a:pt x="851011" y="3352246"/>
                  <a:pt x="815546" y="3334559"/>
                </a:cubicBezTo>
                <a:cubicBezTo>
                  <a:pt x="808324" y="3352177"/>
                  <a:pt x="815137" y="3324821"/>
                  <a:pt x="779276" y="3327290"/>
                </a:cubicBezTo>
                <a:cubicBezTo>
                  <a:pt x="712585" y="3298149"/>
                  <a:pt x="672574" y="3378796"/>
                  <a:pt x="600378" y="3335250"/>
                </a:cubicBezTo>
                <a:cubicBezTo>
                  <a:pt x="595066" y="3356366"/>
                  <a:pt x="514059" y="3361176"/>
                  <a:pt x="493457" y="3365044"/>
                </a:cubicBezTo>
                <a:cubicBezTo>
                  <a:pt x="467535" y="3372578"/>
                  <a:pt x="412364" y="3374283"/>
                  <a:pt x="388355" y="3376925"/>
                </a:cubicBezTo>
                <a:cubicBezTo>
                  <a:pt x="364346" y="3379567"/>
                  <a:pt x="376469" y="3372659"/>
                  <a:pt x="349402" y="3380897"/>
                </a:cubicBezTo>
                <a:cubicBezTo>
                  <a:pt x="322335" y="3389135"/>
                  <a:pt x="248625" y="3434339"/>
                  <a:pt x="225952" y="3426352"/>
                </a:cubicBezTo>
                <a:cubicBezTo>
                  <a:pt x="199749" y="3439548"/>
                  <a:pt x="193948" y="3430066"/>
                  <a:pt x="171000" y="3438892"/>
                </a:cubicBezTo>
                <a:cubicBezTo>
                  <a:pt x="148052" y="3447718"/>
                  <a:pt x="101917" y="3457642"/>
                  <a:pt x="88263" y="3479310"/>
                </a:cubicBezTo>
                <a:cubicBezTo>
                  <a:pt x="64018" y="3479795"/>
                  <a:pt x="62139" y="3459801"/>
                  <a:pt x="46713" y="3462986"/>
                </a:cubicBezTo>
                <a:cubicBezTo>
                  <a:pt x="31576" y="3476862"/>
                  <a:pt x="15706" y="3476378"/>
                  <a:pt x="2765" y="3480770"/>
                </a:cubicBezTo>
                <a:lnTo>
                  <a:pt x="0" y="3482342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AB7D6B-6B72-9816-3E48-CD98E2B111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7" y="819890"/>
            <a:ext cx="11832407" cy="2808084"/>
          </a:xfrm>
        </p:spPr>
        <p:txBody>
          <a:bodyPr>
            <a:normAutofit/>
          </a:bodyPr>
          <a:lstStyle/>
          <a:p>
            <a:r>
              <a:rPr lang="en-US" b="1" dirty="0">
                <a:latin typeface="Aptos"/>
                <a:ea typeface="Calibri"/>
                <a:cs typeface="Calibri"/>
              </a:rPr>
              <a:t>     </a:t>
            </a:r>
            <a:endParaRPr lang="en-US" b="1" dirty="0">
              <a:latin typeface="Apto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101159E-D455-456F-8FE1-396AB1590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7037" y="1958614"/>
            <a:ext cx="3594282" cy="3988962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508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A person typing on a computer&#10;&#10;AI-generated content may be incorrect.">
            <a:extLst>
              <a:ext uri="{FF2B5EF4-FFF2-40B4-BE49-F238E27FC236}">
                <a16:creationId xmlns:a16="http://schemas.microsoft.com/office/drawing/2014/main" id="{159A16EB-C6EF-9D56-7661-F805B766615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3580" r="6548"/>
          <a:stretch>
            <a:fillRect/>
          </a:stretch>
        </p:blipFill>
        <p:spPr>
          <a:xfrm>
            <a:off x="1309404" y="2114946"/>
            <a:ext cx="3274548" cy="3639491"/>
          </a:xfrm>
          <a:prstGeom prst="rect">
            <a:avLst/>
          </a:prstGeom>
        </p:spPr>
      </p:pic>
      <p:sp>
        <p:nvSpPr>
          <p:cNvPr id="15" name="Rectangle 6">
            <a:extLst>
              <a:ext uri="{FF2B5EF4-FFF2-40B4-BE49-F238E27FC236}">
                <a16:creationId xmlns:a16="http://schemas.microsoft.com/office/drawing/2014/main" id="{1F9FDF39-7A42-411B-85F1-9DE812C7A7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1497" y="5802246"/>
            <a:ext cx="1367625" cy="42898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5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8AE00B-3FF0-C898-2366-70B7B19391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6870" y="2265416"/>
            <a:ext cx="5775327" cy="383727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20000"/>
              </a:spcBef>
            </a:pPr>
            <a:r>
              <a:rPr lang="en-US" sz="2000" dirty="0" err="1">
                <a:latin typeface="Aptos"/>
                <a:ea typeface="Calibri"/>
                <a:cs typeface="Calibri"/>
              </a:rPr>
              <a:t>M&amp;S</a:t>
            </a:r>
            <a:r>
              <a:rPr lang="en-US" sz="2000" dirty="0">
                <a:latin typeface="Aptos"/>
                <a:ea typeface="Calibri"/>
                <a:cs typeface="Calibri"/>
              </a:rPr>
              <a:t> Food integrates social and digital media to </a:t>
            </a:r>
            <a:r>
              <a:rPr lang="en-US" sz="2000" dirty="0" err="1">
                <a:latin typeface="Aptos"/>
                <a:ea typeface="Calibri"/>
                <a:cs typeface="Calibri"/>
              </a:rPr>
              <a:t>modernise</a:t>
            </a:r>
            <a:r>
              <a:rPr lang="en-US" sz="2000" dirty="0">
                <a:latin typeface="Aptos"/>
                <a:ea typeface="Calibri"/>
                <a:cs typeface="Calibri"/>
              </a:rPr>
              <a:t> its image and attract new audiences.</a:t>
            </a:r>
            <a:endParaRPr lang="en-US" sz="2000" dirty="0">
              <a:latin typeface="Aptos"/>
            </a:endParaRPr>
          </a:p>
          <a:p>
            <a:pPr>
              <a:spcBef>
                <a:spcPct val="20000"/>
              </a:spcBef>
            </a:pPr>
            <a:r>
              <a:rPr lang="en-US" sz="2000" dirty="0">
                <a:latin typeface="Aptos"/>
                <a:ea typeface="Calibri"/>
                <a:cs typeface="Calibri"/>
              </a:rPr>
              <a:t> Digital-first transformation: “Turbocharging Online Growth.”</a:t>
            </a:r>
          </a:p>
          <a:p>
            <a:pPr>
              <a:spcBef>
                <a:spcPct val="20000"/>
              </a:spcBef>
            </a:pPr>
            <a:r>
              <a:rPr lang="en-US" sz="2000" dirty="0">
                <a:latin typeface="Aptos"/>
                <a:ea typeface="Calibri"/>
                <a:cs typeface="Calibri"/>
              </a:rPr>
              <a:t>Emphasis on social storytelling and employee-driven local content.</a:t>
            </a:r>
          </a:p>
          <a:p>
            <a:pPr>
              <a:spcBef>
                <a:spcPct val="20000"/>
              </a:spcBef>
            </a:pPr>
            <a:r>
              <a:rPr lang="en-US" sz="2000" dirty="0">
                <a:latin typeface="Aptos"/>
                <a:ea typeface="Calibri"/>
                <a:cs typeface="Calibri"/>
              </a:rPr>
              <a:t> Strong use of data-driven </a:t>
            </a:r>
            <a:r>
              <a:rPr lang="en-US" sz="2000" dirty="0" err="1">
                <a:latin typeface="Aptos"/>
                <a:ea typeface="Calibri"/>
                <a:cs typeface="Calibri"/>
              </a:rPr>
              <a:t>personalisation</a:t>
            </a:r>
            <a:r>
              <a:rPr lang="en-US" sz="2000" dirty="0">
                <a:latin typeface="Aptos"/>
                <a:ea typeface="Calibri"/>
                <a:cs typeface="Calibri"/>
              </a:rPr>
              <a:t> through the Sparks loyalty </a:t>
            </a:r>
            <a:r>
              <a:rPr lang="en-US" sz="2000" dirty="0" err="1">
                <a:latin typeface="Aptos"/>
                <a:ea typeface="Calibri"/>
                <a:cs typeface="Calibri"/>
              </a:rPr>
              <a:t>programme</a:t>
            </a:r>
            <a:r>
              <a:rPr lang="en-US" sz="2000" dirty="0">
                <a:latin typeface="Aptos"/>
                <a:ea typeface="Calibri"/>
                <a:cs typeface="Calibri"/>
              </a:rPr>
              <a:t>.</a:t>
            </a:r>
            <a:endParaRPr lang="en-GB" sz="2000" dirty="0">
              <a:latin typeface="Apto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02534C4-AF23-7AFD-BEE8-41744D3303EB}"/>
              </a:ext>
            </a:extLst>
          </p:cNvPr>
          <p:cNvSpPr txBox="1"/>
          <p:nvPr/>
        </p:nvSpPr>
        <p:spPr>
          <a:xfrm>
            <a:off x="5631050" y="2098730"/>
            <a:ext cx="4701150" cy="6771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i="0" u="none" strike="noStrike" baseline="0" dirty="0">
                <a:solidFill>
                  <a:srgbClr val="000000"/>
                </a:solidFill>
                <a:latin typeface="Aptos"/>
                <a:ea typeface="Aptos"/>
                <a:cs typeface="Aptos"/>
              </a:rPr>
              <a:t>M&amp;S Food Digital Strategy Overview</a:t>
            </a:r>
            <a:r>
              <a:rPr sz="2000" b="1" i="0" dirty="0">
                <a:solidFill>
                  <a:srgbClr val="000000"/>
                </a:solidFill>
                <a:latin typeface="Aptos"/>
                <a:ea typeface="Aptos"/>
                <a:cs typeface="Aptos"/>
              </a:rPr>
              <a:t>​</a:t>
            </a:r>
            <a:endParaRPr lang="en-GB" sz="2000" b="1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0603017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BFCBA134-9932-4625-92F2-ADE52ACE1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78B28E4E-0110-46E1-92BB-3DB2BAA5E9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2"/>
            <a:ext cx="6095998" cy="1613646"/>
          </a:xfrm>
          <a:custGeom>
            <a:avLst/>
            <a:gdLst>
              <a:gd name="connsiteX0" fmla="*/ 0 w 7868507"/>
              <a:gd name="connsiteY0" fmla="*/ 0 h 1682351"/>
              <a:gd name="connsiteX1" fmla="*/ 7868507 w 7868507"/>
              <a:gd name="connsiteY1" fmla="*/ 0 h 1682351"/>
              <a:gd name="connsiteX2" fmla="*/ 7865866 w 7868507"/>
              <a:gd name="connsiteY2" fmla="*/ 1824 h 1682351"/>
              <a:gd name="connsiteX3" fmla="*/ 7837561 w 7868507"/>
              <a:gd name="connsiteY3" fmla="*/ 21679 h 1682351"/>
              <a:gd name="connsiteX4" fmla="*/ 7769454 w 7868507"/>
              <a:gd name="connsiteY4" fmla="*/ 43813 h 1682351"/>
              <a:gd name="connsiteX5" fmla="*/ 7695485 w 7868507"/>
              <a:gd name="connsiteY5" fmla="*/ 61050 h 1682351"/>
              <a:gd name="connsiteX6" fmla="*/ 7662356 w 7868507"/>
              <a:gd name="connsiteY6" fmla="*/ 73131 h 1682351"/>
              <a:gd name="connsiteX7" fmla="*/ 7602203 w 7868507"/>
              <a:gd name="connsiteY7" fmla="*/ 99894 h 1682351"/>
              <a:gd name="connsiteX8" fmla="*/ 7533256 w 7868507"/>
              <a:gd name="connsiteY8" fmla="*/ 141638 h 1682351"/>
              <a:gd name="connsiteX9" fmla="*/ 7516926 w 7868507"/>
              <a:gd name="connsiteY9" fmla="*/ 165418 h 1682351"/>
              <a:gd name="connsiteX10" fmla="*/ 7488994 w 7868507"/>
              <a:gd name="connsiteY10" fmla="*/ 178287 h 1682351"/>
              <a:gd name="connsiteX11" fmla="*/ 7478335 w 7868507"/>
              <a:gd name="connsiteY11" fmla="*/ 185700 h 1682351"/>
              <a:gd name="connsiteX12" fmla="*/ 7458526 w 7868507"/>
              <a:gd name="connsiteY12" fmla="*/ 189157 h 1682351"/>
              <a:gd name="connsiteX13" fmla="*/ 7419554 w 7868507"/>
              <a:gd name="connsiteY13" fmla="*/ 192546 h 1682351"/>
              <a:gd name="connsiteX14" fmla="*/ 7347574 w 7868507"/>
              <a:gd name="connsiteY14" fmla="*/ 213028 h 1682351"/>
              <a:gd name="connsiteX15" fmla="*/ 7205646 w 7868507"/>
              <a:gd name="connsiteY15" fmla="*/ 228570 h 1682351"/>
              <a:gd name="connsiteX16" fmla="*/ 7132082 w 7868507"/>
              <a:gd name="connsiteY16" fmla="*/ 240066 h 1682351"/>
              <a:gd name="connsiteX17" fmla="*/ 7026584 w 7868507"/>
              <a:gd name="connsiteY17" fmla="*/ 249305 h 1682351"/>
              <a:gd name="connsiteX18" fmla="*/ 6949796 w 7868507"/>
              <a:gd name="connsiteY18" fmla="*/ 259619 h 1682351"/>
              <a:gd name="connsiteX19" fmla="*/ 6850243 w 7868507"/>
              <a:gd name="connsiteY19" fmla="*/ 278486 h 1682351"/>
              <a:gd name="connsiteX20" fmla="*/ 6848972 w 7868507"/>
              <a:gd name="connsiteY20" fmla="*/ 279419 h 1682351"/>
              <a:gd name="connsiteX21" fmla="*/ 6833720 w 7868507"/>
              <a:gd name="connsiteY21" fmla="*/ 281340 h 1682351"/>
              <a:gd name="connsiteX22" fmla="*/ 6796601 w 7868507"/>
              <a:gd name="connsiteY22" fmla="*/ 279778 h 1682351"/>
              <a:gd name="connsiteX23" fmla="*/ 6793249 w 7868507"/>
              <a:gd name="connsiteY23" fmla="*/ 281365 h 1682351"/>
              <a:gd name="connsiteX24" fmla="*/ 6761214 w 7868507"/>
              <a:gd name="connsiteY24" fmla="*/ 283216 h 1682351"/>
              <a:gd name="connsiteX25" fmla="*/ 6761137 w 7868507"/>
              <a:gd name="connsiteY25" fmla="*/ 284040 h 1682351"/>
              <a:gd name="connsiteX26" fmla="*/ 6753708 w 7868507"/>
              <a:gd name="connsiteY26" fmla="*/ 288053 h 1682351"/>
              <a:gd name="connsiteX27" fmla="*/ 6738673 w 7868507"/>
              <a:gd name="connsiteY27" fmla="*/ 293899 h 1682351"/>
              <a:gd name="connsiteX28" fmla="*/ 6675177 w 7868507"/>
              <a:gd name="connsiteY28" fmla="*/ 319284 h 1682351"/>
              <a:gd name="connsiteX29" fmla="*/ 6668648 w 7868507"/>
              <a:gd name="connsiteY29" fmla="*/ 320128 h 1682351"/>
              <a:gd name="connsiteX30" fmla="*/ 6668596 w 7868507"/>
              <a:gd name="connsiteY30" fmla="*/ 320325 h 1682351"/>
              <a:gd name="connsiteX31" fmla="*/ 6661861 w 7868507"/>
              <a:gd name="connsiteY31" fmla="*/ 321574 h 1682351"/>
              <a:gd name="connsiteX32" fmla="*/ 6644079 w 7868507"/>
              <a:gd name="connsiteY32" fmla="*/ 323301 h 1682351"/>
              <a:gd name="connsiteX33" fmla="*/ 6640227 w 7868507"/>
              <a:gd name="connsiteY33" fmla="*/ 325063 h 1682351"/>
              <a:gd name="connsiteX34" fmla="*/ 6639422 w 7868507"/>
              <a:gd name="connsiteY34" fmla="*/ 327491 h 1682351"/>
              <a:gd name="connsiteX35" fmla="*/ 6617073 w 7868507"/>
              <a:gd name="connsiteY35" fmla="*/ 336554 h 1682351"/>
              <a:gd name="connsiteX36" fmla="*/ 6565938 w 7868507"/>
              <a:gd name="connsiteY36" fmla="*/ 354459 h 1682351"/>
              <a:gd name="connsiteX37" fmla="*/ 6506395 w 7868507"/>
              <a:gd name="connsiteY37" fmla="*/ 372715 h 1682351"/>
              <a:gd name="connsiteX38" fmla="*/ 6366803 w 7868507"/>
              <a:gd name="connsiteY38" fmla="*/ 421832 h 1682351"/>
              <a:gd name="connsiteX39" fmla="*/ 6245343 w 7868507"/>
              <a:gd name="connsiteY39" fmla="*/ 435559 h 1682351"/>
              <a:gd name="connsiteX40" fmla="*/ 6186762 w 7868507"/>
              <a:gd name="connsiteY40" fmla="*/ 449329 h 1682351"/>
              <a:gd name="connsiteX41" fmla="*/ 6151870 w 7868507"/>
              <a:gd name="connsiteY41" fmla="*/ 456667 h 1682351"/>
              <a:gd name="connsiteX42" fmla="*/ 6094791 w 7868507"/>
              <a:gd name="connsiteY42" fmla="*/ 467108 h 1682351"/>
              <a:gd name="connsiteX43" fmla="*/ 6094387 w 7868507"/>
              <a:gd name="connsiteY43" fmla="*/ 469288 h 1682351"/>
              <a:gd name="connsiteX44" fmla="*/ 6088888 w 7868507"/>
              <a:gd name="connsiteY44" fmla="*/ 472662 h 1682351"/>
              <a:gd name="connsiteX45" fmla="*/ 6079322 w 7868507"/>
              <a:gd name="connsiteY45" fmla="*/ 480342 h 1682351"/>
              <a:gd name="connsiteX46" fmla="*/ 6060058 w 7868507"/>
              <a:gd name="connsiteY46" fmla="*/ 490885 h 1682351"/>
              <a:gd name="connsiteX47" fmla="*/ 6059271 w 7868507"/>
              <a:gd name="connsiteY47" fmla="*/ 490563 h 1682351"/>
              <a:gd name="connsiteX48" fmla="*/ 6052214 w 7868507"/>
              <a:gd name="connsiteY48" fmla="*/ 491388 h 1682351"/>
              <a:gd name="connsiteX49" fmla="*/ 6004898 w 7868507"/>
              <a:gd name="connsiteY49" fmla="*/ 494385 h 1682351"/>
              <a:gd name="connsiteX50" fmla="*/ 5987859 w 7868507"/>
              <a:gd name="connsiteY50" fmla="*/ 504838 h 1682351"/>
              <a:gd name="connsiteX51" fmla="*/ 5984113 w 7868507"/>
              <a:gd name="connsiteY51" fmla="*/ 506697 h 1682351"/>
              <a:gd name="connsiteX52" fmla="*/ 5983909 w 7868507"/>
              <a:gd name="connsiteY52" fmla="*/ 506630 h 1682351"/>
              <a:gd name="connsiteX53" fmla="*/ 5979696 w 7868507"/>
              <a:gd name="connsiteY53" fmla="*/ 508387 h 1682351"/>
              <a:gd name="connsiteX54" fmla="*/ 5931986 w 7868507"/>
              <a:gd name="connsiteY54" fmla="*/ 510495 h 1682351"/>
              <a:gd name="connsiteX55" fmla="*/ 5873354 w 7868507"/>
              <a:gd name="connsiteY55" fmla="*/ 520717 h 1682351"/>
              <a:gd name="connsiteX56" fmla="*/ 5843006 w 7868507"/>
              <a:gd name="connsiteY56" fmla="*/ 525739 h 1682351"/>
              <a:gd name="connsiteX57" fmla="*/ 5825737 w 7868507"/>
              <a:gd name="connsiteY57" fmla="*/ 530029 h 1682351"/>
              <a:gd name="connsiteX58" fmla="*/ 5812271 w 7868507"/>
              <a:gd name="connsiteY58" fmla="*/ 536366 h 1682351"/>
              <a:gd name="connsiteX59" fmla="*/ 5683965 w 7868507"/>
              <a:gd name="connsiteY59" fmla="*/ 605660 h 1682351"/>
              <a:gd name="connsiteX60" fmla="*/ 5572324 w 7868507"/>
              <a:gd name="connsiteY60" fmla="*/ 625027 h 1682351"/>
              <a:gd name="connsiteX61" fmla="*/ 5556903 w 7868507"/>
              <a:gd name="connsiteY61" fmla="*/ 628786 h 1682351"/>
              <a:gd name="connsiteX62" fmla="*/ 5553544 w 7868507"/>
              <a:gd name="connsiteY62" fmla="*/ 627847 h 1682351"/>
              <a:gd name="connsiteX63" fmla="*/ 5526889 w 7868507"/>
              <a:gd name="connsiteY63" fmla="*/ 632098 h 1682351"/>
              <a:gd name="connsiteX64" fmla="*/ 5521078 w 7868507"/>
              <a:gd name="connsiteY64" fmla="*/ 637584 h 1682351"/>
              <a:gd name="connsiteX65" fmla="*/ 5512534 w 7868507"/>
              <a:gd name="connsiteY65" fmla="*/ 637267 h 1682351"/>
              <a:gd name="connsiteX66" fmla="*/ 5474353 w 7868507"/>
              <a:gd name="connsiteY66" fmla="*/ 648039 h 1682351"/>
              <a:gd name="connsiteX67" fmla="*/ 5470584 w 7868507"/>
              <a:gd name="connsiteY67" fmla="*/ 648039 h 1682351"/>
              <a:gd name="connsiteX68" fmla="*/ 5467496 w 7868507"/>
              <a:gd name="connsiteY68" fmla="*/ 650003 h 1682351"/>
              <a:gd name="connsiteX69" fmla="*/ 5462885 w 7868507"/>
              <a:gd name="connsiteY69" fmla="*/ 649269 h 1682351"/>
              <a:gd name="connsiteX70" fmla="*/ 5461190 w 7868507"/>
              <a:gd name="connsiteY70" fmla="*/ 650833 h 1682351"/>
              <a:gd name="connsiteX71" fmla="*/ 5438256 w 7868507"/>
              <a:gd name="connsiteY71" fmla="*/ 650162 h 1682351"/>
              <a:gd name="connsiteX72" fmla="*/ 5425515 w 7868507"/>
              <a:gd name="connsiteY72" fmla="*/ 650724 h 1682351"/>
              <a:gd name="connsiteX73" fmla="*/ 5399851 w 7868507"/>
              <a:gd name="connsiteY73" fmla="*/ 648648 h 1682351"/>
              <a:gd name="connsiteX74" fmla="*/ 5395578 w 7868507"/>
              <a:gd name="connsiteY74" fmla="*/ 651245 h 1682351"/>
              <a:gd name="connsiteX75" fmla="*/ 5357693 w 7868507"/>
              <a:gd name="connsiteY75" fmla="*/ 652764 h 1682351"/>
              <a:gd name="connsiteX76" fmla="*/ 5357422 w 7868507"/>
              <a:gd name="connsiteY76" fmla="*/ 654203 h 1682351"/>
              <a:gd name="connsiteX77" fmla="*/ 5347920 w 7868507"/>
              <a:gd name="connsiteY77" fmla="*/ 660769 h 1682351"/>
              <a:gd name="connsiteX78" fmla="*/ 5344829 w 7868507"/>
              <a:gd name="connsiteY78" fmla="*/ 661019 h 1682351"/>
              <a:gd name="connsiteX79" fmla="*/ 5285263 w 7868507"/>
              <a:gd name="connsiteY79" fmla="*/ 671313 h 1682351"/>
              <a:gd name="connsiteX80" fmla="*/ 5264305 w 7868507"/>
              <a:gd name="connsiteY80" fmla="*/ 677803 h 1682351"/>
              <a:gd name="connsiteX81" fmla="*/ 5229182 w 7868507"/>
              <a:gd name="connsiteY81" fmla="*/ 688503 h 1682351"/>
              <a:gd name="connsiteX82" fmla="*/ 5203382 w 7868507"/>
              <a:gd name="connsiteY82" fmla="*/ 703484 h 1682351"/>
              <a:gd name="connsiteX83" fmla="*/ 5173833 w 7868507"/>
              <a:gd name="connsiteY83" fmla="*/ 709660 h 1682351"/>
              <a:gd name="connsiteX84" fmla="*/ 5166382 w 7868507"/>
              <a:gd name="connsiteY84" fmla="*/ 702062 h 1682351"/>
              <a:gd name="connsiteX85" fmla="*/ 5142858 w 7868507"/>
              <a:gd name="connsiteY85" fmla="*/ 702153 h 1682351"/>
              <a:gd name="connsiteX86" fmla="*/ 5134964 w 7868507"/>
              <a:gd name="connsiteY86" fmla="*/ 711602 h 1682351"/>
              <a:gd name="connsiteX87" fmla="*/ 5087368 w 7868507"/>
              <a:gd name="connsiteY87" fmla="*/ 727066 h 1682351"/>
              <a:gd name="connsiteX88" fmla="*/ 5059763 w 7868507"/>
              <a:gd name="connsiteY88" fmla="*/ 733651 h 1682351"/>
              <a:gd name="connsiteX89" fmla="*/ 5023240 w 7868507"/>
              <a:gd name="connsiteY89" fmla="*/ 742299 h 1682351"/>
              <a:gd name="connsiteX90" fmla="*/ 5007406 w 7868507"/>
              <a:gd name="connsiteY90" fmla="*/ 747156 h 1682351"/>
              <a:gd name="connsiteX91" fmla="*/ 4995851 w 7868507"/>
              <a:gd name="connsiteY91" fmla="*/ 746560 h 1682351"/>
              <a:gd name="connsiteX92" fmla="*/ 4983107 w 7868507"/>
              <a:gd name="connsiteY92" fmla="*/ 748274 h 1682351"/>
              <a:gd name="connsiteX93" fmla="*/ 4973068 w 7868507"/>
              <a:gd name="connsiteY93" fmla="*/ 750600 h 1682351"/>
              <a:gd name="connsiteX94" fmla="*/ 4967642 w 7868507"/>
              <a:gd name="connsiteY94" fmla="*/ 756164 h 1682351"/>
              <a:gd name="connsiteX95" fmla="*/ 4958938 w 7868507"/>
              <a:gd name="connsiteY95" fmla="*/ 756308 h 1682351"/>
              <a:gd name="connsiteX96" fmla="*/ 4949594 w 7868507"/>
              <a:gd name="connsiteY96" fmla="*/ 761504 h 1682351"/>
              <a:gd name="connsiteX97" fmla="*/ 4947761 w 7868507"/>
              <a:gd name="connsiteY97" fmla="*/ 759559 h 1682351"/>
              <a:gd name="connsiteX98" fmla="*/ 4939683 w 7868507"/>
              <a:gd name="connsiteY98" fmla="*/ 757589 h 1682351"/>
              <a:gd name="connsiteX99" fmla="*/ 4905733 w 7868507"/>
              <a:gd name="connsiteY99" fmla="*/ 776774 h 1682351"/>
              <a:gd name="connsiteX100" fmla="*/ 4885524 w 7868507"/>
              <a:gd name="connsiteY100" fmla="*/ 784914 h 1682351"/>
              <a:gd name="connsiteX101" fmla="*/ 4884537 w 7868507"/>
              <a:gd name="connsiteY101" fmla="*/ 786309 h 1682351"/>
              <a:gd name="connsiteX102" fmla="*/ 4863207 w 7868507"/>
              <a:gd name="connsiteY102" fmla="*/ 792997 h 1682351"/>
              <a:gd name="connsiteX103" fmla="*/ 4857388 w 7868507"/>
              <a:gd name="connsiteY103" fmla="*/ 798678 h 1682351"/>
              <a:gd name="connsiteX104" fmla="*/ 4816499 w 7868507"/>
              <a:gd name="connsiteY104" fmla="*/ 818246 h 1682351"/>
              <a:gd name="connsiteX105" fmla="*/ 4805033 w 7868507"/>
              <a:gd name="connsiteY105" fmla="*/ 823877 h 1682351"/>
              <a:gd name="connsiteX106" fmla="*/ 4794341 w 7868507"/>
              <a:gd name="connsiteY106" fmla="*/ 824641 h 1682351"/>
              <a:gd name="connsiteX107" fmla="*/ 4791139 w 7868507"/>
              <a:gd name="connsiteY107" fmla="*/ 821265 h 1682351"/>
              <a:gd name="connsiteX108" fmla="*/ 4784697 w 7868507"/>
              <a:gd name="connsiteY108" fmla="*/ 823709 h 1682351"/>
              <a:gd name="connsiteX109" fmla="*/ 4782810 w 7868507"/>
              <a:gd name="connsiteY109" fmla="*/ 823507 h 1682351"/>
              <a:gd name="connsiteX110" fmla="*/ 4772164 w 7868507"/>
              <a:gd name="connsiteY110" fmla="*/ 823203 h 1682351"/>
              <a:gd name="connsiteX111" fmla="*/ 4753756 w 7868507"/>
              <a:gd name="connsiteY111" fmla="*/ 843711 h 1682351"/>
              <a:gd name="connsiteX112" fmla="*/ 4727551 w 7868507"/>
              <a:gd name="connsiteY112" fmla="*/ 851537 h 1682351"/>
              <a:gd name="connsiteX113" fmla="*/ 4631760 w 7868507"/>
              <a:gd name="connsiteY113" fmla="*/ 932126 h 1682351"/>
              <a:gd name="connsiteX114" fmla="*/ 4584082 w 7868507"/>
              <a:gd name="connsiteY114" fmla="*/ 949940 h 1682351"/>
              <a:gd name="connsiteX115" fmla="*/ 4523312 w 7868507"/>
              <a:gd name="connsiteY115" fmla="*/ 974005 h 1682351"/>
              <a:gd name="connsiteX116" fmla="*/ 4463504 w 7868507"/>
              <a:gd name="connsiteY116" fmla="*/ 996548 h 1682351"/>
              <a:gd name="connsiteX117" fmla="*/ 4452680 w 7868507"/>
              <a:gd name="connsiteY117" fmla="*/ 1008042 h 1682351"/>
              <a:gd name="connsiteX118" fmla="*/ 4445284 w 7868507"/>
              <a:gd name="connsiteY118" fmla="*/ 1009976 h 1682351"/>
              <a:gd name="connsiteX119" fmla="*/ 4407084 w 7868507"/>
              <a:gd name="connsiteY119" fmla="*/ 1025274 h 1682351"/>
              <a:gd name="connsiteX120" fmla="*/ 4398766 w 7868507"/>
              <a:gd name="connsiteY120" fmla="*/ 1022420 h 1682351"/>
              <a:gd name="connsiteX121" fmla="*/ 4397057 w 7868507"/>
              <a:gd name="connsiteY121" fmla="*/ 1020283 h 1682351"/>
              <a:gd name="connsiteX122" fmla="*/ 4386552 w 7868507"/>
              <a:gd name="connsiteY122" fmla="*/ 1024409 h 1682351"/>
              <a:gd name="connsiteX123" fmla="*/ 4377324 w 7868507"/>
              <a:gd name="connsiteY123" fmla="*/ 1023587 h 1682351"/>
              <a:gd name="connsiteX124" fmla="*/ 4370923 w 7868507"/>
              <a:gd name="connsiteY124" fmla="*/ 1028513 h 1682351"/>
              <a:gd name="connsiteX125" fmla="*/ 4360023 w 7868507"/>
              <a:gd name="connsiteY125" fmla="*/ 1029711 h 1682351"/>
              <a:gd name="connsiteX126" fmla="*/ 4346335 w 7868507"/>
              <a:gd name="connsiteY126" fmla="*/ 1029999 h 1682351"/>
              <a:gd name="connsiteX127" fmla="*/ 4334175 w 7868507"/>
              <a:gd name="connsiteY127" fmla="*/ 1028124 h 1682351"/>
              <a:gd name="connsiteX128" fmla="*/ 4316842 w 7868507"/>
              <a:gd name="connsiteY128" fmla="*/ 1031192 h 1682351"/>
              <a:gd name="connsiteX129" fmla="*/ 4277163 w 7868507"/>
              <a:gd name="connsiteY129" fmla="*/ 1035732 h 1682351"/>
              <a:gd name="connsiteX130" fmla="*/ 4247171 w 7868507"/>
              <a:gd name="connsiteY130" fmla="*/ 1039212 h 1682351"/>
              <a:gd name="connsiteX131" fmla="*/ 4194968 w 7868507"/>
              <a:gd name="connsiteY131" fmla="*/ 1049296 h 1682351"/>
              <a:gd name="connsiteX132" fmla="*/ 4185496 w 7868507"/>
              <a:gd name="connsiteY132" fmla="*/ 1057811 h 1682351"/>
              <a:gd name="connsiteX133" fmla="*/ 4160588 w 7868507"/>
              <a:gd name="connsiteY133" fmla="*/ 1055289 h 1682351"/>
              <a:gd name="connsiteX134" fmla="*/ 4153601 w 7868507"/>
              <a:gd name="connsiteY134" fmla="*/ 1046911 h 1682351"/>
              <a:gd name="connsiteX135" fmla="*/ 4121597 w 7868507"/>
              <a:gd name="connsiteY135" fmla="*/ 1049768 h 1682351"/>
              <a:gd name="connsiteX136" fmla="*/ 4092519 w 7868507"/>
              <a:gd name="connsiteY136" fmla="*/ 1061793 h 1682351"/>
              <a:gd name="connsiteX137" fmla="*/ 4054082 w 7868507"/>
              <a:gd name="connsiteY137" fmla="*/ 1068526 h 1682351"/>
              <a:gd name="connsiteX138" fmla="*/ 4031133 w 7868507"/>
              <a:gd name="connsiteY138" fmla="*/ 1072650 h 1682351"/>
              <a:gd name="connsiteX139" fmla="*/ 3966873 w 7868507"/>
              <a:gd name="connsiteY139" fmla="*/ 1076267 h 1682351"/>
              <a:gd name="connsiteX140" fmla="*/ 3963573 w 7868507"/>
              <a:gd name="connsiteY140" fmla="*/ 1076172 h 1682351"/>
              <a:gd name="connsiteX141" fmla="*/ 3952740 w 7868507"/>
              <a:gd name="connsiteY141" fmla="*/ 1081643 h 1682351"/>
              <a:gd name="connsiteX142" fmla="*/ 3952284 w 7868507"/>
              <a:gd name="connsiteY142" fmla="*/ 1083043 h 1682351"/>
              <a:gd name="connsiteX143" fmla="*/ 3912008 w 7868507"/>
              <a:gd name="connsiteY143" fmla="*/ 1080346 h 1682351"/>
              <a:gd name="connsiteX144" fmla="*/ 3907178 w 7868507"/>
              <a:gd name="connsiteY144" fmla="*/ 1082452 h 1682351"/>
              <a:gd name="connsiteX145" fmla="*/ 3880262 w 7868507"/>
              <a:gd name="connsiteY145" fmla="*/ 1077541 h 1682351"/>
              <a:gd name="connsiteX146" fmla="*/ 3866711 w 7868507"/>
              <a:gd name="connsiteY146" fmla="*/ 1076684 h 1682351"/>
              <a:gd name="connsiteX147" fmla="*/ 3842517 w 7868507"/>
              <a:gd name="connsiteY147" fmla="*/ 1073470 h 1682351"/>
              <a:gd name="connsiteX148" fmla="*/ 3840538 w 7868507"/>
              <a:gd name="connsiteY148" fmla="*/ 1074837 h 1682351"/>
              <a:gd name="connsiteX149" fmla="*/ 3835745 w 7868507"/>
              <a:gd name="connsiteY149" fmla="*/ 1073596 h 1682351"/>
              <a:gd name="connsiteX150" fmla="*/ 3832245 w 7868507"/>
              <a:gd name="connsiteY150" fmla="*/ 1075205 h 1682351"/>
              <a:gd name="connsiteX151" fmla="*/ 3828256 w 7868507"/>
              <a:gd name="connsiteY151" fmla="*/ 1074786 h 1682351"/>
              <a:gd name="connsiteX152" fmla="*/ 3786574 w 7868507"/>
              <a:gd name="connsiteY152" fmla="*/ 1081253 h 1682351"/>
              <a:gd name="connsiteX153" fmla="*/ 3777568 w 7868507"/>
              <a:gd name="connsiteY153" fmla="*/ 1079989 h 1682351"/>
              <a:gd name="connsiteX154" fmla="*/ 3770769 w 7868507"/>
              <a:gd name="connsiteY154" fmla="*/ 1084796 h 1682351"/>
              <a:gd name="connsiteX155" fmla="*/ 3742056 w 7868507"/>
              <a:gd name="connsiteY155" fmla="*/ 1086062 h 1682351"/>
              <a:gd name="connsiteX156" fmla="*/ 3732135 w 7868507"/>
              <a:gd name="connsiteY156" fmla="*/ 1082300 h 1682351"/>
              <a:gd name="connsiteX157" fmla="*/ 3722961 w 7868507"/>
              <a:gd name="connsiteY157" fmla="*/ 1079602 h 1682351"/>
              <a:gd name="connsiteX158" fmla="*/ 3721773 w 7868507"/>
              <a:gd name="connsiteY158" fmla="*/ 1079610 h 1682351"/>
              <a:gd name="connsiteX159" fmla="*/ 3709837 w 7868507"/>
              <a:gd name="connsiteY159" fmla="*/ 1079694 h 1682351"/>
              <a:gd name="connsiteX160" fmla="*/ 3687629 w 7868507"/>
              <a:gd name="connsiteY160" fmla="*/ 1079849 h 1682351"/>
              <a:gd name="connsiteX161" fmla="*/ 3644574 w 7868507"/>
              <a:gd name="connsiteY161" fmla="*/ 1083439 h 1682351"/>
              <a:gd name="connsiteX162" fmla="*/ 3547156 w 7868507"/>
              <a:gd name="connsiteY162" fmla="*/ 1066356 h 1682351"/>
              <a:gd name="connsiteX163" fmla="*/ 3408831 w 7868507"/>
              <a:gd name="connsiteY163" fmla="*/ 1075438 h 1682351"/>
              <a:gd name="connsiteX164" fmla="*/ 3114039 w 7868507"/>
              <a:gd name="connsiteY164" fmla="*/ 1109327 h 1682351"/>
              <a:gd name="connsiteX165" fmla="*/ 3051319 w 7868507"/>
              <a:gd name="connsiteY165" fmla="*/ 1116688 h 1682351"/>
              <a:gd name="connsiteX166" fmla="*/ 3010058 w 7868507"/>
              <a:gd name="connsiteY166" fmla="*/ 1118821 h 1682351"/>
              <a:gd name="connsiteX167" fmla="*/ 2941155 w 7868507"/>
              <a:gd name="connsiteY167" fmla="*/ 1141827 h 1682351"/>
              <a:gd name="connsiteX168" fmla="*/ 2862733 w 7868507"/>
              <a:gd name="connsiteY168" fmla="*/ 1149849 h 1682351"/>
              <a:gd name="connsiteX169" fmla="*/ 2762853 w 7868507"/>
              <a:gd name="connsiteY169" fmla="*/ 1155888 h 1682351"/>
              <a:gd name="connsiteX170" fmla="*/ 2735957 w 7868507"/>
              <a:gd name="connsiteY170" fmla="*/ 1166296 h 1682351"/>
              <a:gd name="connsiteX171" fmla="*/ 2697453 w 7868507"/>
              <a:gd name="connsiteY171" fmla="*/ 1175920 h 1682351"/>
              <a:gd name="connsiteX172" fmla="*/ 2630587 w 7868507"/>
              <a:gd name="connsiteY172" fmla="*/ 1198561 h 1682351"/>
              <a:gd name="connsiteX173" fmla="*/ 2554087 w 7868507"/>
              <a:gd name="connsiteY173" fmla="*/ 1210615 h 1682351"/>
              <a:gd name="connsiteX174" fmla="*/ 2466063 w 7868507"/>
              <a:gd name="connsiteY174" fmla="*/ 1202949 h 1682351"/>
              <a:gd name="connsiteX175" fmla="*/ 2417946 w 7868507"/>
              <a:gd name="connsiteY175" fmla="*/ 1202719 h 1682351"/>
              <a:gd name="connsiteX176" fmla="*/ 2258819 w 7868507"/>
              <a:gd name="connsiteY176" fmla="*/ 1200304 h 1682351"/>
              <a:gd name="connsiteX177" fmla="*/ 2148771 w 7868507"/>
              <a:gd name="connsiteY177" fmla="*/ 1198564 h 1682351"/>
              <a:gd name="connsiteX178" fmla="*/ 2117137 w 7868507"/>
              <a:gd name="connsiteY178" fmla="*/ 1207800 h 1682351"/>
              <a:gd name="connsiteX179" fmla="*/ 2064067 w 7868507"/>
              <a:gd name="connsiteY179" fmla="*/ 1222897 h 1682351"/>
              <a:gd name="connsiteX180" fmla="*/ 2011154 w 7868507"/>
              <a:gd name="connsiteY180" fmla="*/ 1227589 h 1682351"/>
              <a:gd name="connsiteX181" fmla="*/ 1967562 w 7868507"/>
              <a:gd name="connsiteY181" fmla="*/ 1238053 h 1682351"/>
              <a:gd name="connsiteX182" fmla="*/ 1925305 w 7868507"/>
              <a:gd name="connsiteY182" fmla="*/ 1239652 h 1682351"/>
              <a:gd name="connsiteX183" fmla="*/ 1903633 w 7868507"/>
              <a:gd name="connsiteY183" fmla="*/ 1234971 h 1682351"/>
              <a:gd name="connsiteX184" fmla="*/ 1878608 w 7868507"/>
              <a:gd name="connsiteY184" fmla="*/ 1229903 h 1682351"/>
              <a:gd name="connsiteX185" fmla="*/ 1843617 w 7868507"/>
              <a:gd name="connsiteY185" fmla="*/ 1224887 h 1682351"/>
              <a:gd name="connsiteX186" fmla="*/ 1749265 w 7868507"/>
              <a:gd name="connsiteY186" fmla="*/ 1228560 h 1682351"/>
              <a:gd name="connsiteX187" fmla="*/ 1650050 w 7868507"/>
              <a:gd name="connsiteY187" fmla="*/ 1231064 h 1682351"/>
              <a:gd name="connsiteX188" fmla="*/ 1625906 w 7868507"/>
              <a:gd name="connsiteY188" fmla="*/ 1240466 h 1682351"/>
              <a:gd name="connsiteX189" fmla="*/ 1625638 w 7868507"/>
              <a:gd name="connsiteY189" fmla="*/ 1243542 h 1682351"/>
              <a:gd name="connsiteX190" fmla="*/ 1621994 w 7868507"/>
              <a:gd name="connsiteY190" fmla="*/ 1248302 h 1682351"/>
              <a:gd name="connsiteX191" fmla="*/ 1615654 w 7868507"/>
              <a:gd name="connsiteY191" fmla="*/ 1259137 h 1682351"/>
              <a:gd name="connsiteX192" fmla="*/ 1602888 w 7868507"/>
              <a:gd name="connsiteY192" fmla="*/ 1274010 h 1682351"/>
              <a:gd name="connsiteX193" fmla="*/ 1602366 w 7868507"/>
              <a:gd name="connsiteY193" fmla="*/ 1273557 h 1682351"/>
              <a:gd name="connsiteX194" fmla="*/ 1597689 w 7868507"/>
              <a:gd name="connsiteY194" fmla="*/ 1274721 h 1682351"/>
              <a:gd name="connsiteX195" fmla="*/ 1566332 w 7868507"/>
              <a:gd name="connsiteY195" fmla="*/ 1278948 h 1682351"/>
              <a:gd name="connsiteX196" fmla="*/ 1555040 w 7868507"/>
              <a:gd name="connsiteY196" fmla="*/ 1293696 h 1682351"/>
              <a:gd name="connsiteX197" fmla="*/ 1552558 w 7868507"/>
              <a:gd name="connsiteY197" fmla="*/ 1296317 h 1682351"/>
              <a:gd name="connsiteX198" fmla="*/ 1552423 w 7868507"/>
              <a:gd name="connsiteY198" fmla="*/ 1296224 h 1682351"/>
              <a:gd name="connsiteX199" fmla="*/ 1549631 w 7868507"/>
              <a:gd name="connsiteY199" fmla="*/ 1298702 h 1682351"/>
              <a:gd name="connsiteX200" fmla="*/ 1518013 w 7868507"/>
              <a:gd name="connsiteY200" fmla="*/ 1301677 h 1682351"/>
              <a:gd name="connsiteX201" fmla="*/ 1479156 w 7868507"/>
              <a:gd name="connsiteY201" fmla="*/ 1316098 h 1682351"/>
              <a:gd name="connsiteX202" fmla="*/ 1441079 w 7868507"/>
              <a:gd name="connsiteY202" fmla="*/ 1332684 h 1682351"/>
              <a:gd name="connsiteX203" fmla="*/ 1427483 w 7868507"/>
              <a:gd name="connsiteY203" fmla="*/ 1339810 h 1682351"/>
              <a:gd name="connsiteX204" fmla="*/ 1402408 w 7868507"/>
              <a:gd name="connsiteY204" fmla="*/ 1347572 h 1682351"/>
              <a:gd name="connsiteX205" fmla="*/ 1390401 w 7868507"/>
              <a:gd name="connsiteY205" fmla="*/ 1348064 h 1682351"/>
              <a:gd name="connsiteX206" fmla="*/ 1389965 w 7868507"/>
              <a:gd name="connsiteY206" fmla="*/ 1348612 h 1682351"/>
              <a:gd name="connsiteX207" fmla="*/ 1388601 w 7868507"/>
              <a:gd name="connsiteY207" fmla="*/ 1346953 h 1682351"/>
              <a:gd name="connsiteX208" fmla="*/ 1380844 w 7868507"/>
              <a:gd name="connsiteY208" fmla="*/ 1350384 h 1682351"/>
              <a:gd name="connsiteX209" fmla="*/ 1378861 w 7868507"/>
              <a:gd name="connsiteY209" fmla="*/ 1352221 h 1682351"/>
              <a:gd name="connsiteX210" fmla="*/ 1375758 w 7868507"/>
              <a:gd name="connsiteY210" fmla="*/ 1353731 h 1682351"/>
              <a:gd name="connsiteX211" fmla="*/ 1375650 w 7868507"/>
              <a:gd name="connsiteY211" fmla="*/ 1353592 h 1682351"/>
              <a:gd name="connsiteX212" fmla="*/ 1372804 w 7868507"/>
              <a:gd name="connsiteY212" fmla="*/ 1355351 h 1682351"/>
              <a:gd name="connsiteX213" fmla="*/ 1359249 w 7868507"/>
              <a:gd name="connsiteY213" fmla="*/ 1366189 h 1682351"/>
              <a:gd name="connsiteX214" fmla="*/ 1340780 w 7868507"/>
              <a:gd name="connsiteY214" fmla="*/ 1366894 h 1682351"/>
              <a:gd name="connsiteX215" fmla="*/ 1337816 w 7868507"/>
              <a:gd name="connsiteY215" fmla="*/ 1359128 h 1682351"/>
              <a:gd name="connsiteX216" fmla="*/ 1335560 w 7868507"/>
              <a:gd name="connsiteY216" fmla="*/ 1360910 h 1682351"/>
              <a:gd name="connsiteX217" fmla="*/ 1331292 w 7868507"/>
              <a:gd name="connsiteY217" fmla="*/ 1365723 h 1682351"/>
              <a:gd name="connsiteX218" fmla="*/ 1329826 w 7868507"/>
              <a:gd name="connsiteY218" fmla="*/ 1365581 h 1682351"/>
              <a:gd name="connsiteX219" fmla="*/ 1315524 w 7868507"/>
              <a:gd name="connsiteY219" fmla="*/ 1370869 h 1682351"/>
              <a:gd name="connsiteX220" fmla="*/ 1311310 w 7868507"/>
              <a:gd name="connsiteY220" fmla="*/ 1368878 h 1682351"/>
              <a:gd name="connsiteX221" fmla="*/ 1309448 w 7868507"/>
              <a:gd name="connsiteY221" fmla="*/ 1368851 h 1682351"/>
              <a:gd name="connsiteX222" fmla="*/ 1301298 w 7868507"/>
              <a:gd name="connsiteY222" fmla="*/ 1377498 h 1682351"/>
              <a:gd name="connsiteX223" fmla="*/ 1296925 w 7868507"/>
              <a:gd name="connsiteY223" fmla="*/ 1380996 h 1682351"/>
              <a:gd name="connsiteX224" fmla="*/ 1269267 w 7868507"/>
              <a:gd name="connsiteY224" fmla="*/ 1411589 h 1682351"/>
              <a:gd name="connsiteX225" fmla="*/ 1221707 w 7868507"/>
              <a:gd name="connsiteY225" fmla="*/ 1427353 h 1682351"/>
              <a:gd name="connsiteX226" fmla="*/ 1173283 w 7868507"/>
              <a:gd name="connsiteY226" fmla="*/ 1444522 h 1682351"/>
              <a:gd name="connsiteX227" fmla="*/ 1135382 w 7868507"/>
              <a:gd name="connsiteY227" fmla="*/ 1456933 h 1682351"/>
              <a:gd name="connsiteX228" fmla="*/ 1055416 w 7868507"/>
              <a:gd name="connsiteY228" fmla="*/ 1526389 h 1682351"/>
              <a:gd name="connsiteX229" fmla="*/ 1034752 w 7868507"/>
              <a:gd name="connsiteY229" fmla="*/ 1531257 h 1682351"/>
              <a:gd name="connsiteX230" fmla="*/ 1018956 w 7868507"/>
              <a:gd name="connsiteY230" fmla="*/ 1549595 h 1682351"/>
              <a:gd name="connsiteX231" fmla="*/ 1010858 w 7868507"/>
              <a:gd name="connsiteY231" fmla="*/ 1548110 h 1682351"/>
              <a:gd name="connsiteX232" fmla="*/ 1009435 w 7868507"/>
              <a:gd name="connsiteY232" fmla="*/ 1547700 h 1682351"/>
              <a:gd name="connsiteX233" fmla="*/ 1004312 w 7868507"/>
              <a:gd name="connsiteY233" fmla="*/ 1549413 h 1682351"/>
              <a:gd name="connsiteX234" fmla="*/ 1002155 w 7868507"/>
              <a:gd name="connsiteY234" fmla="*/ 1545703 h 1682351"/>
              <a:gd name="connsiteX235" fmla="*/ 993932 w 7868507"/>
              <a:gd name="connsiteY235" fmla="*/ 1545275 h 1682351"/>
              <a:gd name="connsiteX236" fmla="*/ 984702 w 7868507"/>
              <a:gd name="connsiteY236" fmla="*/ 1549599 h 1682351"/>
              <a:gd name="connsiteX237" fmla="*/ 951832 w 7868507"/>
              <a:gd name="connsiteY237" fmla="*/ 1564506 h 1682351"/>
              <a:gd name="connsiteX238" fmla="*/ 946909 w 7868507"/>
              <a:gd name="connsiteY238" fmla="*/ 1569506 h 1682351"/>
              <a:gd name="connsiteX239" fmla="*/ 930061 w 7868507"/>
              <a:gd name="connsiteY239" fmla="*/ 1573784 h 1682351"/>
              <a:gd name="connsiteX240" fmla="*/ 929189 w 7868507"/>
              <a:gd name="connsiteY240" fmla="*/ 1575061 h 1682351"/>
              <a:gd name="connsiteX241" fmla="*/ 913074 w 7868507"/>
              <a:gd name="connsiteY241" fmla="*/ 1580907 h 1682351"/>
              <a:gd name="connsiteX242" fmla="*/ 885532 w 7868507"/>
              <a:gd name="connsiteY242" fmla="*/ 1596205 h 1682351"/>
              <a:gd name="connsiteX243" fmla="*/ 879535 w 7868507"/>
              <a:gd name="connsiteY243" fmla="*/ 1593350 h 1682351"/>
              <a:gd name="connsiteX244" fmla="*/ 878302 w 7868507"/>
              <a:gd name="connsiteY244" fmla="*/ 1591213 h 1682351"/>
              <a:gd name="connsiteX245" fmla="*/ 870728 w 7868507"/>
              <a:gd name="connsiteY245" fmla="*/ 1595340 h 1682351"/>
              <a:gd name="connsiteX246" fmla="*/ 864075 w 7868507"/>
              <a:gd name="connsiteY246" fmla="*/ 1594517 h 1682351"/>
              <a:gd name="connsiteX247" fmla="*/ 859460 w 7868507"/>
              <a:gd name="connsiteY247" fmla="*/ 1599444 h 1682351"/>
              <a:gd name="connsiteX248" fmla="*/ 851601 w 7868507"/>
              <a:gd name="connsiteY248" fmla="*/ 1600641 h 1682351"/>
              <a:gd name="connsiteX249" fmla="*/ 841730 w 7868507"/>
              <a:gd name="connsiteY249" fmla="*/ 1600929 h 1682351"/>
              <a:gd name="connsiteX250" fmla="*/ 832963 w 7868507"/>
              <a:gd name="connsiteY250" fmla="*/ 1599055 h 1682351"/>
              <a:gd name="connsiteX251" fmla="*/ 820466 w 7868507"/>
              <a:gd name="connsiteY251" fmla="*/ 1602123 h 1682351"/>
              <a:gd name="connsiteX252" fmla="*/ 791859 w 7868507"/>
              <a:gd name="connsiteY252" fmla="*/ 1606663 h 1682351"/>
              <a:gd name="connsiteX253" fmla="*/ 770233 w 7868507"/>
              <a:gd name="connsiteY253" fmla="*/ 1610142 h 1682351"/>
              <a:gd name="connsiteX254" fmla="*/ 732594 w 7868507"/>
              <a:gd name="connsiteY254" fmla="*/ 1620226 h 1682351"/>
              <a:gd name="connsiteX255" fmla="*/ 725765 w 7868507"/>
              <a:gd name="connsiteY255" fmla="*/ 1628741 h 1682351"/>
              <a:gd name="connsiteX256" fmla="*/ 707807 w 7868507"/>
              <a:gd name="connsiteY256" fmla="*/ 1626219 h 1682351"/>
              <a:gd name="connsiteX257" fmla="*/ 702769 w 7868507"/>
              <a:gd name="connsiteY257" fmla="*/ 1617842 h 1682351"/>
              <a:gd name="connsiteX258" fmla="*/ 679694 w 7868507"/>
              <a:gd name="connsiteY258" fmla="*/ 1620699 h 1682351"/>
              <a:gd name="connsiteX259" fmla="*/ 658729 w 7868507"/>
              <a:gd name="connsiteY259" fmla="*/ 1632723 h 1682351"/>
              <a:gd name="connsiteX260" fmla="*/ 631015 w 7868507"/>
              <a:gd name="connsiteY260" fmla="*/ 1639457 h 1682351"/>
              <a:gd name="connsiteX261" fmla="*/ 614469 w 7868507"/>
              <a:gd name="connsiteY261" fmla="*/ 1643580 h 1682351"/>
              <a:gd name="connsiteX262" fmla="*/ 568137 w 7868507"/>
              <a:gd name="connsiteY262" fmla="*/ 1647197 h 1682351"/>
              <a:gd name="connsiteX263" fmla="*/ 565757 w 7868507"/>
              <a:gd name="connsiteY263" fmla="*/ 1647102 h 1682351"/>
              <a:gd name="connsiteX264" fmla="*/ 557947 w 7868507"/>
              <a:gd name="connsiteY264" fmla="*/ 1652573 h 1682351"/>
              <a:gd name="connsiteX265" fmla="*/ 557617 w 7868507"/>
              <a:gd name="connsiteY265" fmla="*/ 1653973 h 1682351"/>
              <a:gd name="connsiteX266" fmla="*/ 528578 w 7868507"/>
              <a:gd name="connsiteY266" fmla="*/ 1651276 h 1682351"/>
              <a:gd name="connsiteX267" fmla="*/ 525096 w 7868507"/>
              <a:gd name="connsiteY267" fmla="*/ 1653383 h 1682351"/>
              <a:gd name="connsiteX268" fmla="*/ 505689 w 7868507"/>
              <a:gd name="connsiteY268" fmla="*/ 1648471 h 1682351"/>
              <a:gd name="connsiteX269" fmla="*/ 495919 w 7868507"/>
              <a:gd name="connsiteY269" fmla="*/ 1647615 h 1682351"/>
              <a:gd name="connsiteX270" fmla="*/ 478476 w 7868507"/>
              <a:gd name="connsiteY270" fmla="*/ 1644401 h 1682351"/>
              <a:gd name="connsiteX271" fmla="*/ 477049 w 7868507"/>
              <a:gd name="connsiteY271" fmla="*/ 1645767 h 1682351"/>
              <a:gd name="connsiteX272" fmla="*/ 473592 w 7868507"/>
              <a:gd name="connsiteY272" fmla="*/ 1644526 h 1682351"/>
              <a:gd name="connsiteX273" fmla="*/ 471069 w 7868507"/>
              <a:gd name="connsiteY273" fmla="*/ 1646136 h 1682351"/>
              <a:gd name="connsiteX274" fmla="*/ 468193 w 7868507"/>
              <a:gd name="connsiteY274" fmla="*/ 1645716 h 1682351"/>
              <a:gd name="connsiteX275" fmla="*/ 438139 w 7868507"/>
              <a:gd name="connsiteY275" fmla="*/ 1652183 h 1682351"/>
              <a:gd name="connsiteX276" fmla="*/ 431647 w 7868507"/>
              <a:gd name="connsiteY276" fmla="*/ 1650919 h 1682351"/>
              <a:gd name="connsiteX277" fmla="*/ 426745 w 7868507"/>
              <a:gd name="connsiteY277" fmla="*/ 1655727 h 1682351"/>
              <a:gd name="connsiteX278" fmla="*/ 406042 w 7868507"/>
              <a:gd name="connsiteY278" fmla="*/ 1656992 h 1682351"/>
              <a:gd name="connsiteX279" fmla="*/ 398889 w 7868507"/>
              <a:gd name="connsiteY279" fmla="*/ 1653230 h 1682351"/>
              <a:gd name="connsiteX280" fmla="*/ 392275 w 7868507"/>
              <a:gd name="connsiteY280" fmla="*/ 1650533 h 1682351"/>
              <a:gd name="connsiteX281" fmla="*/ 391417 w 7868507"/>
              <a:gd name="connsiteY281" fmla="*/ 1650540 h 1682351"/>
              <a:gd name="connsiteX282" fmla="*/ 382811 w 7868507"/>
              <a:gd name="connsiteY282" fmla="*/ 1650624 h 1682351"/>
              <a:gd name="connsiteX283" fmla="*/ 366800 w 7868507"/>
              <a:gd name="connsiteY283" fmla="*/ 1650779 h 1682351"/>
              <a:gd name="connsiteX284" fmla="*/ 335757 w 7868507"/>
              <a:gd name="connsiteY284" fmla="*/ 1654369 h 1682351"/>
              <a:gd name="connsiteX285" fmla="*/ 265518 w 7868507"/>
              <a:gd name="connsiteY285" fmla="*/ 1637286 h 1682351"/>
              <a:gd name="connsiteX286" fmla="*/ 165785 w 7868507"/>
              <a:gd name="connsiteY286" fmla="*/ 1646368 h 1682351"/>
              <a:gd name="connsiteX287" fmla="*/ 5771 w 7868507"/>
              <a:gd name="connsiteY287" fmla="*/ 1682351 h 1682351"/>
              <a:gd name="connsiteX288" fmla="*/ 0 w 7868507"/>
              <a:gd name="connsiteY288" fmla="*/ 1682121 h 1682351"/>
              <a:gd name="connsiteX289" fmla="*/ 0 w 7868507"/>
              <a:gd name="connsiteY289" fmla="*/ 208540 h 1682351"/>
              <a:gd name="connsiteX290" fmla="*/ 1 w 7868507"/>
              <a:gd name="connsiteY290" fmla="*/ 208540 h 168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</a:cxnLst>
            <a:rect l="l" t="t" r="r" b="b"/>
            <a:pathLst>
              <a:path w="7868507" h="1682351">
                <a:moveTo>
                  <a:pt x="0" y="0"/>
                </a:moveTo>
                <a:lnTo>
                  <a:pt x="7868507" y="0"/>
                </a:lnTo>
                <a:lnTo>
                  <a:pt x="7865866" y="1824"/>
                </a:lnTo>
                <a:cubicBezTo>
                  <a:pt x="7856431" y="8442"/>
                  <a:pt x="7838680" y="21037"/>
                  <a:pt x="7837561" y="21679"/>
                </a:cubicBezTo>
                <a:cubicBezTo>
                  <a:pt x="7827334" y="28887"/>
                  <a:pt x="7786488" y="47703"/>
                  <a:pt x="7769454" y="43813"/>
                </a:cubicBezTo>
                <a:cubicBezTo>
                  <a:pt x="7776715" y="51976"/>
                  <a:pt x="7698773" y="52885"/>
                  <a:pt x="7695485" y="61050"/>
                </a:cubicBezTo>
                <a:cubicBezTo>
                  <a:pt x="7694124" y="67654"/>
                  <a:pt x="7669858" y="70842"/>
                  <a:pt x="7662356" y="73131"/>
                </a:cubicBezTo>
                <a:cubicBezTo>
                  <a:pt x="7657288" y="79798"/>
                  <a:pt x="7615644" y="67260"/>
                  <a:pt x="7602203" y="99894"/>
                </a:cubicBezTo>
                <a:cubicBezTo>
                  <a:pt x="7564102" y="102340"/>
                  <a:pt x="7563677" y="146948"/>
                  <a:pt x="7533256" y="141638"/>
                </a:cubicBezTo>
                <a:cubicBezTo>
                  <a:pt x="7525393" y="142116"/>
                  <a:pt x="7522481" y="163449"/>
                  <a:pt x="7516926" y="165418"/>
                </a:cubicBezTo>
                <a:lnTo>
                  <a:pt x="7488994" y="178287"/>
                </a:lnTo>
                <a:lnTo>
                  <a:pt x="7478335" y="185700"/>
                </a:lnTo>
                <a:lnTo>
                  <a:pt x="7458526" y="189157"/>
                </a:lnTo>
                <a:cubicBezTo>
                  <a:pt x="7448729" y="190298"/>
                  <a:pt x="7435680" y="189564"/>
                  <a:pt x="7419554" y="192546"/>
                </a:cubicBezTo>
                <a:cubicBezTo>
                  <a:pt x="7391848" y="201320"/>
                  <a:pt x="7364551" y="190112"/>
                  <a:pt x="7347574" y="213028"/>
                </a:cubicBezTo>
                <a:cubicBezTo>
                  <a:pt x="7289734" y="215419"/>
                  <a:pt x="7263297" y="236052"/>
                  <a:pt x="7205646" y="228570"/>
                </a:cubicBezTo>
                <a:cubicBezTo>
                  <a:pt x="7219384" y="234481"/>
                  <a:pt x="7148985" y="225303"/>
                  <a:pt x="7132082" y="240066"/>
                </a:cubicBezTo>
                <a:cubicBezTo>
                  <a:pt x="7098097" y="244851"/>
                  <a:pt x="7078927" y="243254"/>
                  <a:pt x="7026584" y="249305"/>
                </a:cubicBezTo>
                <a:cubicBezTo>
                  <a:pt x="6982005" y="255885"/>
                  <a:pt x="6975045" y="256084"/>
                  <a:pt x="6949796" y="259619"/>
                </a:cubicBezTo>
                <a:lnTo>
                  <a:pt x="6850243" y="278486"/>
                </a:lnTo>
                <a:lnTo>
                  <a:pt x="6848972" y="279419"/>
                </a:lnTo>
                <a:cubicBezTo>
                  <a:pt x="6842431" y="281915"/>
                  <a:pt x="6837674" y="282132"/>
                  <a:pt x="6833720" y="281340"/>
                </a:cubicBezTo>
                <a:lnTo>
                  <a:pt x="6796601" y="279778"/>
                </a:lnTo>
                <a:lnTo>
                  <a:pt x="6793249" y="281365"/>
                </a:lnTo>
                <a:lnTo>
                  <a:pt x="6761214" y="283216"/>
                </a:lnTo>
                <a:cubicBezTo>
                  <a:pt x="6761188" y="283490"/>
                  <a:pt x="6761163" y="283765"/>
                  <a:pt x="6761137" y="284040"/>
                </a:cubicBezTo>
                <a:cubicBezTo>
                  <a:pt x="6760237" y="285931"/>
                  <a:pt x="6758196" y="287407"/>
                  <a:pt x="6753708" y="288053"/>
                </a:cubicBezTo>
                <a:cubicBezTo>
                  <a:pt x="6765963" y="298767"/>
                  <a:pt x="6752991" y="292938"/>
                  <a:pt x="6738673" y="293899"/>
                </a:cubicBezTo>
                <a:cubicBezTo>
                  <a:pt x="6725584" y="299105"/>
                  <a:pt x="6686848" y="314912"/>
                  <a:pt x="6675177" y="319284"/>
                </a:cubicBezTo>
                <a:lnTo>
                  <a:pt x="6668648" y="320128"/>
                </a:lnTo>
                <a:cubicBezTo>
                  <a:pt x="6668631" y="320193"/>
                  <a:pt x="6668614" y="320260"/>
                  <a:pt x="6668596" y="320325"/>
                </a:cubicBezTo>
                <a:cubicBezTo>
                  <a:pt x="6667339" y="320894"/>
                  <a:pt x="6665255" y="321316"/>
                  <a:pt x="6661861" y="321574"/>
                </a:cubicBezTo>
                <a:lnTo>
                  <a:pt x="6644079" y="323301"/>
                </a:lnTo>
                <a:lnTo>
                  <a:pt x="6640227" y="325063"/>
                </a:lnTo>
                <a:lnTo>
                  <a:pt x="6639422" y="327491"/>
                </a:lnTo>
                <a:lnTo>
                  <a:pt x="6617073" y="336554"/>
                </a:lnTo>
                <a:cubicBezTo>
                  <a:pt x="6605813" y="334764"/>
                  <a:pt x="6572341" y="351494"/>
                  <a:pt x="6565938" y="354459"/>
                </a:cubicBezTo>
                <a:lnTo>
                  <a:pt x="6506395" y="372715"/>
                </a:lnTo>
                <a:cubicBezTo>
                  <a:pt x="6446059" y="407226"/>
                  <a:pt x="6413333" y="405459"/>
                  <a:pt x="6366803" y="421832"/>
                </a:cubicBezTo>
                <a:cubicBezTo>
                  <a:pt x="6324390" y="424230"/>
                  <a:pt x="6284368" y="425700"/>
                  <a:pt x="6245343" y="435559"/>
                </a:cubicBezTo>
                <a:cubicBezTo>
                  <a:pt x="6215336" y="440142"/>
                  <a:pt x="6196358" y="442032"/>
                  <a:pt x="6186762" y="449329"/>
                </a:cubicBezTo>
                <a:lnTo>
                  <a:pt x="6151870" y="456667"/>
                </a:lnTo>
                <a:lnTo>
                  <a:pt x="6094791" y="467108"/>
                </a:lnTo>
                <a:cubicBezTo>
                  <a:pt x="6094657" y="467835"/>
                  <a:pt x="6094521" y="468561"/>
                  <a:pt x="6094387" y="469288"/>
                </a:cubicBezTo>
                <a:lnTo>
                  <a:pt x="6088888" y="472662"/>
                </a:lnTo>
                <a:lnTo>
                  <a:pt x="6079322" y="480342"/>
                </a:lnTo>
                <a:lnTo>
                  <a:pt x="6060058" y="490885"/>
                </a:lnTo>
                <a:lnTo>
                  <a:pt x="6059271" y="490563"/>
                </a:lnTo>
                <a:cubicBezTo>
                  <a:pt x="6057130" y="490070"/>
                  <a:pt x="6054850" y="490140"/>
                  <a:pt x="6052214" y="491388"/>
                </a:cubicBezTo>
                <a:cubicBezTo>
                  <a:pt x="6043152" y="492025"/>
                  <a:pt x="6015622" y="492143"/>
                  <a:pt x="6004898" y="494385"/>
                </a:cubicBezTo>
                <a:cubicBezTo>
                  <a:pt x="5999647" y="497933"/>
                  <a:pt x="5993947" y="501457"/>
                  <a:pt x="5987859" y="504838"/>
                </a:cubicBezTo>
                <a:lnTo>
                  <a:pt x="5984113" y="506697"/>
                </a:lnTo>
                <a:lnTo>
                  <a:pt x="5983909" y="506630"/>
                </a:lnTo>
                <a:cubicBezTo>
                  <a:pt x="5982816" y="506817"/>
                  <a:pt x="5981478" y="507345"/>
                  <a:pt x="5979696" y="508387"/>
                </a:cubicBezTo>
                <a:lnTo>
                  <a:pt x="5931986" y="510495"/>
                </a:lnTo>
                <a:cubicBezTo>
                  <a:pt x="5909485" y="515471"/>
                  <a:pt x="5891640" y="509415"/>
                  <a:pt x="5873354" y="520717"/>
                </a:cubicBezTo>
                <a:cubicBezTo>
                  <a:pt x="5862814" y="523027"/>
                  <a:pt x="5852640" y="524240"/>
                  <a:pt x="5843006" y="525739"/>
                </a:cubicBezTo>
                <a:lnTo>
                  <a:pt x="5825737" y="530029"/>
                </a:lnTo>
                <a:lnTo>
                  <a:pt x="5812271" y="536366"/>
                </a:lnTo>
                <a:cubicBezTo>
                  <a:pt x="5756812" y="585055"/>
                  <a:pt x="5726733" y="582561"/>
                  <a:pt x="5683965" y="605660"/>
                </a:cubicBezTo>
                <a:cubicBezTo>
                  <a:pt x="5644981" y="609044"/>
                  <a:pt x="5608194" y="611118"/>
                  <a:pt x="5572324" y="625027"/>
                </a:cubicBezTo>
                <a:lnTo>
                  <a:pt x="5556903" y="628786"/>
                </a:lnTo>
                <a:lnTo>
                  <a:pt x="5553544" y="627847"/>
                </a:lnTo>
                <a:lnTo>
                  <a:pt x="5526889" y="632098"/>
                </a:lnTo>
                <a:lnTo>
                  <a:pt x="5521078" y="637584"/>
                </a:lnTo>
                <a:lnTo>
                  <a:pt x="5512534" y="637267"/>
                </a:lnTo>
                <a:cubicBezTo>
                  <a:pt x="5504747" y="639009"/>
                  <a:pt x="5481345" y="646244"/>
                  <a:pt x="5474353" y="648039"/>
                </a:cubicBezTo>
                <a:lnTo>
                  <a:pt x="5470584" y="648039"/>
                </a:lnTo>
                <a:lnTo>
                  <a:pt x="5467496" y="650003"/>
                </a:lnTo>
                <a:lnTo>
                  <a:pt x="5462885" y="649269"/>
                </a:lnTo>
                <a:lnTo>
                  <a:pt x="5461190" y="650833"/>
                </a:lnTo>
                <a:lnTo>
                  <a:pt x="5438256" y="650162"/>
                </a:lnTo>
                <a:lnTo>
                  <a:pt x="5425515" y="650724"/>
                </a:lnTo>
                <a:lnTo>
                  <a:pt x="5399851" y="648648"/>
                </a:lnTo>
                <a:lnTo>
                  <a:pt x="5395578" y="651245"/>
                </a:lnTo>
                <a:lnTo>
                  <a:pt x="5357693" y="652764"/>
                </a:lnTo>
                <a:cubicBezTo>
                  <a:pt x="5357603" y="653244"/>
                  <a:pt x="5357512" y="653723"/>
                  <a:pt x="5357422" y="654203"/>
                </a:cubicBezTo>
                <a:lnTo>
                  <a:pt x="5347920" y="660769"/>
                </a:lnTo>
                <a:lnTo>
                  <a:pt x="5344829" y="661019"/>
                </a:lnTo>
                <a:cubicBezTo>
                  <a:pt x="5307153" y="665059"/>
                  <a:pt x="5332651" y="677514"/>
                  <a:pt x="5285263" y="671313"/>
                </a:cubicBezTo>
                <a:cubicBezTo>
                  <a:pt x="5280405" y="677746"/>
                  <a:pt x="5274454" y="678943"/>
                  <a:pt x="5264305" y="677803"/>
                </a:cubicBezTo>
                <a:cubicBezTo>
                  <a:pt x="5246014" y="680189"/>
                  <a:pt x="5247969" y="694161"/>
                  <a:pt x="5229182" y="688503"/>
                </a:cubicBezTo>
                <a:cubicBezTo>
                  <a:pt x="5232786" y="695611"/>
                  <a:pt x="5194630" y="696876"/>
                  <a:pt x="5203382" y="703484"/>
                </a:cubicBezTo>
                <a:cubicBezTo>
                  <a:pt x="5191747" y="712293"/>
                  <a:pt x="5185418" y="701775"/>
                  <a:pt x="5173833" y="709660"/>
                </a:cubicBezTo>
                <a:cubicBezTo>
                  <a:pt x="5160556" y="713156"/>
                  <a:pt x="5181164" y="700314"/>
                  <a:pt x="5166382" y="702062"/>
                </a:cubicBezTo>
                <a:cubicBezTo>
                  <a:pt x="5152981" y="704685"/>
                  <a:pt x="5149341" y="697471"/>
                  <a:pt x="5142858" y="702153"/>
                </a:cubicBezTo>
                <a:cubicBezTo>
                  <a:pt x="5140697" y="703712"/>
                  <a:pt x="5138223" y="706594"/>
                  <a:pt x="5134964" y="711602"/>
                </a:cubicBezTo>
                <a:cubicBezTo>
                  <a:pt x="5116062" y="710281"/>
                  <a:pt x="5112766" y="718879"/>
                  <a:pt x="5087368" y="727066"/>
                </a:cubicBezTo>
                <a:cubicBezTo>
                  <a:pt x="5076462" y="724359"/>
                  <a:pt x="5067967" y="727957"/>
                  <a:pt x="5059763" y="733651"/>
                </a:cubicBezTo>
                <a:cubicBezTo>
                  <a:pt x="5047285" y="735133"/>
                  <a:pt x="5035444" y="738447"/>
                  <a:pt x="5023240" y="742299"/>
                </a:cubicBezTo>
                <a:lnTo>
                  <a:pt x="5007406" y="747156"/>
                </a:lnTo>
                <a:lnTo>
                  <a:pt x="4995851" y="746560"/>
                </a:lnTo>
                <a:cubicBezTo>
                  <a:pt x="4991224" y="747463"/>
                  <a:pt x="4986919" y="747840"/>
                  <a:pt x="4983107" y="748274"/>
                </a:cubicBezTo>
                <a:lnTo>
                  <a:pt x="4973068" y="750600"/>
                </a:lnTo>
                <a:lnTo>
                  <a:pt x="4967642" y="756164"/>
                </a:lnTo>
                <a:lnTo>
                  <a:pt x="4958938" y="756308"/>
                </a:lnTo>
                <a:lnTo>
                  <a:pt x="4949594" y="761504"/>
                </a:lnTo>
                <a:lnTo>
                  <a:pt x="4947761" y="759559"/>
                </a:lnTo>
                <a:lnTo>
                  <a:pt x="4939683" y="757589"/>
                </a:lnTo>
                <a:lnTo>
                  <a:pt x="4905733" y="776774"/>
                </a:lnTo>
                <a:cubicBezTo>
                  <a:pt x="4896707" y="781329"/>
                  <a:pt x="4889057" y="783325"/>
                  <a:pt x="4885524" y="784914"/>
                </a:cubicBezTo>
                <a:lnTo>
                  <a:pt x="4884537" y="786309"/>
                </a:lnTo>
                <a:lnTo>
                  <a:pt x="4863207" y="792997"/>
                </a:lnTo>
                <a:lnTo>
                  <a:pt x="4857388" y="798678"/>
                </a:lnTo>
                <a:cubicBezTo>
                  <a:pt x="4843193" y="806581"/>
                  <a:pt x="4824167" y="805577"/>
                  <a:pt x="4816499" y="818246"/>
                </a:cubicBezTo>
                <a:cubicBezTo>
                  <a:pt x="4812647" y="821244"/>
                  <a:pt x="4808821" y="822962"/>
                  <a:pt x="4805033" y="823877"/>
                </a:cubicBezTo>
                <a:lnTo>
                  <a:pt x="4794341" y="824641"/>
                </a:lnTo>
                <a:lnTo>
                  <a:pt x="4791139" y="821265"/>
                </a:lnTo>
                <a:lnTo>
                  <a:pt x="4784697" y="823709"/>
                </a:lnTo>
                <a:lnTo>
                  <a:pt x="4782810" y="823507"/>
                </a:lnTo>
                <a:cubicBezTo>
                  <a:pt x="4779205" y="823102"/>
                  <a:pt x="4775651" y="822843"/>
                  <a:pt x="4772164" y="823203"/>
                </a:cubicBezTo>
                <a:cubicBezTo>
                  <a:pt x="4777656" y="842476"/>
                  <a:pt x="4743396" y="829438"/>
                  <a:pt x="4753756" y="843711"/>
                </a:cubicBezTo>
                <a:cubicBezTo>
                  <a:pt x="4735544" y="849041"/>
                  <a:pt x="4750178" y="861228"/>
                  <a:pt x="4727551" y="851537"/>
                </a:cubicBezTo>
                <a:cubicBezTo>
                  <a:pt x="4699946" y="874427"/>
                  <a:pt x="4652821" y="902023"/>
                  <a:pt x="4631760" y="932126"/>
                </a:cubicBezTo>
                <a:cubicBezTo>
                  <a:pt x="4606537" y="943038"/>
                  <a:pt x="4602512" y="938987"/>
                  <a:pt x="4584082" y="949940"/>
                </a:cubicBezTo>
                <a:cubicBezTo>
                  <a:pt x="4584818" y="973908"/>
                  <a:pt x="4539784" y="951314"/>
                  <a:pt x="4523312" y="974005"/>
                </a:cubicBezTo>
                <a:lnTo>
                  <a:pt x="4463504" y="996548"/>
                </a:lnTo>
                <a:lnTo>
                  <a:pt x="4452680" y="1008042"/>
                </a:lnTo>
                <a:lnTo>
                  <a:pt x="4445284" y="1009976"/>
                </a:lnTo>
                <a:lnTo>
                  <a:pt x="4407084" y="1025274"/>
                </a:lnTo>
                <a:lnTo>
                  <a:pt x="4398766" y="1022420"/>
                </a:lnTo>
                <a:lnTo>
                  <a:pt x="4397057" y="1020283"/>
                </a:lnTo>
                <a:lnTo>
                  <a:pt x="4386552" y="1024409"/>
                </a:lnTo>
                <a:lnTo>
                  <a:pt x="4377324" y="1023587"/>
                </a:lnTo>
                <a:lnTo>
                  <a:pt x="4370923" y="1028513"/>
                </a:lnTo>
                <a:lnTo>
                  <a:pt x="4360023" y="1029711"/>
                </a:lnTo>
                <a:cubicBezTo>
                  <a:pt x="4355937" y="1029719"/>
                  <a:pt x="4351336" y="1029614"/>
                  <a:pt x="4346335" y="1029999"/>
                </a:cubicBezTo>
                <a:lnTo>
                  <a:pt x="4334175" y="1028124"/>
                </a:lnTo>
                <a:lnTo>
                  <a:pt x="4316842" y="1031192"/>
                </a:lnTo>
                <a:cubicBezTo>
                  <a:pt x="4303471" y="1033665"/>
                  <a:pt x="4290547" y="1035645"/>
                  <a:pt x="4277163" y="1035732"/>
                </a:cubicBezTo>
                <a:cubicBezTo>
                  <a:pt x="4267809" y="1040481"/>
                  <a:pt x="4258392" y="1043112"/>
                  <a:pt x="4247171" y="1039212"/>
                </a:cubicBezTo>
                <a:cubicBezTo>
                  <a:pt x="4219321" y="1044529"/>
                  <a:pt x="4214817" y="1052707"/>
                  <a:pt x="4194968" y="1049296"/>
                </a:cubicBezTo>
                <a:cubicBezTo>
                  <a:pt x="4190926" y="1053911"/>
                  <a:pt x="4187967" y="1056500"/>
                  <a:pt x="4185496" y="1057811"/>
                </a:cubicBezTo>
                <a:cubicBezTo>
                  <a:pt x="4178081" y="1061743"/>
                  <a:pt x="4175081" y="1054170"/>
                  <a:pt x="4160588" y="1055289"/>
                </a:cubicBezTo>
                <a:cubicBezTo>
                  <a:pt x="4144737" y="1055386"/>
                  <a:pt x="4168066" y="1044910"/>
                  <a:pt x="4153601" y="1046911"/>
                </a:cubicBezTo>
                <a:cubicBezTo>
                  <a:pt x="4140408" y="1053461"/>
                  <a:pt x="4134952" y="1042305"/>
                  <a:pt x="4121597" y="1049768"/>
                </a:cubicBezTo>
                <a:cubicBezTo>
                  <a:pt x="4130078" y="1057306"/>
                  <a:pt x="4089547" y="1054328"/>
                  <a:pt x="4092519" y="1061793"/>
                </a:cubicBezTo>
                <a:cubicBezTo>
                  <a:pt x="4073305" y="1054083"/>
                  <a:pt x="4073723" y="1068186"/>
                  <a:pt x="4054082" y="1068526"/>
                </a:cubicBezTo>
                <a:cubicBezTo>
                  <a:pt x="4043475" y="1066267"/>
                  <a:pt x="4037035" y="1066795"/>
                  <a:pt x="4031133" y="1072650"/>
                </a:cubicBezTo>
                <a:cubicBezTo>
                  <a:pt x="3981712" y="1061225"/>
                  <a:pt x="4007226" y="1076435"/>
                  <a:pt x="3966873" y="1076267"/>
                </a:cubicBezTo>
                <a:lnTo>
                  <a:pt x="3963573" y="1076172"/>
                </a:lnTo>
                <a:lnTo>
                  <a:pt x="3952740" y="1081643"/>
                </a:lnTo>
                <a:cubicBezTo>
                  <a:pt x="3952588" y="1082109"/>
                  <a:pt x="3952435" y="1082575"/>
                  <a:pt x="3952284" y="1083043"/>
                </a:cubicBezTo>
                <a:lnTo>
                  <a:pt x="3912008" y="1080346"/>
                </a:lnTo>
                <a:lnTo>
                  <a:pt x="3907178" y="1082452"/>
                </a:lnTo>
                <a:lnTo>
                  <a:pt x="3880262" y="1077541"/>
                </a:lnTo>
                <a:lnTo>
                  <a:pt x="3866711" y="1076684"/>
                </a:lnTo>
                <a:lnTo>
                  <a:pt x="3842517" y="1073470"/>
                </a:lnTo>
                <a:lnTo>
                  <a:pt x="3840538" y="1074837"/>
                </a:lnTo>
                <a:lnTo>
                  <a:pt x="3835745" y="1073596"/>
                </a:lnTo>
                <a:lnTo>
                  <a:pt x="3832245" y="1075205"/>
                </a:lnTo>
                <a:lnTo>
                  <a:pt x="3828256" y="1074786"/>
                </a:lnTo>
                <a:cubicBezTo>
                  <a:pt x="3820644" y="1075794"/>
                  <a:pt x="3795021" y="1080386"/>
                  <a:pt x="3786574" y="1081253"/>
                </a:cubicBezTo>
                <a:lnTo>
                  <a:pt x="3777568" y="1079989"/>
                </a:lnTo>
                <a:lnTo>
                  <a:pt x="3770769" y="1084796"/>
                </a:lnTo>
                <a:lnTo>
                  <a:pt x="3742056" y="1086062"/>
                </a:lnTo>
                <a:lnTo>
                  <a:pt x="3732135" y="1082300"/>
                </a:lnTo>
                <a:lnTo>
                  <a:pt x="3722961" y="1079602"/>
                </a:lnTo>
                <a:lnTo>
                  <a:pt x="3721773" y="1079610"/>
                </a:lnTo>
                <a:lnTo>
                  <a:pt x="3709837" y="1079694"/>
                </a:lnTo>
                <a:lnTo>
                  <a:pt x="3687629" y="1079849"/>
                </a:lnTo>
                <a:cubicBezTo>
                  <a:pt x="3673456" y="1080105"/>
                  <a:pt x="3659080" y="1080912"/>
                  <a:pt x="3644574" y="1083439"/>
                </a:cubicBezTo>
                <a:cubicBezTo>
                  <a:pt x="3589095" y="1070946"/>
                  <a:pt x="3593887" y="1069803"/>
                  <a:pt x="3547156" y="1066356"/>
                </a:cubicBezTo>
                <a:cubicBezTo>
                  <a:pt x="3524419" y="1052844"/>
                  <a:pt x="3435948" y="1076852"/>
                  <a:pt x="3408831" y="1075438"/>
                </a:cubicBezTo>
                <a:cubicBezTo>
                  <a:pt x="3341934" y="1084022"/>
                  <a:pt x="3199862" y="1123979"/>
                  <a:pt x="3114039" y="1109327"/>
                </a:cubicBezTo>
                <a:cubicBezTo>
                  <a:pt x="3092859" y="1111484"/>
                  <a:pt x="3063890" y="1116528"/>
                  <a:pt x="3051319" y="1116688"/>
                </a:cubicBezTo>
                <a:lnTo>
                  <a:pt x="3010058" y="1118821"/>
                </a:lnTo>
                <a:lnTo>
                  <a:pt x="2941155" y="1141827"/>
                </a:lnTo>
                <a:cubicBezTo>
                  <a:pt x="2906040" y="1127149"/>
                  <a:pt x="2906331" y="1144134"/>
                  <a:pt x="2862733" y="1149849"/>
                </a:cubicBezTo>
                <a:cubicBezTo>
                  <a:pt x="2846732" y="1145242"/>
                  <a:pt x="2772044" y="1145386"/>
                  <a:pt x="2762853" y="1155888"/>
                </a:cubicBezTo>
                <a:cubicBezTo>
                  <a:pt x="2752600" y="1158438"/>
                  <a:pt x="2740554" y="1155224"/>
                  <a:pt x="2735957" y="1166296"/>
                </a:cubicBezTo>
                <a:cubicBezTo>
                  <a:pt x="2728293" y="1179691"/>
                  <a:pt x="2692123" y="1160594"/>
                  <a:pt x="2697453" y="1175920"/>
                </a:cubicBezTo>
                <a:cubicBezTo>
                  <a:pt x="2671775" y="1162864"/>
                  <a:pt x="2651911" y="1191050"/>
                  <a:pt x="2630587" y="1198561"/>
                </a:cubicBezTo>
                <a:cubicBezTo>
                  <a:pt x="2610325" y="1198229"/>
                  <a:pt x="2600793" y="1205603"/>
                  <a:pt x="2554087" y="1210615"/>
                </a:cubicBezTo>
                <a:cubicBezTo>
                  <a:pt x="2531792" y="1195398"/>
                  <a:pt x="2507411" y="1222739"/>
                  <a:pt x="2466063" y="1202949"/>
                </a:cubicBezTo>
                <a:cubicBezTo>
                  <a:pt x="2464801" y="1205165"/>
                  <a:pt x="2452486" y="1203160"/>
                  <a:pt x="2417946" y="1202719"/>
                </a:cubicBezTo>
                <a:cubicBezTo>
                  <a:pt x="2383405" y="1202277"/>
                  <a:pt x="2310873" y="1202063"/>
                  <a:pt x="2258819" y="1200304"/>
                </a:cubicBezTo>
                <a:cubicBezTo>
                  <a:pt x="2199732" y="1200698"/>
                  <a:pt x="2226373" y="1222055"/>
                  <a:pt x="2148771" y="1198564"/>
                </a:cubicBezTo>
                <a:cubicBezTo>
                  <a:pt x="2142871" y="1211179"/>
                  <a:pt x="2133698" y="1212428"/>
                  <a:pt x="2117137" y="1207800"/>
                </a:cubicBezTo>
                <a:cubicBezTo>
                  <a:pt x="2088573" y="1208890"/>
                  <a:pt x="2095766" y="1239016"/>
                  <a:pt x="2064067" y="1222897"/>
                </a:cubicBezTo>
                <a:cubicBezTo>
                  <a:pt x="2043442" y="1230104"/>
                  <a:pt x="2024354" y="1222318"/>
                  <a:pt x="2011154" y="1227589"/>
                </a:cubicBezTo>
                <a:lnTo>
                  <a:pt x="1967562" y="1238053"/>
                </a:lnTo>
                <a:cubicBezTo>
                  <a:pt x="1943445" y="1241153"/>
                  <a:pt x="1936681" y="1218694"/>
                  <a:pt x="1925305" y="1239652"/>
                </a:cubicBezTo>
                <a:lnTo>
                  <a:pt x="1903633" y="1234971"/>
                </a:lnTo>
                <a:lnTo>
                  <a:pt x="1878608" y="1229903"/>
                </a:lnTo>
                <a:cubicBezTo>
                  <a:pt x="1865432" y="1226444"/>
                  <a:pt x="1871623" y="1230353"/>
                  <a:pt x="1843617" y="1224887"/>
                </a:cubicBezTo>
                <a:cubicBezTo>
                  <a:pt x="1825673" y="1239930"/>
                  <a:pt x="1796410" y="1228866"/>
                  <a:pt x="1749265" y="1228560"/>
                </a:cubicBezTo>
                <a:lnTo>
                  <a:pt x="1650050" y="1231064"/>
                </a:lnTo>
                <a:lnTo>
                  <a:pt x="1625906" y="1240466"/>
                </a:lnTo>
                <a:cubicBezTo>
                  <a:pt x="1625817" y="1241492"/>
                  <a:pt x="1625727" y="1242517"/>
                  <a:pt x="1625638" y="1243542"/>
                </a:cubicBezTo>
                <a:lnTo>
                  <a:pt x="1621994" y="1248302"/>
                </a:lnTo>
                <a:lnTo>
                  <a:pt x="1615654" y="1259137"/>
                </a:lnTo>
                <a:lnTo>
                  <a:pt x="1602888" y="1274010"/>
                </a:lnTo>
                <a:lnTo>
                  <a:pt x="1602366" y="1273557"/>
                </a:lnTo>
                <a:cubicBezTo>
                  <a:pt x="1600947" y="1272861"/>
                  <a:pt x="1599436" y="1272961"/>
                  <a:pt x="1597689" y="1274721"/>
                </a:cubicBezTo>
                <a:cubicBezTo>
                  <a:pt x="1591684" y="1275620"/>
                  <a:pt x="1573440" y="1275786"/>
                  <a:pt x="1566332" y="1278948"/>
                </a:cubicBezTo>
                <a:cubicBezTo>
                  <a:pt x="1562852" y="1283954"/>
                  <a:pt x="1559075" y="1288927"/>
                  <a:pt x="1555040" y="1293696"/>
                </a:cubicBezTo>
                <a:lnTo>
                  <a:pt x="1552558" y="1296317"/>
                </a:lnTo>
                <a:lnTo>
                  <a:pt x="1552423" y="1296224"/>
                </a:lnTo>
                <a:cubicBezTo>
                  <a:pt x="1551698" y="1296488"/>
                  <a:pt x="1550811" y="1297233"/>
                  <a:pt x="1549631" y="1298702"/>
                </a:cubicBezTo>
                <a:lnTo>
                  <a:pt x="1518013" y="1301677"/>
                </a:lnTo>
                <a:cubicBezTo>
                  <a:pt x="1503101" y="1308697"/>
                  <a:pt x="1491274" y="1300153"/>
                  <a:pt x="1479156" y="1316098"/>
                </a:cubicBezTo>
                <a:cubicBezTo>
                  <a:pt x="1465186" y="1322615"/>
                  <a:pt x="1452185" y="1322947"/>
                  <a:pt x="1441079" y="1332684"/>
                </a:cubicBezTo>
                <a:cubicBezTo>
                  <a:pt x="1435555" y="1330684"/>
                  <a:pt x="1430746" y="1331145"/>
                  <a:pt x="1427483" y="1339810"/>
                </a:cubicBezTo>
                <a:cubicBezTo>
                  <a:pt x="1414128" y="1344023"/>
                  <a:pt x="1409403" y="1336269"/>
                  <a:pt x="1402408" y="1347572"/>
                </a:cubicBezTo>
                <a:cubicBezTo>
                  <a:pt x="1392551" y="1336117"/>
                  <a:pt x="1393098" y="1342070"/>
                  <a:pt x="1390401" y="1348064"/>
                </a:cubicBezTo>
                <a:lnTo>
                  <a:pt x="1389965" y="1348612"/>
                </a:lnTo>
                <a:lnTo>
                  <a:pt x="1388601" y="1346953"/>
                </a:lnTo>
                <a:lnTo>
                  <a:pt x="1380844" y="1350384"/>
                </a:lnTo>
                <a:lnTo>
                  <a:pt x="1378861" y="1352221"/>
                </a:lnTo>
                <a:cubicBezTo>
                  <a:pt x="1377460" y="1353281"/>
                  <a:pt x="1376483" y="1353720"/>
                  <a:pt x="1375758" y="1353731"/>
                </a:cubicBezTo>
                <a:lnTo>
                  <a:pt x="1375650" y="1353592"/>
                </a:lnTo>
                <a:lnTo>
                  <a:pt x="1372804" y="1355351"/>
                </a:lnTo>
                <a:cubicBezTo>
                  <a:pt x="1368066" y="1358724"/>
                  <a:pt x="1363523" y="1362386"/>
                  <a:pt x="1359249" y="1366189"/>
                </a:cubicBezTo>
                <a:cubicBezTo>
                  <a:pt x="1355111" y="1360199"/>
                  <a:pt x="1345759" y="1369902"/>
                  <a:pt x="1340780" y="1366894"/>
                </a:cubicBezTo>
                <a:lnTo>
                  <a:pt x="1337816" y="1359128"/>
                </a:lnTo>
                <a:lnTo>
                  <a:pt x="1335560" y="1360910"/>
                </a:lnTo>
                <a:lnTo>
                  <a:pt x="1331292" y="1365723"/>
                </a:lnTo>
                <a:cubicBezTo>
                  <a:pt x="1330626" y="1366376"/>
                  <a:pt x="1330143" y="1366473"/>
                  <a:pt x="1329826" y="1365581"/>
                </a:cubicBezTo>
                <a:cubicBezTo>
                  <a:pt x="1327198" y="1366438"/>
                  <a:pt x="1318609" y="1370320"/>
                  <a:pt x="1315524" y="1370869"/>
                </a:cubicBezTo>
                <a:lnTo>
                  <a:pt x="1311310" y="1368878"/>
                </a:lnTo>
                <a:lnTo>
                  <a:pt x="1309448" y="1368851"/>
                </a:lnTo>
                <a:lnTo>
                  <a:pt x="1301298" y="1377498"/>
                </a:lnTo>
                <a:lnTo>
                  <a:pt x="1296925" y="1380996"/>
                </a:lnTo>
                <a:lnTo>
                  <a:pt x="1269267" y="1411589"/>
                </a:lnTo>
                <a:lnTo>
                  <a:pt x="1221707" y="1427353"/>
                </a:lnTo>
                <a:cubicBezTo>
                  <a:pt x="1207203" y="1448075"/>
                  <a:pt x="1174765" y="1420621"/>
                  <a:pt x="1173283" y="1444522"/>
                </a:cubicBezTo>
                <a:cubicBezTo>
                  <a:pt x="1158285" y="1453361"/>
                  <a:pt x="1155560" y="1448889"/>
                  <a:pt x="1135382" y="1456933"/>
                </a:cubicBezTo>
                <a:cubicBezTo>
                  <a:pt x="1116745" y="1484511"/>
                  <a:pt x="1078431" y="1506705"/>
                  <a:pt x="1055416" y="1526389"/>
                </a:cubicBezTo>
                <a:cubicBezTo>
                  <a:pt x="1038974" y="1514246"/>
                  <a:pt x="1049103" y="1527982"/>
                  <a:pt x="1034752" y="1531257"/>
                </a:cubicBezTo>
                <a:cubicBezTo>
                  <a:pt x="1041441" y="1546591"/>
                  <a:pt x="1016408" y="1529831"/>
                  <a:pt x="1018956" y="1549595"/>
                </a:cubicBezTo>
                <a:cubicBezTo>
                  <a:pt x="1016264" y="1549565"/>
                  <a:pt x="1013575" y="1548913"/>
                  <a:pt x="1010858" y="1548110"/>
                </a:cubicBezTo>
                <a:lnTo>
                  <a:pt x="1009435" y="1547700"/>
                </a:lnTo>
                <a:lnTo>
                  <a:pt x="1004312" y="1549413"/>
                </a:lnTo>
                <a:lnTo>
                  <a:pt x="1002155" y="1545703"/>
                </a:lnTo>
                <a:lnTo>
                  <a:pt x="993932" y="1545275"/>
                </a:lnTo>
                <a:cubicBezTo>
                  <a:pt x="990963" y="1545764"/>
                  <a:pt x="987897" y="1547047"/>
                  <a:pt x="984702" y="1549599"/>
                </a:cubicBezTo>
                <a:cubicBezTo>
                  <a:pt x="977771" y="1561338"/>
                  <a:pt x="963339" y="1558228"/>
                  <a:pt x="951832" y="1564506"/>
                </a:cubicBezTo>
                <a:lnTo>
                  <a:pt x="946909" y="1569506"/>
                </a:lnTo>
                <a:lnTo>
                  <a:pt x="930061" y="1573784"/>
                </a:lnTo>
                <a:lnTo>
                  <a:pt x="929189" y="1575061"/>
                </a:lnTo>
                <a:cubicBezTo>
                  <a:pt x="926358" y="1576248"/>
                  <a:pt x="920350" y="1577383"/>
                  <a:pt x="913074" y="1580907"/>
                </a:cubicBezTo>
                <a:lnTo>
                  <a:pt x="885532" y="1596205"/>
                </a:lnTo>
                <a:lnTo>
                  <a:pt x="879535" y="1593350"/>
                </a:lnTo>
                <a:lnTo>
                  <a:pt x="878302" y="1591213"/>
                </a:lnTo>
                <a:lnTo>
                  <a:pt x="870728" y="1595340"/>
                </a:lnTo>
                <a:lnTo>
                  <a:pt x="864075" y="1594517"/>
                </a:lnTo>
                <a:lnTo>
                  <a:pt x="859460" y="1599444"/>
                </a:lnTo>
                <a:lnTo>
                  <a:pt x="851601" y="1600641"/>
                </a:lnTo>
                <a:cubicBezTo>
                  <a:pt x="848654" y="1600649"/>
                  <a:pt x="845337" y="1600545"/>
                  <a:pt x="841730" y="1600929"/>
                </a:cubicBezTo>
                <a:lnTo>
                  <a:pt x="832963" y="1599055"/>
                </a:lnTo>
                <a:lnTo>
                  <a:pt x="820466" y="1602123"/>
                </a:lnTo>
                <a:cubicBezTo>
                  <a:pt x="810825" y="1604596"/>
                  <a:pt x="801507" y="1606575"/>
                  <a:pt x="791859" y="1606663"/>
                </a:cubicBezTo>
                <a:cubicBezTo>
                  <a:pt x="785113" y="1611411"/>
                  <a:pt x="778324" y="1614043"/>
                  <a:pt x="770233" y="1610142"/>
                </a:cubicBezTo>
                <a:cubicBezTo>
                  <a:pt x="750154" y="1615459"/>
                  <a:pt x="746906" y="1623638"/>
                  <a:pt x="732594" y="1620226"/>
                </a:cubicBezTo>
                <a:cubicBezTo>
                  <a:pt x="729681" y="1624842"/>
                  <a:pt x="727547" y="1627431"/>
                  <a:pt x="725765" y="1628741"/>
                </a:cubicBezTo>
                <a:cubicBezTo>
                  <a:pt x="720419" y="1632674"/>
                  <a:pt x="718256" y="1625100"/>
                  <a:pt x="707807" y="1626219"/>
                </a:cubicBezTo>
                <a:cubicBezTo>
                  <a:pt x="696378" y="1626316"/>
                  <a:pt x="713198" y="1615841"/>
                  <a:pt x="702769" y="1617842"/>
                </a:cubicBezTo>
                <a:cubicBezTo>
                  <a:pt x="693256" y="1624391"/>
                  <a:pt x="689323" y="1613235"/>
                  <a:pt x="679694" y="1620699"/>
                </a:cubicBezTo>
                <a:cubicBezTo>
                  <a:pt x="685809" y="1628237"/>
                  <a:pt x="656585" y="1625258"/>
                  <a:pt x="658729" y="1632723"/>
                </a:cubicBezTo>
                <a:cubicBezTo>
                  <a:pt x="644875" y="1625014"/>
                  <a:pt x="645176" y="1639116"/>
                  <a:pt x="631015" y="1639457"/>
                </a:cubicBezTo>
                <a:cubicBezTo>
                  <a:pt x="623368" y="1637197"/>
                  <a:pt x="618725" y="1637726"/>
                  <a:pt x="614469" y="1643580"/>
                </a:cubicBezTo>
                <a:cubicBezTo>
                  <a:pt x="578836" y="1632156"/>
                  <a:pt x="597232" y="1647365"/>
                  <a:pt x="568137" y="1647197"/>
                </a:cubicBezTo>
                <a:lnTo>
                  <a:pt x="565757" y="1647102"/>
                </a:lnTo>
                <a:lnTo>
                  <a:pt x="557947" y="1652573"/>
                </a:lnTo>
                <a:cubicBezTo>
                  <a:pt x="557837" y="1653040"/>
                  <a:pt x="557727" y="1653506"/>
                  <a:pt x="557617" y="1653973"/>
                </a:cubicBezTo>
                <a:lnTo>
                  <a:pt x="528578" y="1651276"/>
                </a:lnTo>
                <a:lnTo>
                  <a:pt x="525096" y="1653383"/>
                </a:lnTo>
                <a:lnTo>
                  <a:pt x="505689" y="1648471"/>
                </a:lnTo>
                <a:lnTo>
                  <a:pt x="495919" y="1647615"/>
                </a:lnTo>
                <a:lnTo>
                  <a:pt x="478476" y="1644401"/>
                </a:lnTo>
                <a:lnTo>
                  <a:pt x="477049" y="1645767"/>
                </a:lnTo>
                <a:lnTo>
                  <a:pt x="473592" y="1644526"/>
                </a:lnTo>
                <a:lnTo>
                  <a:pt x="471069" y="1646136"/>
                </a:lnTo>
                <a:lnTo>
                  <a:pt x="468193" y="1645716"/>
                </a:lnTo>
                <a:cubicBezTo>
                  <a:pt x="462704" y="1646724"/>
                  <a:pt x="444230" y="1651316"/>
                  <a:pt x="438139" y="1652183"/>
                </a:cubicBezTo>
                <a:lnTo>
                  <a:pt x="431647" y="1650919"/>
                </a:lnTo>
                <a:lnTo>
                  <a:pt x="426745" y="1655727"/>
                </a:lnTo>
                <a:lnTo>
                  <a:pt x="406042" y="1656992"/>
                </a:lnTo>
                <a:lnTo>
                  <a:pt x="398889" y="1653230"/>
                </a:lnTo>
                <a:lnTo>
                  <a:pt x="392275" y="1650533"/>
                </a:lnTo>
                <a:lnTo>
                  <a:pt x="391417" y="1650540"/>
                </a:lnTo>
                <a:lnTo>
                  <a:pt x="382811" y="1650624"/>
                </a:lnTo>
                <a:lnTo>
                  <a:pt x="366800" y="1650779"/>
                </a:lnTo>
                <a:cubicBezTo>
                  <a:pt x="356581" y="1651035"/>
                  <a:pt x="346216" y="1651842"/>
                  <a:pt x="335757" y="1654369"/>
                </a:cubicBezTo>
                <a:cubicBezTo>
                  <a:pt x="295757" y="1641876"/>
                  <a:pt x="299211" y="1640734"/>
                  <a:pt x="265518" y="1637286"/>
                </a:cubicBezTo>
                <a:cubicBezTo>
                  <a:pt x="249125" y="1623774"/>
                  <a:pt x="185336" y="1647782"/>
                  <a:pt x="165785" y="1646368"/>
                </a:cubicBezTo>
                <a:cubicBezTo>
                  <a:pt x="129610" y="1652806"/>
                  <a:pt x="62947" y="1676892"/>
                  <a:pt x="5771" y="1682351"/>
                </a:cubicBezTo>
                <a:lnTo>
                  <a:pt x="0" y="1682121"/>
                </a:lnTo>
                <a:lnTo>
                  <a:pt x="0" y="208540"/>
                </a:lnTo>
                <a:lnTo>
                  <a:pt x="1" y="20854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1D16B51-4765-85E2-1EE2-32817824C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5855" y="609600"/>
            <a:ext cx="5982131" cy="1330839"/>
          </a:xfrm>
        </p:spPr>
        <p:txBody>
          <a:bodyPr>
            <a:normAutofit/>
          </a:bodyPr>
          <a:lstStyle/>
          <a:p>
            <a:r>
              <a:rPr lang="en-US" sz="2800" b="1" dirty="0"/>
              <a:t>M&amp;S Digital &amp; Social Platforms</a:t>
            </a:r>
          </a:p>
          <a:p>
            <a:pPr>
              <a:spcBef>
                <a:spcPts val="0"/>
              </a:spcBef>
            </a:pPr>
            <a:endParaRPr lang="en-US" sz="2400" b="1" dirty="0">
              <a:latin typeface="Aptos"/>
            </a:endParaRP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048EB4C9-ACAF-4CCA-BA6E-9314431923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5753" y="6027658"/>
            <a:ext cx="7906247" cy="830343"/>
          </a:xfrm>
          <a:custGeom>
            <a:avLst/>
            <a:gdLst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127968 w 6884912"/>
              <a:gd name="connsiteY58" fmla="*/ 287613 h 1161397"/>
              <a:gd name="connsiteX59" fmla="*/ 3222191 w 6884912"/>
              <a:gd name="connsiteY59" fmla="*/ 307887 h 1161397"/>
              <a:gd name="connsiteX60" fmla="*/ 3227953 w 6884912"/>
              <a:gd name="connsiteY60" fmla="*/ 297650 h 1161397"/>
              <a:gd name="connsiteX61" fmla="*/ 3287859 w 6884912"/>
              <a:gd name="connsiteY61" fmla="*/ 287558 h 1161397"/>
              <a:gd name="connsiteX62" fmla="*/ 3510042 w 6884912"/>
              <a:gd name="connsiteY62" fmla="*/ 311820 h 1161397"/>
              <a:gd name="connsiteX63" fmla="*/ 3626773 w 6884912"/>
              <a:gd name="connsiteY63" fmla="*/ 290452 h 1161397"/>
              <a:gd name="connsiteX64" fmla="*/ 3666217 w 6884912"/>
              <a:gd name="connsiteY64" fmla="*/ 273255 h 1161397"/>
              <a:gd name="connsiteX65" fmla="*/ 3732427 w 6884912"/>
              <a:gd name="connsiteY65" fmla="*/ 245039 h 1161397"/>
              <a:gd name="connsiteX66" fmla="*/ 3777022 w 6884912"/>
              <a:gd name="connsiteY66" fmla="*/ 200276 h 1161397"/>
              <a:gd name="connsiteX67" fmla="*/ 3791246 w 6884912"/>
              <a:gd name="connsiteY67" fmla="*/ 189996 h 1161397"/>
              <a:gd name="connsiteX68" fmla="*/ 3819864 w 6884912"/>
              <a:gd name="connsiteY68" fmla="*/ 194605 h 1161397"/>
              <a:gd name="connsiteX69" fmla="*/ 3830398 w 6884912"/>
              <a:gd name="connsiteY69" fmla="*/ 188383 h 1161397"/>
              <a:gd name="connsiteX70" fmla="*/ 3834360 w 6884912"/>
              <a:gd name="connsiteY70" fmla="*/ 188992 h 1161397"/>
              <a:gd name="connsiteX71" fmla="*/ 3843715 w 6884912"/>
              <a:gd name="connsiteY71" fmla="*/ 188752 h 1161397"/>
              <a:gd name="connsiteX72" fmla="*/ 3842609 w 6884912"/>
              <a:gd name="connsiteY72" fmla="*/ 197386 h 1161397"/>
              <a:gd name="connsiteX73" fmla="*/ 3853961 w 6884912"/>
              <a:gd name="connsiteY73" fmla="*/ 213380 h 1161397"/>
              <a:gd name="connsiteX74" fmla="*/ 3907640 w 6884912"/>
              <a:gd name="connsiteY74" fmla="*/ 207568 h 1161397"/>
              <a:gd name="connsiteX75" fmla="*/ 3910449 w 6884912"/>
              <a:gd name="connsiteY75" fmla="*/ 197808 h 1161397"/>
              <a:gd name="connsiteX76" fmla="*/ 3917197 w 6884912"/>
              <a:gd name="connsiteY76" fmla="*/ 196121 h 1161397"/>
              <a:gd name="connsiteX77" fmla="*/ 3922400 w 6884912"/>
              <a:gd name="connsiteY77" fmla="*/ 205056 h 1161397"/>
              <a:gd name="connsiteX78" fmla="*/ 4013061 w 6884912"/>
              <a:gd name="connsiteY78" fmla="*/ 224874 h 1161397"/>
              <a:gd name="connsiteX79" fmla="*/ 4134285 w 6884912"/>
              <a:gd name="connsiteY79" fmla="*/ 235592 h 1161397"/>
              <a:gd name="connsiteX80" fmla="*/ 4220717 w 6884912"/>
              <a:gd name="connsiteY80" fmla="*/ 192946 h 1161397"/>
              <a:gd name="connsiteX81" fmla="*/ 4228802 w 6884912"/>
              <a:gd name="connsiteY81" fmla="*/ 201468 h 1161397"/>
              <a:gd name="connsiteX82" fmla="*/ 4289361 w 6884912"/>
              <a:gd name="connsiteY82" fmla="*/ 196642 h 1161397"/>
              <a:gd name="connsiteX83" fmla="*/ 4498913 w 6884912"/>
              <a:gd name="connsiteY83" fmla="*/ 118915 h 1161397"/>
              <a:gd name="connsiteX84" fmla="*/ 4617330 w 6884912"/>
              <a:gd name="connsiteY84" fmla="*/ 111163 h 1161397"/>
              <a:gd name="connsiteX85" fmla="*/ 4659778 w 6884912"/>
              <a:gd name="connsiteY85" fmla="*/ 118219 h 1161397"/>
              <a:gd name="connsiteX86" fmla="*/ 4730870 w 6884912"/>
              <a:gd name="connsiteY86" fmla="*/ 129432 h 1161397"/>
              <a:gd name="connsiteX87" fmla="*/ 4785037 w 6884912"/>
              <a:gd name="connsiteY87" fmla="*/ 161964 h 1161397"/>
              <a:gd name="connsiteX88" fmla="*/ 4844073 w 6884912"/>
              <a:gd name="connsiteY88" fmla="*/ 161768 h 1161397"/>
              <a:gd name="connsiteX89" fmla="*/ 4856454 w 6884912"/>
              <a:gd name="connsiteY89" fmla="*/ 130488 h 1161397"/>
              <a:gd name="connsiteX90" fmla="*/ 4920038 w 6884912"/>
              <a:gd name="connsiteY90" fmla="*/ 140418 h 1161397"/>
              <a:gd name="connsiteX91" fmla="*/ 5016639 w 6884912"/>
              <a:gd name="connsiteY91" fmla="*/ 158905 h 1161397"/>
              <a:gd name="connsiteX92" fmla="*/ 5072009 w 6884912"/>
              <a:gd name="connsiteY92" fmla="*/ 161502 h 1161397"/>
              <a:gd name="connsiteX93" fmla="*/ 5223626 w 6884912"/>
              <a:gd name="connsiteY93" fmla="*/ 177356 h 1161397"/>
              <a:gd name="connsiteX94" fmla="*/ 5375773 w 6884912"/>
              <a:gd name="connsiteY94" fmla="*/ 199913 h 1161397"/>
              <a:gd name="connsiteX95" fmla="*/ 5467502 w 6884912"/>
              <a:gd name="connsiteY95" fmla="*/ 250963 h 1161397"/>
              <a:gd name="connsiteX96" fmla="*/ 5592395 w 6884912"/>
              <a:gd name="connsiteY96" fmla="*/ 265434 h 1161397"/>
              <a:gd name="connsiteX97" fmla="*/ 5613532 w 6884912"/>
              <a:gd name="connsiteY97" fmla="*/ 273379 h 1161397"/>
              <a:gd name="connsiteX98" fmla="*/ 5642173 w 6884912"/>
              <a:gd name="connsiteY98" fmla="*/ 266904 h 1161397"/>
              <a:gd name="connsiteX99" fmla="*/ 5756910 w 6884912"/>
              <a:gd name="connsiteY99" fmla="*/ 239211 h 1161397"/>
              <a:gd name="connsiteX100" fmla="*/ 5846667 w 6884912"/>
              <a:gd name="connsiteY100" fmla="*/ 201786 h 1161397"/>
              <a:gd name="connsiteX101" fmla="*/ 5960732 w 6884912"/>
              <a:gd name="connsiteY101" fmla="*/ 220708 h 1161397"/>
              <a:gd name="connsiteX102" fmla="*/ 6029542 w 6884912"/>
              <a:gd name="connsiteY102" fmla="*/ 210339 h 1161397"/>
              <a:gd name="connsiteX103" fmla="*/ 6141123 w 6884912"/>
              <a:gd name="connsiteY103" fmla="*/ 159923 h 1161397"/>
              <a:gd name="connsiteX104" fmla="*/ 6290640 w 6884912"/>
              <a:gd name="connsiteY104" fmla="*/ 167441 h 1161397"/>
              <a:gd name="connsiteX105" fmla="*/ 6322806 w 6884912"/>
              <a:gd name="connsiteY105" fmla="*/ 213293 h 1161397"/>
              <a:gd name="connsiteX106" fmla="*/ 6364914 w 6884912"/>
              <a:gd name="connsiteY106" fmla="*/ 240140 h 1161397"/>
              <a:gd name="connsiteX107" fmla="*/ 6380420 w 6884912"/>
              <a:gd name="connsiteY107" fmla="*/ 173195 h 1161397"/>
              <a:gd name="connsiteX108" fmla="*/ 6507891 w 6884912"/>
              <a:gd name="connsiteY108" fmla="*/ 118474 h 1161397"/>
              <a:gd name="connsiteX109" fmla="*/ 6571807 w 6884912"/>
              <a:gd name="connsiteY109" fmla="*/ 98636 h 1161397"/>
              <a:gd name="connsiteX110" fmla="*/ 6671880 w 6884912"/>
              <a:gd name="connsiteY110" fmla="*/ 82931 h 1161397"/>
              <a:gd name="connsiteX111" fmla="*/ 6702266 w 6884912"/>
              <a:gd name="connsiteY111" fmla="*/ 75470 h 1161397"/>
              <a:gd name="connsiteX112" fmla="*/ 6845802 w 6884912"/>
              <a:gd name="connsiteY112" fmla="*/ 24496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222191 w 6884912"/>
              <a:gd name="connsiteY58" fmla="*/ 307887 h 1161397"/>
              <a:gd name="connsiteX59" fmla="*/ 3227953 w 6884912"/>
              <a:gd name="connsiteY59" fmla="*/ 297650 h 1161397"/>
              <a:gd name="connsiteX60" fmla="*/ 3287859 w 6884912"/>
              <a:gd name="connsiteY60" fmla="*/ 287558 h 1161397"/>
              <a:gd name="connsiteX61" fmla="*/ 3510042 w 6884912"/>
              <a:gd name="connsiteY61" fmla="*/ 311820 h 1161397"/>
              <a:gd name="connsiteX62" fmla="*/ 3626773 w 6884912"/>
              <a:gd name="connsiteY62" fmla="*/ 290452 h 1161397"/>
              <a:gd name="connsiteX63" fmla="*/ 3666217 w 6884912"/>
              <a:gd name="connsiteY63" fmla="*/ 273255 h 1161397"/>
              <a:gd name="connsiteX64" fmla="*/ 3732427 w 6884912"/>
              <a:gd name="connsiteY64" fmla="*/ 245039 h 1161397"/>
              <a:gd name="connsiteX65" fmla="*/ 3777022 w 6884912"/>
              <a:gd name="connsiteY65" fmla="*/ 200276 h 1161397"/>
              <a:gd name="connsiteX66" fmla="*/ 3791246 w 6884912"/>
              <a:gd name="connsiteY66" fmla="*/ 189996 h 1161397"/>
              <a:gd name="connsiteX67" fmla="*/ 3819864 w 6884912"/>
              <a:gd name="connsiteY67" fmla="*/ 194605 h 1161397"/>
              <a:gd name="connsiteX68" fmla="*/ 3830398 w 6884912"/>
              <a:gd name="connsiteY68" fmla="*/ 188383 h 1161397"/>
              <a:gd name="connsiteX69" fmla="*/ 3834360 w 6884912"/>
              <a:gd name="connsiteY69" fmla="*/ 188992 h 1161397"/>
              <a:gd name="connsiteX70" fmla="*/ 3843715 w 6884912"/>
              <a:gd name="connsiteY70" fmla="*/ 188752 h 1161397"/>
              <a:gd name="connsiteX71" fmla="*/ 3842609 w 6884912"/>
              <a:gd name="connsiteY71" fmla="*/ 197386 h 1161397"/>
              <a:gd name="connsiteX72" fmla="*/ 3853961 w 6884912"/>
              <a:gd name="connsiteY72" fmla="*/ 213380 h 1161397"/>
              <a:gd name="connsiteX73" fmla="*/ 3907640 w 6884912"/>
              <a:gd name="connsiteY73" fmla="*/ 207568 h 1161397"/>
              <a:gd name="connsiteX74" fmla="*/ 3910449 w 6884912"/>
              <a:gd name="connsiteY74" fmla="*/ 197808 h 1161397"/>
              <a:gd name="connsiteX75" fmla="*/ 3917197 w 6884912"/>
              <a:gd name="connsiteY75" fmla="*/ 196121 h 1161397"/>
              <a:gd name="connsiteX76" fmla="*/ 3922400 w 6884912"/>
              <a:gd name="connsiteY76" fmla="*/ 205056 h 1161397"/>
              <a:gd name="connsiteX77" fmla="*/ 4013061 w 6884912"/>
              <a:gd name="connsiteY77" fmla="*/ 224874 h 1161397"/>
              <a:gd name="connsiteX78" fmla="*/ 4134285 w 6884912"/>
              <a:gd name="connsiteY78" fmla="*/ 235592 h 1161397"/>
              <a:gd name="connsiteX79" fmla="*/ 4220717 w 6884912"/>
              <a:gd name="connsiteY79" fmla="*/ 192946 h 1161397"/>
              <a:gd name="connsiteX80" fmla="*/ 4228802 w 6884912"/>
              <a:gd name="connsiteY80" fmla="*/ 201468 h 1161397"/>
              <a:gd name="connsiteX81" fmla="*/ 4289361 w 6884912"/>
              <a:gd name="connsiteY81" fmla="*/ 196642 h 1161397"/>
              <a:gd name="connsiteX82" fmla="*/ 4498913 w 6884912"/>
              <a:gd name="connsiteY82" fmla="*/ 118915 h 1161397"/>
              <a:gd name="connsiteX83" fmla="*/ 4617330 w 6884912"/>
              <a:gd name="connsiteY83" fmla="*/ 111163 h 1161397"/>
              <a:gd name="connsiteX84" fmla="*/ 4659778 w 6884912"/>
              <a:gd name="connsiteY84" fmla="*/ 118219 h 1161397"/>
              <a:gd name="connsiteX85" fmla="*/ 4730870 w 6884912"/>
              <a:gd name="connsiteY85" fmla="*/ 129432 h 1161397"/>
              <a:gd name="connsiteX86" fmla="*/ 4785037 w 6884912"/>
              <a:gd name="connsiteY86" fmla="*/ 161964 h 1161397"/>
              <a:gd name="connsiteX87" fmla="*/ 4844073 w 6884912"/>
              <a:gd name="connsiteY87" fmla="*/ 161768 h 1161397"/>
              <a:gd name="connsiteX88" fmla="*/ 4856454 w 6884912"/>
              <a:gd name="connsiteY88" fmla="*/ 130488 h 1161397"/>
              <a:gd name="connsiteX89" fmla="*/ 4920038 w 6884912"/>
              <a:gd name="connsiteY89" fmla="*/ 140418 h 1161397"/>
              <a:gd name="connsiteX90" fmla="*/ 5016639 w 6884912"/>
              <a:gd name="connsiteY90" fmla="*/ 158905 h 1161397"/>
              <a:gd name="connsiteX91" fmla="*/ 5072009 w 6884912"/>
              <a:gd name="connsiteY91" fmla="*/ 161502 h 1161397"/>
              <a:gd name="connsiteX92" fmla="*/ 5223626 w 6884912"/>
              <a:gd name="connsiteY92" fmla="*/ 177356 h 1161397"/>
              <a:gd name="connsiteX93" fmla="*/ 5375773 w 6884912"/>
              <a:gd name="connsiteY93" fmla="*/ 199913 h 1161397"/>
              <a:gd name="connsiteX94" fmla="*/ 5467502 w 6884912"/>
              <a:gd name="connsiteY94" fmla="*/ 250963 h 1161397"/>
              <a:gd name="connsiteX95" fmla="*/ 5592395 w 6884912"/>
              <a:gd name="connsiteY95" fmla="*/ 265434 h 1161397"/>
              <a:gd name="connsiteX96" fmla="*/ 5613532 w 6884912"/>
              <a:gd name="connsiteY96" fmla="*/ 273379 h 1161397"/>
              <a:gd name="connsiteX97" fmla="*/ 5642173 w 6884912"/>
              <a:gd name="connsiteY97" fmla="*/ 266904 h 1161397"/>
              <a:gd name="connsiteX98" fmla="*/ 5756910 w 6884912"/>
              <a:gd name="connsiteY98" fmla="*/ 239211 h 1161397"/>
              <a:gd name="connsiteX99" fmla="*/ 5846667 w 6884912"/>
              <a:gd name="connsiteY99" fmla="*/ 201786 h 1161397"/>
              <a:gd name="connsiteX100" fmla="*/ 5960732 w 6884912"/>
              <a:gd name="connsiteY100" fmla="*/ 220708 h 1161397"/>
              <a:gd name="connsiteX101" fmla="*/ 6029542 w 6884912"/>
              <a:gd name="connsiteY101" fmla="*/ 210339 h 1161397"/>
              <a:gd name="connsiteX102" fmla="*/ 6141123 w 6884912"/>
              <a:gd name="connsiteY102" fmla="*/ 159923 h 1161397"/>
              <a:gd name="connsiteX103" fmla="*/ 6290640 w 6884912"/>
              <a:gd name="connsiteY103" fmla="*/ 167441 h 1161397"/>
              <a:gd name="connsiteX104" fmla="*/ 6322806 w 6884912"/>
              <a:gd name="connsiteY104" fmla="*/ 213293 h 1161397"/>
              <a:gd name="connsiteX105" fmla="*/ 6364914 w 6884912"/>
              <a:gd name="connsiteY105" fmla="*/ 240140 h 1161397"/>
              <a:gd name="connsiteX106" fmla="*/ 6380420 w 6884912"/>
              <a:gd name="connsiteY106" fmla="*/ 173195 h 1161397"/>
              <a:gd name="connsiteX107" fmla="*/ 6507891 w 6884912"/>
              <a:gd name="connsiteY107" fmla="*/ 118474 h 1161397"/>
              <a:gd name="connsiteX108" fmla="*/ 6571807 w 6884912"/>
              <a:gd name="connsiteY108" fmla="*/ 98636 h 1161397"/>
              <a:gd name="connsiteX109" fmla="*/ 6671880 w 6884912"/>
              <a:gd name="connsiteY109" fmla="*/ 82931 h 1161397"/>
              <a:gd name="connsiteX110" fmla="*/ 6702266 w 6884912"/>
              <a:gd name="connsiteY110" fmla="*/ 75470 h 1161397"/>
              <a:gd name="connsiteX111" fmla="*/ 6845802 w 6884912"/>
              <a:gd name="connsiteY111" fmla="*/ 24496 h 1161397"/>
              <a:gd name="connsiteX112" fmla="*/ 6884912 w 6884912"/>
              <a:gd name="connsiteY112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222191 w 6884912"/>
              <a:gd name="connsiteY58" fmla="*/ 307887 h 1161397"/>
              <a:gd name="connsiteX59" fmla="*/ 3227953 w 6884912"/>
              <a:gd name="connsiteY59" fmla="*/ 297650 h 1161397"/>
              <a:gd name="connsiteX60" fmla="*/ 3287859 w 6884912"/>
              <a:gd name="connsiteY60" fmla="*/ 287558 h 1161397"/>
              <a:gd name="connsiteX61" fmla="*/ 3510042 w 6884912"/>
              <a:gd name="connsiteY61" fmla="*/ 311820 h 1161397"/>
              <a:gd name="connsiteX62" fmla="*/ 3626773 w 6884912"/>
              <a:gd name="connsiteY62" fmla="*/ 290452 h 1161397"/>
              <a:gd name="connsiteX63" fmla="*/ 3666217 w 6884912"/>
              <a:gd name="connsiteY63" fmla="*/ 273255 h 1161397"/>
              <a:gd name="connsiteX64" fmla="*/ 3732427 w 6884912"/>
              <a:gd name="connsiteY64" fmla="*/ 245039 h 1161397"/>
              <a:gd name="connsiteX65" fmla="*/ 3777022 w 6884912"/>
              <a:gd name="connsiteY65" fmla="*/ 200276 h 1161397"/>
              <a:gd name="connsiteX66" fmla="*/ 3791246 w 6884912"/>
              <a:gd name="connsiteY66" fmla="*/ 189996 h 1161397"/>
              <a:gd name="connsiteX67" fmla="*/ 3819864 w 6884912"/>
              <a:gd name="connsiteY67" fmla="*/ 194605 h 1161397"/>
              <a:gd name="connsiteX68" fmla="*/ 3830398 w 6884912"/>
              <a:gd name="connsiteY68" fmla="*/ 188383 h 1161397"/>
              <a:gd name="connsiteX69" fmla="*/ 3834360 w 6884912"/>
              <a:gd name="connsiteY69" fmla="*/ 188992 h 1161397"/>
              <a:gd name="connsiteX70" fmla="*/ 3843715 w 6884912"/>
              <a:gd name="connsiteY70" fmla="*/ 188752 h 1161397"/>
              <a:gd name="connsiteX71" fmla="*/ 3842609 w 6884912"/>
              <a:gd name="connsiteY71" fmla="*/ 197386 h 1161397"/>
              <a:gd name="connsiteX72" fmla="*/ 3853961 w 6884912"/>
              <a:gd name="connsiteY72" fmla="*/ 213380 h 1161397"/>
              <a:gd name="connsiteX73" fmla="*/ 3907640 w 6884912"/>
              <a:gd name="connsiteY73" fmla="*/ 207568 h 1161397"/>
              <a:gd name="connsiteX74" fmla="*/ 3910449 w 6884912"/>
              <a:gd name="connsiteY74" fmla="*/ 197808 h 1161397"/>
              <a:gd name="connsiteX75" fmla="*/ 3917197 w 6884912"/>
              <a:gd name="connsiteY75" fmla="*/ 196121 h 1161397"/>
              <a:gd name="connsiteX76" fmla="*/ 3922400 w 6884912"/>
              <a:gd name="connsiteY76" fmla="*/ 205056 h 1161397"/>
              <a:gd name="connsiteX77" fmla="*/ 4013061 w 6884912"/>
              <a:gd name="connsiteY77" fmla="*/ 224874 h 1161397"/>
              <a:gd name="connsiteX78" fmla="*/ 4220717 w 6884912"/>
              <a:gd name="connsiteY78" fmla="*/ 192946 h 1161397"/>
              <a:gd name="connsiteX79" fmla="*/ 4228802 w 6884912"/>
              <a:gd name="connsiteY79" fmla="*/ 201468 h 1161397"/>
              <a:gd name="connsiteX80" fmla="*/ 4289361 w 6884912"/>
              <a:gd name="connsiteY80" fmla="*/ 196642 h 1161397"/>
              <a:gd name="connsiteX81" fmla="*/ 4498913 w 6884912"/>
              <a:gd name="connsiteY81" fmla="*/ 118915 h 1161397"/>
              <a:gd name="connsiteX82" fmla="*/ 4617330 w 6884912"/>
              <a:gd name="connsiteY82" fmla="*/ 111163 h 1161397"/>
              <a:gd name="connsiteX83" fmla="*/ 4659778 w 6884912"/>
              <a:gd name="connsiteY83" fmla="*/ 118219 h 1161397"/>
              <a:gd name="connsiteX84" fmla="*/ 4730870 w 6884912"/>
              <a:gd name="connsiteY84" fmla="*/ 129432 h 1161397"/>
              <a:gd name="connsiteX85" fmla="*/ 4785037 w 6884912"/>
              <a:gd name="connsiteY85" fmla="*/ 161964 h 1161397"/>
              <a:gd name="connsiteX86" fmla="*/ 4844073 w 6884912"/>
              <a:gd name="connsiteY86" fmla="*/ 161768 h 1161397"/>
              <a:gd name="connsiteX87" fmla="*/ 4856454 w 6884912"/>
              <a:gd name="connsiteY87" fmla="*/ 130488 h 1161397"/>
              <a:gd name="connsiteX88" fmla="*/ 4920038 w 6884912"/>
              <a:gd name="connsiteY88" fmla="*/ 140418 h 1161397"/>
              <a:gd name="connsiteX89" fmla="*/ 5016639 w 6884912"/>
              <a:gd name="connsiteY89" fmla="*/ 158905 h 1161397"/>
              <a:gd name="connsiteX90" fmla="*/ 5072009 w 6884912"/>
              <a:gd name="connsiteY90" fmla="*/ 161502 h 1161397"/>
              <a:gd name="connsiteX91" fmla="*/ 5223626 w 6884912"/>
              <a:gd name="connsiteY91" fmla="*/ 177356 h 1161397"/>
              <a:gd name="connsiteX92" fmla="*/ 5375773 w 6884912"/>
              <a:gd name="connsiteY92" fmla="*/ 199913 h 1161397"/>
              <a:gd name="connsiteX93" fmla="*/ 5467502 w 6884912"/>
              <a:gd name="connsiteY93" fmla="*/ 250963 h 1161397"/>
              <a:gd name="connsiteX94" fmla="*/ 5592395 w 6884912"/>
              <a:gd name="connsiteY94" fmla="*/ 265434 h 1161397"/>
              <a:gd name="connsiteX95" fmla="*/ 5613532 w 6884912"/>
              <a:gd name="connsiteY95" fmla="*/ 273379 h 1161397"/>
              <a:gd name="connsiteX96" fmla="*/ 5642173 w 6884912"/>
              <a:gd name="connsiteY96" fmla="*/ 266904 h 1161397"/>
              <a:gd name="connsiteX97" fmla="*/ 5756910 w 6884912"/>
              <a:gd name="connsiteY97" fmla="*/ 239211 h 1161397"/>
              <a:gd name="connsiteX98" fmla="*/ 5846667 w 6884912"/>
              <a:gd name="connsiteY98" fmla="*/ 201786 h 1161397"/>
              <a:gd name="connsiteX99" fmla="*/ 5960732 w 6884912"/>
              <a:gd name="connsiteY99" fmla="*/ 220708 h 1161397"/>
              <a:gd name="connsiteX100" fmla="*/ 6029542 w 6884912"/>
              <a:gd name="connsiteY100" fmla="*/ 210339 h 1161397"/>
              <a:gd name="connsiteX101" fmla="*/ 6141123 w 6884912"/>
              <a:gd name="connsiteY101" fmla="*/ 159923 h 1161397"/>
              <a:gd name="connsiteX102" fmla="*/ 6290640 w 6884912"/>
              <a:gd name="connsiteY102" fmla="*/ 167441 h 1161397"/>
              <a:gd name="connsiteX103" fmla="*/ 6322806 w 6884912"/>
              <a:gd name="connsiteY103" fmla="*/ 213293 h 1161397"/>
              <a:gd name="connsiteX104" fmla="*/ 6364914 w 6884912"/>
              <a:gd name="connsiteY104" fmla="*/ 240140 h 1161397"/>
              <a:gd name="connsiteX105" fmla="*/ 6380420 w 6884912"/>
              <a:gd name="connsiteY105" fmla="*/ 173195 h 1161397"/>
              <a:gd name="connsiteX106" fmla="*/ 6507891 w 6884912"/>
              <a:gd name="connsiteY106" fmla="*/ 118474 h 1161397"/>
              <a:gd name="connsiteX107" fmla="*/ 6571807 w 6884912"/>
              <a:gd name="connsiteY107" fmla="*/ 98636 h 1161397"/>
              <a:gd name="connsiteX108" fmla="*/ 6671880 w 6884912"/>
              <a:gd name="connsiteY108" fmla="*/ 82931 h 1161397"/>
              <a:gd name="connsiteX109" fmla="*/ 6702266 w 6884912"/>
              <a:gd name="connsiteY109" fmla="*/ 75470 h 1161397"/>
              <a:gd name="connsiteX110" fmla="*/ 6845802 w 6884912"/>
              <a:gd name="connsiteY110" fmla="*/ 24496 h 1161397"/>
              <a:gd name="connsiteX111" fmla="*/ 6884912 w 6884912"/>
              <a:gd name="connsiteY111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222191 w 6884912"/>
              <a:gd name="connsiteY58" fmla="*/ 307887 h 1161397"/>
              <a:gd name="connsiteX59" fmla="*/ 3227953 w 6884912"/>
              <a:gd name="connsiteY59" fmla="*/ 297650 h 1161397"/>
              <a:gd name="connsiteX60" fmla="*/ 3287859 w 6884912"/>
              <a:gd name="connsiteY60" fmla="*/ 287558 h 1161397"/>
              <a:gd name="connsiteX61" fmla="*/ 3510042 w 6884912"/>
              <a:gd name="connsiteY61" fmla="*/ 311820 h 1161397"/>
              <a:gd name="connsiteX62" fmla="*/ 3626773 w 6884912"/>
              <a:gd name="connsiteY62" fmla="*/ 290452 h 1161397"/>
              <a:gd name="connsiteX63" fmla="*/ 3666217 w 6884912"/>
              <a:gd name="connsiteY63" fmla="*/ 273255 h 1161397"/>
              <a:gd name="connsiteX64" fmla="*/ 3732427 w 6884912"/>
              <a:gd name="connsiteY64" fmla="*/ 245039 h 1161397"/>
              <a:gd name="connsiteX65" fmla="*/ 3777022 w 6884912"/>
              <a:gd name="connsiteY65" fmla="*/ 200276 h 1161397"/>
              <a:gd name="connsiteX66" fmla="*/ 3791246 w 6884912"/>
              <a:gd name="connsiteY66" fmla="*/ 189996 h 1161397"/>
              <a:gd name="connsiteX67" fmla="*/ 3819864 w 6884912"/>
              <a:gd name="connsiteY67" fmla="*/ 194605 h 1161397"/>
              <a:gd name="connsiteX68" fmla="*/ 3830398 w 6884912"/>
              <a:gd name="connsiteY68" fmla="*/ 188383 h 1161397"/>
              <a:gd name="connsiteX69" fmla="*/ 3834360 w 6884912"/>
              <a:gd name="connsiteY69" fmla="*/ 188992 h 1161397"/>
              <a:gd name="connsiteX70" fmla="*/ 3843715 w 6884912"/>
              <a:gd name="connsiteY70" fmla="*/ 188752 h 1161397"/>
              <a:gd name="connsiteX71" fmla="*/ 3842609 w 6884912"/>
              <a:gd name="connsiteY71" fmla="*/ 197386 h 1161397"/>
              <a:gd name="connsiteX72" fmla="*/ 3853961 w 6884912"/>
              <a:gd name="connsiteY72" fmla="*/ 213380 h 1161397"/>
              <a:gd name="connsiteX73" fmla="*/ 3907640 w 6884912"/>
              <a:gd name="connsiteY73" fmla="*/ 207568 h 1161397"/>
              <a:gd name="connsiteX74" fmla="*/ 3910449 w 6884912"/>
              <a:gd name="connsiteY74" fmla="*/ 197808 h 1161397"/>
              <a:gd name="connsiteX75" fmla="*/ 3917197 w 6884912"/>
              <a:gd name="connsiteY75" fmla="*/ 196121 h 1161397"/>
              <a:gd name="connsiteX76" fmla="*/ 3922400 w 6884912"/>
              <a:gd name="connsiteY76" fmla="*/ 205056 h 1161397"/>
              <a:gd name="connsiteX77" fmla="*/ 4013061 w 6884912"/>
              <a:gd name="connsiteY77" fmla="*/ 224874 h 1161397"/>
              <a:gd name="connsiteX78" fmla="*/ 4220717 w 6884912"/>
              <a:gd name="connsiteY78" fmla="*/ 192946 h 1161397"/>
              <a:gd name="connsiteX79" fmla="*/ 4228802 w 6884912"/>
              <a:gd name="connsiteY79" fmla="*/ 201468 h 1161397"/>
              <a:gd name="connsiteX80" fmla="*/ 4289361 w 6884912"/>
              <a:gd name="connsiteY80" fmla="*/ 196642 h 1161397"/>
              <a:gd name="connsiteX81" fmla="*/ 4498913 w 6884912"/>
              <a:gd name="connsiteY81" fmla="*/ 118915 h 1161397"/>
              <a:gd name="connsiteX82" fmla="*/ 4617330 w 6884912"/>
              <a:gd name="connsiteY82" fmla="*/ 111163 h 1161397"/>
              <a:gd name="connsiteX83" fmla="*/ 4659778 w 6884912"/>
              <a:gd name="connsiteY83" fmla="*/ 118219 h 1161397"/>
              <a:gd name="connsiteX84" fmla="*/ 4730870 w 6884912"/>
              <a:gd name="connsiteY84" fmla="*/ 129432 h 1161397"/>
              <a:gd name="connsiteX85" fmla="*/ 4785037 w 6884912"/>
              <a:gd name="connsiteY85" fmla="*/ 161964 h 1161397"/>
              <a:gd name="connsiteX86" fmla="*/ 4844073 w 6884912"/>
              <a:gd name="connsiteY86" fmla="*/ 161768 h 1161397"/>
              <a:gd name="connsiteX87" fmla="*/ 4856454 w 6884912"/>
              <a:gd name="connsiteY87" fmla="*/ 130488 h 1161397"/>
              <a:gd name="connsiteX88" fmla="*/ 4920038 w 6884912"/>
              <a:gd name="connsiteY88" fmla="*/ 140418 h 1161397"/>
              <a:gd name="connsiteX89" fmla="*/ 5016639 w 6884912"/>
              <a:gd name="connsiteY89" fmla="*/ 158905 h 1161397"/>
              <a:gd name="connsiteX90" fmla="*/ 5072009 w 6884912"/>
              <a:gd name="connsiteY90" fmla="*/ 161502 h 1161397"/>
              <a:gd name="connsiteX91" fmla="*/ 5223626 w 6884912"/>
              <a:gd name="connsiteY91" fmla="*/ 177356 h 1161397"/>
              <a:gd name="connsiteX92" fmla="*/ 5375773 w 6884912"/>
              <a:gd name="connsiteY92" fmla="*/ 199913 h 1161397"/>
              <a:gd name="connsiteX93" fmla="*/ 5467502 w 6884912"/>
              <a:gd name="connsiteY93" fmla="*/ 250963 h 1161397"/>
              <a:gd name="connsiteX94" fmla="*/ 5592395 w 6884912"/>
              <a:gd name="connsiteY94" fmla="*/ 265434 h 1161397"/>
              <a:gd name="connsiteX95" fmla="*/ 5613532 w 6884912"/>
              <a:gd name="connsiteY95" fmla="*/ 273379 h 1161397"/>
              <a:gd name="connsiteX96" fmla="*/ 5642173 w 6884912"/>
              <a:gd name="connsiteY96" fmla="*/ 266904 h 1161397"/>
              <a:gd name="connsiteX97" fmla="*/ 5756910 w 6884912"/>
              <a:gd name="connsiteY97" fmla="*/ 239211 h 1161397"/>
              <a:gd name="connsiteX98" fmla="*/ 5846667 w 6884912"/>
              <a:gd name="connsiteY98" fmla="*/ 201786 h 1161397"/>
              <a:gd name="connsiteX99" fmla="*/ 5960732 w 6884912"/>
              <a:gd name="connsiteY99" fmla="*/ 220708 h 1161397"/>
              <a:gd name="connsiteX100" fmla="*/ 6029542 w 6884912"/>
              <a:gd name="connsiteY100" fmla="*/ 210339 h 1161397"/>
              <a:gd name="connsiteX101" fmla="*/ 6141123 w 6884912"/>
              <a:gd name="connsiteY101" fmla="*/ 159923 h 1161397"/>
              <a:gd name="connsiteX102" fmla="*/ 6290640 w 6884912"/>
              <a:gd name="connsiteY102" fmla="*/ 167441 h 1161397"/>
              <a:gd name="connsiteX103" fmla="*/ 6322806 w 6884912"/>
              <a:gd name="connsiteY103" fmla="*/ 213293 h 1161397"/>
              <a:gd name="connsiteX104" fmla="*/ 6380420 w 6884912"/>
              <a:gd name="connsiteY104" fmla="*/ 173195 h 1161397"/>
              <a:gd name="connsiteX105" fmla="*/ 6507891 w 6884912"/>
              <a:gd name="connsiteY105" fmla="*/ 118474 h 1161397"/>
              <a:gd name="connsiteX106" fmla="*/ 6571807 w 6884912"/>
              <a:gd name="connsiteY106" fmla="*/ 98636 h 1161397"/>
              <a:gd name="connsiteX107" fmla="*/ 6671880 w 6884912"/>
              <a:gd name="connsiteY107" fmla="*/ 82931 h 1161397"/>
              <a:gd name="connsiteX108" fmla="*/ 6702266 w 6884912"/>
              <a:gd name="connsiteY108" fmla="*/ 75470 h 1161397"/>
              <a:gd name="connsiteX109" fmla="*/ 6845802 w 6884912"/>
              <a:gd name="connsiteY109" fmla="*/ 24496 h 1161397"/>
              <a:gd name="connsiteX110" fmla="*/ 6884912 w 6884912"/>
              <a:gd name="connsiteY110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222191 w 6884912"/>
              <a:gd name="connsiteY58" fmla="*/ 307887 h 1161397"/>
              <a:gd name="connsiteX59" fmla="*/ 3227953 w 6884912"/>
              <a:gd name="connsiteY59" fmla="*/ 297650 h 1161397"/>
              <a:gd name="connsiteX60" fmla="*/ 3510042 w 6884912"/>
              <a:gd name="connsiteY60" fmla="*/ 311820 h 1161397"/>
              <a:gd name="connsiteX61" fmla="*/ 3626773 w 6884912"/>
              <a:gd name="connsiteY61" fmla="*/ 290452 h 1161397"/>
              <a:gd name="connsiteX62" fmla="*/ 3666217 w 6884912"/>
              <a:gd name="connsiteY62" fmla="*/ 273255 h 1161397"/>
              <a:gd name="connsiteX63" fmla="*/ 3732427 w 6884912"/>
              <a:gd name="connsiteY63" fmla="*/ 245039 h 1161397"/>
              <a:gd name="connsiteX64" fmla="*/ 3777022 w 6884912"/>
              <a:gd name="connsiteY64" fmla="*/ 200276 h 1161397"/>
              <a:gd name="connsiteX65" fmla="*/ 3791246 w 6884912"/>
              <a:gd name="connsiteY65" fmla="*/ 189996 h 1161397"/>
              <a:gd name="connsiteX66" fmla="*/ 3819864 w 6884912"/>
              <a:gd name="connsiteY66" fmla="*/ 194605 h 1161397"/>
              <a:gd name="connsiteX67" fmla="*/ 3830398 w 6884912"/>
              <a:gd name="connsiteY67" fmla="*/ 188383 h 1161397"/>
              <a:gd name="connsiteX68" fmla="*/ 3834360 w 6884912"/>
              <a:gd name="connsiteY68" fmla="*/ 188992 h 1161397"/>
              <a:gd name="connsiteX69" fmla="*/ 3843715 w 6884912"/>
              <a:gd name="connsiteY69" fmla="*/ 188752 h 1161397"/>
              <a:gd name="connsiteX70" fmla="*/ 3842609 w 6884912"/>
              <a:gd name="connsiteY70" fmla="*/ 197386 h 1161397"/>
              <a:gd name="connsiteX71" fmla="*/ 3853961 w 6884912"/>
              <a:gd name="connsiteY71" fmla="*/ 213380 h 1161397"/>
              <a:gd name="connsiteX72" fmla="*/ 3907640 w 6884912"/>
              <a:gd name="connsiteY72" fmla="*/ 207568 h 1161397"/>
              <a:gd name="connsiteX73" fmla="*/ 3910449 w 6884912"/>
              <a:gd name="connsiteY73" fmla="*/ 197808 h 1161397"/>
              <a:gd name="connsiteX74" fmla="*/ 3917197 w 6884912"/>
              <a:gd name="connsiteY74" fmla="*/ 196121 h 1161397"/>
              <a:gd name="connsiteX75" fmla="*/ 3922400 w 6884912"/>
              <a:gd name="connsiteY75" fmla="*/ 205056 h 1161397"/>
              <a:gd name="connsiteX76" fmla="*/ 4013061 w 6884912"/>
              <a:gd name="connsiteY76" fmla="*/ 224874 h 1161397"/>
              <a:gd name="connsiteX77" fmla="*/ 4220717 w 6884912"/>
              <a:gd name="connsiteY77" fmla="*/ 192946 h 1161397"/>
              <a:gd name="connsiteX78" fmla="*/ 4228802 w 6884912"/>
              <a:gd name="connsiteY78" fmla="*/ 201468 h 1161397"/>
              <a:gd name="connsiteX79" fmla="*/ 4289361 w 6884912"/>
              <a:gd name="connsiteY79" fmla="*/ 196642 h 1161397"/>
              <a:gd name="connsiteX80" fmla="*/ 4498913 w 6884912"/>
              <a:gd name="connsiteY80" fmla="*/ 118915 h 1161397"/>
              <a:gd name="connsiteX81" fmla="*/ 4617330 w 6884912"/>
              <a:gd name="connsiteY81" fmla="*/ 111163 h 1161397"/>
              <a:gd name="connsiteX82" fmla="*/ 4659778 w 6884912"/>
              <a:gd name="connsiteY82" fmla="*/ 118219 h 1161397"/>
              <a:gd name="connsiteX83" fmla="*/ 4730870 w 6884912"/>
              <a:gd name="connsiteY83" fmla="*/ 129432 h 1161397"/>
              <a:gd name="connsiteX84" fmla="*/ 4785037 w 6884912"/>
              <a:gd name="connsiteY84" fmla="*/ 161964 h 1161397"/>
              <a:gd name="connsiteX85" fmla="*/ 4844073 w 6884912"/>
              <a:gd name="connsiteY85" fmla="*/ 161768 h 1161397"/>
              <a:gd name="connsiteX86" fmla="*/ 4856454 w 6884912"/>
              <a:gd name="connsiteY86" fmla="*/ 130488 h 1161397"/>
              <a:gd name="connsiteX87" fmla="*/ 4920038 w 6884912"/>
              <a:gd name="connsiteY87" fmla="*/ 140418 h 1161397"/>
              <a:gd name="connsiteX88" fmla="*/ 5016639 w 6884912"/>
              <a:gd name="connsiteY88" fmla="*/ 158905 h 1161397"/>
              <a:gd name="connsiteX89" fmla="*/ 5072009 w 6884912"/>
              <a:gd name="connsiteY89" fmla="*/ 161502 h 1161397"/>
              <a:gd name="connsiteX90" fmla="*/ 5223626 w 6884912"/>
              <a:gd name="connsiteY90" fmla="*/ 177356 h 1161397"/>
              <a:gd name="connsiteX91" fmla="*/ 5375773 w 6884912"/>
              <a:gd name="connsiteY91" fmla="*/ 199913 h 1161397"/>
              <a:gd name="connsiteX92" fmla="*/ 5467502 w 6884912"/>
              <a:gd name="connsiteY92" fmla="*/ 250963 h 1161397"/>
              <a:gd name="connsiteX93" fmla="*/ 5592395 w 6884912"/>
              <a:gd name="connsiteY93" fmla="*/ 265434 h 1161397"/>
              <a:gd name="connsiteX94" fmla="*/ 5613532 w 6884912"/>
              <a:gd name="connsiteY94" fmla="*/ 273379 h 1161397"/>
              <a:gd name="connsiteX95" fmla="*/ 5642173 w 6884912"/>
              <a:gd name="connsiteY95" fmla="*/ 266904 h 1161397"/>
              <a:gd name="connsiteX96" fmla="*/ 5756910 w 6884912"/>
              <a:gd name="connsiteY96" fmla="*/ 239211 h 1161397"/>
              <a:gd name="connsiteX97" fmla="*/ 5846667 w 6884912"/>
              <a:gd name="connsiteY97" fmla="*/ 201786 h 1161397"/>
              <a:gd name="connsiteX98" fmla="*/ 5960732 w 6884912"/>
              <a:gd name="connsiteY98" fmla="*/ 220708 h 1161397"/>
              <a:gd name="connsiteX99" fmla="*/ 6029542 w 6884912"/>
              <a:gd name="connsiteY99" fmla="*/ 210339 h 1161397"/>
              <a:gd name="connsiteX100" fmla="*/ 6141123 w 6884912"/>
              <a:gd name="connsiteY100" fmla="*/ 159923 h 1161397"/>
              <a:gd name="connsiteX101" fmla="*/ 6290640 w 6884912"/>
              <a:gd name="connsiteY101" fmla="*/ 167441 h 1161397"/>
              <a:gd name="connsiteX102" fmla="*/ 6322806 w 6884912"/>
              <a:gd name="connsiteY102" fmla="*/ 213293 h 1161397"/>
              <a:gd name="connsiteX103" fmla="*/ 6380420 w 6884912"/>
              <a:gd name="connsiteY103" fmla="*/ 173195 h 1161397"/>
              <a:gd name="connsiteX104" fmla="*/ 6507891 w 6884912"/>
              <a:gd name="connsiteY104" fmla="*/ 118474 h 1161397"/>
              <a:gd name="connsiteX105" fmla="*/ 6571807 w 6884912"/>
              <a:gd name="connsiteY105" fmla="*/ 98636 h 1161397"/>
              <a:gd name="connsiteX106" fmla="*/ 6671880 w 6884912"/>
              <a:gd name="connsiteY106" fmla="*/ 82931 h 1161397"/>
              <a:gd name="connsiteX107" fmla="*/ 6702266 w 6884912"/>
              <a:gd name="connsiteY107" fmla="*/ 75470 h 1161397"/>
              <a:gd name="connsiteX108" fmla="*/ 6845802 w 6884912"/>
              <a:gd name="connsiteY108" fmla="*/ 24496 h 1161397"/>
              <a:gd name="connsiteX109" fmla="*/ 6884912 w 6884912"/>
              <a:gd name="connsiteY109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222191 w 6884912"/>
              <a:gd name="connsiteY58" fmla="*/ 307887 h 1161397"/>
              <a:gd name="connsiteX59" fmla="*/ 3227953 w 6884912"/>
              <a:gd name="connsiteY59" fmla="*/ 297650 h 1161397"/>
              <a:gd name="connsiteX60" fmla="*/ 3510042 w 6884912"/>
              <a:gd name="connsiteY60" fmla="*/ 311820 h 1161397"/>
              <a:gd name="connsiteX61" fmla="*/ 3626773 w 6884912"/>
              <a:gd name="connsiteY61" fmla="*/ 290452 h 1161397"/>
              <a:gd name="connsiteX62" fmla="*/ 3666217 w 6884912"/>
              <a:gd name="connsiteY62" fmla="*/ 273255 h 1161397"/>
              <a:gd name="connsiteX63" fmla="*/ 3732427 w 6884912"/>
              <a:gd name="connsiteY63" fmla="*/ 245039 h 1161397"/>
              <a:gd name="connsiteX64" fmla="*/ 3777022 w 6884912"/>
              <a:gd name="connsiteY64" fmla="*/ 200276 h 1161397"/>
              <a:gd name="connsiteX65" fmla="*/ 3791246 w 6884912"/>
              <a:gd name="connsiteY65" fmla="*/ 189996 h 1161397"/>
              <a:gd name="connsiteX66" fmla="*/ 3819864 w 6884912"/>
              <a:gd name="connsiteY66" fmla="*/ 194605 h 1161397"/>
              <a:gd name="connsiteX67" fmla="*/ 3830398 w 6884912"/>
              <a:gd name="connsiteY67" fmla="*/ 188383 h 1161397"/>
              <a:gd name="connsiteX68" fmla="*/ 3834360 w 6884912"/>
              <a:gd name="connsiteY68" fmla="*/ 188992 h 1161397"/>
              <a:gd name="connsiteX69" fmla="*/ 3843715 w 6884912"/>
              <a:gd name="connsiteY69" fmla="*/ 188752 h 1161397"/>
              <a:gd name="connsiteX70" fmla="*/ 3842609 w 6884912"/>
              <a:gd name="connsiteY70" fmla="*/ 197386 h 1161397"/>
              <a:gd name="connsiteX71" fmla="*/ 3853961 w 6884912"/>
              <a:gd name="connsiteY71" fmla="*/ 213380 h 1161397"/>
              <a:gd name="connsiteX72" fmla="*/ 3907640 w 6884912"/>
              <a:gd name="connsiteY72" fmla="*/ 207568 h 1161397"/>
              <a:gd name="connsiteX73" fmla="*/ 3910449 w 6884912"/>
              <a:gd name="connsiteY73" fmla="*/ 197808 h 1161397"/>
              <a:gd name="connsiteX74" fmla="*/ 3917197 w 6884912"/>
              <a:gd name="connsiteY74" fmla="*/ 196121 h 1161397"/>
              <a:gd name="connsiteX75" fmla="*/ 3922400 w 6884912"/>
              <a:gd name="connsiteY75" fmla="*/ 205056 h 1161397"/>
              <a:gd name="connsiteX76" fmla="*/ 4013061 w 6884912"/>
              <a:gd name="connsiteY76" fmla="*/ 224874 h 1161397"/>
              <a:gd name="connsiteX77" fmla="*/ 4220717 w 6884912"/>
              <a:gd name="connsiteY77" fmla="*/ 192946 h 1161397"/>
              <a:gd name="connsiteX78" fmla="*/ 4228802 w 6884912"/>
              <a:gd name="connsiteY78" fmla="*/ 201468 h 1161397"/>
              <a:gd name="connsiteX79" fmla="*/ 4289361 w 6884912"/>
              <a:gd name="connsiteY79" fmla="*/ 196642 h 1161397"/>
              <a:gd name="connsiteX80" fmla="*/ 4498913 w 6884912"/>
              <a:gd name="connsiteY80" fmla="*/ 118915 h 1161397"/>
              <a:gd name="connsiteX81" fmla="*/ 4617330 w 6884912"/>
              <a:gd name="connsiteY81" fmla="*/ 111163 h 1161397"/>
              <a:gd name="connsiteX82" fmla="*/ 4659778 w 6884912"/>
              <a:gd name="connsiteY82" fmla="*/ 118219 h 1161397"/>
              <a:gd name="connsiteX83" fmla="*/ 4730870 w 6884912"/>
              <a:gd name="connsiteY83" fmla="*/ 129432 h 1161397"/>
              <a:gd name="connsiteX84" fmla="*/ 4844073 w 6884912"/>
              <a:gd name="connsiteY84" fmla="*/ 161768 h 1161397"/>
              <a:gd name="connsiteX85" fmla="*/ 4856454 w 6884912"/>
              <a:gd name="connsiteY85" fmla="*/ 130488 h 1161397"/>
              <a:gd name="connsiteX86" fmla="*/ 4920038 w 6884912"/>
              <a:gd name="connsiteY86" fmla="*/ 140418 h 1161397"/>
              <a:gd name="connsiteX87" fmla="*/ 5016639 w 6884912"/>
              <a:gd name="connsiteY87" fmla="*/ 158905 h 1161397"/>
              <a:gd name="connsiteX88" fmla="*/ 5072009 w 6884912"/>
              <a:gd name="connsiteY88" fmla="*/ 161502 h 1161397"/>
              <a:gd name="connsiteX89" fmla="*/ 5223626 w 6884912"/>
              <a:gd name="connsiteY89" fmla="*/ 177356 h 1161397"/>
              <a:gd name="connsiteX90" fmla="*/ 5375773 w 6884912"/>
              <a:gd name="connsiteY90" fmla="*/ 199913 h 1161397"/>
              <a:gd name="connsiteX91" fmla="*/ 5467502 w 6884912"/>
              <a:gd name="connsiteY91" fmla="*/ 250963 h 1161397"/>
              <a:gd name="connsiteX92" fmla="*/ 5592395 w 6884912"/>
              <a:gd name="connsiteY92" fmla="*/ 265434 h 1161397"/>
              <a:gd name="connsiteX93" fmla="*/ 5613532 w 6884912"/>
              <a:gd name="connsiteY93" fmla="*/ 273379 h 1161397"/>
              <a:gd name="connsiteX94" fmla="*/ 5642173 w 6884912"/>
              <a:gd name="connsiteY94" fmla="*/ 266904 h 1161397"/>
              <a:gd name="connsiteX95" fmla="*/ 5756910 w 6884912"/>
              <a:gd name="connsiteY95" fmla="*/ 239211 h 1161397"/>
              <a:gd name="connsiteX96" fmla="*/ 5846667 w 6884912"/>
              <a:gd name="connsiteY96" fmla="*/ 201786 h 1161397"/>
              <a:gd name="connsiteX97" fmla="*/ 5960732 w 6884912"/>
              <a:gd name="connsiteY97" fmla="*/ 220708 h 1161397"/>
              <a:gd name="connsiteX98" fmla="*/ 6029542 w 6884912"/>
              <a:gd name="connsiteY98" fmla="*/ 210339 h 1161397"/>
              <a:gd name="connsiteX99" fmla="*/ 6141123 w 6884912"/>
              <a:gd name="connsiteY99" fmla="*/ 159923 h 1161397"/>
              <a:gd name="connsiteX100" fmla="*/ 6290640 w 6884912"/>
              <a:gd name="connsiteY100" fmla="*/ 167441 h 1161397"/>
              <a:gd name="connsiteX101" fmla="*/ 6322806 w 6884912"/>
              <a:gd name="connsiteY101" fmla="*/ 213293 h 1161397"/>
              <a:gd name="connsiteX102" fmla="*/ 6380420 w 6884912"/>
              <a:gd name="connsiteY102" fmla="*/ 173195 h 1161397"/>
              <a:gd name="connsiteX103" fmla="*/ 6507891 w 6884912"/>
              <a:gd name="connsiteY103" fmla="*/ 118474 h 1161397"/>
              <a:gd name="connsiteX104" fmla="*/ 6571807 w 6884912"/>
              <a:gd name="connsiteY104" fmla="*/ 98636 h 1161397"/>
              <a:gd name="connsiteX105" fmla="*/ 6671880 w 6884912"/>
              <a:gd name="connsiteY105" fmla="*/ 82931 h 1161397"/>
              <a:gd name="connsiteX106" fmla="*/ 6702266 w 6884912"/>
              <a:gd name="connsiteY106" fmla="*/ 75470 h 1161397"/>
              <a:gd name="connsiteX107" fmla="*/ 6845802 w 6884912"/>
              <a:gd name="connsiteY107" fmla="*/ 24496 h 1161397"/>
              <a:gd name="connsiteX108" fmla="*/ 6884912 w 6884912"/>
              <a:gd name="connsiteY108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478946 w 6884912"/>
              <a:gd name="connsiteY7" fmla="*/ 1106011 h 1161397"/>
              <a:gd name="connsiteX8" fmla="*/ 512111 w 6884912"/>
              <a:gd name="connsiteY8" fmla="*/ 1085599 h 1161397"/>
              <a:gd name="connsiteX9" fmla="*/ 567875 w 6884912"/>
              <a:gd name="connsiteY9" fmla="*/ 1051976 h 1161397"/>
              <a:gd name="connsiteX10" fmla="*/ 601644 w 6884912"/>
              <a:gd name="connsiteY10" fmla="*/ 1003997 h 1161397"/>
              <a:gd name="connsiteX11" fmla="*/ 651408 w 6884912"/>
              <a:gd name="connsiteY11" fmla="*/ 984938 h 1161397"/>
              <a:gd name="connsiteX12" fmla="*/ 673197 w 6884912"/>
              <a:gd name="connsiteY12" fmla="*/ 1010060 h 1161397"/>
              <a:gd name="connsiteX13" fmla="*/ 723108 w 6884912"/>
              <a:gd name="connsiteY13" fmla="*/ 980081 h 1161397"/>
              <a:gd name="connsiteX14" fmla="*/ 797699 w 6884912"/>
              <a:gd name="connsiteY14" fmla="*/ 931362 h 1161397"/>
              <a:gd name="connsiteX15" fmla="*/ 843359 w 6884912"/>
              <a:gd name="connsiteY15" fmla="*/ 910894 h 1161397"/>
              <a:gd name="connsiteX16" fmla="*/ 965215 w 6884912"/>
              <a:gd name="connsiteY16" fmla="*/ 846701 h 1161397"/>
              <a:gd name="connsiteX17" fmla="*/ 1085080 w 6884912"/>
              <a:gd name="connsiteY17" fmla="*/ 776086 h 1161397"/>
              <a:gd name="connsiteX18" fmla="*/ 1131224 w 6884912"/>
              <a:gd name="connsiteY18" fmla="*/ 706160 h 1161397"/>
              <a:gd name="connsiteX19" fmla="*/ 1138051 w 6884912"/>
              <a:gd name="connsiteY19" fmla="*/ 702034 h 1161397"/>
              <a:gd name="connsiteX20" fmla="*/ 1158800 w 6884912"/>
              <a:gd name="connsiteY20" fmla="*/ 700004 h 1161397"/>
              <a:gd name="connsiteX21" fmla="*/ 1166947 w 6884912"/>
              <a:gd name="connsiteY21" fmla="*/ 700762 h 1161397"/>
              <a:gd name="connsiteX22" fmla="*/ 1178135 w 6884912"/>
              <a:gd name="connsiteY22" fmla="*/ 698631 h 1161397"/>
              <a:gd name="connsiteX23" fmla="*/ 1178301 w 6884912"/>
              <a:gd name="connsiteY23" fmla="*/ 698094 h 1161397"/>
              <a:gd name="connsiteX24" fmla="*/ 1188995 w 6884912"/>
              <a:gd name="connsiteY24" fmla="*/ 697048 h 1161397"/>
              <a:gd name="connsiteX25" fmla="*/ 1242716 w 6884912"/>
              <a:gd name="connsiteY25" fmla="*/ 698052 h 1161397"/>
              <a:gd name="connsiteX26" fmla="*/ 1299977 w 6884912"/>
              <a:gd name="connsiteY26" fmla="*/ 639196 h 1161397"/>
              <a:gd name="connsiteX27" fmla="*/ 1326190 w 6884912"/>
              <a:gd name="connsiteY27" fmla="*/ 625955 h 1161397"/>
              <a:gd name="connsiteX28" fmla="*/ 1339600 w 6884912"/>
              <a:gd name="connsiteY28" fmla="*/ 616295 h 1161397"/>
              <a:gd name="connsiteX29" fmla="*/ 1340054 w 6884912"/>
              <a:gd name="connsiteY29" fmla="*/ 614022 h 1161397"/>
              <a:gd name="connsiteX30" fmla="*/ 1391606 w 6884912"/>
              <a:gd name="connsiteY30" fmla="*/ 615229 h 1161397"/>
              <a:gd name="connsiteX31" fmla="*/ 1397565 w 6884912"/>
              <a:gd name="connsiteY31" fmla="*/ 611490 h 1161397"/>
              <a:gd name="connsiteX32" fmla="*/ 1432302 w 6884912"/>
              <a:gd name="connsiteY32" fmla="*/ 617267 h 1161397"/>
              <a:gd name="connsiteX33" fmla="*/ 1449644 w 6884912"/>
              <a:gd name="connsiteY33" fmla="*/ 617591 h 1161397"/>
              <a:gd name="connsiteX34" fmla="*/ 1455793 w 6884912"/>
              <a:gd name="connsiteY34" fmla="*/ 623174 h 1161397"/>
              <a:gd name="connsiteX35" fmla="*/ 1480758 w 6884912"/>
              <a:gd name="connsiteY35" fmla="*/ 620863 h 1161397"/>
              <a:gd name="connsiteX36" fmla="*/ 1483154 w 6884912"/>
              <a:gd name="connsiteY36" fmla="*/ 618527 h 1161397"/>
              <a:gd name="connsiteX37" fmla="*/ 1505495 w 6884912"/>
              <a:gd name="connsiteY37" fmla="*/ 624325 h 1161397"/>
              <a:gd name="connsiteX38" fmla="*/ 1526340 w 6884912"/>
              <a:gd name="connsiteY38" fmla="*/ 638496 h 1161397"/>
              <a:gd name="connsiteX39" fmla="*/ 1731986 w 6884912"/>
              <a:gd name="connsiteY39" fmla="*/ 589682 h 1161397"/>
              <a:gd name="connsiteX40" fmla="*/ 1927935 w 6884912"/>
              <a:gd name="connsiteY40" fmla="*/ 628540 h 1161397"/>
              <a:gd name="connsiteX41" fmla="*/ 2039075 w 6884912"/>
              <a:gd name="connsiteY41" fmla="*/ 599964 h 1161397"/>
              <a:gd name="connsiteX42" fmla="*/ 2066980 w 6884912"/>
              <a:gd name="connsiteY42" fmla="*/ 550413 h 1161397"/>
              <a:gd name="connsiteX43" fmla="*/ 2352236 w 6884912"/>
              <a:gd name="connsiteY43" fmla="*/ 519602 h 1161397"/>
              <a:gd name="connsiteX44" fmla="*/ 2420791 w 6884912"/>
              <a:gd name="connsiteY44" fmla="*/ 492826 h 1161397"/>
              <a:gd name="connsiteX45" fmla="*/ 2489932 w 6884912"/>
              <a:gd name="connsiteY45" fmla="*/ 507864 h 1161397"/>
              <a:gd name="connsiteX46" fmla="*/ 2512917 w 6884912"/>
              <a:gd name="connsiteY46" fmla="*/ 489127 h 1161397"/>
              <a:gd name="connsiteX47" fmla="*/ 2516783 w 6884912"/>
              <a:gd name="connsiteY47" fmla="*/ 485473 h 1161397"/>
              <a:gd name="connsiteX48" fmla="*/ 2534360 w 6884912"/>
              <a:gd name="connsiteY48" fmla="*/ 480064 h 1161397"/>
              <a:gd name="connsiteX49" fmla="*/ 2536691 w 6884912"/>
              <a:gd name="connsiteY49" fmla="*/ 467018 h 1161397"/>
              <a:gd name="connsiteX50" fmla="*/ 2561265 w 6884912"/>
              <a:gd name="connsiteY50" fmla="*/ 450623 h 1161397"/>
              <a:gd name="connsiteX51" fmla="*/ 2594349 w 6884912"/>
              <a:gd name="connsiteY51" fmla="*/ 443884 h 1161397"/>
              <a:gd name="connsiteX52" fmla="*/ 2754324 w 6884912"/>
              <a:gd name="connsiteY52" fmla="*/ 424766 h 1161397"/>
              <a:gd name="connsiteX53" fmla="*/ 2848470 w 6884912"/>
              <a:gd name="connsiteY53" fmla="*/ 405966 h 1161397"/>
              <a:gd name="connsiteX54" fmla="*/ 2881772 w 6884912"/>
              <a:gd name="connsiteY54" fmla="*/ 387260 h 1161397"/>
              <a:gd name="connsiteX55" fmla="*/ 2929932 w 6884912"/>
              <a:gd name="connsiteY55" fmla="*/ 368912 h 1161397"/>
              <a:gd name="connsiteX56" fmla="*/ 3013020 w 6884912"/>
              <a:gd name="connsiteY56" fmla="*/ 327578 h 1161397"/>
              <a:gd name="connsiteX57" fmla="*/ 3222191 w 6884912"/>
              <a:gd name="connsiteY57" fmla="*/ 307887 h 1161397"/>
              <a:gd name="connsiteX58" fmla="*/ 3227953 w 6884912"/>
              <a:gd name="connsiteY58" fmla="*/ 297650 h 1161397"/>
              <a:gd name="connsiteX59" fmla="*/ 3510042 w 6884912"/>
              <a:gd name="connsiteY59" fmla="*/ 311820 h 1161397"/>
              <a:gd name="connsiteX60" fmla="*/ 3626773 w 6884912"/>
              <a:gd name="connsiteY60" fmla="*/ 290452 h 1161397"/>
              <a:gd name="connsiteX61" fmla="*/ 3666217 w 6884912"/>
              <a:gd name="connsiteY61" fmla="*/ 273255 h 1161397"/>
              <a:gd name="connsiteX62" fmla="*/ 3732427 w 6884912"/>
              <a:gd name="connsiteY62" fmla="*/ 245039 h 1161397"/>
              <a:gd name="connsiteX63" fmla="*/ 3777022 w 6884912"/>
              <a:gd name="connsiteY63" fmla="*/ 200276 h 1161397"/>
              <a:gd name="connsiteX64" fmla="*/ 3791246 w 6884912"/>
              <a:gd name="connsiteY64" fmla="*/ 189996 h 1161397"/>
              <a:gd name="connsiteX65" fmla="*/ 3819864 w 6884912"/>
              <a:gd name="connsiteY65" fmla="*/ 194605 h 1161397"/>
              <a:gd name="connsiteX66" fmla="*/ 3830398 w 6884912"/>
              <a:gd name="connsiteY66" fmla="*/ 188383 h 1161397"/>
              <a:gd name="connsiteX67" fmla="*/ 3834360 w 6884912"/>
              <a:gd name="connsiteY67" fmla="*/ 188992 h 1161397"/>
              <a:gd name="connsiteX68" fmla="*/ 3843715 w 6884912"/>
              <a:gd name="connsiteY68" fmla="*/ 188752 h 1161397"/>
              <a:gd name="connsiteX69" fmla="*/ 3842609 w 6884912"/>
              <a:gd name="connsiteY69" fmla="*/ 197386 h 1161397"/>
              <a:gd name="connsiteX70" fmla="*/ 3853961 w 6884912"/>
              <a:gd name="connsiteY70" fmla="*/ 213380 h 1161397"/>
              <a:gd name="connsiteX71" fmla="*/ 3907640 w 6884912"/>
              <a:gd name="connsiteY71" fmla="*/ 207568 h 1161397"/>
              <a:gd name="connsiteX72" fmla="*/ 3910449 w 6884912"/>
              <a:gd name="connsiteY72" fmla="*/ 197808 h 1161397"/>
              <a:gd name="connsiteX73" fmla="*/ 3917197 w 6884912"/>
              <a:gd name="connsiteY73" fmla="*/ 196121 h 1161397"/>
              <a:gd name="connsiteX74" fmla="*/ 3922400 w 6884912"/>
              <a:gd name="connsiteY74" fmla="*/ 205056 h 1161397"/>
              <a:gd name="connsiteX75" fmla="*/ 4013061 w 6884912"/>
              <a:gd name="connsiteY75" fmla="*/ 224874 h 1161397"/>
              <a:gd name="connsiteX76" fmla="*/ 4220717 w 6884912"/>
              <a:gd name="connsiteY76" fmla="*/ 192946 h 1161397"/>
              <a:gd name="connsiteX77" fmla="*/ 4228802 w 6884912"/>
              <a:gd name="connsiteY77" fmla="*/ 201468 h 1161397"/>
              <a:gd name="connsiteX78" fmla="*/ 4289361 w 6884912"/>
              <a:gd name="connsiteY78" fmla="*/ 196642 h 1161397"/>
              <a:gd name="connsiteX79" fmla="*/ 4498913 w 6884912"/>
              <a:gd name="connsiteY79" fmla="*/ 118915 h 1161397"/>
              <a:gd name="connsiteX80" fmla="*/ 4617330 w 6884912"/>
              <a:gd name="connsiteY80" fmla="*/ 111163 h 1161397"/>
              <a:gd name="connsiteX81" fmla="*/ 4659778 w 6884912"/>
              <a:gd name="connsiteY81" fmla="*/ 118219 h 1161397"/>
              <a:gd name="connsiteX82" fmla="*/ 4730870 w 6884912"/>
              <a:gd name="connsiteY82" fmla="*/ 129432 h 1161397"/>
              <a:gd name="connsiteX83" fmla="*/ 4844073 w 6884912"/>
              <a:gd name="connsiteY83" fmla="*/ 161768 h 1161397"/>
              <a:gd name="connsiteX84" fmla="*/ 4856454 w 6884912"/>
              <a:gd name="connsiteY84" fmla="*/ 130488 h 1161397"/>
              <a:gd name="connsiteX85" fmla="*/ 4920038 w 6884912"/>
              <a:gd name="connsiteY85" fmla="*/ 140418 h 1161397"/>
              <a:gd name="connsiteX86" fmla="*/ 5016639 w 6884912"/>
              <a:gd name="connsiteY86" fmla="*/ 158905 h 1161397"/>
              <a:gd name="connsiteX87" fmla="*/ 5072009 w 6884912"/>
              <a:gd name="connsiteY87" fmla="*/ 161502 h 1161397"/>
              <a:gd name="connsiteX88" fmla="*/ 5223626 w 6884912"/>
              <a:gd name="connsiteY88" fmla="*/ 177356 h 1161397"/>
              <a:gd name="connsiteX89" fmla="*/ 5375773 w 6884912"/>
              <a:gd name="connsiteY89" fmla="*/ 199913 h 1161397"/>
              <a:gd name="connsiteX90" fmla="*/ 5467502 w 6884912"/>
              <a:gd name="connsiteY90" fmla="*/ 250963 h 1161397"/>
              <a:gd name="connsiteX91" fmla="*/ 5592395 w 6884912"/>
              <a:gd name="connsiteY91" fmla="*/ 265434 h 1161397"/>
              <a:gd name="connsiteX92" fmla="*/ 5613532 w 6884912"/>
              <a:gd name="connsiteY92" fmla="*/ 273379 h 1161397"/>
              <a:gd name="connsiteX93" fmla="*/ 5642173 w 6884912"/>
              <a:gd name="connsiteY93" fmla="*/ 266904 h 1161397"/>
              <a:gd name="connsiteX94" fmla="*/ 5756910 w 6884912"/>
              <a:gd name="connsiteY94" fmla="*/ 239211 h 1161397"/>
              <a:gd name="connsiteX95" fmla="*/ 5846667 w 6884912"/>
              <a:gd name="connsiteY95" fmla="*/ 201786 h 1161397"/>
              <a:gd name="connsiteX96" fmla="*/ 5960732 w 6884912"/>
              <a:gd name="connsiteY96" fmla="*/ 220708 h 1161397"/>
              <a:gd name="connsiteX97" fmla="*/ 6029542 w 6884912"/>
              <a:gd name="connsiteY97" fmla="*/ 210339 h 1161397"/>
              <a:gd name="connsiteX98" fmla="*/ 6141123 w 6884912"/>
              <a:gd name="connsiteY98" fmla="*/ 159923 h 1161397"/>
              <a:gd name="connsiteX99" fmla="*/ 6290640 w 6884912"/>
              <a:gd name="connsiteY99" fmla="*/ 167441 h 1161397"/>
              <a:gd name="connsiteX100" fmla="*/ 6322806 w 6884912"/>
              <a:gd name="connsiteY100" fmla="*/ 213293 h 1161397"/>
              <a:gd name="connsiteX101" fmla="*/ 6380420 w 6884912"/>
              <a:gd name="connsiteY101" fmla="*/ 173195 h 1161397"/>
              <a:gd name="connsiteX102" fmla="*/ 6507891 w 6884912"/>
              <a:gd name="connsiteY102" fmla="*/ 118474 h 1161397"/>
              <a:gd name="connsiteX103" fmla="*/ 6571807 w 6884912"/>
              <a:gd name="connsiteY103" fmla="*/ 98636 h 1161397"/>
              <a:gd name="connsiteX104" fmla="*/ 6671880 w 6884912"/>
              <a:gd name="connsiteY104" fmla="*/ 82931 h 1161397"/>
              <a:gd name="connsiteX105" fmla="*/ 6702266 w 6884912"/>
              <a:gd name="connsiteY105" fmla="*/ 75470 h 1161397"/>
              <a:gd name="connsiteX106" fmla="*/ 6845802 w 6884912"/>
              <a:gd name="connsiteY106" fmla="*/ 24496 h 1161397"/>
              <a:gd name="connsiteX107" fmla="*/ 6884912 w 6884912"/>
              <a:gd name="connsiteY107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512111 w 6884912"/>
              <a:gd name="connsiteY7" fmla="*/ 1085599 h 1161397"/>
              <a:gd name="connsiteX8" fmla="*/ 567875 w 6884912"/>
              <a:gd name="connsiteY8" fmla="*/ 1051976 h 1161397"/>
              <a:gd name="connsiteX9" fmla="*/ 601644 w 6884912"/>
              <a:gd name="connsiteY9" fmla="*/ 1003997 h 1161397"/>
              <a:gd name="connsiteX10" fmla="*/ 651408 w 6884912"/>
              <a:gd name="connsiteY10" fmla="*/ 984938 h 1161397"/>
              <a:gd name="connsiteX11" fmla="*/ 673197 w 6884912"/>
              <a:gd name="connsiteY11" fmla="*/ 1010060 h 1161397"/>
              <a:gd name="connsiteX12" fmla="*/ 723108 w 6884912"/>
              <a:gd name="connsiteY12" fmla="*/ 980081 h 1161397"/>
              <a:gd name="connsiteX13" fmla="*/ 797699 w 6884912"/>
              <a:gd name="connsiteY13" fmla="*/ 931362 h 1161397"/>
              <a:gd name="connsiteX14" fmla="*/ 843359 w 6884912"/>
              <a:gd name="connsiteY14" fmla="*/ 910894 h 1161397"/>
              <a:gd name="connsiteX15" fmla="*/ 965215 w 6884912"/>
              <a:gd name="connsiteY15" fmla="*/ 846701 h 1161397"/>
              <a:gd name="connsiteX16" fmla="*/ 1085080 w 6884912"/>
              <a:gd name="connsiteY16" fmla="*/ 776086 h 1161397"/>
              <a:gd name="connsiteX17" fmla="*/ 1131224 w 6884912"/>
              <a:gd name="connsiteY17" fmla="*/ 706160 h 1161397"/>
              <a:gd name="connsiteX18" fmla="*/ 1138051 w 6884912"/>
              <a:gd name="connsiteY18" fmla="*/ 702034 h 1161397"/>
              <a:gd name="connsiteX19" fmla="*/ 1158800 w 6884912"/>
              <a:gd name="connsiteY19" fmla="*/ 700004 h 1161397"/>
              <a:gd name="connsiteX20" fmla="*/ 1166947 w 6884912"/>
              <a:gd name="connsiteY20" fmla="*/ 700762 h 1161397"/>
              <a:gd name="connsiteX21" fmla="*/ 1178135 w 6884912"/>
              <a:gd name="connsiteY21" fmla="*/ 698631 h 1161397"/>
              <a:gd name="connsiteX22" fmla="*/ 1178301 w 6884912"/>
              <a:gd name="connsiteY22" fmla="*/ 698094 h 1161397"/>
              <a:gd name="connsiteX23" fmla="*/ 1188995 w 6884912"/>
              <a:gd name="connsiteY23" fmla="*/ 697048 h 1161397"/>
              <a:gd name="connsiteX24" fmla="*/ 1242716 w 6884912"/>
              <a:gd name="connsiteY24" fmla="*/ 698052 h 1161397"/>
              <a:gd name="connsiteX25" fmla="*/ 1299977 w 6884912"/>
              <a:gd name="connsiteY25" fmla="*/ 639196 h 1161397"/>
              <a:gd name="connsiteX26" fmla="*/ 1326190 w 6884912"/>
              <a:gd name="connsiteY26" fmla="*/ 625955 h 1161397"/>
              <a:gd name="connsiteX27" fmla="*/ 1339600 w 6884912"/>
              <a:gd name="connsiteY27" fmla="*/ 616295 h 1161397"/>
              <a:gd name="connsiteX28" fmla="*/ 1340054 w 6884912"/>
              <a:gd name="connsiteY28" fmla="*/ 614022 h 1161397"/>
              <a:gd name="connsiteX29" fmla="*/ 1391606 w 6884912"/>
              <a:gd name="connsiteY29" fmla="*/ 615229 h 1161397"/>
              <a:gd name="connsiteX30" fmla="*/ 1397565 w 6884912"/>
              <a:gd name="connsiteY30" fmla="*/ 611490 h 1161397"/>
              <a:gd name="connsiteX31" fmla="*/ 1432302 w 6884912"/>
              <a:gd name="connsiteY31" fmla="*/ 617267 h 1161397"/>
              <a:gd name="connsiteX32" fmla="*/ 1449644 w 6884912"/>
              <a:gd name="connsiteY32" fmla="*/ 617591 h 1161397"/>
              <a:gd name="connsiteX33" fmla="*/ 1455793 w 6884912"/>
              <a:gd name="connsiteY33" fmla="*/ 623174 h 1161397"/>
              <a:gd name="connsiteX34" fmla="*/ 1480758 w 6884912"/>
              <a:gd name="connsiteY34" fmla="*/ 620863 h 1161397"/>
              <a:gd name="connsiteX35" fmla="*/ 1483154 w 6884912"/>
              <a:gd name="connsiteY35" fmla="*/ 618527 h 1161397"/>
              <a:gd name="connsiteX36" fmla="*/ 1505495 w 6884912"/>
              <a:gd name="connsiteY36" fmla="*/ 624325 h 1161397"/>
              <a:gd name="connsiteX37" fmla="*/ 1526340 w 6884912"/>
              <a:gd name="connsiteY37" fmla="*/ 638496 h 1161397"/>
              <a:gd name="connsiteX38" fmla="*/ 1731986 w 6884912"/>
              <a:gd name="connsiteY38" fmla="*/ 589682 h 1161397"/>
              <a:gd name="connsiteX39" fmla="*/ 1927935 w 6884912"/>
              <a:gd name="connsiteY39" fmla="*/ 628540 h 1161397"/>
              <a:gd name="connsiteX40" fmla="*/ 2039075 w 6884912"/>
              <a:gd name="connsiteY40" fmla="*/ 599964 h 1161397"/>
              <a:gd name="connsiteX41" fmla="*/ 2066980 w 6884912"/>
              <a:gd name="connsiteY41" fmla="*/ 550413 h 1161397"/>
              <a:gd name="connsiteX42" fmla="*/ 2352236 w 6884912"/>
              <a:gd name="connsiteY42" fmla="*/ 519602 h 1161397"/>
              <a:gd name="connsiteX43" fmla="*/ 2420791 w 6884912"/>
              <a:gd name="connsiteY43" fmla="*/ 492826 h 1161397"/>
              <a:gd name="connsiteX44" fmla="*/ 2489932 w 6884912"/>
              <a:gd name="connsiteY44" fmla="*/ 507864 h 1161397"/>
              <a:gd name="connsiteX45" fmla="*/ 2512917 w 6884912"/>
              <a:gd name="connsiteY45" fmla="*/ 489127 h 1161397"/>
              <a:gd name="connsiteX46" fmla="*/ 2516783 w 6884912"/>
              <a:gd name="connsiteY46" fmla="*/ 485473 h 1161397"/>
              <a:gd name="connsiteX47" fmla="*/ 2534360 w 6884912"/>
              <a:gd name="connsiteY47" fmla="*/ 480064 h 1161397"/>
              <a:gd name="connsiteX48" fmla="*/ 2536691 w 6884912"/>
              <a:gd name="connsiteY48" fmla="*/ 467018 h 1161397"/>
              <a:gd name="connsiteX49" fmla="*/ 2561265 w 6884912"/>
              <a:gd name="connsiteY49" fmla="*/ 450623 h 1161397"/>
              <a:gd name="connsiteX50" fmla="*/ 2594349 w 6884912"/>
              <a:gd name="connsiteY50" fmla="*/ 443884 h 1161397"/>
              <a:gd name="connsiteX51" fmla="*/ 2754324 w 6884912"/>
              <a:gd name="connsiteY51" fmla="*/ 424766 h 1161397"/>
              <a:gd name="connsiteX52" fmla="*/ 2848470 w 6884912"/>
              <a:gd name="connsiteY52" fmla="*/ 405966 h 1161397"/>
              <a:gd name="connsiteX53" fmla="*/ 2881772 w 6884912"/>
              <a:gd name="connsiteY53" fmla="*/ 387260 h 1161397"/>
              <a:gd name="connsiteX54" fmla="*/ 2929932 w 6884912"/>
              <a:gd name="connsiteY54" fmla="*/ 368912 h 1161397"/>
              <a:gd name="connsiteX55" fmla="*/ 3013020 w 6884912"/>
              <a:gd name="connsiteY55" fmla="*/ 327578 h 1161397"/>
              <a:gd name="connsiteX56" fmla="*/ 3222191 w 6884912"/>
              <a:gd name="connsiteY56" fmla="*/ 307887 h 1161397"/>
              <a:gd name="connsiteX57" fmla="*/ 3227953 w 6884912"/>
              <a:gd name="connsiteY57" fmla="*/ 297650 h 1161397"/>
              <a:gd name="connsiteX58" fmla="*/ 3510042 w 6884912"/>
              <a:gd name="connsiteY58" fmla="*/ 311820 h 1161397"/>
              <a:gd name="connsiteX59" fmla="*/ 3626773 w 6884912"/>
              <a:gd name="connsiteY59" fmla="*/ 290452 h 1161397"/>
              <a:gd name="connsiteX60" fmla="*/ 3666217 w 6884912"/>
              <a:gd name="connsiteY60" fmla="*/ 273255 h 1161397"/>
              <a:gd name="connsiteX61" fmla="*/ 3732427 w 6884912"/>
              <a:gd name="connsiteY61" fmla="*/ 245039 h 1161397"/>
              <a:gd name="connsiteX62" fmla="*/ 3777022 w 6884912"/>
              <a:gd name="connsiteY62" fmla="*/ 200276 h 1161397"/>
              <a:gd name="connsiteX63" fmla="*/ 3791246 w 6884912"/>
              <a:gd name="connsiteY63" fmla="*/ 189996 h 1161397"/>
              <a:gd name="connsiteX64" fmla="*/ 3819864 w 6884912"/>
              <a:gd name="connsiteY64" fmla="*/ 194605 h 1161397"/>
              <a:gd name="connsiteX65" fmla="*/ 3830398 w 6884912"/>
              <a:gd name="connsiteY65" fmla="*/ 188383 h 1161397"/>
              <a:gd name="connsiteX66" fmla="*/ 3834360 w 6884912"/>
              <a:gd name="connsiteY66" fmla="*/ 188992 h 1161397"/>
              <a:gd name="connsiteX67" fmla="*/ 3843715 w 6884912"/>
              <a:gd name="connsiteY67" fmla="*/ 188752 h 1161397"/>
              <a:gd name="connsiteX68" fmla="*/ 3842609 w 6884912"/>
              <a:gd name="connsiteY68" fmla="*/ 197386 h 1161397"/>
              <a:gd name="connsiteX69" fmla="*/ 3853961 w 6884912"/>
              <a:gd name="connsiteY69" fmla="*/ 213380 h 1161397"/>
              <a:gd name="connsiteX70" fmla="*/ 3907640 w 6884912"/>
              <a:gd name="connsiteY70" fmla="*/ 207568 h 1161397"/>
              <a:gd name="connsiteX71" fmla="*/ 3910449 w 6884912"/>
              <a:gd name="connsiteY71" fmla="*/ 197808 h 1161397"/>
              <a:gd name="connsiteX72" fmla="*/ 3917197 w 6884912"/>
              <a:gd name="connsiteY72" fmla="*/ 196121 h 1161397"/>
              <a:gd name="connsiteX73" fmla="*/ 3922400 w 6884912"/>
              <a:gd name="connsiteY73" fmla="*/ 205056 h 1161397"/>
              <a:gd name="connsiteX74" fmla="*/ 4013061 w 6884912"/>
              <a:gd name="connsiteY74" fmla="*/ 224874 h 1161397"/>
              <a:gd name="connsiteX75" fmla="*/ 4220717 w 6884912"/>
              <a:gd name="connsiteY75" fmla="*/ 192946 h 1161397"/>
              <a:gd name="connsiteX76" fmla="*/ 4228802 w 6884912"/>
              <a:gd name="connsiteY76" fmla="*/ 201468 h 1161397"/>
              <a:gd name="connsiteX77" fmla="*/ 4289361 w 6884912"/>
              <a:gd name="connsiteY77" fmla="*/ 196642 h 1161397"/>
              <a:gd name="connsiteX78" fmla="*/ 4498913 w 6884912"/>
              <a:gd name="connsiteY78" fmla="*/ 118915 h 1161397"/>
              <a:gd name="connsiteX79" fmla="*/ 4617330 w 6884912"/>
              <a:gd name="connsiteY79" fmla="*/ 111163 h 1161397"/>
              <a:gd name="connsiteX80" fmla="*/ 4659778 w 6884912"/>
              <a:gd name="connsiteY80" fmla="*/ 118219 h 1161397"/>
              <a:gd name="connsiteX81" fmla="*/ 4730870 w 6884912"/>
              <a:gd name="connsiteY81" fmla="*/ 129432 h 1161397"/>
              <a:gd name="connsiteX82" fmla="*/ 4844073 w 6884912"/>
              <a:gd name="connsiteY82" fmla="*/ 161768 h 1161397"/>
              <a:gd name="connsiteX83" fmla="*/ 4856454 w 6884912"/>
              <a:gd name="connsiteY83" fmla="*/ 130488 h 1161397"/>
              <a:gd name="connsiteX84" fmla="*/ 4920038 w 6884912"/>
              <a:gd name="connsiteY84" fmla="*/ 140418 h 1161397"/>
              <a:gd name="connsiteX85" fmla="*/ 5016639 w 6884912"/>
              <a:gd name="connsiteY85" fmla="*/ 158905 h 1161397"/>
              <a:gd name="connsiteX86" fmla="*/ 5072009 w 6884912"/>
              <a:gd name="connsiteY86" fmla="*/ 161502 h 1161397"/>
              <a:gd name="connsiteX87" fmla="*/ 5223626 w 6884912"/>
              <a:gd name="connsiteY87" fmla="*/ 177356 h 1161397"/>
              <a:gd name="connsiteX88" fmla="*/ 5375773 w 6884912"/>
              <a:gd name="connsiteY88" fmla="*/ 199913 h 1161397"/>
              <a:gd name="connsiteX89" fmla="*/ 5467502 w 6884912"/>
              <a:gd name="connsiteY89" fmla="*/ 250963 h 1161397"/>
              <a:gd name="connsiteX90" fmla="*/ 5592395 w 6884912"/>
              <a:gd name="connsiteY90" fmla="*/ 265434 h 1161397"/>
              <a:gd name="connsiteX91" fmla="*/ 5613532 w 6884912"/>
              <a:gd name="connsiteY91" fmla="*/ 273379 h 1161397"/>
              <a:gd name="connsiteX92" fmla="*/ 5642173 w 6884912"/>
              <a:gd name="connsiteY92" fmla="*/ 266904 h 1161397"/>
              <a:gd name="connsiteX93" fmla="*/ 5756910 w 6884912"/>
              <a:gd name="connsiteY93" fmla="*/ 239211 h 1161397"/>
              <a:gd name="connsiteX94" fmla="*/ 5846667 w 6884912"/>
              <a:gd name="connsiteY94" fmla="*/ 201786 h 1161397"/>
              <a:gd name="connsiteX95" fmla="*/ 5960732 w 6884912"/>
              <a:gd name="connsiteY95" fmla="*/ 220708 h 1161397"/>
              <a:gd name="connsiteX96" fmla="*/ 6029542 w 6884912"/>
              <a:gd name="connsiteY96" fmla="*/ 210339 h 1161397"/>
              <a:gd name="connsiteX97" fmla="*/ 6141123 w 6884912"/>
              <a:gd name="connsiteY97" fmla="*/ 159923 h 1161397"/>
              <a:gd name="connsiteX98" fmla="*/ 6290640 w 6884912"/>
              <a:gd name="connsiteY98" fmla="*/ 167441 h 1161397"/>
              <a:gd name="connsiteX99" fmla="*/ 6322806 w 6884912"/>
              <a:gd name="connsiteY99" fmla="*/ 213293 h 1161397"/>
              <a:gd name="connsiteX100" fmla="*/ 6380420 w 6884912"/>
              <a:gd name="connsiteY100" fmla="*/ 173195 h 1161397"/>
              <a:gd name="connsiteX101" fmla="*/ 6507891 w 6884912"/>
              <a:gd name="connsiteY101" fmla="*/ 118474 h 1161397"/>
              <a:gd name="connsiteX102" fmla="*/ 6571807 w 6884912"/>
              <a:gd name="connsiteY102" fmla="*/ 98636 h 1161397"/>
              <a:gd name="connsiteX103" fmla="*/ 6671880 w 6884912"/>
              <a:gd name="connsiteY103" fmla="*/ 82931 h 1161397"/>
              <a:gd name="connsiteX104" fmla="*/ 6702266 w 6884912"/>
              <a:gd name="connsiteY104" fmla="*/ 75470 h 1161397"/>
              <a:gd name="connsiteX105" fmla="*/ 6845802 w 6884912"/>
              <a:gd name="connsiteY105" fmla="*/ 24496 h 1161397"/>
              <a:gd name="connsiteX106" fmla="*/ 6884912 w 6884912"/>
              <a:gd name="connsiteY106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567875 w 6884912"/>
              <a:gd name="connsiteY7" fmla="*/ 1051976 h 1161397"/>
              <a:gd name="connsiteX8" fmla="*/ 601644 w 6884912"/>
              <a:gd name="connsiteY8" fmla="*/ 1003997 h 1161397"/>
              <a:gd name="connsiteX9" fmla="*/ 651408 w 6884912"/>
              <a:gd name="connsiteY9" fmla="*/ 984938 h 1161397"/>
              <a:gd name="connsiteX10" fmla="*/ 673197 w 6884912"/>
              <a:gd name="connsiteY10" fmla="*/ 1010060 h 1161397"/>
              <a:gd name="connsiteX11" fmla="*/ 723108 w 6884912"/>
              <a:gd name="connsiteY11" fmla="*/ 980081 h 1161397"/>
              <a:gd name="connsiteX12" fmla="*/ 797699 w 6884912"/>
              <a:gd name="connsiteY12" fmla="*/ 931362 h 1161397"/>
              <a:gd name="connsiteX13" fmla="*/ 843359 w 6884912"/>
              <a:gd name="connsiteY13" fmla="*/ 910894 h 1161397"/>
              <a:gd name="connsiteX14" fmla="*/ 965215 w 6884912"/>
              <a:gd name="connsiteY14" fmla="*/ 846701 h 1161397"/>
              <a:gd name="connsiteX15" fmla="*/ 1085080 w 6884912"/>
              <a:gd name="connsiteY15" fmla="*/ 776086 h 1161397"/>
              <a:gd name="connsiteX16" fmla="*/ 1131224 w 6884912"/>
              <a:gd name="connsiteY16" fmla="*/ 706160 h 1161397"/>
              <a:gd name="connsiteX17" fmla="*/ 1138051 w 6884912"/>
              <a:gd name="connsiteY17" fmla="*/ 702034 h 1161397"/>
              <a:gd name="connsiteX18" fmla="*/ 1158800 w 6884912"/>
              <a:gd name="connsiteY18" fmla="*/ 700004 h 1161397"/>
              <a:gd name="connsiteX19" fmla="*/ 1166947 w 6884912"/>
              <a:gd name="connsiteY19" fmla="*/ 700762 h 1161397"/>
              <a:gd name="connsiteX20" fmla="*/ 1178135 w 6884912"/>
              <a:gd name="connsiteY20" fmla="*/ 698631 h 1161397"/>
              <a:gd name="connsiteX21" fmla="*/ 1178301 w 6884912"/>
              <a:gd name="connsiteY21" fmla="*/ 698094 h 1161397"/>
              <a:gd name="connsiteX22" fmla="*/ 1188995 w 6884912"/>
              <a:gd name="connsiteY22" fmla="*/ 697048 h 1161397"/>
              <a:gd name="connsiteX23" fmla="*/ 1242716 w 6884912"/>
              <a:gd name="connsiteY23" fmla="*/ 698052 h 1161397"/>
              <a:gd name="connsiteX24" fmla="*/ 1299977 w 6884912"/>
              <a:gd name="connsiteY24" fmla="*/ 639196 h 1161397"/>
              <a:gd name="connsiteX25" fmla="*/ 1326190 w 6884912"/>
              <a:gd name="connsiteY25" fmla="*/ 625955 h 1161397"/>
              <a:gd name="connsiteX26" fmla="*/ 1339600 w 6884912"/>
              <a:gd name="connsiteY26" fmla="*/ 616295 h 1161397"/>
              <a:gd name="connsiteX27" fmla="*/ 1340054 w 6884912"/>
              <a:gd name="connsiteY27" fmla="*/ 614022 h 1161397"/>
              <a:gd name="connsiteX28" fmla="*/ 1391606 w 6884912"/>
              <a:gd name="connsiteY28" fmla="*/ 615229 h 1161397"/>
              <a:gd name="connsiteX29" fmla="*/ 1397565 w 6884912"/>
              <a:gd name="connsiteY29" fmla="*/ 611490 h 1161397"/>
              <a:gd name="connsiteX30" fmla="*/ 1432302 w 6884912"/>
              <a:gd name="connsiteY30" fmla="*/ 617267 h 1161397"/>
              <a:gd name="connsiteX31" fmla="*/ 1449644 w 6884912"/>
              <a:gd name="connsiteY31" fmla="*/ 617591 h 1161397"/>
              <a:gd name="connsiteX32" fmla="*/ 1455793 w 6884912"/>
              <a:gd name="connsiteY32" fmla="*/ 623174 h 1161397"/>
              <a:gd name="connsiteX33" fmla="*/ 1480758 w 6884912"/>
              <a:gd name="connsiteY33" fmla="*/ 620863 h 1161397"/>
              <a:gd name="connsiteX34" fmla="*/ 1483154 w 6884912"/>
              <a:gd name="connsiteY34" fmla="*/ 618527 h 1161397"/>
              <a:gd name="connsiteX35" fmla="*/ 1505495 w 6884912"/>
              <a:gd name="connsiteY35" fmla="*/ 624325 h 1161397"/>
              <a:gd name="connsiteX36" fmla="*/ 1526340 w 6884912"/>
              <a:gd name="connsiteY36" fmla="*/ 638496 h 1161397"/>
              <a:gd name="connsiteX37" fmla="*/ 1731986 w 6884912"/>
              <a:gd name="connsiteY37" fmla="*/ 589682 h 1161397"/>
              <a:gd name="connsiteX38" fmla="*/ 1927935 w 6884912"/>
              <a:gd name="connsiteY38" fmla="*/ 628540 h 1161397"/>
              <a:gd name="connsiteX39" fmla="*/ 2039075 w 6884912"/>
              <a:gd name="connsiteY39" fmla="*/ 599964 h 1161397"/>
              <a:gd name="connsiteX40" fmla="*/ 2066980 w 6884912"/>
              <a:gd name="connsiteY40" fmla="*/ 550413 h 1161397"/>
              <a:gd name="connsiteX41" fmla="*/ 2352236 w 6884912"/>
              <a:gd name="connsiteY41" fmla="*/ 519602 h 1161397"/>
              <a:gd name="connsiteX42" fmla="*/ 2420791 w 6884912"/>
              <a:gd name="connsiteY42" fmla="*/ 492826 h 1161397"/>
              <a:gd name="connsiteX43" fmla="*/ 2489932 w 6884912"/>
              <a:gd name="connsiteY43" fmla="*/ 507864 h 1161397"/>
              <a:gd name="connsiteX44" fmla="*/ 2512917 w 6884912"/>
              <a:gd name="connsiteY44" fmla="*/ 489127 h 1161397"/>
              <a:gd name="connsiteX45" fmla="*/ 2516783 w 6884912"/>
              <a:gd name="connsiteY45" fmla="*/ 485473 h 1161397"/>
              <a:gd name="connsiteX46" fmla="*/ 2534360 w 6884912"/>
              <a:gd name="connsiteY46" fmla="*/ 480064 h 1161397"/>
              <a:gd name="connsiteX47" fmla="*/ 2536691 w 6884912"/>
              <a:gd name="connsiteY47" fmla="*/ 467018 h 1161397"/>
              <a:gd name="connsiteX48" fmla="*/ 2561265 w 6884912"/>
              <a:gd name="connsiteY48" fmla="*/ 450623 h 1161397"/>
              <a:gd name="connsiteX49" fmla="*/ 2594349 w 6884912"/>
              <a:gd name="connsiteY49" fmla="*/ 443884 h 1161397"/>
              <a:gd name="connsiteX50" fmla="*/ 2754324 w 6884912"/>
              <a:gd name="connsiteY50" fmla="*/ 424766 h 1161397"/>
              <a:gd name="connsiteX51" fmla="*/ 2848470 w 6884912"/>
              <a:gd name="connsiteY51" fmla="*/ 405966 h 1161397"/>
              <a:gd name="connsiteX52" fmla="*/ 2881772 w 6884912"/>
              <a:gd name="connsiteY52" fmla="*/ 387260 h 1161397"/>
              <a:gd name="connsiteX53" fmla="*/ 2929932 w 6884912"/>
              <a:gd name="connsiteY53" fmla="*/ 368912 h 1161397"/>
              <a:gd name="connsiteX54" fmla="*/ 3013020 w 6884912"/>
              <a:gd name="connsiteY54" fmla="*/ 327578 h 1161397"/>
              <a:gd name="connsiteX55" fmla="*/ 3222191 w 6884912"/>
              <a:gd name="connsiteY55" fmla="*/ 307887 h 1161397"/>
              <a:gd name="connsiteX56" fmla="*/ 3227953 w 6884912"/>
              <a:gd name="connsiteY56" fmla="*/ 297650 h 1161397"/>
              <a:gd name="connsiteX57" fmla="*/ 3510042 w 6884912"/>
              <a:gd name="connsiteY57" fmla="*/ 311820 h 1161397"/>
              <a:gd name="connsiteX58" fmla="*/ 3626773 w 6884912"/>
              <a:gd name="connsiteY58" fmla="*/ 290452 h 1161397"/>
              <a:gd name="connsiteX59" fmla="*/ 3666217 w 6884912"/>
              <a:gd name="connsiteY59" fmla="*/ 273255 h 1161397"/>
              <a:gd name="connsiteX60" fmla="*/ 3732427 w 6884912"/>
              <a:gd name="connsiteY60" fmla="*/ 245039 h 1161397"/>
              <a:gd name="connsiteX61" fmla="*/ 3777022 w 6884912"/>
              <a:gd name="connsiteY61" fmla="*/ 200276 h 1161397"/>
              <a:gd name="connsiteX62" fmla="*/ 3791246 w 6884912"/>
              <a:gd name="connsiteY62" fmla="*/ 189996 h 1161397"/>
              <a:gd name="connsiteX63" fmla="*/ 3819864 w 6884912"/>
              <a:gd name="connsiteY63" fmla="*/ 194605 h 1161397"/>
              <a:gd name="connsiteX64" fmla="*/ 3830398 w 6884912"/>
              <a:gd name="connsiteY64" fmla="*/ 188383 h 1161397"/>
              <a:gd name="connsiteX65" fmla="*/ 3834360 w 6884912"/>
              <a:gd name="connsiteY65" fmla="*/ 188992 h 1161397"/>
              <a:gd name="connsiteX66" fmla="*/ 3843715 w 6884912"/>
              <a:gd name="connsiteY66" fmla="*/ 188752 h 1161397"/>
              <a:gd name="connsiteX67" fmla="*/ 3842609 w 6884912"/>
              <a:gd name="connsiteY67" fmla="*/ 197386 h 1161397"/>
              <a:gd name="connsiteX68" fmla="*/ 3853961 w 6884912"/>
              <a:gd name="connsiteY68" fmla="*/ 213380 h 1161397"/>
              <a:gd name="connsiteX69" fmla="*/ 3907640 w 6884912"/>
              <a:gd name="connsiteY69" fmla="*/ 207568 h 1161397"/>
              <a:gd name="connsiteX70" fmla="*/ 3910449 w 6884912"/>
              <a:gd name="connsiteY70" fmla="*/ 197808 h 1161397"/>
              <a:gd name="connsiteX71" fmla="*/ 3917197 w 6884912"/>
              <a:gd name="connsiteY71" fmla="*/ 196121 h 1161397"/>
              <a:gd name="connsiteX72" fmla="*/ 3922400 w 6884912"/>
              <a:gd name="connsiteY72" fmla="*/ 205056 h 1161397"/>
              <a:gd name="connsiteX73" fmla="*/ 4013061 w 6884912"/>
              <a:gd name="connsiteY73" fmla="*/ 224874 h 1161397"/>
              <a:gd name="connsiteX74" fmla="*/ 4220717 w 6884912"/>
              <a:gd name="connsiteY74" fmla="*/ 192946 h 1161397"/>
              <a:gd name="connsiteX75" fmla="*/ 4228802 w 6884912"/>
              <a:gd name="connsiteY75" fmla="*/ 201468 h 1161397"/>
              <a:gd name="connsiteX76" fmla="*/ 4289361 w 6884912"/>
              <a:gd name="connsiteY76" fmla="*/ 196642 h 1161397"/>
              <a:gd name="connsiteX77" fmla="*/ 4498913 w 6884912"/>
              <a:gd name="connsiteY77" fmla="*/ 118915 h 1161397"/>
              <a:gd name="connsiteX78" fmla="*/ 4617330 w 6884912"/>
              <a:gd name="connsiteY78" fmla="*/ 111163 h 1161397"/>
              <a:gd name="connsiteX79" fmla="*/ 4659778 w 6884912"/>
              <a:gd name="connsiteY79" fmla="*/ 118219 h 1161397"/>
              <a:gd name="connsiteX80" fmla="*/ 4730870 w 6884912"/>
              <a:gd name="connsiteY80" fmla="*/ 129432 h 1161397"/>
              <a:gd name="connsiteX81" fmla="*/ 4844073 w 6884912"/>
              <a:gd name="connsiteY81" fmla="*/ 161768 h 1161397"/>
              <a:gd name="connsiteX82" fmla="*/ 4856454 w 6884912"/>
              <a:gd name="connsiteY82" fmla="*/ 130488 h 1161397"/>
              <a:gd name="connsiteX83" fmla="*/ 4920038 w 6884912"/>
              <a:gd name="connsiteY83" fmla="*/ 140418 h 1161397"/>
              <a:gd name="connsiteX84" fmla="*/ 5016639 w 6884912"/>
              <a:gd name="connsiteY84" fmla="*/ 158905 h 1161397"/>
              <a:gd name="connsiteX85" fmla="*/ 5072009 w 6884912"/>
              <a:gd name="connsiteY85" fmla="*/ 161502 h 1161397"/>
              <a:gd name="connsiteX86" fmla="*/ 5223626 w 6884912"/>
              <a:gd name="connsiteY86" fmla="*/ 177356 h 1161397"/>
              <a:gd name="connsiteX87" fmla="*/ 5375773 w 6884912"/>
              <a:gd name="connsiteY87" fmla="*/ 199913 h 1161397"/>
              <a:gd name="connsiteX88" fmla="*/ 5467502 w 6884912"/>
              <a:gd name="connsiteY88" fmla="*/ 250963 h 1161397"/>
              <a:gd name="connsiteX89" fmla="*/ 5592395 w 6884912"/>
              <a:gd name="connsiteY89" fmla="*/ 265434 h 1161397"/>
              <a:gd name="connsiteX90" fmla="*/ 5613532 w 6884912"/>
              <a:gd name="connsiteY90" fmla="*/ 273379 h 1161397"/>
              <a:gd name="connsiteX91" fmla="*/ 5642173 w 6884912"/>
              <a:gd name="connsiteY91" fmla="*/ 266904 h 1161397"/>
              <a:gd name="connsiteX92" fmla="*/ 5756910 w 6884912"/>
              <a:gd name="connsiteY92" fmla="*/ 239211 h 1161397"/>
              <a:gd name="connsiteX93" fmla="*/ 5846667 w 6884912"/>
              <a:gd name="connsiteY93" fmla="*/ 201786 h 1161397"/>
              <a:gd name="connsiteX94" fmla="*/ 5960732 w 6884912"/>
              <a:gd name="connsiteY94" fmla="*/ 220708 h 1161397"/>
              <a:gd name="connsiteX95" fmla="*/ 6029542 w 6884912"/>
              <a:gd name="connsiteY95" fmla="*/ 210339 h 1161397"/>
              <a:gd name="connsiteX96" fmla="*/ 6141123 w 6884912"/>
              <a:gd name="connsiteY96" fmla="*/ 159923 h 1161397"/>
              <a:gd name="connsiteX97" fmla="*/ 6290640 w 6884912"/>
              <a:gd name="connsiteY97" fmla="*/ 167441 h 1161397"/>
              <a:gd name="connsiteX98" fmla="*/ 6322806 w 6884912"/>
              <a:gd name="connsiteY98" fmla="*/ 213293 h 1161397"/>
              <a:gd name="connsiteX99" fmla="*/ 6380420 w 6884912"/>
              <a:gd name="connsiteY99" fmla="*/ 173195 h 1161397"/>
              <a:gd name="connsiteX100" fmla="*/ 6507891 w 6884912"/>
              <a:gd name="connsiteY100" fmla="*/ 118474 h 1161397"/>
              <a:gd name="connsiteX101" fmla="*/ 6571807 w 6884912"/>
              <a:gd name="connsiteY101" fmla="*/ 98636 h 1161397"/>
              <a:gd name="connsiteX102" fmla="*/ 6671880 w 6884912"/>
              <a:gd name="connsiteY102" fmla="*/ 82931 h 1161397"/>
              <a:gd name="connsiteX103" fmla="*/ 6702266 w 6884912"/>
              <a:gd name="connsiteY103" fmla="*/ 75470 h 1161397"/>
              <a:gd name="connsiteX104" fmla="*/ 6845802 w 6884912"/>
              <a:gd name="connsiteY104" fmla="*/ 24496 h 1161397"/>
              <a:gd name="connsiteX105" fmla="*/ 6884912 w 6884912"/>
              <a:gd name="connsiteY105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454970 w 6884912"/>
              <a:gd name="connsiteY7" fmla="*/ 1023343 h 1161397"/>
              <a:gd name="connsiteX8" fmla="*/ 601644 w 6884912"/>
              <a:gd name="connsiteY8" fmla="*/ 1003997 h 1161397"/>
              <a:gd name="connsiteX9" fmla="*/ 651408 w 6884912"/>
              <a:gd name="connsiteY9" fmla="*/ 984938 h 1161397"/>
              <a:gd name="connsiteX10" fmla="*/ 673197 w 6884912"/>
              <a:gd name="connsiteY10" fmla="*/ 1010060 h 1161397"/>
              <a:gd name="connsiteX11" fmla="*/ 723108 w 6884912"/>
              <a:gd name="connsiteY11" fmla="*/ 980081 h 1161397"/>
              <a:gd name="connsiteX12" fmla="*/ 797699 w 6884912"/>
              <a:gd name="connsiteY12" fmla="*/ 931362 h 1161397"/>
              <a:gd name="connsiteX13" fmla="*/ 843359 w 6884912"/>
              <a:gd name="connsiteY13" fmla="*/ 910894 h 1161397"/>
              <a:gd name="connsiteX14" fmla="*/ 965215 w 6884912"/>
              <a:gd name="connsiteY14" fmla="*/ 846701 h 1161397"/>
              <a:gd name="connsiteX15" fmla="*/ 1085080 w 6884912"/>
              <a:gd name="connsiteY15" fmla="*/ 776086 h 1161397"/>
              <a:gd name="connsiteX16" fmla="*/ 1131224 w 6884912"/>
              <a:gd name="connsiteY16" fmla="*/ 706160 h 1161397"/>
              <a:gd name="connsiteX17" fmla="*/ 1138051 w 6884912"/>
              <a:gd name="connsiteY17" fmla="*/ 702034 h 1161397"/>
              <a:gd name="connsiteX18" fmla="*/ 1158800 w 6884912"/>
              <a:gd name="connsiteY18" fmla="*/ 700004 h 1161397"/>
              <a:gd name="connsiteX19" fmla="*/ 1166947 w 6884912"/>
              <a:gd name="connsiteY19" fmla="*/ 700762 h 1161397"/>
              <a:gd name="connsiteX20" fmla="*/ 1178135 w 6884912"/>
              <a:gd name="connsiteY20" fmla="*/ 698631 h 1161397"/>
              <a:gd name="connsiteX21" fmla="*/ 1178301 w 6884912"/>
              <a:gd name="connsiteY21" fmla="*/ 698094 h 1161397"/>
              <a:gd name="connsiteX22" fmla="*/ 1188995 w 6884912"/>
              <a:gd name="connsiteY22" fmla="*/ 697048 h 1161397"/>
              <a:gd name="connsiteX23" fmla="*/ 1242716 w 6884912"/>
              <a:gd name="connsiteY23" fmla="*/ 698052 h 1161397"/>
              <a:gd name="connsiteX24" fmla="*/ 1299977 w 6884912"/>
              <a:gd name="connsiteY24" fmla="*/ 639196 h 1161397"/>
              <a:gd name="connsiteX25" fmla="*/ 1326190 w 6884912"/>
              <a:gd name="connsiteY25" fmla="*/ 625955 h 1161397"/>
              <a:gd name="connsiteX26" fmla="*/ 1339600 w 6884912"/>
              <a:gd name="connsiteY26" fmla="*/ 616295 h 1161397"/>
              <a:gd name="connsiteX27" fmla="*/ 1340054 w 6884912"/>
              <a:gd name="connsiteY27" fmla="*/ 614022 h 1161397"/>
              <a:gd name="connsiteX28" fmla="*/ 1391606 w 6884912"/>
              <a:gd name="connsiteY28" fmla="*/ 615229 h 1161397"/>
              <a:gd name="connsiteX29" fmla="*/ 1397565 w 6884912"/>
              <a:gd name="connsiteY29" fmla="*/ 611490 h 1161397"/>
              <a:gd name="connsiteX30" fmla="*/ 1432302 w 6884912"/>
              <a:gd name="connsiteY30" fmla="*/ 617267 h 1161397"/>
              <a:gd name="connsiteX31" fmla="*/ 1449644 w 6884912"/>
              <a:gd name="connsiteY31" fmla="*/ 617591 h 1161397"/>
              <a:gd name="connsiteX32" fmla="*/ 1455793 w 6884912"/>
              <a:gd name="connsiteY32" fmla="*/ 623174 h 1161397"/>
              <a:gd name="connsiteX33" fmla="*/ 1480758 w 6884912"/>
              <a:gd name="connsiteY33" fmla="*/ 620863 h 1161397"/>
              <a:gd name="connsiteX34" fmla="*/ 1483154 w 6884912"/>
              <a:gd name="connsiteY34" fmla="*/ 618527 h 1161397"/>
              <a:gd name="connsiteX35" fmla="*/ 1505495 w 6884912"/>
              <a:gd name="connsiteY35" fmla="*/ 624325 h 1161397"/>
              <a:gd name="connsiteX36" fmla="*/ 1526340 w 6884912"/>
              <a:gd name="connsiteY36" fmla="*/ 638496 h 1161397"/>
              <a:gd name="connsiteX37" fmla="*/ 1731986 w 6884912"/>
              <a:gd name="connsiteY37" fmla="*/ 589682 h 1161397"/>
              <a:gd name="connsiteX38" fmla="*/ 1927935 w 6884912"/>
              <a:gd name="connsiteY38" fmla="*/ 628540 h 1161397"/>
              <a:gd name="connsiteX39" fmla="*/ 2039075 w 6884912"/>
              <a:gd name="connsiteY39" fmla="*/ 599964 h 1161397"/>
              <a:gd name="connsiteX40" fmla="*/ 2066980 w 6884912"/>
              <a:gd name="connsiteY40" fmla="*/ 550413 h 1161397"/>
              <a:gd name="connsiteX41" fmla="*/ 2352236 w 6884912"/>
              <a:gd name="connsiteY41" fmla="*/ 519602 h 1161397"/>
              <a:gd name="connsiteX42" fmla="*/ 2420791 w 6884912"/>
              <a:gd name="connsiteY42" fmla="*/ 492826 h 1161397"/>
              <a:gd name="connsiteX43" fmla="*/ 2489932 w 6884912"/>
              <a:gd name="connsiteY43" fmla="*/ 507864 h 1161397"/>
              <a:gd name="connsiteX44" fmla="*/ 2512917 w 6884912"/>
              <a:gd name="connsiteY44" fmla="*/ 489127 h 1161397"/>
              <a:gd name="connsiteX45" fmla="*/ 2516783 w 6884912"/>
              <a:gd name="connsiteY45" fmla="*/ 485473 h 1161397"/>
              <a:gd name="connsiteX46" fmla="*/ 2534360 w 6884912"/>
              <a:gd name="connsiteY46" fmla="*/ 480064 h 1161397"/>
              <a:gd name="connsiteX47" fmla="*/ 2536691 w 6884912"/>
              <a:gd name="connsiteY47" fmla="*/ 467018 h 1161397"/>
              <a:gd name="connsiteX48" fmla="*/ 2561265 w 6884912"/>
              <a:gd name="connsiteY48" fmla="*/ 450623 h 1161397"/>
              <a:gd name="connsiteX49" fmla="*/ 2594349 w 6884912"/>
              <a:gd name="connsiteY49" fmla="*/ 443884 h 1161397"/>
              <a:gd name="connsiteX50" fmla="*/ 2754324 w 6884912"/>
              <a:gd name="connsiteY50" fmla="*/ 424766 h 1161397"/>
              <a:gd name="connsiteX51" fmla="*/ 2848470 w 6884912"/>
              <a:gd name="connsiteY51" fmla="*/ 405966 h 1161397"/>
              <a:gd name="connsiteX52" fmla="*/ 2881772 w 6884912"/>
              <a:gd name="connsiteY52" fmla="*/ 387260 h 1161397"/>
              <a:gd name="connsiteX53" fmla="*/ 2929932 w 6884912"/>
              <a:gd name="connsiteY53" fmla="*/ 368912 h 1161397"/>
              <a:gd name="connsiteX54" fmla="*/ 3013020 w 6884912"/>
              <a:gd name="connsiteY54" fmla="*/ 327578 h 1161397"/>
              <a:gd name="connsiteX55" fmla="*/ 3222191 w 6884912"/>
              <a:gd name="connsiteY55" fmla="*/ 307887 h 1161397"/>
              <a:gd name="connsiteX56" fmla="*/ 3227953 w 6884912"/>
              <a:gd name="connsiteY56" fmla="*/ 297650 h 1161397"/>
              <a:gd name="connsiteX57" fmla="*/ 3510042 w 6884912"/>
              <a:gd name="connsiteY57" fmla="*/ 311820 h 1161397"/>
              <a:gd name="connsiteX58" fmla="*/ 3626773 w 6884912"/>
              <a:gd name="connsiteY58" fmla="*/ 290452 h 1161397"/>
              <a:gd name="connsiteX59" fmla="*/ 3666217 w 6884912"/>
              <a:gd name="connsiteY59" fmla="*/ 273255 h 1161397"/>
              <a:gd name="connsiteX60" fmla="*/ 3732427 w 6884912"/>
              <a:gd name="connsiteY60" fmla="*/ 245039 h 1161397"/>
              <a:gd name="connsiteX61" fmla="*/ 3777022 w 6884912"/>
              <a:gd name="connsiteY61" fmla="*/ 200276 h 1161397"/>
              <a:gd name="connsiteX62" fmla="*/ 3791246 w 6884912"/>
              <a:gd name="connsiteY62" fmla="*/ 189996 h 1161397"/>
              <a:gd name="connsiteX63" fmla="*/ 3819864 w 6884912"/>
              <a:gd name="connsiteY63" fmla="*/ 194605 h 1161397"/>
              <a:gd name="connsiteX64" fmla="*/ 3830398 w 6884912"/>
              <a:gd name="connsiteY64" fmla="*/ 188383 h 1161397"/>
              <a:gd name="connsiteX65" fmla="*/ 3834360 w 6884912"/>
              <a:gd name="connsiteY65" fmla="*/ 188992 h 1161397"/>
              <a:gd name="connsiteX66" fmla="*/ 3843715 w 6884912"/>
              <a:gd name="connsiteY66" fmla="*/ 188752 h 1161397"/>
              <a:gd name="connsiteX67" fmla="*/ 3842609 w 6884912"/>
              <a:gd name="connsiteY67" fmla="*/ 197386 h 1161397"/>
              <a:gd name="connsiteX68" fmla="*/ 3853961 w 6884912"/>
              <a:gd name="connsiteY68" fmla="*/ 213380 h 1161397"/>
              <a:gd name="connsiteX69" fmla="*/ 3907640 w 6884912"/>
              <a:gd name="connsiteY69" fmla="*/ 207568 h 1161397"/>
              <a:gd name="connsiteX70" fmla="*/ 3910449 w 6884912"/>
              <a:gd name="connsiteY70" fmla="*/ 197808 h 1161397"/>
              <a:gd name="connsiteX71" fmla="*/ 3917197 w 6884912"/>
              <a:gd name="connsiteY71" fmla="*/ 196121 h 1161397"/>
              <a:gd name="connsiteX72" fmla="*/ 3922400 w 6884912"/>
              <a:gd name="connsiteY72" fmla="*/ 205056 h 1161397"/>
              <a:gd name="connsiteX73" fmla="*/ 4013061 w 6884912"/>
              <a:gd name="connsiteY73" fmla="*/ 224874 h 1161397"/>
              <a:gd name="connsiteX74" fmla="*/ 4220717 w 6884912"/>
              <a:gd name="connsiteY74" fmla="*/ 192946 h 1161397"/>
              <a:gd name="connsiteX75" fmla="*/ 4228802 w 6884912"/>
              <a:gd name="connsiteY75" fmla="*/ 201468 h 1161397"/>
              <a:gd name="connsiteX76" fmla="*/ 4289361 w 6884912"/>
              <a:gd name="connsiteY76" fmla="*/ 196642 h 1161397"/>
              <a:gd name="connsiteX77" fmla="*/ 4498913 w 6884912"/>
              <a:gd name="connsiteY77" fmla="*/ 118915 h 1161397"/>
              <a:gd name="connsiteX78" fmla="*/ 4617330 w 6884912"/>
              <a:gd name="connsiteY78" fmla="*/ 111163 h 1161397"/>
              <a:gd name="connsiteX79" fmla="*/ 4659778 w 6884912"/>
              <a:gd name="connsiteY79" fmla="*/ 118219 h 1161397"/>
              <a:gd name="connsiteX80" fmla="*/ 4730870 w 6884912"/>
              <a:gd name="connsiteY80" fmla="*/ 129432 h 1161397"/>
              <a:gd name="connsiteX81" fmla="*/ 4844073 w 6884912"/>
              <a:gd name="connsiteY81" fmla="*/ 161768 h 1161397"/>
              <a:gd name="connsiteX82" fmla="*/ 4856454 w 6884912"/>
              <a:gd name="connsiteY82" fmla="*/ 130488 h 1161397"/>
              <a:gd name="connsiteX83" fmla="*/ 4920038 w 6884912"/>
              <a:gd name="connsiteY83" fmla="*/ 140418 h 1161397"/>
              <a:gd name="connsiteX84" fmla="*/ 5016639 w 6884912"/>
              <a:gd name="connsiteY84" fmla="*/ 158905 h 1161397"/>
              <a:gd name="connsiteX85" fmla="*/ 5072009 w 6884912"/>
              <a:gd name="connsiteY85" fmla="*/ 161502 h 1161397"/>
              <a:gd name="connsiteX86" fmla="*/ 5223626 w 6884912"/>
              <a:gd name="connsiteY86" fmla="*/ 177356 h 1161397"/>
              <a:gd name="connsiteX87" fmla="*/ 5375773 w 6884912"/>
              <a:gd name="connsiteY87" fmla="*/ 199913 h 1161397"/>
              <a:gd name="connsiteX88" fmla="*/ 5467502 w 6884912"/>
              <a:gd name="connsiteY88" fmla="*/ 250963 h 1161397"/>
              <a:gd name="connsiteX89" fmla="*/ 5592395 w 6884912"/>
              <a:gd name="connsiteY89" fmla="*/ 265434 h 1161397"/>
              <a:gd name="connsiteX90" fmla="*/ 5613532 w 6884912"/>
              <a:gd name="connsiteY90" fmla="*/ 273379 h 1161397"/>
              <a:gd name="connsiteX91" fmla="*/ 5642173 w 6884912"/>
              <a:gd name="connsiteY91" fmla="*/ 266904 h 1161397"/>
              <a:gd name="connsiteX92" fmla="*/ 5756910 w 6884912"/>
              <a:gd name="connsiteY92" fmla="*/ 239211 h 1161397"/>
              <a:gd name="connsiteX93" fmla="*/ 5846667 w 6884912"/>
              <a:gd name="connsiteY93" fmla="*/ 201786 h 1161397"/>
              <a:gd name="connsiteX94" fmla="*/ 5960732 w 6884912"/>
              <a:gd name="connsiteY94" fmla="*/ 220708 h 1161397"/>
              <a:gd name="connsiteX95" fmla="*/ 6029542 w 6884912"/>
              <a:gd name="connsiteY95" fmla="*/ 210339 h 1161397"/>
              <a:gd name="connsiteX96" fmla="*/ 6141123 w 6884912"/>
              <a:gd name="connsiteY96" fmla="*/ 159923 h 1161397"/>
              <a:gd name="connsiteX97" fmla="*/ 6290640 w 6884912"/>
              <a:gd name="connsiteY97" fmla="*/ 167441 h 1161397"/>
              <a:gd name="connsiteX98" fmla="*/ 6322806 w 6884912"/>
              <a:gd name="connsiteY98" fmla="*/ 213293 h 1161397"/>
              <a:gd name="connsiteX99" fmla="*/ 6380420 w 6884912"/>
              <a:gd name="connsiteY99" fmla="*/ 173195 h 1161397"/>
              <a:gd name="connsiteX100" fmla="*/ 6507891 w 6884912"/>
              <a:gd name="connsiteY100" fmla="*/ 118474 h 1161397"/>
              <a:gd name="connsiteX101" fmla="*/ 6571807 w 6884912"/>
              <a:gd name="connsiteY101" fmla="*/ 98636 h 1161397"/>
              <a:gd name="connsiteX102" fmla="*/ 6671880 w 6884912"/>
              <a:gd name="connsiteY102" fmla="*/ 82931 h 1161397"/>
              <a:gd name="connsiteX103" fmla="*/ 6702266 w 6884912"/>
              <a:gd name="connsiteY103" fmla="*/ 75470 h 1161397"/>
              <a:gd name="connsiteX104" fmla="*/ 6845802 w 6884912"/>
              <a:gd name="connsiteY104" fmla="*/ 24496 h 1161397"/>
              <a:gd name="connsiteX105" fmla="*/ 6884912 w 6884912"/>
              <a:gd name="connsiteY105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213420 w 6884912"/>
              <a:gd name="connsiteY6" fmla="*/ 1056868 h 1161397"/>
              <a:gd name="connsiteX7" fmla="*/ 454970 w 6884912"/>
              <a:gd name="connsiteY7" fmla="*/ 1023343 h 1161397"/>
              <a:gd name="connsiteX8" fmla="*/ 601644 w 6884912"/>
              <a:gd name="connsiteY8" fmla="*/ 1003997 h 1161397"/>
              <a:gd name="connsiteX9" fmla="*/ 651408 w 6884912"/>
              <a:gd name="connsiteY9" fmla="*/ 984938 h 1161397"/>
              <a:gd name="connsiteX10" fmla="*/ 673197 w 6884912"/>
              <a:gd name="connsiteY10" fmla="*/ 1010060 h 1161397"/>
              <a:gd name="connsiteX11" fmla="*/ 723108 w 6884912"/>
              <a:gd name="connsiteY11" fmla="*/ 980081 h 1161397"/>
              <a:gd name="connsiteX12" fmla="*/ 797699 w 6884912"/>
              <a:gd name="connsiteY12" fmla="*/ 931362 h 1161397"/>
              <a:gd name="connsiteX13" fmla="*/ 843359 w 6884912"/>
              <a:gd name="connsiteY13" fmla="*/ 910894 h 1161397"/>
              <a:gd name="connsiteX14" fmla="*/ 965215 w 6884912"/>
              <a:gd name="connsiteY14" fmla="*/ 846701 h 1161397"/>
              <a:gd name="connsiteX15" fmla="*/ 1085080 w 6884912"/>
              <a:gd name="connsiteY15" fmla="*/ 776086 h 1161397"/>
              <a:gd name="connsiteX16" fmla="*/ 1131224 w 6884912"/>
              <a:gd name="connsiteY16" fmla="*/ 706160 h 1161397"/>
              <a:gd name="connsiteX17" fmla="*/ 1138051 w 6884912"/>
              <a:gd name="connsiteY17" fmla="*/ 702034 h 1161397"/>
              <a:gd name="connsiteX18" fmla="*/ 1158800 w 6884912"/>
              <a:gd name="connsiteY18" fmla="*/ 700004 h 1161397"/>
              <a:gd name="connsiteX19" fmla="*/ 1166947 w 6884912"/>
              <a:gd name="connsiteY19" fmla="*/ 700762 h 1161397"/>
              <a:gd name="connsiteX20" fmla="*/ 1178135 w 6884912"/>
              <a:gd name="connsiteY20" fmla="*/ 698631 h 1161397"/>
              <a:gd name="connsiteX21" fmla="*/ 1178301 w 6884912"/>
              <a:gd name="connsiteY21" fmla="*/ 698094 h 1161397"/>
              <a:gd name="connsiteX22" fmla="*/ 1188995 w 6884912"/>
              <a:gd name="connsiteY22" fmla="*/ 697048 h 1161397"/>
              <a:gd name="connsiteX23" fmla="*/ 1242716 w 6884912"/>
              <a:gd name="connsiteY23" fmla="*/ 698052 h 1161397"/>
              <a:gd name="connsiteX24" fmla="*/ 1299977 w 6884912"/>
              <a:gd name="connsiteY24" fmla="*/ 639196 h 1161397"/>
              <a:gd name="connsiteX25" fmla="*/ 1326190 w 6884912"/>
              <a:gd name="connsiteY25" fmla="*/ 625955 h 1161397"/>
              <a:gd name="connsiteX26" fmla="*/ 1339600 w 6884912"/>
              <a:gd name="connsiteY26" fmla="*/ 616295 h 1161397"/>
              <a:gd name="connsiteX27" fmla="*/ 1340054 w 6884912"/>
              <a:gd name="connsiteY27" fmla="*/ 614022 h 1161397"/>
              <a:gd name="connsiteX28" fmla="*/ 1391606 w 6884912"/>
              <a:gd name="connsiteY28" fmla="*/ 615229 h 1161397"/>
              <a:gd name="connsiteX29" fmla="*/ 1397565 w 6884912"/>
              <a:gd name="connsiteY29" fmla="*/ 611490 h 1161397"/>
              <a:gd name="connsiteX30" fmla="*/ 1432302 w 6884912"/>
              <a:gd name="connsiteY30" fmla="*/ 617267 h 1161397"/>
              <a:gd name="connsiteX31" fmla="*/ 1449644 w 6884912"/>
              <a:gd name="connsiteY31" fmla="*/ 617591 h 1161397"/>
              <a:gd name="connsiteX32" fmla="*/ 1455793 w 6884912"/>
              <a:gd name="connsiteY32" fmla="*/ 623174 h 1161397"/>
              <a:gd name="connsiteX33" fmla="*/ 1480758 w 6884912"/>
              <a:gd name="connsiteY33" fmla="*/ 620863 h 1161397"/>
              <a:gd name="connsiteX34" fmla="*/ 1483154 w 6884912"/>
              <a:gd name="connsiteY34" fmla="*/ 618527 h 1161397"/>
              <a:gd name="connsiteX35" fmla="*/ 1505495 w 6884912"/>
              <a:gd name="connsiteY35" fmla="*/ 624325 h 1161397"/>
              <a:gd name="connsiteX36" fmla="*/ 1526340 w 6884912"/>
              <a:gd name="connsiteY36" fmla="*/ 638496 h 1161397"/>
              <a:gd name="connsiteX37" fmla="*/ 1731986 w 6884912"/>
              <a:gd name="connsiteY37" fmla="*/ 589682 h 1161397"/>
              <a:gd name="connsiteX38" fmla="*/ 1927935 w 6884912"/>
              <a:gd name="connsiteY38" fmla="*/ 628540 h 1161397"/>
              <a:gd name="connsiteX39" fmla="*/ 2039075 w 6884912"/>
              <a:gd name="connsiteY39" fmla="*/ 599964 h 1161397"/>
              <a:gd name="connsiteX40" fmla="*/ 2066980 w 6884912"/>
              <a:gd name="connsiteY40" fmla="*/ 550413 h 1161397"/>
              <a:gd name="connsiteX41" fmla="*/ 2352236 w 6884912"/>
              <a:gd name="connsiteY41" fmla="*/ 519602 h 1161397"/>
              <a:gd name="connsiteX42" fmla="*/ 2420791 w 6884912"/>
              <a:gd name="connsiteY42" fmla="*/ 492826 h 1161397"/>
              <a:gd name="connsiteX43" fmla="*/ 2489932 w 6884912"/>
              <a:gd name="connsiteY43" fmla="*/ 507864 h 1161397"/>
              <a:gd name="connsiteX44" fmla="*/ 2512917 w 6884912"/>
              <a:gd name="connsiteY44" fmla="*/ 489127 h 1161397"/>
              <a:gd name="connsiteX45" fmla="*/ 2516783 w 6884912"/>
              <a:gd name="connsiteY45" fmla="*/ 485473 h 1161397"/>
              <a:gd name="connsiteX46" fmla="*/ 2534360 w 6884912"/>
              <a:gd name="connsiteY46" fmla="*/ 480064 h 1161397"/>
              <a:gd name="connsiteX47" fmla="*/ 2536691 w 6884912"/>
              <a:gd name="connsiteY47" fmla="*/ 467018 h 1161397"/>
              <a:gd name="connsiteX48" fmla="*/ 2561265 w 6884912"/>
              <a:gd name="connsiteY48" fmla="*/ 450623 h 1161397"/>
              <a:gd name="connsiteX49" fmla="*/ 2594349 w 6884912"/>
              <a:gd name="connsiteY49" fmla="*/ 443884 h 1161397"/>
              <a:gd name="connsiteX50" fmla="*/ 2754324 w 6884912"/>
              <a:gd name="connsiteY50" fmla="*/ 424766 h 1161397"/>
              <a:gd name="connsiteX51" fmla="*/ 2848470 w 6884912"/>
              <a:gd name="connsiteY51" fmla="*/ 405966 h 1161397"/>
              <a:gd name="connsiteX52" fmla="*/ 2881772 w 6884912"/>
              <a:gd name="connsiteY52" fmla="*/ 387260 h 1161397"/>
              <a:gd name="connsiteX53" fmla="*/ 2929932 w 6884912"/>
              <a:gd name="connsiteY53" fmla="*/ 368912 h 1161397"/>
              <a:gd name="connsiteX54" fmla="*/ 3013020 w 6884912"/>
              <a:gd name="connsiteY54" fmla="*/ 327578 h 1161397"/>
              <a:gd name="connsiteX55" fmla="*/ 3222191 w 6884912"/>
              <a:gd name="connsiteY55" fmla="*/ 307887 h 1161397"/>
              <a:gd name="connsiteX56" fmla="*/ 3227953 w 6884912"/>
              <a:gd name="connsiteY56" fmla="*/ 297650 h 1161397"/>
              <a:gd name="connsiteX57" fmla="*/ 3510042 w 6884912"/>
              <a:gd name="connsiteY57" fmla="*/ 311820 h 1161397"/>
              <a:gd name="connsiteX58" fmla="*/ 3626773 w 6884912"/>
              <a:gd name="connsiteY58" fmla="*/ 290452 h 1161397"/>
              <a:gd name="connsiteX59" fmla="*/ 3666217 w 6884912"/>
              <a:gd name="connsiteY59" fmla="*/ 273255 h 1161397"/>
              <a:gd name="connsiteX60" fmla="*/ 3732427 w 6884912"/>
              <a:gd name="connsiteY60" fmla="*/ 245039 h 1161397"/>
              <a:gd name="connsiteX61" fmla="*/ 3777022 w 6884912"/>
              <a:gd name="connsiteY61" fmla="*/ 200276 h 1161397"/>
              <a:gd name="connsiteX62" fmla="*/ 3791246 w 6884912"/>
              <a:gd name="connsiteY62" fmla="*/ 189996 h 1161397"/>
              <a:gd name="connsiteX63" fmla="*/ 3819864 w 6884912"/>
              <a:gd name="connsiteY63" fmla="*/ 194605 h 1161397"/>
              <a:gd name="connsiteX64" fmla="*/ 3830398 w 6884912"/>
              <a:gd name="connsiteY64" fmla="*/ 188383 h 1161397"/>
              <a:gd name="connsiteX65" fmla="*/ 3834360 w 6884912"/>
              <a:gd name="connsiteY65" fmla="*/ 188992 h 1161397"/>
              <a:gd name="connsiteX66" fmla="*/ 3843715 w 6884912"/>
              <a:gd name="connsiteY66" fmla="*/ 188752 h 1161397"/>
              <a:gd name="connsiteX67" fmla="*/ 3842609 w 6884912"/>
              <a:gd name="connsiteY67" fmla="*/ 197386 h 1161397"/>
              <a:gd name="connsiteX68" fmla="*/ 3853961 w 6884912"/>
              <a:gd name="connsiteY68" fmla="*/ 213380 h 1161397"/>
              <a:gd name="connsiteX69" fmla="*/ 3907640 w 6884912"/>
              <a:gd name="connsiteY69" fmla="*/ 207568 h 1161397"/>
              <a:gd name="connsiteX70" fmla="*/ 3910449 w 6884912"/>
              <a:gd name="connsiteY70" fmla="*/ 197808 h 1161397"/>
              <a:gd name="connsiteX71" fmla="*/ 3917197 w 6884912"/>
              <a:gd name="connsiteY71" fmla="*/ 196121 h 1161397"/>
              <a:gd name="connsiteX72" fmla="*/ 3922400 w 6884912"/>
              <a:gd name="connsiteY72" fmla="*/ 205056 h 1161397"/>
              <a:gd name="connsiteX73" fmla="*/ 4013061 w 6884912"/>
              <a:gd name="connsiteY73" fmla="*/ 224874 h 1161397"/>
              <a:gd name="connsiteX74" fmla="*/ 4220717 w 6884912"/>
              <a:gd name="connsiteY74" fmla="*/ 192946 h 1161397"/>
              <a:gd name="connsiteX75" fmla="*/ 4228802 w 6884912"/>
              <a:gd name="connsiteY75" fmla="*/ 201468 h 1161397"/>
              <a:gd name="connsiteX76" fmla="*/ 4289361 w 6884912"/>
              <a:gd name="connsiteY76" fmla="*/ 196642 h 1161397"/>
              <a:gd name="connsiteX77" fmla="*/ 4498913 w 6884912"/>
              <a:gd name="connsiteY77" fmla="*/ 118915 h 1161397"/>
              <a:gd name="connsiteX78" fmla="*/ 4617330 w 6884912"/>
              <a:gd name="connsiteY78" fmla="*/ 111163 h 1161397"/>
              <a:gd name="connsiteX79" fmla="*/ 4659778 w 6884912"/>
              <a:gd name="connsiteY79" fmla="*/ 118219 h 1161397"/>
              <a:gd name="connsiteX80" fmla="*/ 4730870 w 6884912"/>
              <a:gd name="connsiteY80" fmla="*/ 129432 h 1161397"/>
              <a:gd name="connsiteX81" fmla="*/ 4844073 w 6884912"/>
              <a:gd name="connsiteY81" fmla="*/ 161768 h 1161397"/>
              <a:gd name="connsiteX82" fmla="*/ 4856454 w 6884912"/>
              <a:gd name="connsiteY82" fmla="*/ 130488 h 1161397"/>
              <a:gd name="connsiteX83" fmla="*/ 4920038 w 6884912"/>
              <a:gd name="connsiteY83" fmla="*/ 140418 h 1161397"/>
              <a:gd name="connsiteX84" fmla="*/ 5016639 w 6884912"/>
              <a:gd name="connsiteY84" fmla="*/ 158905 h 1161397"/>
              <a:gd name="connsiteX85" fmla="*/ 5072009 w 6884912"/>
              <a:gd name="connsiteY85" fmla="*/ 161502 h 1161397"/>
              <a:gd name="connsiteX86" fmla="*/ 5223626 w 6884912"/>
              <a:gd name="connsiteY86" fmla="*/ 177356 h 1161397"/>
              <a:gd name="connsiteX87" fmla="*/ 5375773 w 6884912"/>
              <a:gd name="connsiteY87" fmla="*/ 199913 h 1161397"/>
              <a:gd name="connsiteX88" fmla="*/ 5467502 w 6884912"/>
              <a:gd name="connsiteY88" fmla="*/ 250963 h 1161397"/>
              <a:gd name="connsiteX89" fmla="*/ 5592395 w 6884912"/>
              <a:gd name="connsiteY89" fmla="*/ 265434 h 1161397"/>
              <a:gd name="connsiteX90" fmla="*/ 5613532 w 6884912"/>
              <a:gd name="connsiteY90" fmla="*/ 273379 h 1161397"/>
              <a:gd name="connsiteX91" fmla="*/ 5642173 w 6884912"/>
              <a:gd name="connsiteY91" fmla="*/ 266904 h 1161397"/>
              <a:gd name="connsiteX92" fmla="*/ 5756910 w 6884912"/>
              <a:gd name="connsiteY92" fmla="*/ 239211 h 1161397"/>
              <a:gd name="connsiteX93" fmla="*/ 5846667 w 6884912"/>
              <a:gd name="connsiteY93" fmla="*/ 201786 h 1161397"/>
              <a:gd name="connsiteX94" fmla="*/ 5960732 w 6884912"/>
              <a:gd name="connsiteY94" fmla="*/ 220708 h 1161397"/>
              <a:gd name="connsiteX95" fmla="*/ 6029542 w 6884912"/>
              <a:gd name="connsiteY95" fmla="*/ 210339 h 1161397"/>
              <a:gd name="connsiteX96" fmla="*/ 6141123 w 6884912"/>
              <a:gd name="connsiteY96" fmla="*/ 159923 h 1161397"/>
              <a:gd name="connsiteX97" fmla="*/ 6290640 w 6884912"/>
              <a:gd name="connsiteY97" fmla="*/ 167441 h 1161397"/>
              <a:gd name="connsiteX98" fmla="*/ 6322806 w 6884912"/>
              <a:gd name="connsiteY98" fmla="*/ 213293 h 1161397"/>
              <a:gd name="connsiteX99" fmla="*/ 6380420 w 6884912"/>
              <a:gd name="connsiteY99" fmla="*/ 173195 h 1161397"/>
              <a:gd name="connsiteX100" fmla="*/ 6507891 w 6884912"/>
              <a:gd name="connsiteY100" fmla="*/ 118474 h 1161397"/>
              <a:gd name="connsiteX101" fmla="*/ 6571807 w 6884912"/>
              <a:gd name="connsiteY101" fmla="*/ 98636 h 1161397"/>
              <a:gd name="connsiteX102" fmla="*/ 6671880 w 6884912"/>
              <a:gd name="connsiteY102" fmla="*/ 82931 h 1161397"/>
              <a:gd name="connsiteX103" fmla="*/ 6702266 w 6884912"/>
              <a:gd name="connsiteY103" fmla="*/ 75470 h 1161397"/>
              <a:gd name="connsiteX104" fmla="*/ 6845802 w 6884912"/>
              <a:gd name="connsiteY104" fmla="*/ 24496 h 1161397"/>
              <a:gd name="connsiteX105" fmla="*/ 6884912 w 6884912"/>
              <a:gd name="connsiteY105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601644 w 6884912"/>
              <a:gd name="connsiteY7" fmla="*/ 1003997 h 1161397"/>
              <a:gd name="connsiteX8" fmla="*/ 651408 w 6884912"/>
              <a:gd name="connsiteY8" fmla="*/ 984938 h 1161397"/>
              <a:gd name="connsiteX9" fmla="*/ 673197 w 6884912"/>
              <a:gd name="connsiteY9" fmla="*/ 1010060 h 1161397"/>
              <a:gd name="connsiteX10" fmla="*/ 723108 w 6884912"/>
              <a:gd name="connsiteY10" fmla="*/ 980081 h 1161397"/>
              <a:gd name="connsiteX11" fmla="*/ 797699 w 6884912"/>
              <a:gd name="connsiteY11" fmla="*/ 931362 h 1161397"/>
              <a:gd name="connsiteX12" fmla="*/ 843359 w 6884912"/>
              <a:gd name="connsiteY12" fmla="*/ 910894 h 1161397"/>
              <a:gd name="connsiteX13" fmla="*/ 965215 w 6884912"/>
              <a:gd name="connsiteY13" fmla="*/ 846701 h 1161397"/>
              <a:gd name="connsiteX14" fmla="*/ 1085080 w 6884912"/>
              <a:gd name="connsiteY14" fmla="*/ 776086 h 1161397"/>
              <a:gd name="connsiteX15" fmla="*/ 1131224 w 6884912"/>
              <a:gd name="connsiteY15" fmla="*/ 706160 h 1161397"/>
              <a:gd name="connsiteX16" fmla="*/ 1138051 w 6884912"/>
              <a:gd name="connsiteY16" fmla="*/ 702034 h 1161397"/>
              <a:gd name="connsiteX17" fmla="*/ 1158800 w 6884912"/>
              <a:gd name="connsiteY17" fmla="*/ 700004 h 1161397"/>
              <a:gd name="connsiteX18" fmla="*/ 1166947 w 6884912"/>
              <a:gd name="connsiteY18" fmla="*/ 700762 h 1161397"/>
              <a:gd name="connsiteX19" fmla="*/ 1178135 w 6884912"/>
              <a:gd name="connsiteY19" fmla="*/ 698631 h 1161397"/>
              <a:gd name="connsiteX20" fmla="*/ 1178301 w 6884912"/>
              <a:gd name="connsiteY20" fmla="*/ 698094 h 1161397"/>
              <a:gd name="connsiteX21" fmla="*/ 1188995 w 6884912"/>
              <a:gd name="connsiteY21" fmla="*/ 697048 h 1161397"/>
              <a:gd name="connsiteX22" fmla="*/ 1242716 w 6884912"/>
              <a:gd name="connsiteY22" fmla="*/ 698052 h 1161397"/>
              <a:gd name="connsiteX23" fmla="*/ 1299977 w 6884912"/>
              <a:gd name="connsiteY23" fmla="*/ 639196 h 1161397"/>
              <a:gd name="connsiteX24" fmla="*/ 1326190 w 6884912"/>
              <a:gd name="connsiteY24" fmla="*/ 625955 h 1161397"/>
              <a:gd name="connsiteX25" fmla="*/ 1339600 w 6884912"/>
              <a:gd name="connsiteY25" fmla="*/ 616295 h 1161397"/>
              <a:gd name="connsiteX26" fmla="*/ 1340054 w 6884912"/>
              <a:gd name="connsiteY26" fmla="*/ 614022 h 1161397"/>
              <a:gd name="connsiteX27" fmla="*/ 1391606 w 6884912"/>
              <a:gd name="connsiteY27" fmla="*/ 615229 h 1161397"/>
              <a:gd name="connsiteX28" fmla="*/ 1397565 w 6884912"/>
              <a:gd name="connsiteY28" fmla="*/ 611490 h 1161397"/>
              <a:gd name="connsiteX29" fmla="*/ 1432302 w 6884912"/>
              <a:gd name="connsiteY29" fmla="*/ 617267 h 1161397"/>
              <a:gd name="connsiteX30" fmla="*/ 1449644 w 6884912"/>
              <a:gd name="connsiteY30" fmla="*/ 617591 h 1161397"/>
              <a:gd name="connsiteX31" fmla="*/ 1455793 w 6884912"/>
              <a:gd name="connsiteY31" fmla="*/ 623174 h 1161397"/>
              <a:gd name="connsiteX32" fmla="*/ 1480758 w 6884912"/>
              <a:gd name="connsiteY32" fmla="*/ 620863 h 1161397"/>
              <a:gd name="connsiteX33" fmla="*/ 1483154 w 6884912"/>
              <a:gd name="connsiteY33" fmla="*/ 618527 h 1161397"/>
              <a:gd name="connsiteX34" fmla="*/ 1505495 w 6884912"/>
              <a:gd name="connsiteY34" fmla="*/ 624325 h 1161397"/>
              <a:gd name="connsiteX35" fmla="*/ 1526340 w 6884912"/>
              <a:gd name="connsiteY35" fmla="*/ 638496 h 1161397"/>
              <a:gd name="connsiteX36" fmla="*/ 1731986 w 6884912"/>
              <a:gd name="connsiteY36" fmla="*/ 589682 h 1161397"/>
              <a:gd name="connsiteX37" fmla="*/ 1927935 w 6884912"/>
              <a:gd name="connsiteY37" fmla="*/ 628540 h 1161397"/>
              <a:gd name="connsiteX38" fmla="*/ 2039075 w 6884912"/>
              <a:gd name="connsiteY38" fmla="*/ 599964 h 1161397"/>
              <a:gd name="connsiteX39" fmla="*/ 2066980 w 6884912"/>
              <a:gd name="connsiteY39" fmla="*/ 550413 h 1161397"/>
              <a:gd name="connsiteX40" fmla="*/ 2352236 w 6884912"/>
              <a:gd name="connsiteY40" fmla="*/ 519602 h 1161397"/>
              <a:gd name="connsiteX41" fmla="*/ 2420791 w 6884912"/>
              <a:gd name="connsiteY41" fmla="*/ 492826 h 1161397"/>
              <a:gd name="connsiteX42" fmla="*/ 2489932 w 6884912"/>
              <a:gd name="connsiteY42" fmla="*/ 507864 h 1161397"/>
              <a:gd name="connsiteX43" fmla="*/ 2512917 w 6884912"/>
              <a:gd name="connsiteY43" fmla="*/ 489127 h 1161397"/>
              <a:gd name="connsiteX44" fmla="*/ 2516783 w 6884912"/>
              <a:gd name="connsiteY44" fmla="*/ 485473 h 1161397"/>
              <a:gd name="connsiteX45" fmla="*/ 2534360 w 6884912"/>
              <a:gd name="connsiteY45" fmla="*/ 480064 h 1161397"/>
              <a:gd name="connsiteX46" fmla="*/ 2536691 w 6884912"/>
              <a:gd name="connsiteY46" fmla="*/ 467018 h 1161397"/>
              <a:gd name="connsiteX47" fmla="*/ 2561265 w 6884912"/>
              <a:gd name="connsiteY47" fmla="*/ 450623 h 1161397"/>
              <a:gd name="connsiteX48" fmla="*/ 2594349 w 6884912"/>
              <a:gd name="connsiteY48" fmla="*/ 443884 h 1161397"/>
              <a:gd name="connsiteX49" fmla="*/ 2754324 w 6884912"/>
              <a:gd name="connsiteY49" fmla="*/ 424766 h 1161397"/>
              <a:gd name="connsiteX50" fmla="*/ 2848470 w 6884912"/>
              <a:gd name="connsiteY50" fmla="*/ 405966 h 1161397"/>
              <a:gd name="connsiteX51" fmla="*/ 2881772 w 6884912"/>
              <a:gd name="connsiteY51" fmla="*/ 387260 h 1161397"/>
              <a:gd name="connsiteX52" fmla="*/ 2929932 w 6884912"/>
              <a:gd name="connsiteY52" fmla="*/ 368912 h 1161397"/>
              <a:gd name="connsiteX53" fmla="*/ 3013020 w 6884912"/>
              <a:gd name="connsiteY53" fmla="*/ 327578 h 1161397"/>
              <a:gd name="connsiteX54" fmla="*/ 3222191 w 6884912"/>
              <a:gd name="connsiteY54" fmla="*/ 307887 h 1161397"/>
              <a:gd name="connsiteX55" fmla="*/ 3227953 w 6884912"/>
              <a:gd name="connsiteY55" fmla="*/ 297650 h 1161397"/>
              <a:gd name="connsiteX56" fmla="*/ 3510042 w 6884912"/>
              <a:gd name="connsiteY56" fmla="*/ 311820 h 1161397"/>
              <a:gd name="connsiteX57" fmla="*/ 3626773 w 6884912"/>
              <a:gd name="connsiteY57" fmla="*/ 290452 h 1161397"/>
              <a:gd name="connsiteX58" fmla="*/ 3666217 w 6884912"/>
              <a:gd name="connsiteY58" fmla="*/ 273255 h 1161397"/>
              <a:gd name="connsiteX59" fmla="*/ 3732427 w 6884912"/>
              <a:gd name="connsiteY59" fmla="*/ 245039 h 1161397"/>
              <a:gd name="connsiteX60" fmla="*/ 3777022 w 6884912"/>
              <a:gd name="connsiteY60" fmla="*/ 200276 h 1161397"/>
              <a:gd name="connsiteX61" fmla="*/ 3791246 w 6884912"/>
              <a:gd name="connsiteY61" fmla="*/ 189996 h 1161397"/>
              <a:gd name="connsiteX62" fmla="*/ 3819864 w 6884912"/>
              <a:gd name="connsiteY62" fmla="*/ 194605 h 1161397"/>
              <a:gd name="connsiteX63" fmla="*/ 3830398 w 6884912"/>
              <a:gd name="connsiteY63" fmla="*/ 188383 h 1161397"/>
              <a:gd name="connsiteX64" fmla="*/ 3834360 w 6884912"/>
              <a:gd name="connsiteY64" fmla="*/ 188992 h 1161397"/>
              <a:gd name="connsiteX65" fmla="*/ 3843715 w 6884912"/>
              <a:gd name="connsiteY65" fmla="*/ 188752 h 1161397"/>
              <a:gd name="connsiteX66" fmla="*/ 3842609 w 6884912"/>
              <a:gd name="connsiteY66" fmla="*/ 197386 h 1161397"/>
              <a:gd name="connsiteX67" fmla="*/ 3853961 w 6884912"/>
              <a:gd name="connsiteY67" fmla="*/ 213380 h 1161397"/>
              <a:gd name="connsiteX68" fmla="*/ 3907640 w 6884912"/>
              <a:gd name="connsiteY68" fmla="*/ 207568 h 1161397"/>
              <a:gd name="connsiteX69" fmla="*/ 3910449 w 6884912"/>
              <a:gd name="connsiteY69" fmla="*/ 197808 h 1161397"/>
              <a:gd name="connsiteX70" fmla="*/ 3917197 w 6884912"/>
              <a:gd name="connsiteY70" fmla="*/ 196121 h 1161397"/>
              <a:gd name="connsiteX71" fmla="*/ 3922400 w 6884912"/>
              <a:gd name="connsiteY71" fmla="*/ 205056 h 1161397"/>
              <a:gd name="connsiteX72" fmla="*/ 4013061 w 6884912"/>
              <a:gd name="connsiteY72" fmla="*/ 224874 h 1161397"/>
              <a:gd name="connsiteX73" fmla="*/ 4220717 w 6884912"/>
              <a:gd name="connsiteY73" fmla="*/ 192946 h 1161397"/>
              <a:gd name="connsiteX74" fmla="*/ 4228802 w 6884912"/>
              <a:gd name="connsiteY74" fmla="*/ 201468 h 1161397"/>
              <a:gd name="connsiteX75" fmla="*/ 4289361 w 6884912"/>
              <a:gd name="connsiteY75" fmla="*/ 196642 h 1161397"/>
              <a:gd name="connsiteX76" fmla="*/ 4498913 w 6884912"/>
              <a:gd name="connsiteY76" fmla="*/ 118915 h 1161397"/>
              <a:gd name="connsiteX77" fmla="*/ 4617330 w 6884912"/>
              <a:gd name="connsiteY77" fmla="*/ 111163 h 1161397"/>
              <a:gd name="connsiteX78" fmla="*/ 4659778 w 6884912"/>
              <a:gd name="connsiteY78" fmla="*/ 118219 h 1161397"/>
              <a:gd name="connsiteX79" fmla="*/ 4730870 w 6884912"/>
              <a:gd name="connsiteY79" fmla="*/ 129432 h 1161397"/>
              <a:gd name="connsiteX80" fmla="*/ 4844073 w 6884912"/>
              <a:gd name="connsiteY80" fmla="*/ 161768 h 1161397"/>
              <a:gd name="connsiteX81" fmla="*/ 4856454 w 6884912"/>
              <a:gd name="connsiteY81" fmla="*/ 130488 h 1161397"/>
              <a:gd name="connsiteX82" fmla="*/ 4920038 w 6884912"/>
              <a:gd name="connsiteY82" fmla="*/ 140418 h 1161397"/>
              <a:gd name="connsiteX83" fmla="*/ 5016639 w 6884912"/>
              <a:gd name="connsiteY83" fmla="*/ 158905 h 1161397"/>
              <a:gd name="connsiteX84" fmla="*/ 5072009 w 6884912"/>
              <a:gd name="connsiteY84" fmla="*/ 161502 h 1161397"/>
              <a:gd name="connsiteX85" fmla="*/ 5223626 w 6884912"/>
              <a:gd name="connsiteY85" fmla="*/ 177356 h 1161397"/>
              <a:gd name="connsiteX86" fmla="*/ 5375773 w 6884912"/>
              <a:gd name="connsiteY86" fmla="*/ 199913 h 1161397"/>
              <a:gd name="connsiteX87" fmla="*/ 5467502 w 6884912"/>
              <a:gd name="connsiteY87" fmla="*/ 250963 h 1161397"/>
              <a:gd name="connsiteX88" fmla="*/ 5592395 w 6884912"/>
              <a:gd name="connsiteY88" fmla="*/ 265434 h 1161397"/>
              <a:gd name="connsiteX89" fmla="*/ 5613532 w 6884912"/>
              <a:gd name="connsiteY89" fmla="*/ 273379 h 1161397"/>
              <a:gd name="connsiteX90" fmla="*/ 5642173 w 6884912"/>
              <a:gd name="connsiteY90" fmla="*/ 266904 h 1161397"/>
              <a:gd name="connsiteX91" fmla="*/ 5756910 w 6884912"/>
              <a:gd name="connsiteY91" fmla="*/ 239211 h 1161397"/>
              <a:gd name="connsiteX92" fmla="*/ 5846667 w 6884912"/>
              <a:gd name="connsiteY92" fmla="*/ 201786 h 1161397"/>
              <a:gd name="connsiteX93" fmla="*/ 5960732 w 6884912"/>
              <a:gd name="connsiteY93" fmla="*/ 220708 h 1161397"/>
              <a:gd name="connsiteX94" fmla="*/ 6029542 w 6884912"/>
              <a:gd name="connsiteY94" fmla="*/ 210339 h 1161397"/>
              <a:gd name="connsiteX95" fmla="*/ 6141123 w 6884912"/>
              <a:gd name="connsiteY95" fmla="*/ 159923 h 1161397"/>
              <a:gd name="connsiteX96" fmla="*/ 6290640 w 6884912"/>
              <a:gd name="connsiteY96" fmla="*/ 167441 h 1161397"/>
              <a:gd name="connsiteX97" fmla="*/ 6322806 w 6884912"/>
              <a:gd name="connsiteY97" fmla="*/ 213293 h 1161397"/>
              <a:gd name="connsiteX98" fmla="*/ 6380420 w 6884912"/>
              <a:gd name="connsiteY98" fmla="*/ 173195 h 1161397"/>
              <a:gd name="connsiteX99" fmla="*/ 6507891 w 6884912"/>
              <a:gd name="connsiteY99" fmla="*/ 118474 h 1161397"/>
              <a:gd name="connsiteX100" fmla="*/ 6571807 w 6884912"/>
              <a:gd name="connsiteY100" fmla="*/ 98636 h 1161397"/>
              <a:gd name="connsiteX101" fmla="*/ 6671880 w 6884912"/>
              <a:gd name="connsiteY101" fmla="*/ 82931 h 1161397"/>
              <a:gd name="connsiteX102" fmla="*/ 6702266 w 6884912"/>
              <a:gd name="connsiteY102" fmla="*/ 75470 h 1161397"/>
              <a:gd name="connsiteX103" fmla="*/ 6845802 w 6884912"/>
              <a:gd name="connsiteY103" fmla="*/ 24496 h 1161397"/>
              <a:gd name="connsiteX104" fmla="*/ 6884912 w 6884912"/>
              <a:gd name="connsiteY104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601644 w 6884912"/>
              <a:gd name="connsiteY7" fmla="*/ 1003997 h 1161397"/>
              <a:gd name="connsiteX8" fmla="*/ 651408 w 6884912"/>
              <a:gd name="connsiteY8" fmla="*/ 984938 h 1161397"/>
              <a:gd name="connsiteX9" fmla="*/ 673197 w 6884912"/>
              <a:gd name="connsiteY9" fmla="*/ 1010060 h 1161397"/>
              <a:gd name="connsiteX10" fmla="*/ 723108 w 6884912"/>
              <a:gd name="connsiteY10" fmla="*/ 980081 h 1161397"/>
              <a:gd name="connsiteX11" fmla="*/ 797699 w 6884912"/>
              <a:gd name="connsiteY11" fmla="*/ 931362 h 1161397"/>
              <a:gd name="connsiteX12" fmla="*/ 843359 w 6884912"/>
              <a:gd name="connsiteY12" fmla="*/ 910894 h 1161397"/>
              <a:gd name="connsiteX13" fmla="*/ 965215 w 6884912"/>
              <a:gd name="connsiteY13" fmla="*/ 846701 h 1161397"/>
              <a:gd name="connsiteX14" fmla="*/ 1085080 w 6884912"/>
              <a:gd name="connsiteY14" fmla="*/ 776086 h 1161397"/>
              <a:gd name="connsiteX15" fmla="*/ 1131224 w 6884912"/>
              <a:gd name="connsiteY15" fmla="*/ 706160 h 1161397"/>
              <a:gd name="connsiteX16" fmla="*/ 1138051 w 6884912"/>
              <a:gd name="connsiteY16" fmla="*/ 702034 h 1161397"/>
              <a:gd name="connsiteX17" fmla="*/ 1158800 w 6884912"/>
              <a:gd name="connsiteY17" fmla="*/ 700004 h 1161397"/>
              <a:gd name="connsiteX18" fmla="*/ 1166947 w 6884912"/>
              <a:gd name="connsiteY18" fmla="*/ 700762 h 1161397"/>
              <a:gd name="connsiteX19" fmla="*/ 1178135 w 6884912"/>
              <a:gd name="connsiteY19" fmla="*/ 698631 h 1161397"/>
              <a:gd name="connsiteX20" fmla="*/ 1178301 w 6884912"/>
              <a:gd name="connsiteY20" fmla="*/ 698094 h 1161397"/>
              <a:gd name="connsiteX21" fmla="*/ 1188995 w 6884912"/>
              <a:gd name="connsiteY21" fmla="*/ 697048 h 1161397"/>
              <a:gd name="connsiteX22" fmla="*/ 1242716 w 6884912"/>
              <a:gd name="connsiteY22" fmla="*/ 698052 h 1161397"/>
              <a:gd name="connsiteX23" fmla="*/ 1299977 w 6884912"/>
              <a:gd name="connsiteY23" fmla="*/ 639196 h 1161397"/>
              <a:gd name="connsiteX24" fmla="*/ 1326190 w 6884912"/>
              <a:gd name="connsiteY24" fmla="*/ 625955 h 1161397"/>
              <a:gd name="connsiteX25" fmla="*/ 1339600 w 6884912"/>
              <a:gd name="connsiteY25" fmla="*/ 616295 h 1161397"/>
              <a:gd name="connsiteX26" fmla="*/ 1340054 w 6884912"/>
              <a:gd name="connsiteY26" fmla="*/ 614022 h 1161397"/>
              <a:gd name="connsiteX27" fmla="*/ 1391606 w 6884912"/>
              <a:gd name="connsiteY27" fmla="*/ 615229 h 1161397"/>
              <a:gd name="connsiteX28" fmla="*/ 1397565 w 6884912"/>
              <a:gd name="connsiteY28" fmla="*/ 611490 h 1161397"/>
              <a:gd name="connsiteX29" fmla="*/ 1432302 w 6884912"/>
              <a:gd name="connsiteY29" fmla="*/ 617267 h 1161397"/>
              <a:gd name="connsiteX30" fmla="*/ 1449644 w 6884912"/>
              <a:gd name="connsiteY30" fmla="*/ 617591 h 1161397"/>
              <a:gd name="connsiteX31" fmla="*/ 1455793 w 6884912"/>
              <a:gd name="connsiteY31" fmla="*/ 623174 h 1161397"/>
              <a:gd name="connsiteX32" fmla="*/ 1480758 w 6884912"/>
              <a:gd name="connsiteY32" fmla="*/ 620863 h 1161397"/>
              <a:gd name="connsiteX33" fmla="*/ 1483154 w 6884912"/>
              <a:gd name="connsiteY33" fmla="*/ 618527 h 1161397"/>
              <a:gd name="connsiteX34" fmla="*/ 1505495 w 6884912"/>
              <a:gd name="connsiteY34" fmla="*/ 624325 h 1161397"/>
              <a:gd name="connsiteX35" fmla="*/ 1526340 w 6884912"/>
              <a:gd name="connsiteY35" fmla="*/ 638496 h 1161397"/>
              <a:gd name="connsiteX36" fmla="*/ 1731986 w 6884912"/>
              <a:gd name="connsiteY36" fmla="*/ 589682 h 1161397"/>
              <a:gd name="connsiteX37" fmla="*/ 1927935 w 6884912"/>
              <a:gd name="connsiteY37" fmla="*/ 628540 h 1161397"/>
              <a:gd name="connsiteX38" fmla="*/ 2039075 w 6884912"/>
              <a:gd name="connsiteY38" fmla="*/ 599964 h 1161397"/>
              <a:gd name="connsiteX39" fmla="*/ 2066980 w 6884912"/>
              <a:gd name="connsiteY39" fmla="*/ 550413 h 1161397"/>
              <a:gd name="connsiteX40" fmla="*/ 2352236 w 6884912"/>
              <a:gd name="connsiteY40" fmla="*/ 519602 h 1161397"/>
              <a:gd name="connsiteX41" fmla="*/ 2420791 w 6884912"/>
              <a:gd name="connsiteY41" fmla="*/ 492826 h 1161397"/>
              <a:gd name="connsiteX42" fmla="*/ 2489932 w 6884912"/>
              <a:gd name="connsiteY42" fmla="*/ 507864 h 1161397"/>
              <a:gd name="connsiteX43" fmla="*/ 2512917 w 6884912"/>
              <a:gd name="connsiteY43" fmla="*/ 489127 h 1161397"/>
              <a:gd name="connsiteX44" fmla="*/ 2516783 w 6884912"/>
              <a:gd name="connsiteY44" fmla="*/ 485473 h 1161397"/>
              <a:gd name="connsiteX45" fmla="*/ 2534360 w 6884912"/>
              <a:gd name="connsiteY45" fmla="*/ 480064 h 1161397"/>
              <a:gd name="connsiteX46" fmla="*/ 2536691 w 6884912"/>
              <a:gd name="connsiteY46" fmla="*/ 467018 h 1161397"/>
              <a:gd name="connsiteX47" fmla="*/ 2561265 w 6884912"/>
              <a:gd name="connsiteY47" fmla="*/ 450623 h 1161397"/>
              <a:gd name="connsiteX48" fmla="*/ 2594349 w 6884912"/>
              <a:gd name="connsiteY48" fmla="*/ 443884 h 1161397"/>
              <a:gd name="connsiteX49" fmla="*/ 2754324 w 6884912"/>
              <a:gd name="connsiteY49" fmla="*/ 424766 h 1161397"/>
              <a:gd name="connsiteX50" fmla="*/ 2848470 w 6884912"/>
              <a:gd name="connsiteY50" fmla="*/ 405966 h 1161397"/>
              <a:gd name="connsiteX51" fmla="*/ 2881772 w 6884912"/>
              <a:gd name="connsiteY51" fmla="*/ 387260 h 1161397"/>
              <a:gd name="connsiteX52" fmla="*/ 2929932 w 6884912"/>
              <a:gd name="connsiteY52" fmla="*/ 368912 h 1161397"/>
              <a:gd name="connsiteX53" fmla="*/ 3013020 w 6884912"/>
              <a:gd name="connsiteY53" fmla="*/ 327578 h 1161397"/>
              <a:gd name="connsiteX54" fmla="*/ 3222191 w 6884912"/>
              <a:gd name="connsiteY54" fmla="*/ 307887 h 1161397"/>
              <a:gd name="connsiteX55" fmla="*/ 3227953 w 6884912"/>
              <a:gd name="connsiteY55" fmla="*/ 297650 h 1161397"/>
              <a:gd name="connsiteX56" fmla="*/ 3510042 w 6884912"/>
              <a:gd name="connsiteY56" fmla="*/ 311820 h 1161397"/>
              <a:gd name="connsiteX57" fmla="*/ 3626773 w 6884912"/>
              <a:gd name="connsiteY57" fmla="*/ 290452 h 1161397"/>
              <a:gd name="connsiteX58" fmla="*/ 3666217 w 6884912"/>
              <a:gd name="connsiteY58" fmla="*/ 273255 h 1161397"/>
              <a:gd name="connsiteX59" fmla="*/ 3732427 w 6884912"/>
              <a:gd name="connsiteY59" fmla="*/ 245039 h 1161397"/>
              <a:gd name="connsiteX60" fmla="*/ 3777022 w 6884912"/>
              <a:gd name="connsiteY60" fmla="*/ 200276 h 1161397"/>
              <a:gd name="connsiteX61" fmla="*/ 3791246 w 6884912"/>
              <a:gd name="connsiteY61" fmla="*/ 189996 h 1161397"/>
              <a:gd name="connsiteX62" fmla="*/ 3819864 w 6884912"/>
              <a:gd name="connsiteY62" fmla="*/ 194605 h 1161397"/>
              <a:gd name="connsiteX63" fmla="*/ 3830398 w 6884912"/>
              <a:gd name="connsiteY63" fmla="*/ 188383 h 1161397"/>
              <a:gd name="connsiteX64" fmla="*/ 3834360 w 6884912"/>
              <a:gd name="connsiteY64" fmla="*/ 188992 h 1161397"/>
              <a:gd name="connsiteX65" fmla="*/ 3843715 w 6884912"/>
              <a:gd name="connsiteY65" fmla="*/ 188752 h 1161397"/>
              <a:gd name="connsiteX66" fmla="*/ 3842609 w 6884912"/>
              <a:gd name="connsiteY66" fmla="*/ 197386 h 1161397"/>
              <a:gd name="connsiteX67" fmla="*/ 3853961 w 6884912"/>
              <a:gd name="connsiteY67" fmla="*/ 213380 h 1161397"/>
              <a:gd name="connsiteX68" fmla="*/ 3907640 w 6884912"/>
              <a:gd name="connsiteY68" fmla="*/ 207568 h 1161397"/>
              <a:gd name="connsiteX69" fmla="*/ 3910449 w 6884912"/>
              <a:gd name="connsiteY69" fmla="*/ 197808 h 1161397"/>
              <a:gd name="connsiteX70" fmla="*/ 3917197 w 6884912"/>
              <a:gd name="connsiteY70" fmla="*/ 196121 h 1161397"/>
              <a:gd name="connsiteX71" fmla="*/ 3922400 w 6884912"/>
              <a:gd name="connsiteY71" fmla="*/ 205056 h 1161397"/>
              <a:gd name="connsiteX72" fmla="*/ 4013061 w 6884912"/>
              <a:gd name="connsiteY72" fmla="*/ 224874 h 1161397"/>
              <a:gd name="connsiteX73" fmla="*/ 4220717 w 6884912"/>
              <a:gd name="connsiteY73" fmla="*/ 192946 h 1161397"/>
              <a:gd name="connsiteX74" fmla="*/ 4228802 w 6884912"/>
              <a:gd name="connsiteY74" fmla="*/ 201468 h 1161397"/>
              <a:gd name="connsiteX75" fmla="*/ 4289361 w 6884912"/>
              <a:gd name="connsiteY75" fmla="*/ 196642 h 1161397"/>
              <a:gd name="connsiteX76" fmla="*/ 4498913 w 6884912"/>
              <a:gd name="connsiteY76" fmla="*/ 118915 h 1161397"/>
              <a:gd name="connsiteX77" fmla="*/ 4617330 w 6884912"/>
              <a:gd name="connsiteY77" fmla="*/ 111163 h 1161397"/>
              <a:gd name="connsiteX78" fmla="*/ 4659778 w 6884912"/>
              <a:gd name="connsiteY78" fmla="*/ 118219 h 1161397"/>
              <a:gd name="connsiteX79" fmla="*/ 4730870 w 6884912"/>
              <a:gd name="connsiteY79" fmla="*/ 129432 h 1161397"/>
              <a:gd name="connsiteX80" fmla="*/ 4844073 w 6884912"/>
              <a:gd name="connsiteY80" fmla="*/ 161768 h 1161397"/>
              <a:gd name="connsiteX81" fmla="*/ 4856454 w 6884912"/>
              <a:gd name="connsiteY81" fmla="*/ 130488 h 1161397"/>
              <a:gd name="connsiteX82" fmla="*/ 4920038 w 6884912"/>
              <a:gd name="connsiteY82" fmla="*/ 140418 h 1161397"/>
              <a:gd name="connsiteX83" fmla="*/ 5016639 w 6884912"/>
              <a:gd name="connsiteY83" fmla="*/ 158905 h 1161397"/>
              <a:gd name="connsiteX84" fmla="*/ 5072009 w 6884912"/>
              <a:gd name="connsiteY84" fmla="*/ 161502 h 1161397"/>
              <a:gd name="connsiteX85" fmla="*/ 5223626 w 6884912"/>
              <a:gd name="connsiteY85" fmla="*/ 177356 h 1161397"/>
              <a:gd name="connsiteX86" fmla="*/ 5375773 w 6884912"/>
              <a:gd name="connsiteY86" fmla="*/ 199913 h 1161397"/>
              <a:gd name="connsiteX87" fmla="*/ 5467502 w 6884912"/>
              <a:gd name="connsiteY87" fmla="*/ 250963 h 1161397"/>
              <a:gd name="connsiteX88" fmla="*/ 5592395 w 6884912"/>
              <a:gd name="connsiteY88" fmla="*/ 265434 h 1161397"/>
              <a:gd name="connsiteX89" fmla="*/ 5613532 w 6884912"/>
              <a:gd name="connsiteY89" fmla="*/ 273379 h 1161397"/>
              <a:gd name="connsiteX90" fmla="*/ 5642173 w 6884912"/>
              <a:gd name="connsiteY90" fmla="*/ 266904 h 1161397"/>
              <a:gd name="connsiteX91" fmla="*/ 5756910 w 6884912"/>
              <a:gd name="connsiteY91" fmla="*/ 239211 h 1161397"/>
              <a:gd name="connsiteX92" fmla="*/ 5846667 w 6884912"/>
              <a:gd name="connsiteY92" fmla="*/ 201786 h 1161397"/>
              <a:gd name="connsiteX93" fmla="*/ 5960732 w 6884912"/>
              <a:gd name="connsiteY93" fmla="*/ 220708 h 1161397"/>
              <a:gd name="connsiteX94" fmla="*/ 6029542 w 6884912"/>
              <a:gd name="connsiteY94" fmla="*/ 210339 h 1161397"/>
              <a:gd name="connsiteX95" fmla="*/ 6141123 w 6884912"/>
              <a:gd name="connsiteY95" fmla="*/ 159923 h 1161397"/>
              <a:gd name="connsiteX96" fmla="*/ 6290640 w 6884912"/>
              <a:gd name="connsiteY96" fmla="*/ 167441 h 1161397"/>
              <a:gd name="connsiteX97" fmla="*/ 6322806 w 6884912"/>
              <a:gd name="connsiteY97" fmla="*/ 213293 h 1161397"/>
              <a:gd name="connsiteX98" fmla="*/ 6380420 w 6884912"/>
              <a:gd name="connsiteY98" fmla="*/ 173195 h 1161397"/>
              <a:gd name="connsiteX99" fmla="*/ 6507891 w 6884912"/>
              <a:gd name="connsiteY99" fmla="*/ 118474 h 1161397"/>
              <a:gd name="connsiteX100" fmla="*/ 6571807 w 6884912"/>
              <a:gd name="connsiteY100" fmla="*/ 98636 h 1161397"/>
              <a:gd name="connsiteX101" fmla="*/ 6671880 w 6884912"/>
              <a:gd name="connsiteY101" fmla="*/ 82931 h 1161397"/>
              <a:gd name="connsiteX102" fmla="*/ 6702266 w 6884912"/>
              <a:gd name="connsiteY102" fmla="*/ 75470 h 1161397"/>
              <a:gd name="connsiteX103" fmla="*/ 6845802 w 6884912"/>
              <a:gd name="connsiteY103" fmla="*/ 24496 h 1161397"/>
              <a:gd name="connsiteX104" fmla="*/ 6884912 w 6884912"/>
              <a:gd name="connsiteY104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601644 w 6884912"/>
              <a:gd name="connsiteY7" fmla="*/ 1003997 h 1161397"/>
              <a:gd name="connsiteX8" fmla="*/ 651408 w 6884912"/>
              <a:gd name="connsiteY8" fmla="*/ 984938 h 1161397"/>
              <a:gd name="connsiteX9" fmla="*/ 723108 w 6884912"/>
              <a:gd name="connsiteY9" fmla="*/ 980081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58800 w 6884912"/>
              <a:gd name="connsiteY16" fmla="*/ 700004 h 1161397"/>
              <a:gd name="connsiteX17" fmla="*/ 1166947 w 6884912"/>
              <a:gd name="connsiteY17" fmla="*/ 700762 h 1161397"/>
              <a:gd name="connsiteX18" fmla="*/ 1178135 w 6884912"/>
              <a:gd name="connsiteY18" fmla="*/ 698631 h 1161397"/>
              <a:gd name="connsiteX19" fmla="*/ 1178301 w 6884912"/>
              <a:gd name="connsiteY19" fmla="*/ 698094 h 1161397"/>
              <a:gd name="connsiteX20" fmla="*/ 1188995 w 6884912"/>
              <a:gd name="connsiteY20" fmla="*/ 697048 h 1161397"/>
              <a:gd name="connsiteX21" fmla="*/ 1242716 w 6884912"/>
              <a:gd name="connsiteY21" fmla="*/ 698052 h 1161397"/>
              <a:gd name="connsiteX22" fmla="*/ 1299977 w 6884912"/>
              <a:gd name="connsiteY22" fmla="*/ 639196 h 1161397"/>
              <a:gd name="connsiteX23" fmla="*/ 1326190 w 6884912"/>
              <a:gd name="connsiteY23" fmla="*/ 625955 h 1161397"/>
              <a:gd name="connsiteX24" fmla="*/ 1339600 w 6884912"/>
              <a:gd name="connsiteY24" fmla="*/ 616295 h 1161397"/>
              <a:gd name="connsiteX25" fmla="*/ 1340054 w 6884912"/>
              <a:gd name="connsiteY25" fmla="*/ 614022 h 1161397"/>
              <a:gd name="connsiteX26" fmla="*/ 1391606 w 6884912"/>
              <a:gd name="connsiteY26" fmla="*/ 615229 h 1161397"/>
              <a:gd name="connsiteX27" fmla="*/ 1397565 w 6884912"/>
              <a:gd name="connsiteY27" fmla="*/ 611490 h 1161397"/>
              <a:gd name="connsiteX28" fmla="*/ 1432302 w 6884912"/>
              <a:gd name="connsiteY28" fmla="*/ 617267 h 1161397"/>
              <a:gd name="connsiteX29" fmla="*/ 1449644 w 6884912"/>
              <a:gd name="connsiteY29" fmla="*/ 617591 h 1161397"/>
              <a:gd name="connsiteX30" fmla="*/ 1455793 w 6884912"/>
              <a:gd name="connsiteY30" fmla="*/ 623174 h 1161397"/>
              <a:gd name="connsiteX31" fmla="*/ 1480758 w 6884912"/>
              <a:gd name="connsiteY31" fmla="*/ 620863 h 1161397"/>
              <a:gd name="connsiteX32" fmla="*/ 1483154 w 6884912"/>
              <a:gd name="connsiteY32" fmla="*/ 618527 h 1161397"/>
              <a:gd name="connsiteX33" fmla="*/ 1505495 w 6884912"/>
              <a:gd name="connsiteY33" fmla="*/ 624325 h 1161397"/>
              <a:gd name="connsiteX34" fmla="*/ 1526340 w 6884912"/>
              <a:gd name="connsiteY34" fmla="*/ 638496 h 1161397"/>
              <a:gd name="connsiteX35" fmla="*/ 1731986 w 6884912"/>
              <a:gd name="connsiteY35" fmla="*/ 589682 h 1161397"/>
              <a:gd name="connsiteX36" fmla="*/ 1927935 w 6884912"/>
              <a:gd name="connsiteY36" fmla="*/ 628540 h 1161397"/>
              <a:gd name="connsiteX37" fmla="*/ 2039075 w 6884912"/>
              <a:gd name="connsiteY37" fmla="*/ 599964 h 1161397"/>
              <a:gd name="connsiteX38" fmla="*/ 2066980 w 6884912"/>
              <a:gd name="connsiteY38" fmla="*/ 550413 h 1161397"/>
              <a:gd name="connsiteX39" fmla="*/ 2352236 w 6884912"/>
              <a:gd name="connsiteY39" fmla="*/ 519602 h 1161397"/>
              <a:gd name="connsiteX40" fmla="*/ 2420791 w 6884912"/>
              <a:gd name="connsiteY40" fmla="*/ 492826 h 1161397"/>
              <a:gd name="connsiteX41" fmla="*/ 2489932 w 6884912"/>
              <a:gd name="connsiteY41" fmla="*/ 507864 h 1161397"/>
              <a:gd name="connsiteX42" fmla="*/ 2512917 w 6884912"/>
              <a:gd name="connsiteY42" fmla="*/ 489127 h 1161397"/>
              <a:gd name="connsiteX43" fmla="*/ 2516783 w 6884912"/>
              <a:gd name="connsiteY43" fmla="*/ 485473 h 1161397"/>
              <a:gd name="connsiteX44" fmla="*/ 2534360 w 6884912"/>
              <a:gd name="connsiteY44" fmla="*/ 480064 h 1161397"/>
              <a:gd name="connsiteX45" fmla="*/ 2536691 w 6884912"/>
              <a:gd name="connsiteY45" fmla="*/ 467018 h 1161397"/>
              <a:gd name="connsiteX46" fmla="*/ 2561265 w 6884912"/>
              <a:gd name="connsiteY46" fmla="*/ 450623 h 1161397"/>
              <a:gd name="connsiteX47" fmla="*/ 2594349 w 6884912"/>
              <a:gd name="connsiteY47" fmla="*/ 443884 h 1161397"/>
              <a:gd name="connsiteX48" fmla="*/ 2754324 w 6884912"/>
              <a:gd name="connsiteY48" fmla="*/ 424766 h 1161397"/>
              <a:gd name="connsiteX49" fmla="*/ 2848470 w 6884912"/>
              <a:gd name="connsiteY49" fmla="*/ 405966 h 1161397"/>
              <a:gd name="connsiteX50" fmla="*/ 2881772 w 6884912"/>
              <a:gd name="connsiteY50" fmla="*/ 387260 h 1161397"/>
              <a:gd name="connsiteX51" fmla="*/ 2929932 w 6884912"/>
              <a:gd name="connsiteY51" fmla="*/ 368912 h 1161397"/>
              <a:gd name="connsiteX52" fmla="*/ 3013020 w 6884912"/>
              <a:gd name="connsiteY52" fmla="*/ 327578 h 1161397"/>
              <a:gd name="connsiteX53" fmla="*/ 3222191 w 6884912"/>
              <a:gd name="connsiteY53" fmla="*/ 307887 h 1161397"/>
              <a:gd name="connsiteX54" fmla="*/ 3227953 w 6884912"/>
              <a:gd name="connsiteY54" fmla="*/ 297650 h 1161397"/>
              <a:gd name="connsiteX55" fmla="*/ 3510042 w 6884912"/>
              <a:gd name="connsiteY55" fmla="*/ 311820 h 1161397"/>
              <a:gd name="connsiteX56" fmla="*/ 3626773 w 6884912"/>
              <a:gd name="connsiteY56" fmla="*/ 290452 h 1161397"/>
              <a:gd name="connsiteX57" fmla="*/ 3666217 w 6884912"/>
              <a:gd name="connsiteY57" fmla="*/ 273255 h 1161397"/>
              <a:gd name="connsiteX58" fmla="*/ 3732427 w 6884912"/>
              <a:gd name="connsiteY58" fmla="*/ 245039 h 1161397"/>
              <a:gd name="connsiteX59" fmla="*/ 3777022 w 6884912"/>
              <a:gd name="connsiteY59" fmla="*/ 200276 h 1161397"/>
              <a:gd name="connsiteX60" fmla="*/ 3791246 w 6884912"/>
              <a:gd name="connsiteY60" fmla="*/ 189996 h 1161397"/>
              <a:gd name="connsiteX61" fmla="*/ 3819864 w 6884912"/>
              <a:gd name="connsiteY61" fmla="*/ 194605 h 1161397"/>
              <a:gd name="connsiteX62" fmla="*/ 3830398 w 6884912"/>
              <a:gd name="connsiteY62" fmla="*/ 188383 h 1161397"/>
              <a:gd name="connsiteX63" fmla="*/ 3834360 w 6884912"/>
              <a:gd name="connsiteY63" fmla="*/ 188992 h 1161397"/>
              <a:gd name="connsiteX64" fmla="*/ 3843715 w 6884912"/>
              <a:gd name="connsiteY64" fmla="*/ 188752 h 1161397"/>
              <a:gd name="connsiteX65" fmla="*/ 3842609 w 6884912"/>
              <a:gd name="connsiteY65" fmla="*/ 197386 h 1161397"/>
              <a:gd name="connsiteX66" fmla="*/ 3853961 w 6884912"/>
              <a:gd name="connsiteY66" fmla="*/ 213380 h 1161397"/>
              <a:gd name="connsiteX67" fmla="*/ 3907640 w 6884912"/>
              <a:gd name="connsiteY67" fmla="*/ 207568 h 1161397"/>
              <a:gd name="connsiteX68" fmla="*/ 3910449 w 6884912"/>
              <a:gd name="connsiteY68" fmla="*/ 197808 h 1161397"/>
              <a:gd name="connsiteX69" fmla="*/ 3917197 w 6884912"/>
              <a:gd name="connsiteY69" fmla="*/ 196121 h 1161397"/>
              <a:gd name="connsiteX70" fmla="*/ 3922400 w 6884912"/>
              <a:gd name="connsiteY70" fmla="*/ 205056 h 1161397"/>
              <a:gd name="connsiteX71" fmla="*/ 4013061 w 6884912"/>
              <a:gd name="connsiteY71" fmla="*/ 224874 h 1161397"/>
              <a:gd name="connsiteX72" fmla="*/ 4220717 w 6884912"/>
              <a:gd name="connsiteY72" fmla="*/ 192946 h 1161397"/>
              <a:gd name="connsiteX73" fmla="*/ 4228802 w 6884912"/>
              <a:gd name="connsiteY73" fmla="*/ 201468 h 1161397"/>
              <a:gd name="connsiteX74" fmla="*/ 4289361 w 6884912"/>
              <a:gd name="connsiteY74" fmla="*/ 196642 h 1161397"/>
              <a:gd name="connsiteX75" fmla="*/ 4498913 w 6884912"/>
              <a:gd name="connsiteY75" fmla="*/ 118915 h 1161397"/>
              <a:gd name="connsiteX76" fmla="*/ 4617330 w 6884912"/>
              <a:gd name="connsiteY76" fmla="*/ 111163 h 1161397"/>
              <a:gd name="connsiteX77" fmla="*/ 4659778 w 6884912"/>
              <a:gd name="connsiteY77" fmla="*/ 118219 h 1161397"/>
              <a:gd name="connsiteX78" fmla="*/ 4730870 w 6884912"/>
              <a:gd name="connsiteY78" fmla="*/ 129432 h 1161397"/>
              <a:gd name="connsiteX79" fmla="*/ 4844073 w 6884912"/>
              <a:gd name="connsiteY79" fmla="*/ 161768 h 1161397"/>
              <a:gd name="connsiteX80" fmla="*/ 4856454 w 6884912"/>
              <a:gd name="connsiteY80" fmla="*/ 130488 h 1161397"/>
              <a:gd name="connsiteX81" fmla="*/ 4920038 w 6884912"/>
              <a:gd name="connsiteY81" fmla="*/ 140418 h 1161397"/>
              <a:gd name="connsiteX82" fmla="*/ 5016639 w 6884912"/>
              <a:gd name="connsiteY82" fmla="*/ 158905 h 1161397"/>
              <a:gd name="connsiteX83" fmla="*/ 5072009 w 6884912"/>
              <a:gd name="connsiteY83" fmla="*/ 161502 h 1161397"/>
              <a:gd name="connsiteX84" fmla="*/ 5223626 w 6884912"/>
              <a:gd name="connsiteY84" fmla="*/ 177356 h 1161397"/>
              <a:gd name="connsiteX85" fmla="*/ 5375773 w 6884912"/>
              <a:gd name="connsiteY85" fmla="*/ 199913 h 1161397"/>
              <a:gd name="connsiteX86" fmla="*/ 5467502 w 6884912"/>
              <a:gd name="connsiteY86" fmla="*/ 250963 h 1161397"/>
              <a:gd name="connsiteX87" fmla="*/ 5592395 w 6884912"/>
              <a:gd name="connsiteY87" fmla="*/ 265434 h 1161397"/>
              <a:gd name="connsiteX88" fmla="*/ 5613532 w 6884912"/>
              <a:gd name="connsiteY88" fmla="*/ 273379 h 1161397"/>
              <a:gd name="connsiteX89" fmla="*/ 5642173 w 6884912"/>
              <a:gd name="connsiteY89" fmla="*/ 266904 h 1161397"/>
              <a:gd name="connsiteX90" fmla="*/ 5756910 w 6884912"/>
              <a:gd name="connsiteY90" fmla="*/ 239211 h 1161397"/>
              <a:gd name="connsiteX91" fmla="*/ 5846667 w 6884912"/>
              <a:gd name="connsiteY91" fmla="*/ 201786 h 1161397"/>
              <a:gd name="connsiteX92" fmla="*/ 5960732 w 6884912"/>
              <a:gd name="connsiteY92" fmla="*/ 220708 h 1161397"/>
              <a:gd name="connsiteX93" fmla="*/ 6029542 w 6884912"/>
              <a:gd name="connsiteY93" fmla="*/ 210339 h 1161397"/>
              <a:gd name="connsiteX94" fmla="*/ 6141123 w 6884912"/>
              <a:gd name="connsiteY94" fmla="*/ 159923 h 1161397"/>
              <a:gd name="connsiteX95" fmla="*/ 6290640 w 6884912"/>
              <a:gd name="connsiteY95" fmla="*/ 167441 h 1161397"/>
              <a:gd name="connsiteX96" fmla="*/ 6322806 w 6884912"/>
              <a:gd name="connsiteY96" fmla="*/ 213293 h 1161397"/>
              <a:gd name="connsiteX97" fmla="*/ 6380420 w 6884912"/>
              <a:gd name="connsiteY97" fmla="*/ 173195 h 1161397"/>
              <a:gd name="connsiteX98" fmla="*/ 6507891 w 6884912"/>
              <a:gd name="connsiteY98" fmla="*/ 118474 h 1161397"/>
              <a:gd name="connsiteX99" fmla="*/ 6571807 w 6884912"/>
              <a:gd name="connsiteY99" fmla="*/ 98636 h 1161397"/>
              <a:gd name="connsiteX100" fmla="*/ 6671880 w 6884912"/>
              <a:gd name="connsiteY100" fmla="*/ 82931 h 1161397"/>
              <a:gd name="connsiteX101" fmla="*/ 6702266 w 6884912"/>
              <a:gd name="connsiteY101" fmla="*/ 75470 h 1161397"/>
              <a:gd name="connsiteX102" fmla="*/ 6845802 w 6884912"/>
              <a:gd name="connsiteY102" fmla="*/ 24496 h 1161397"/>
              <a:gd name="connsiteX103" fmla="*/ 6884912 w 6884912"/>
              <a:gd name="connsiteY103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80081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58800 w 6884912"/>
              <a:gd name="connsiteY16" fmla="*/ 700004 h 1161397"/>
              <a:gd name="connsiteX17" fmla="*/ 1166947 w 6884912"/>
              <a:gd name="connsiteY17" fmla="*/ 700762 h 1161397"/>
              <a:gd name="connsiteX18" fmla="*/ 1178135 w 6884912"/>
              <a:gd name="connsiteY18" fmla="*/ 698631 h 1161397"/>
              <a:gd name="connsiteX19" fmla="*/ 1178301 w 6884912"/>
              <a:gd name="connsiteY19" fmla="*/ 698094 h 1161397"/>
              <a:gd name="connsiteX20" fmla="*/ 1188995 w 6884912"/>
              <a:gd name="connsiteY20" fmla="*/ 697048 h 1161397"/>
              <a:gd name="connsiteX21" fmla="*/ 1242716 w 6884912"/>
              <a:gd name="connsiteY21" fmla="*/ 698052 h 1161397"/>
              <a:gd name="connsiteX22" fmla="*/ 1299977 w 6884912"/>
              <a:gd name="connsiteY22" fmla="*/ 639196 h 1161397"/>
              <a:gd name="connsiteX23" fmla="*/ 1326190 w 6884912"/>
              <a:gd name="connsiteY23" fmla="*/ 625955 h 1161397"/>
              <a:gd name="connsiteX24" fmla="*/ 1339600 w 6884912"/>
              <a:gd name="connsiteY24" fmla="*/ 616295 h 1161397"/>
              <a:gd name="connsiteX25" fmla="*/ 1340054 w 6884912"/>
              <a:gd name="connsiteY25" fmla="*/ 614022 h 1161397"/>
              <a:gd name="connsiteX26" fmla="*/ 1391606 w 6884912"/>
              <a:gd name="connsiteY26" fmla="*/ 615229 h 1161397"/>
              <a:gd name="connsiteX27" fmla="*/ 1397565 w 6884912"/>
              <a:gd name="connsiteY27" fmla="*/ 611490 h 1161397"/>
              <a:gd name="connsiteX28" fmla="*/ 1432302 w 6884912"/>
              <a:gd name="connsiteY28" fmla="*/ 617267 h 1161397"/>
              <a:gd name="connsiteX29" fmla="*/ 1449644 w 6884912"/>
              <a:gd name="connsiteY29" fmla="*/ 617591 h 1161397"/>
              <a:gd name="connsiteX30" fmla="*/ 1455793 w 6884912"/>
              <a:gd name="connsiteY30" fmla="*/ 623174 h 1161397"/>
              <a:gd name="connsiteX31" fmla="*/ 1480758 w 6884912"/>
              <a:gd name="connsiteY31" fmla="*/ 620863 h 1161397"/>
              <a:gd name="connsiteX32" fmla="*/ 1483154 w 6884912"/>
              <a:gd name="connsiteY32" fmla="*/ 618527 h 1161397"/>
              <a:gd name="connsiteX33" fmla="*/ 1505495 w 6884912"/>
              <a:gd name="connsiteY33" fmla="*/ 624325 h 1161397"/>
              <a:gd name="connsiteX34" fmla="*/ 1526340 w 6884912"/>
              <a:gd name="connsiteY34" fmla="*/ 638496 h 1161397"/>
              <a:gd name="connsiteX35" fmla="*/ 1731986 w 6884912"/>
              <a:gd name="connsiteY35" fmla="*/ 589682 h 1161397"/>
              <a:gd name="connsiteX36" fmla="*/ 1927935 w 6884912"/>
              <a:gd name="connsiteY36" fmla="*/ 628540 h 1161397"/>
              <a:gd name="connsiteX37" fmla="*/ 2039075 w 6884912"/>
              <a:gd name="connsiteY37" fmla="*/ 599964 h 1161397"/>
              <a:gd name="connsiteX38" fmla="*/ 2066980 w 6884912"/>
              <a:gd name="connsiteY38" fmla="*/ 550413 h 1161397"/>
              <a:gd name="connsiteX39" fmla="*/ 2352236 w 6884912"/>
              <a:gd name="connsiteY39" fmla="*/ 519602 h 1161397"/>
              <a:gd name="connsiteX40" fmla="*/ 2420791 w 6884912"/>
              <a:gd name="connsiteY40" fmla="*/ 492826 h 1161397"/>
              <a:gd name="connsiteX41" fmla="*/ 2489932 w 6884912"/>
              <a:gd name="connsiteY41" fmla="*/ 507864 h 1161397"/>
              <a:gd name="connsiteX42" fmla="*/ 2512917 w 6884912"/>
              <a:gd name="connsiteY42" fmla="*/ 489127 h 1161397"/>
              <a:gd name="connsiteX43" fmla="*/ 2516783 w 6884912"/>
              <a:gd name="connsiteY43" fmla="*/ 485473 h 1161397"/>
              <a:gd name="connsiteX44" fmla="*/ 2534360 w 6884912"/>
              <a:gd name="connsiteY44" fmla="*/ 480064 h 1161397"/>
              <a:gd name="connsiteX45" fmla="*/ 2536691 w 6884912"/>
              <a:gd name="connsiteY45" fmla="*/ 467018 h 1161397"/>
              <a:gd name="connsiteX46" fmla="*/ 2561265 w 6884912"/>
              <a:gd name="connsiteY46" fmla="*/ 450623 h 1161397"/>
              <a:gd name="connsiteX47" fmla="*/ 2594349 w 6884912"/>
              <a:gd name="connsiteY47" fmla="*/ 443884 h 1161397"/>
              <a:gd name="connsiteX48" fmla="*/ 2754324 w 6884912"/>
              <a:gd name="connsiteY48" fmla="*/ 424766 h 1161397"/>
              <a:gd name="connsiteX49" fmla="*/ 2848470 w 6884912"/>
              <a:gd name="connsiteY49" fmla="*/ 405966 h 1161397"/>
              <a:gd name="connsiteX50" fmla="*/ 2881772 w 6884912"/>
              <a:gd name="connsiteY50" fmla="*/ 387260 h 1161397"/>
              <a:gd name="connsiteX51" fmla="*/ 2929932 w 6884912"/>
              <a:gd name="connsiteY51" fmla="*/ 368912 h 1161397"/>
              <a:gd name="connsiteX52" fmla="*/ 3013020 w 6884912"/>
              <a:gd name="connsiteY52" fmla="*/ 327578 h 1161397"/>
              <a:gd name="connsiteX53" fmla="*/ 3222191 w 6884912"/>
              <a:gd name="connsiteY53" fmla="*/ 307887 h 1161397"/>
              <a:gd name="connsiteX54" fmla="*/ 3227953 w 6884912"/>
              <a:gd name="connsiteY54" fmla="*/ 297650 h 1161397"/>
              <a:gd name="connsiteX55" fmla="*/ 3510042 w 6884912"/>
              <a:gd name="connsiteY55" fmla="*/ 311820 h 1161397"/>
              <a:gd name="connsiteX56" fmla="*/ 3626773 w 6884912"/>
              <a:gd name="connsiteY56" fmla="*/ 290452 h 1161397"/>
              <a:gd name="connsiteX57" fmla="*/ 3666217 w 6884912"/>
              <a:gd name="connsiteY57" fmla="*/ 273255 h 1161397"/>
              <a:gd name="connsiteX58" fmla="*/ 3732427 w 6884912"/>
              <a:gd name="connsiteY58" fmla="*/ 245039 h 1161397"/>
              <a:gd name="connsiteX59" fmla="*/ 3777022 w 6884912"/>
              <a:gd name="connsiteY59" fmla="*/ 200276 h 1161397"/>
              <a:gd name="connsiteX60" fmla="*/ 3791246 w 6884912"/>
              <a:gd name="connsiteY60" fmla="*/ 189996 h 1161397"/>
              <a:gd name="connsiteX61" fmla="*/ 3819864 w 6884912"/>
              <a:gd name="connsiteY61" fmla="*/ 194605 h 1161397"/>
              <a:gd name="connsiteX62" fmla="*/ 3830398 w 6884912"/>
              <a:gd name="connsiteY62" fmla="*/ 188383 h 1161397"/>
              <a:gd name="connsiteX63" fmla="*/ 3834360 w 6884912"/>
              <a:gd name="connsiteY63" fmla="*/ 188992 h 1161397"/>
              <a:gd name="connsiteX64" fmla="*/ 3843715 w 6884912"/>
              <a:gd name="connsiteY64" fmla="*/ 188752 h 1161397"/>
              <a:gd name="connsiteX65" fmla="*/ 3842609 w 6884912"/>
              <a:gd name="connsiteY65" fmla="*/ 197386 h 1161397"/>
              <a:gd name="connsiteX66" fmla="*/ 3853961 w 6884912"/>
              <a:gd name="connsiteY66" fmla="*/ 213380 h 1161397"/>
              <a:gd name="connsiteX67" fmla="*/ 3907640 w 6884912"/>
              <a:gd name="connsiteY67" fmla="*/ 207568 h 1161397"/>
              <a:gd name="connsiteX68" fmla="*/ 3910449 w 6884912"/>
              <a:gd name="connsiteY68" fmla="*/ 197808 h 1161397"/>
              <a:gd name="connsiteX69" fmla="*/ 3917197 w 6884912"/>
              <a:gd name="connsiteY69" fmla="*/ 196121 h 1161397"/>
              <a:gd name="connsiteX70" fmla="*/ 3922400 w 6884912"/>
              <a:gd name="connsiteY70" fmla="*/ 205056 h 1161397"/>
              <a:gd name="connsiteX71" fmla="*/ 4013061 w 6884912"/>
              <a:gd name="connsiteY71" fmla="*/ 224874 h 1161397"/>
              <a:gd name="connsiteX72" fmla="*/ 4220717 w 6884912"/>
              <a:gd name="connsiteY72" fmla="*/ 192946 h 1161397"/>
              <a:gd name="connsiteX73" fmla="*/ 4228802 w 6884912"/>
              <a:gd name="connsiteY73" fmla="*/ 201468 h 1161397"/>
              <a:gd name="connsiteX74" fmla="*/ 4289361 w 6884912"/>
              <a:gd name="connsiteY74" fmla="*/ 196642 h 1161397"/>
              <a:gd name="connsiteX75" fmla="*/ 4498913 w 6884912"/>
              <a:gd name="connsiteY75" fmla="*/ 118915 h 1161397"/>
              <a:gd name="connsiteX76" fmla="*/ 4617330 w 6884912"/>
              <a:gd name="connsiteY76" fmla="*/ 111163 h 1161397"/>
              <a:gd name="connsiteX77" fmla="*/ 4659778 w 6884912"/>
              <a:gd name="connsiteY77" fmla="*/ 118219 h 1161397"/>
              <a:gd name="connsiteX78" fmla="*/ 4730870 w 6884912"/>
              <a:gd name="connsiteY78" fmla="*/ 129432 h 1161397"/>
              <a:gd name="connsiteX79" fmla="*/ 4844073 w 6884912"/>
              <a:gd name="connsiteY79" fmla="*/ 161768 h 1161397"/>
              <a:gd name="connsiteX80" fmla="*/ 4856454 w 6884912"/>
              <a:gd name="connsiteY80" fmla="*/ 130488 h 1161397"/>
              <a:gd name="connsiteX81" fmla="*/ 4920038 w 6884912"/>
              <a:gd name="connsiteY81" fmla="*/ 140418 h 1161397"/>
              <a:gd name="connsiteX82" fmla="*/ 5016639 w 6884912"/>
              <a:gd name="connsiteY82" fmla="*/ 158905 h 1161397"/>
              <a:gd name="connsiteX83" fmla="*/ 5072009 w 6884912"/>
              <a:gd name="connsiteY83" fmla="*/ 161502 h 1161397"/>
              <a:gd name="connsiteX84" fmla="*/ 5223626 w 6884912"/>
              <a:gd name="connsiteY84" fmla="*/ 177356 h 1161397"/>
              <a:gd name="connsiteX85" fmla="*/ 5375773 w 6884912"/>
              <a:gd name="connsiteY85" fmla="*/ 199913 h 1161397"/>
              <a:gd name="connsiteX86" fmla="*/ 5467502 w 6884912"/>
              <a:gd name="connsiteY86" fmla="*/ 250963 h 1161397"/>
              <a:gd name="connsiteX87" fmla="*/ 5592395 w 6884912"/>
              <a:gd name="connsiteY87" fmla="*/ 265434 h 1161397"/>
              <a:gd name="connsiteX88" fmla="*/ 5613532 w 6884912"/>
              <a:gd name="connsiteY88" fmla="*/ 273379 h 1161397"/>
              <a:gd name="connsiteX89" fmla="*/ 5642173 w 6884912"/>
              <a:gd name="connsiteY89" fmla="*/ 266904 h 1161397"/>
              <a:gd name="connsiteX90" fmla="*/ 5756910 w 6884912"/>
              <a:gd name="connsiteY90" fmla="*/ 239211 h 1161397"/>
              <a:gd name="connsiteX91" fmla="*/ 5846667 w 6884912"/>
              <a:gd name="connsiteY91" fmla="*/ 201786 h 1161397"/>
              <a:gd name="connsiteX92" fmla="*/ 5960732 w 6884912"/>
              <a:gd name="connsiteY92" fmla="*/ 220708 h 1161397"/>
              <a:gd name="connsiteX93" fmla="*/ 6029542 w 6884912"/>
              <a:gd name="connsiteY93" fmla="*/ 210339 h 1161397"/>
              <a:gd name="connsiteX94" fmla="*/ 6141123 w 6884912"/>
              <a:gd name="connsiteY94" fmla="*/ 159923 h 1161397"/>
              <a:gd name="connsiteX95" fmla="*/ 6290640 w 6884912"/>
              <a:gd name="connsiteY95" fmla="*/ 167441 h 1161397"/>
              <a:gd name="connsiteX96" fmla="*/ 6322806 w 6884912"/>
              <a:gd name="connsiteY96" fmla="*/ 213293 h 1161397"/>
              <a:gd name="connsiteX97" fmla="*/ 6380420 w 6884912"/>
              <a:gd name="connsiteY97" fmla="*/ 173195 h 1161397"/>
              <a:gd name="connsiteX98" fmla="*/ 6507891 w 6884912"/>
              <a:gd name="connsiteY98" fmla="*/ 118474 h 1161397"/>
              <a:gd name="connsiteX99" fmla="*/ 6571807 w 6884912"/>
              <a:gd name="connsiteY99" fmla="*/ 98636 h 1161397"/>
              <a:gd name="connsiteX100" fmla="*/ 6671880 w 6884912"/>
              <a:gd name="connsiteY100" fmla="*/ 82931 h 1161397"/>
              <a:gd name="connsiteX101" fmla="*/ 6702266 w 6884912"/>
              <a:gd name="connsiteY101" fmla="*/ 75470 h 1161397"/>
              <a:gd name="connsiteX102" fmla="*/ 6845802 w 6884912"/>
              <a:gd name="connsiteY102" fmla="*/ 24496 h 1161397"/>
              <a:gd name="connsiteX103" fmla="*/ 6884912 w 6884912"/>
              <a:gd name="connsiteY103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58800 w 6884912"/>
              <a:gd name="connsiteY16" fmla="*/ 700004 h 1161397"/>
              <a:gd name="connsiteX17" fmla="*/ 1166947 w 6884912"/>
              <a:gd name="connsiteY17" fmla="*/ 700762 h 1161397"/>
              <a:gd name="connsiteX18" fmla="*/ 1178135 w 6884912"/>
              <a:gd name="connsiteY18" fmla="*/ 698631 h 1161397"/>
              <a:gd name="connsiteX19" fmla="*/ 1178301 w 6884912"/>
              <a:gd name="connsiteY19" fmla="*/ 698094 h 1161397"/>
              <a:gd name="connsiteX20" fmla="*/ 1188995 w 6884912"/>
              <a:gd name="connsiteY20" fmla="*/ 697048 h 1161397"/>
              <a:gd name="connsiteX21" fmla="*/ 1242716 w 6884912"/>
              <a:gd name="connsiteY21" fmla="*/ 698052 h 1161397"/>
              <a:gd name="connsiteX22" fmla="*/ 1299977 w 6884912"/>
              <a:gd name="connsiteY22" fmla="*/ 639196 h 1161397"/>
              <a:gd name="connsiteX23" fmla="*/ 1326190 w 6884912"/>
              <a:gd name="connsiteY23" fmla="*/ 625955 h 1161397"/>
              <a:gd name="connsiteX24" fmla="*/ 1339600 w 6884912"/>
              <a:gd name="connsiteY24" fmla="*/ 616295 h 1161397"/>
              <a:gd name="connsiteX25" fmla="*/ 1340054 w 6884912"/>
              <a:gd name="connsiteY25" fmla="*/ 614022 h 1161397"/>
              <a:gd name="connsiteX26" fmla="*/ 1391606 w 6884912"/>
              <a:gd name="connsiteY26" fmla="*/ 615229 h 1161397"/>
              <a:gd name="connsiteX27" fmla="*/ 1397565 w 6884912"/>
              <a:gd name="connsiteY27" fmla="*/ 611490 h 1161397"/>
              <a:gd name="connsiteX28" fmla="*/ 1432302 w 6884912"/>
              <a:gd name="connsiteY28" fmla="*/ 617267 h 1161397"/>
              <a:gd name="connsiteX29" fmla="*/ 1449644 w 6884912"/>
              <a:gd name="connsiteY29" fmla="*/ 617591 h 1161397"/>
              <a:gd name="connsiteX30" fmla="*/ 1455793 w 6884912"/>
              <a:gd name="connsiteY30" fmla="*/ 623174 h 1161397"/>
              <a:gd name="connsiteX31" fmla="*/ 1480758 w 6884912"/>
              <a:gd name="connsiteY31" fmla="*/ 620863 h 1161397"/>
              <a:gd name="connsiteX32" fmla="*/ 1483154 w 6884912"/>
              <a:gd name="connsiteY32" fmla="*/ 618527 h 1161397"/>
              <a:gd name="connsiteX33" fmla="*/ 1505495 w 6884912"/>
              <a:gd name="connsiteY33" fmla="*/ 624325 h 1161397"/>
              <a:gd name="connsiteX34" fmla="*/ 1526340 w 6884912"/>
              <a:gd name="connsiteY34" fmla="*/ 638496 h 1161397"/>
              <a:gd name="connsiteX35" fmla="*/ 1731986 w 6884912"/>
              <a:gd name="connsiteY35" fmla="*/ 589682 h 1161397"/>
              <a:gd name="connsiteX36" fmla="*/ 1927935 w 6884912"/>
              <a:gd name="connsiteY36" fmla="*/ 628540 h 1161397"/>
              <a:gd name="connsiteX37" fmla="*/ 2039075 w 6884912"/>
              <a:gd name="connsiteY37" fmla="*/ 599964 h 1161397"/>
              <a:gd name="connsiteX38" fmla="*/ 2066980 w 6884912"/>
              <a:gd name="connsiteY38" fmla="*/ 550413 h 1161397"/>
              <a:gd name="connsiteX39" fmla="*/ 2352236 w 6884912"/>
              <a:gd name="connsiteY39" fmla="*/ 519602 h 1161397"/>
              <a:gd name="connsiteX40" fmla="*/ 2420791 w 6884912"/>
              <a:gd name="connsiteY40" fmla="*/ 492826 h 1161397"/>
              <a:gd name="connsiteX41" fmla="*/ 2489932 w 6884912"/>
              <a:gd name="connsiteY41" fmla="*/ 507864 h 1161397"/>
              <a:gd name="connsiteX42" fmla="*/ 2512917 w 6884912"/>
              <a:gd name="connsiteY42" fmla="*/ 489127 h 1161397"/>
              <a:gd name="connsiteX43" fmla="*/ 2516783 w 6884912"/>
              <a:gd name="connsiteY43" fmla="*/ 485473 h 1161397"/>
              <a:gd name="connsiteX44" fmla="*/ 2534360 w 6884912"/>
              <a:gd name="connsiteY44" fmla="*/ 480064 h 1161397"/>
              <a:gd name="connsiteX45" fmla="*/ 2536691 w 6884912"/>
              <a:gd name="connsiteY45" fmla="*/ 467018 h 1161397"/>
              <a:gd name="connsiteX46" fmla="*/ 2561265 w 6884912"/>
              <a:gd name="connsiteY46" fmla="*/ 450623 h 1161397"/>
              <a:gd name="connsiteX47" fmla="*/ 2594349 w 6884912"/>
              <a:gd name="connsiteY47" fmla="*/ 443884 h 1161397"/>
              <a:gd name="connsiteX48" fmla="*/ 2754324 w 6884912"/>
              <a:gd name="connsiteY48" fmla="*/ 424766 h 1161397"/>
              <a:gd name="connsiteX49" fmla="*/ 2848470 w 6884912"/>
              <a:gd name="connsiteY49" fmla="*/ 405966 h 1161397"/>
              <a:gd name="connsiteX50" fmla="*/ 2881772 w 6884912"/>
              <a:gd name="connsiteY50" fmla="*/ 387260 h 1161397"/>
              <a:gd name="connsiteX51" fmla="*/ 2929932 w 6884912"/>
              <a:gd name="connsiteY51" fmla="*/ 368912 h 1161397"/>
              <a:gd name="connsiteX52" fmla="*/ 3013020 w 6884912"/>
              <a:gd name="connsiteY52" fmla="*/ 327578 h 1161397"/>
              <a:gd name="connsiteX53" fmla="*/ 3222191 w 6884912"/>
              <a:gd name="connsiteY53" fmla="*/ 307887 h 1161397"/>
              <a:gd name="connsiteX54" fmla="*/ 3227953 w 6884912"/>
              <a:gd name="connsiteY54" fmla="*/ 297650 h 1161397"/>
              <a:gd name="connsiteX55" fmla="*/ 3510042 w 6884912"/>
              <a:gd name="connsiteY55" fmla="*/ 311820 h 1161397"/>
              <a:gd name="connsiteX56" fmla="*/ 3626773 w 6884912"/>
              <a:gd name="connsiteY56" fmla="*/ 290452 h 1161397"/>
              <a:gd name="connsiteX57" fmla="*/ 3666217 w 6884912"/>
              <a:gd name="connsiteY57" fmla="*/ 273255 h 1161397"/>
              <a:gd name="connsiteX58" fmla="*/ 3732427 w 6884912"/>
              <a:gd name="connsiteY58" fmla="*/ 245039 h 1161397"/>
              <a:gd name="connsiteX59" fmla="*/ 3777022 w 6884912"/>
              <a:gd name="connsiteY59" fmla="*/ 200276 h 1161397"/>
              <a:gd name="connsiteX60" fmla="*/ 3791246 w 6884912"/>
              <a:gd name="connsiteY60" fmla="*/ 189996 h 1161397"/>
              <a:gd name="connsiteX61" fmla="*/ 3819864 w 6884912"/>
              <a:gd name="connsiteY61" fmla="*/ 194605 h 1161397"/>
              <a:gd name="connsiteX62" fmla="*/ 3830398 w 6884912"/>
              <a:gd name="connsiteY62" fmla="*/ 188383 h 1161397"/>
              <a:gd name="connsiteX63" fmla="*/ 3834360 w 6884912"/>
              <a:gd name="connsiteY63" fmla="*/ 188992 h 1161397"/>
              <a:gd name="connsiteX64" fmla="*/ 3843715 w 6884912"/>
              <a:gd name="connsiteY64" fmla="*/ 188752 h 1161397"/>
              <a:gd name="connsiteX65" fmla="*/ 3842609 w 6884912"/>
              <a:gd name="connsiteY65" fmla="*/ 197386 h 1161397"/>
              <a:gd name="connsiteX66" fmla="*/ 3853961 w 6884912"/>
              <a:gd name="connsiteY66" fmla="*/ 213380 h 1161397"/>
              <a:gd name="connsiteX67" fmla="*/ 3907640 w 6884912"/>
              <a:gd name="connsiteY67" fmla="*/ 207568 h 1161397"/>
              <a:gd name="connsiteX68" fmla="*/ 3910449 w 6884912"/>
              <a:gd name="connsiteY68" fmla="*/ 197808 h 1161397"/>
              <a:gd name="connsiteX69" fmla="*/ 3917197 w 6884912"/>
              <a:gd name="connsiteY69" fmla="*/ 196121 h 1161397"/>
              <a:gd name="connsiteX70" fmla="*/ 3922400 w 6884912"/>
              <a:gd name="connsiteY70" fmla="*/ 205056 h 1161397"/>
              <a:gd name="connsiteX71" fmla="*/ 4013061 w 6884912"/>
              <a:gd name="connsiteY71" fmla="*/ 224874 h 1161397"/>
              <a:gd name="connsiteX72" fmla="*/ 4220717 w 6884912"/>
              <a:gd name="connsiteY72" fmla="*/ 192946 h 1161397"/>
              <a:gd name="connsiteX73" fmla="*/ 4228802 w 6884912"/>
              <a:gd name="connsiteY73" fmla="*/ 201468 h 1161397"/>
              <a:gd name="connsiteX74" fmla="*/ 4289361 w 6884912"/>
              <a:gd name="connsiteY74" fmla="*/ 196642 h 1161397"/>
              <a:gd name="connsiteX75" fmla="*/ 4498913 w 6884912"/>
              <a:gd name="connsiteY75" fmla="*/ 118915 h 1161397"/>
              <a:gd name="connsiteX76" fmla="*/ 4617330 w 6884912"/>
              <a:gd name="connsiteY76" fmla="*/ 111163 h 1161397"/>
              <a:gd name="connsiteX77" fmla="*/ 4659778 w 6884912"/>
              <a:gd name="connsiteY77" fmla="*/ 118219 h 1161397"/>
              <a:gd name="connsiteX78" fmla="*/ 4730870 w 6884912"/>
              <a:gd name="connsiteY78" fmla="*/ 129432 h 1161397"/>
              <a:gd name="connsiteX79" fmla="*/ 4844073 w 6884912"/>
              <a:gd name="connsiteY79" fmla="*/ 161768 h 1161397"/>
              <a:gd name="connsiteX80" fmla="*/ 4856454 w 6884912"/>
              <a:gd name="connsiteY80" fmla="*/ 130488 h 1161397"/>
              <a:gd name="connsiteX81" fmla="*/ 4920038 w 6884912"/>
              <a:gd name="connsiteY81" fmla="*/ 140418 h 1161397"/>
              <a:gd name="connsiteX82" fmla="*/ 5016639 w 6884912"/>
              <a:gd name="connsiteY82" fmla="*/ 158905 h 1161397"/>
              <a:gd name="connsiteX83" fmla="*/ 5072009 w 6884912"/>
              <a:gd name="connsiteY83" fmla="*/ 161502 h 1161397"/>
              <a:gd name="connsiteX84" fmla="*/ 5223626 w 6884912"/>
              <a:gd name="connsiteY84" fmla="*/ 177356 h 1161397"/>
              <a:gd name="connsiteX85" fmla="*/ 5375773 w 6884912"/>
              <a:gd name="connsiteY85" fmla="*/ 199913 h 1161397"/>
              <a:gd name="connsiteX86" fmla="*/ 5467502 w 6884912"/>
              <a:gd name="connsiteY86" fmla="*/ 250963 h 1161397"/>
              <a:gd name="connsiteX87" fmla="*/ 5592395 w 6884912"/>
              <a:gd name="connsiteY87" fmla="*/ 265434 h 1161397"/>
              <a:gd name="connsiteX88" fmla="*/ 5613532 w 6884912"/>
              <a:gd name="connsiteY88" fmla="*/ 273379 h 1161397"/>
              <a:gd name="connsiteX89" fmla="*/ 5642173 w 6884912"/>
              <a:gd name="connsiteY89" fmla="*/ 266904 h 1161397"/>
              <a:gd name="connsiteX90" fmla="*/ 5756910 w 6884912"/>
              <a:gd name="connsiteY90" fmla="*/ 239211 h 1161397"/>
              <a:gd name="connsiteX91" fmla="*/ 5846667 w 6884912"/>
              <a:gd name="connsiteY91" fmla="*/ 201786 h 1161397"/>
              <a:gd name="connsiteX92" fmla="*/ 5960732 w 6884912"/>
              <a:gd name="connsiteY92" fmla="*/ 220708 h 1161397"/>
              <a:gd name="connsiteX93" fmla="*/ 6029542 w 6884912"/>
              <a:gd name="connsiteY93" fmla="*/ 210339 h 1161397"/>
              <a:gd name="connsiteX94" fmla="*/ 6141123 w 6884912"/>
              <a:gd name="connsiteY94" fmla="*/ 159923 h 1161397"/>
              <a:gd name="connsiteX95" fmla="*/ 6290640 w 6884912"/>
              <a:gd name="connsiteY95" fmla="*/ 167441 h 1161397"/>
              <a:gd name="connsiteX96" fmla="*/ 6322806 w 6884912"/>
              <a:gd name="connsiteY96" fmla="*/ 213293 h 1161397"/>
              <a:gd name="connsiteX97" fmla="*/ 6380420 w 6884912"/>
              <a:gd name="connsiteY97" fmla="*/ 173195 h 1161397"/>
              <a:gd name="connsiteX98" fmla="*/ 6507891 w 6884912"/>
              <a:gd name="connsiteY98" fmla="*/ 118474 h 1161397"/>
              <a:gd name="connsiteX99" fmla="*/ 6571807 w 6884912"/>
              <a:gd name="connsiteY99" fmla="*/ 98636 h 1161397"/>
              <a:gd name="connsiteX100" fmla="*/ 6671880 w 6884912"/>
              <a:gd name="connsiteY100" fmla="*/ 82931 h 1161397"/>
              <a:gd name="connsiteX101" fmla="*/ 6702266 w 6884912"/>
              <a:gd name="connsiteY101" fmla="*/ 75470 h 1161397"/>
              <a:gd name="connsiteX102" fmla="*/ 6845802 w 6884912"/>
              <a:gd name="connsiteY102" fmla="*/ 24496 h 1161397"/>
              <a:gd name="connsiteX103" fmla="*/ 6884912 w 6884912"/>
              <a:gd name="connsiteY103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58800 w 6884912"/>
              <a:gd name="connsiteY16" fmla="*/ 700004 h 1161397"/>
              <a:gd name="connsiteX17" fmla="*/ 1166947 w 6884912"/>
              <a:gd name="connsiteY17" fmla="*/ 700762 h 1161397"/>
              <a:gd name="connsiteX18" fmla="*/ 1178135 w 6884912"/>
              <a:gd name="connsiteY18" fmla="*/ 698631 h 1161397"/>
              <a:gd name="connsiteX19" fmla="*/ 1178301 w 6884912"/>
              <a:gd name="connsiteY19" fmla="*/ 698094 h 1161397"/>
              <a:gd name="connsiteX20" fmla="*/ 1242716 w 6884912"/>
              <a:gd name="connsiteY20" fmla="*/ 698052 h 1161397"/>
              <a:gd name="connsiteX21" fmla="*/ 1299977 w 6884912"/>
              <a:gd name="connsiteY21" fmla="*/ 639196 h 1161397"/>
              <a:gd name="connsiteX22" fmla="*/ 1326190 w 6884912"/>
              <a:gd name="connsiteY22" fmla="*/ 625955 h 1161397"/>
              <a:gd name="connsiteX23" fmla="*/ 1339600 w 6884912"/>
              <a:gd name="connsiteY23" fmla="*/ 616295 h 1161397"/>
              <a:gd name="connsiteX24" fmla="*/ 1340054 w 6884912"/>
              <a:gd name="connsiteY24" fmla="*/ 614022 h 1161397"/>
              <a:gd name="connsiteX25" fmla="*/ 1391606 w 6884912"/>
              <a:gd name="connsiteY25" fmla="*/ 615229 h 1161397"/>
              <a:gd name="connsiteX26" fmla="*/ 1397565 w 6884912"/>
              <a:gd name="connsiteY26" fmla="*/ 611490 h 1161397"/>
              <a:gd name="connsiteX27" fmla="*/ 1432302 w 6884912"/>
              <a:gd name="connsiteY27" fmla="*/ 617267 h 1161397"/>
              <a:gd name="connsiteX28" fmla="*/ 1449644 w 6884912"/>
              <a:gd name="connsiteY28" fmla="*/ 617591 h 1161397"/>
              <a:gd name="connsiteX29" fmla="*/ 1455793 w 6884912"/>
              <a:gd name="connsiteY29" fmla="*/ 623174 h 1161397"/>
              <a:gd name="connsiteX30" fmla="*/ 1480758 w 6884912"/>
              <a:gd name="connsiteY30" fmla="*/ 620863 h 1161397"/>
              <a:gd name="connsiteX31" fmla="*/ 1483154 w 6884912"/>
              <a:gd name="connsiteY31" fmla="*/ 618527 h 1161397"/>
              <a:gd name="connsiteX32" fmla="*/ 1505495 w 6884912"/>
              <a:gd name="connsiteY32" fmla="*/ 624325 h 1161397"/>
              <a:gd name="connsiteX33" fmla="*/ 1526340 w 6884912"/>
              <a:gd name="connsiteY33" fmla="*/ 638496 h 1161397"/>
              <a:gd name="connsiteX34" fmla="*/ 1731986 w 6884912"/>
              <a:gd name="connsiteY34" fmla="*/ 589682 h 1161397"/>
              <a:gd name="connsiteX35" fmla="*/ 1927935 w 6884912"/>
              <a:gd name="connsiteY35" fmla="*/ 628540 h 1161397"/>
              <a:gd name="connsiteX36" fmla="*/ 2039075 w 6884912"/>
              <a:gd name="connsiteY36" fmla="*/ 599964 h 1161397"/>
              <a:gd name="connsiteX37" fmla="*/ 2066980 w 6884912"/>
              <a:gd name="connsiteY37" fmla="*/ 550413 h 1161397"/>
              <a:gd name="connsiteX38" fmla="*/ 2352236 w 6884912"/>
              <a:gd name="connsiteY38" fmla="*/ 519602 h 1161397"/>
              <a:gd name="connsiteX39" fmla="*/ 2420791 w 6884912"/>
              <a:gd name="connsiteY39" fmla="*/ 492826 h 1161397"/>
              <a:gd name="connsiteX40" fmla="*/ 2489932 w 6884912"/>
              <a:gd name="connsiteY40" fmla="*/ 507864 h 1161397"/>
              <a:gd name="connsiteX41" fmla="*/ 2512917 w 6884912"/>
              <a:gd name="connsiteY41" fmla="*/ 489127 h 1161397"/>
              <a:gd name="connsiteX42" fmla="*/ 2516783 w 6884912"/>
              <a:gd name="connsiteY42" fmla="*/ 485473 h 1161397"/>
              <a:gd name="connsiteX43" fmla="*/ 2534360 w 6884912"/>
              <a:gd name="connsiteY43" fmla="*/ 480064 h 1161397"/>
              <a:gd name="connsiteX44" fmla="*/ 2536691 w 6884912"/>
              <a:gd name="connsiteY44" fmla="*/ 467018 h 1161397"/>
              <a:gd name="connsiteX45" fmla="*/ 2561265 w 6884912"/>
              <a:gd name="connsiteY45" fmla="*/ 450623 h 1161397"/>
              <a:gd name="connsiteX46" fmla="*/ 2594349 w 6884912"/>
              <a:gd name="connsiteY46" fmla="*/ 443884 h 1161397"/>
              <a:gd name="connsiteX47" fmla="*/ 2754324 w 6884912"/>
              <a:gd name="connsiteY47" fmla="*/ 424766 h 1161397"/>
              <a:gd name="connsiteX48" fmla="*/ 2848470 w 6884912"/>
              <a:gd name="connsiteY48" fmla="*/ 405966 h 1161397"/>
              <a:gd name="connsiteX49" fmla="*/ 2881772 w 6884912"/>
              <a:gd name="connsiteY49" fmla="*/ 387260 h 1161397"/>
              <a:gd name="connsiteX50" fmla="*/ 2929932 w 6884912"/>
              <a:gd name="connsiteY50" fmla="*/ 368912 h 1161397"/>
              <a:gd name="connsiteX51" fmla="*/ 3013020 w 6884912"/>
              <a:gd name="connsiteY51" fmla="*/ 327578 h 1161397"/>
              <a:gd name="connsiteX52" fmla="*/ 3222191 w 6884912"/>
              <a:gd name="connsiteY52" fmla="*/ 307887 h 1161397"/>
              <a:gd name="connsiteX53" fmla="*/ 3227953 w 6884912"/>
              <a:gd name="connsiteY53" fmla="*/ 297650 h 1161397"/>
              <a:gd name="connsiteX54" fmla="*/ 3510042 w 6884912"/>
              <a:gd name="connsiteY54" fmla="*/ 311820 h 1161397"/>
              <a:gd name="connsiteX55" fmla="*/ 3626773 w 6884912"/>
              <a:gd name="connsiteY55" fmla="*/ 290452 h 1161397"/>
              <a:gd name="connsiteX56" fmla="*/ 3666217 w 6884912"/>
              <a:gd name="connsiteY56" fmla="*/ 273255 h 1161397"/>
              <a:gd name="connsiteX57" fmla="*/ 3732427 w 6884912"/>
              <a:gd name="connsiteY57" fmla="*/ 245039 h 1161397"/>
              <a:gd name="connsiteX58" fmla="*/ 3777022 w 6884912"/>
              <a:gd name="connsiteY58" fmla="*/ 200276 h 1161397"/>
              <a:gd name="connsiteX59" fmla="*/ 3791246 w 6884912"/>
              <a:gd name="connsiteY59" fmla="*/ 189996 h 1161397"/>
              <a:gd name="connsiteX60" fmla="*/ 3819864 w 6884912"/>
              <a:gd name="connsiteY60" fmla="*/ 194605 h 1161397"/>
              <a:gd name="connsiteX61" fmla="*/ 3830398 w 6884912"/>
              <a:gd name="connsiteY61" fmla="*/ 188383 h 1161397"/>
              <a:gd name="connsiteX62" fmla="*/ 3834360 w 6884912"/>
              <a:gd name="connsiteY62" fmla="*/ 188992 h 1161397"/>
              <a:gd name="connsiteX63" fmla="*/ 3843715 w 6884912"/>
              <a:gd name="connsiteY63" fmla="*/ 188752 h 1161397"/>
              <a:gd name="connsiteX64" fmla="*/ 3842609 w 6884912"/>
              <a:gd name="connsiteY64" fmla="*/ 197386 h 1161397"/>
              <a:gd name="connsiteX65" fmla="*/ 3853961 w 6884912"/>
              <a:gd name="connsiteY65" fmla="*/ 213380 h 1161397"/>
              <a:gd name="connsiteX66" fmla="*/ 3907640 w 6884912"/>
              <a:gd name="connsiteY66" fmla="*/ 207568 h 1161397"/>
              <a:gd name="connsiteX67" fmla="*/ 3910449 w 6884912"/>
              <a:gd name="connsiteY67" fmla="*/ 197808 h 1161397"/>
              <a:gd name="connsiteX68" fmla="*/ 3917197 w 6884912"/>
              <a:gd name="connsiteY68" fmla="*/ 196121 h 1161397"/>
              <a:gd name="connsiteX69" fmla="*/ 3922400 w 6884912"/>
              <a:gd name="connsiteY69" fmla="*/ 205056 h 1161397"/>
              <a:gd name="connsiteX70" fmla="*/ 4013061 w 6884912"/>
              <a:gd name="connsiteY70" fmla="*/ 224874 h 1161397"/>
              <a:gd name="connsiteX71" fmla="*/ 4220717 w 6884912"/>
              <a:gd name="connsiteY71" fmla="*/ 192946 h 1161397"/>
              <a:gd name="connsiteX72" fmla="*/ 4228802 w 6884912"/>
              <a:gd name="connsiteY72" fmla="*/ 201468 h 1161397"/>
              <a:gd name="connsiteX73" fmla="*/ 4289361 w 6884912"/>
              <a:gd name="connsiteY73" fmla="*/ 196642 h 1161397"/>
              <a:gd name="connsiteX74" fmla="*/ 4498913 w 6884912"/>
              <a:gd name="connsiteY74" fmla="*/ 118915 h 1161397"/>
              <a:gd name="connsiteX75" fmla="*/ 4617330 w 6884912"/>
              <a:gd name="connsiteY75" fmla="*/ 111163 h 1161397"/>
              <a:gd name="connsiteX76" fmla="*/ 4659778 w 6884912"/>
              <a:gd name="connsiteY76" fmla="*/ 118219 h 1161397"/>
              <a:gd name="connsiteX77" fmla="*/ 4730870 w 6884912"/>
              <a:gd name="connsiteY77" fmla="*/ 129432 h 1161397"/>
              <a:gd name="connsiteX78" fmla="*/ 4844073 w 6884912"/>
              <a:gd name="connsiteY78" fmla="*/ 161768 h 1161397"/>
              <a:gd name="connsiteX79" fmla="*/ 4856454 w 6884912"/>
              <a:gd name="connsiteY79" fmla="*/ 130488 h 1161397"/>
              <a:gd name="connsiteX80" fmla="*/ 4920038 w 6884912"/>
              <a:gd name="connsiteY80" fmla="*/ 140418 h 1161397"/>
              <a:gd name="connsiteX81" fmla="*/ 5016639 w 6884912"/>
              <a:gd name="connsiteY81" fmla="*/ 158905 h 1161397"/>
              <a:gd name="connsiteX82" fmla="*/ 5072009 w 6884912"/>
              <a:gd name="connsiteY82" fmla="*/ 161502 h 1161397"/>
              <a:gd name="connsiteX83" fmla="*/ 5223626 w 6884912"/>
              <a:gd name="connsiteY83" fmla="*/ 177356 h 1161397"/>
              <a:gd name="connsiteX84" fmla="*/ 5375773 w 6884912"/>
              <a:gd name="connsiteY84" fmla="*/ 199913 h 1161397"/>
              <a:gd name="connsiteX85" fmla="*/ 5467502 w 6884912"/>
              <a:gd name="connsiteY85" fmla="*/ 250963 h 1161397"/>
              <a:gd name="connsiteX86" fmla="*/ 5592395 w 6884912"/>
              <a:gd name="connsiteY86" fmla="*/ 265434 h 1161397"/>
              <a:gd name="connsiteX87" fmla="*/ 5613532 w 6884912"/>
              <a:gd name="connsiteY87" fmla="*/ 273379 h 1161397"/>
              <a:gd name="connsiteX88" fmla="*/ 5642173 w 6884912"/>
              <a:gd name="connsiteY88" fmla="*/ 266904 h 1161397"/>
              <a:gd name="connsiteX89" fmla="*/ 5756910 w 6884912"/>
              <a:gd name="connsiteY89" fmla="*/ 239211 h 1161397"/>
              <a:gd name="connsiteX90" fmla="*/ 5846667 w 6884912"/>
              <a:gd name="connsiteY90" fmla="*/ 201786 h 1161397"/>
              <a:gd name="connsiteX91" fmla="*/ 5960732 w 6884912"/>
              <a:gd name="connsiteY91" fmla="*/ 220708 h 1161397"/>
              <a:gd name="connsiteX92" fmla="*/ 6029542 w 6884912"/>
              <a:gd name="connsiteY92" fmla="*/ 210339 h 1161397"/>
              <a:gd name="connsiteX93" fmla="*/ 6141123 w 6884912"/>
              <a:gd name="connsiteY93" fmla="*/ 159923 h 1161397"/>
              <a:gd name="connsiteX94" fmla="*/ 6290640 w 6884912"/>
              <a:gd name="connsiteY94" fmla="*/ 167441 h 1161397"/>
              <a:gd name="connsiteX95" fmla="*/ 6322806 w 6884912"/>
              <a:gd name="connsiteY95" fmla="*/ 213293 h 1161397"/>
              <a:gd name="connsiteX96" fmla="*/ 6380420 w 6884912"/>
              <a:gd name="connsiteY96" fmla="*/ 173195 h 1161397"/>
              <a:gd name="connsiteX97" fmla="*/ 6507891 w 6884912"/>
              <a:gd name="connsiteY97" fmla="*/ 118474 h 1161397"/>
              <a:gd name="connsiteX98" fmla="*/ 6571807 w 6884912"/>
              <a:gd name="connsiteY98" fmla="*/ 98636 h 1161397"/>
              <a:gd name="connsiteX99" fmla="*/ 6671880 w 6884912"/>
              <a:gd name="connsiteY99" fmla="*/ 82931 h 1161397"/>
              <a:gd name="connsiteX100" fmla="*/ 6702266 w 6884912"/>
              <a:gd name="connsiteY100" fmla="*/ 75470 h 1161397"/>
              <a:gd name="connsiteX101" fmla="*/ 6845802 w 6884912"/>
              <a:gd name="connsiteY101" fmla="*/ 24496 h 1161397"/>
              <a:gd name="connsiteX102" fmla="*/ 6884912 w 6884912"/>
              <a:gd name="connsiteY102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66947 w 6884912"/>
              <a:gd name="connsiteY16" fmla="*/ 700762 h 1161397"/>
              <a:gd name="connsiteX17" fmla="*/ 1178135 w 6884912"/>
              <a:gd name="connsiteY17" fmla="*/ 698631 h 1161397"/>
              <a:gd name="connsiteX18" fmla="*/ 1178301 w 6884912"/>
              <a:gd name="connsiteY18" fmla="*/ 698094 h 1161397"/>
              <a:gd name="connsiteX19" fmla="*/ 1242716 w 6884912"/>
              <a:gd name="connsiteY19" fmla="*/ 698052 h 1161397"/>
              <a:gd name="connsiteX20" fmla="*/ 1299977 w 6884912"/>
              <a:gd name="connsiteY20" fmla="*/ 639196 h 1161397"/>
              <a:gd name="connsiteX21" fmla="*/ 1326190 w 6884912"/>
              <a:gd name="connsiteY21" fmla="*/ 625955 h 1161397"/>
              <a:gd name="connsiteX22" fmla="*/ 1339600 w 6884912"/>
              <a:gd name="connsiteY22" fmla="*/ 616295 h 1161397"/>
              <a:gd name="connsiteX23" fmla="*/ 1340054 w 6884912"/>
              <a:gd name="connsiteY23" fmla="*/ 614022 h 1161397"/>
              <a:gd name="connsiteX24" fmla="*/ 1391606 w 6884912"/>
              <a:gd name="connsiteY24" fmla="*/ 615229 h 1161397"/>
              <a:gd name="connsiteX25" fmla="*/ 1397565 w 6884912"/>
              <a:gd name="connsiteY25" fmla="*/ 611490 h 1161397"/>
              <a:gd name="connsiteX26" fmla="*/ 1432302 w 6884912"/>
              <a:gd name="connsiteY26" fmla="*/ 617267 h 1161397"/>
              <a:gd name="connsiteX27" fmla="*/ 1449644 w 6884912"/>
              <a:gd name="connsiteY27" fmla="*/ 617591 h 1161397"/>
              <a:gd name="connsiteX28" fmla="*/ 1455793 w 6884912"/>
              <a:gd name="connsiteY28" fmla="*/ 623174 h 1161397"/>
              <a:gd name="connsiteX29" fmla="*/ 1480758 w 6884912"/>
              <a:gd name="connsiteY29" fmla="*/ 620863 h 1161397"/>
              <a:gd name="connsiteX30" fmla="*/ 1483154 w 6884912"/>
              <a:gd name="connsiteY30" fmla="*/ 618527 h 1161397"/>
              <a:gd name="connsiteX31" fmla="*/ 1505495 w 6884912"/>
              <a:gd name="connsiteY31" fmla="*/ 624325 h 1161397"/>
              <a:gd name="connsiteX32" fmla="*/ 1526340 w 6884912"/>
              <a:gd name="connsiteY32" fmla="*/ 638496 h 1161397"/>
              <a:gd name="connsiteX33" fmla="*/ 1731986 w 6884912"/>
              <a:gd name="connsiteY33" fmla="*/ 589682 h 1161397"/>
              <a:gd name="connsiteX34" fmla="*/ 1927935 w 6884912"/>
              <a:gd name="connsiteY34" fmla="*/ 628540 h 1161397"/>
              <a:gd name="connsiteX35" fmla="*/ 2039075 w 6884912"/>
              <a:gd name="connsiteY35" fmla="*/ 599964 h 1161397"/>
              <a:gd name="connsiteX36" fmla="*/ 2066980 w 6884912"/>
              <a:gd name="connsiteY36" fmla="*/ 550413 h 1161397"/>
              <a:gd name="connsiteX37" fmla="*/ 2352236 w 6884912"/>
              <a:gd name="connsiteY37" fmla="*/ 519602 h 1161397"/>
              <a:gd name="connsiteX38" fmla="*/ 2420791 w 6884912"/>
              <a:gd name="connsiteY38" fmla="*/ 492826 h 1161397"/>
              <a:gd name="connsiteX39" fmla="*/ 2489932 w 6884912"/>
              <a:gd name="connsiteY39" fmla="*/ 507864 h 1161397"/>
              <a:gd name="connsiteX40" fmla="*/ 2512917 w 6884912"/>
              <a:gd name="connsiteY40" fmla="*/ 489127 h 1161397"/>
              <a:gd name="connsiteX41" fmla="*/ 2516783 w 6884912"/>
              <a:gd name="connsiteY41" fmla="*/ 485473 h 1161397"/>
              <a:gd name="connsiteX42" fmla="*/ 2534360 w 6884912"/>
              <a:gd name="connsiteY42" fmla="*/ 480064 h 1161397"/>
              <a:gd name="connsiteX43" fmla="*/ 2536691 w 6884912"/>
              <a:gd name="connsiteY43" fmla="*/ 467018 h 1161397"/>
              <a:gd name="connsiteX44" fmla="*/ 2561265 w 6884912"/>
              <a:gd name="connsiteY44" fmla="*/ 450623 h 1161397"/>
              <a:gd name="connsiteX45" fmla="*/ 2594349 w 6884912"/>
              <a:gd name="connsiteY45" fmla="*/ 443884 h 1161397"/>
              <a:gd name="connsiteX46" fmla="*/ 2754324 w 6884912"/>
              <a:gd name="connsiteY46" fmla="*/ 424766 h 1161397"/>
              <a:gd name="connsiteX47" fmla="*/ 2848470 w 6884912"/>
              <a:gd name="connsiteY47" fmla="*/ 405966 h 1161397"/>
              <a:gd name="connsiteX48" fmla="*/ 2881772 w 6884912"/>
              <a:gd name="connsiteY48" fmla="*/ 387260 h 1161397"/>
              <a:gd name="connsiteX49" fmla="*/ 2929932 w 6884912"/>
              <a:gd name="connsiteY49" fmla="*/ 368912 h 1161397"/>
              <a:gd name="connsiteX50" fmla="*/ 3013020 w 6884912"/>
              <a:gd name="connsiteY50" fmla="*/ 327578 h 1161397"/>
              <a:gd name="connsiteX51" fmla="*/ 3222191 w 6884912"/>
              <a:gd name="connsiteY51" fmla="*/ 307887 h 1161397"/>
              <a:gd name="connsiteX52" fmla="*/ 3227953 w 6884912"/>
              <a:gd name="connsiteY52" fmla="*/ 297650 h 1161397"/>
              <a:gd name="connsiteX53" fmla="*/ 3510042 w 6884912"/>
              <a:gd name="connsiteY53" fmla="*/ 311820 h 1161397"/>
              <a:gd name="connsiteX54" fmla="*/ 3626773 w 6884912"/>
              <a:gd name="connsiteY54" fmla="*/ 290452 h 1161397"/>
              <a:gd name="connsiteX55" fmla="*/ 3666217 w 6884912"/>
              <a:gd name="connsiteY55" fmla="*/ 273255 h 1161397"/>
              <a:gd name="connsiteX56" fmla="*/ 3732427 w 6884912"/>
              <a:gd name="connsiteY56" fmla="*/ 245039 h 1161397"/>
              <a:gd name="connsiteX57" fmla="*/ 3777022 w 6884912"/>
              <a:gd name="connsiteY57" fmla="*/ 200276 h 1161397"/>
              <a:gd name="connsiteX58" fmla="*/ 3791246 w 6884912"/>
              <a:gd name="connsiteY58" fmla="*/ 189996 h 1161397"/>
              <a:gd name="connsiteX59" fmla="*/ 3819864 w 6884912"/>
              <a:gd name="connsiteY59" fmla="*/ 194605 h 1161397"/>
              <a:gd name="connsiteX60" fmla="*/ 3830398 w 6884912"/>
              <a:gd name="connsiteY60" fmla="*/ 188383 h 1161397"/>
              <a:gd name="connsiteX61" fmla="*/ 3834360 w 6884912"/>
              <a:gd name="connsiteY61" fmla="*/ 188992 h 1161397"/>
              <a:gd name="connsiteX62" fmla="*/ 3843715 w 6884912"/>
              <a:gd name="connsiteY62" fmla="*/ 188752 h 1161397"/>
              <a:gd name="connsiteX63" fmla="*/ 3842609 w 6884912"/>
              <a:gd name="connsiteY63" fmla="*/ 197386 h 1161397"/>
              <a:gd name="connsiteX64" fmla="*/ 3853961 w 6884912"/>
              <a:gd name="connsiteY64" fmla="*/ 213380 h 1161397"/>
              <a:gd name="connsiteX65" fmla="*/ 3907640 w 6884912"/>
              <a:gd name="connsiteY65" fmla="*/ 207568 h 1161397"/>
              <a:gd name="connsiteX66" fmla="*/ 3910449 w 6884912"/>
              <a:gd name="connsiteY66" fmla="*/ 197808 h 1161397"/>
              <a:gd name="connsiteX67" fmla="*/ 3917197 w 6884912"/>
              <a:gd name="connsiteY67" fmla="*/ 196121 h 1161397"/>
              <a:gd name="connsiteX68" fmla="*/ 3922400 w 6884912"/>
              <a:gd name="connsiteY68" fmla="*/ 205056 h 1161397"/>
              <a:gd name="connsiteX69" fmla="*/ 4013061 w 6884912"/>
              <a:gd name="connsiteY69" fmla="*/ 224874 h 1161397"/>
              <a:gd name="connsiteX70" fmla="*/ 4220717 w 6884912"/>
              <a:gd name="connsiteY70" fmla="*/ 192946 h 1161397"/>
              <a:gd name="connsiteX71" fmla="*/ 4228802 w 6884912"/>
              <a:gd name="connsiteY71" fmla="*/ 201468 h 1161397"/>
              <a:gd name="connsiteX72" fmla="*/ 4289361 w 6884912"/>
              <a:gd name="connsiteY72" fmla="*/ 196642 h 1161397"/>
              <a:gd name="connsiteX73" fmla="*/ 4498913 w 6884912"/>
              <a:gd name="connsiteY73" fmla="*/ 118915 h 1161397"/>
              <a:gd name="connsiteX74" fmla="*/ 4617330 w 6884912"/>
              <a:gd name="connsiteY74" fmla="*/ 111163 h 1161397"/>
              <a:gd name="connsiteX75" fmla="*/ 4659778 w 6884912"/>
              <a:gd name="connsiteY75" fmla="*/ 118219 h 1161397"/>
              <a:gd name="connsiteX76" fmla="*/ 4730870 w 6884912"/>
              <a:gd name="connsiteY76" fmla="*/ 129432 h 1161397"/>
              <a:gd name="connsiteX77" fmla="*/ 4844073 w 6884912"/>
              <a:gd name="connsiteY77" fmla="*/ 161768 h 1161397"/>
              <a:gd name="connsiteX78" fmla="*/ 4856454 w 6884912"/>
              <a:gd name="connsiteY78" fmla="*/ 130488 h 1161397"/>
              <a:gd name="connsiteX79" fmla="*/ 4920038 w 6884912"/>
              <a:gd name="connsiteY79" fmla="*/ 140418 h 1161397"/>
              <a:gd name="connsiteX80" fmla="*/ 5016639 w 6884912"/>
              <a:gd name="connsiteY80" fmla="*/ 158905 h 1161397"/>
              <a:gd name="connsiteX81" fmla="*/ 5072009 w 6884912"/>
              <a:gd name="connsiteY81" fmla="*/ 161502 h 1161397"/>
              <a:gd name="connsiteX82" fmla="*/ 5223626 w 6884912"/>
              <a:gd name="connsiteY82" fmla="*/ 177356 h 1161397"/>
              <a:gd name="connsiteX83" fmla="*/ 5375773 w 6884912"/>
              <a:gd name="connsiteY83" fmla="*/ 199913 h 1161397"/>
              <a:gd name="connsiteX84" fmla="*/ 5467502 w 6884912"/>
              <a:gd name="connsiteY84" fmla="*/ 250963 h 1161397"/>
              <a:gd name="connsiteX85" fmla="*/ 5592395 w 6884912"/>
              <a:gd name="connsiteY85" fmla="*/ 265434 h 1161397"/>
              <a:gd name="connsiteX86" fmla="*/ 5613532 w 6884912"/>
              <a:gd name="connsiteY86" fmla="*/ 273379 h 1161397"/>
              <a:gd name="connsiteX87" fmla="*/ 5642173 w 6884912"/>
              <a:gd name="connsiteY87" fmla="*/ 266904 h 1161397"/>
              <a:gd name="connsiteX88" fmla="*/ 5756910 w 6884912"/>
              <a:gd name="connsiteY88" fmla="*/ 239211 h 1161397"/>
              <a:gd name="connsiteX89" fmla="*/ 5846667 w 6884912"/>
              <a:gd name="connsiteY89" fmla="*/ 201786 h 1161397"/>
              <a:gd name="connsiteX90" fmla="*/ 5960732 w 6884912"/>
              <a:gd name="connsiteY90" fmla="*/ 220708 h 1161397"/>
              <a:gd name="connsiteX91" fmla="*/ 6029542 w 6884912"/>
              <a:gd name="connsiteY91" fmla="*/ 210339 h 1161397"/>
              <a:gd name="connsiteX92" fmla="*/ 6141123 w 6884912"/>
              <a:gd name="connsiteY92" fmla="*/ 159923 h 1161397"/>
              <a:gd name="connsiteX93" fmla="*/ 6290640 w 6884912"/>
              <a:gd name="connsiteY93" fmla="*/ 167441 h 1161397"/>
              <a:gd name="connsiteX94" fmla="*/ 6322806 w 6884912"/>
              <a:gd name="connsiteY94" fmla="*/ 213293 h 1161397"/>
              <a:gd name="connsiteX95" fmla="*/ 6380420 w 6884912"/>
              <a:gd name="connsiteY95" fmla="*/ 173195 h 1161397"/>
              <a:gd name="connsiteX96" fmla="*/ 6507891 w 6884912"/>
              <a:gd name="connsiteY96" fmla="*/ 118474 h 1161397"/>
              <a:gd name="connsiteX97" fmla="*/ 6571807 w 6884912"/>
              <a:gd name="connsiteY97" fmla="*/ 98636 h 1161397"/>
              <a:gd name="connsiteX98" fmla="*/ 6671880 w 6884912"/>
              <a:gd name="connsiteY98" fmla="*/ 82931 h 1161397"/>
              <a:gd name="connsiteX99" fmla="*/ 6702266 w 6884912"/>
              <a:gd name="connsiteY99" fmla="*/ 75470 h 1161397"/>
              <a:gd name="connsiteX100" fmla="*/ 6845802 w 6884912"/>
              <a:gd name="connsiteY100" fmla="*/ 24496 h 1161397"/>
              <a:gd name="connsiteX101" fmla="*/ 6884912 w 6884912"/>
              <a:gd name="connsiteY101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78135 w 6884912"/>
              <a:gd name="connsiteY16" fmla="*/ 698631 h 1161397"/>
              <a:gd name="connsiteX17" fmla="*/ 1178301 w 6884912"/>
              <a:gd name="connsiteY17" fmla="*/ 698094 h 1161397"/>
              <a:gd name="connsiteX18" fmla="*/ 1242716 w 6884912"/>
              <a:gd name="connsiteY18" fmla="*/ 698052 h 1161397"/>
              <a:gd name="connsiteX19" fmla="*/ 1299977 w 6884912"/>
              <a:gd name="connsiteY19" fmla="*/ 639196 h 1161397"/>
              <a:gd name="connsiteX20" fmla="*/ 1326190 w 6884912"/>
              <a:gd name="connsiteY20" fmla="*/ 625955 h 1161397"/>
              <a:gd name="connsiteX21" fmla="*/ 1339600 w 6884912"/>
              <a:gd name="connsiteY21" fmla="*/ 616295 h 1161397"/>
              <a:gd name="connsiteX22" fmla="*/ 1340054 w 6884912"/>
              <a:gd name="connsiteY22" fmla="*/ 614022 h 1161397"/>
              <a:gd name="connsiteX23" fmla="*/ 1391606 w 6884912"/>
              <a:gd name="connsiteY23" fmla="*/ 615229 h 1161397"/>
              <a:gd name="connsiteX24" fmla="*/ 1397565 w 6884912"/>
              <a:gd name="connsiteY24" fmla="*/ 611490 h 1161397"/>
              <a:gd name="connsiteX25" fmla="*/ 1432302 w 6884912"/>
              <a:gd name="connsiteY25" fmla="*/ 617267 h 1161397"/>
              <a:gd name="connsiteX26" fmla="*/ 1449644 w 6884912"/>
              <a:gd name="connsiteY26" fmla="*/ 617591 h 1161397"/>
              <a:gd name="connsiteX27" fmla="*/ 1455793 w 6884912"/>
              <a:gd name="connsiteY27" fmla="*/ 623174 h 1161397"/>
              <a:gd name="connsiteX28" fmla="*/ 1480758 w 6884912"/>
              <a:gd name="connsiteY28" fmla="*/ 620863 h 1161397"/>
              <a:gd name="connsiteX29" fmla="*/ 1483154 w 6884912"/>
              <a:gd name="connsiteY29" fmla="*/ 618527 h 1161397"/>
              <a:gd name="connsiteX30" fmla="*/ 1505495 w 6884912"/>
              <a:gd name="connsiteY30" fmla="*/ 624325 h 1161397"/>
              <a:gd name="connsiteX31" fmla="*/ 1526340 w 6884912"/>
              <a:gd name="connsiteY31" fmla="*/ 638496 h 1161397"/>
              <a:gd name="connsiteX32" fmla="*/ 1731986 w 6884912"/>
              <a:gd name="connsiteY32" fmla="*/ 589682 h 1161397"/>
              <a:gd name="connsiteX33" fmla="*/ 1927935 w 6884912"/>
              <a:gd name="connsiteY33" fmla="*/ 628540 h 1161397"/>
              <a:gd name="connsiteX34" fmla="*/ 2039075 w 6884912"/>
              <a:gd name="connsiteY34" fmla="*/ 599964 h 1161397"/>
              <a:gd name="connsiteX35" fmla="*/ 2066980 w 6884912"/>
              <a:gd name="connsiteY35" fmla="*/ 550413 h 1161397"/>
              <a:gd name="connsiteX36" fmla="*/ 2352236 w 6884912"/>
              <a:gd name="connsiteY36" fmla="*/ 519602 h 1161397"/>
              <a:gd name="connsiteX37" fmla="*/ 2420791 w 6884912"/>
              <a:gd name="connsiteY37" fmla="*/ 492826 h 1161397"/>
              <a:gd name="connsiteX38" fmla="*/ 2489932 w 6884912"/>
              <a:gd name="connsiteY38" fmla="*/ 507864 h 1161397"/>
              <a:gd name="connsiteX39" fmla="*/ 2512917 w 6884912"/>
              <a:gd name="connsiteY39" fmla="*/ 489127 h 1161397"/>
              <a:gd name="connsiteX40" fmla="*/ 2516783 w 6884912"/>
              <a:gd name="connsiteY40" fmla="*/ 485473 h 1161397"/>
              <a:gd name="connsiteX41" fmla="*/ 2534360 w 6884912"/>
              <a:gd name="connsiteY41" fmla="*/ 480064 h 1161397"/>
              <a:gd name="connsiteX42" fmla="*/ 2536691 w 6884912"/>
              <a:gd name="connsiteY42" fmla="*/ 467018 h 1161397"/>
              <a:gd name="connsiteX43" fmla="*/ 2561265 w 6884912"/>
              <a:gd name="connsiteY43" fmla="*/ 450623 h 1161397"/>
              <a:gd name="connsiteX44" fmla="*/ 2594349 w 6884912"/>
              <a:gd name="connsiteY44" fmla="*/ 443884 h 1161397"/>
              <a:gd name="connsiteX45" fmla="*/ 2754324 w 6884912"/>
              <a:gd name="connsiteY45" fmla="*/ 424766 h 1161397"/>
              <a:gd name="connsiteX46" fmla="*/ 2848470 w 6884912"/>
              <a:gd name="connsiteY46" fmla="*/ 405966 h 1161397"/>
              <a:gd name="connsiteX47" fmla="*/ 2881772 w 6884912"/>
              <a:gd name="connsiteY47" fmla="*/ 387260 h 1161397"/>
              <a:gd name="connsiteX48" fmla="*/ 2929932 w 6884912"/>
              <a:gd name="connsiteY48" fmla="*/ 368912 h 1161397"/>
              <a:gd name="connsiteX49" fmla="*/ 3013020 w 6884912"/>
              <a:gd name="connsiteY49" fmla="*/ 327578 h 1161397"/>
              <a:gd name="connsiteX50" fmla="*/ 3222191 w 6884912"/>
              <a:gd name="connsiteY50" fmla="*/ 307887 h 1161397"/>
              <a:gd name="connsiteX51" fmla="*/ 3227953 w 6884912"/>
              <a:gd name="connsiteY51" fmla="*/ 297650 h 1161397"/>
              <a:gd name="connsiteX52" fmla="*/ 3510042 w 6884912"/>
              <a:gd name="connsiteY52" fmla="*/ 311820 h 1161397"/>
              <a:gd name="connsiteX53" fmla="*/ 3626773 w 6884912"/>
              <a:gd name="connsiteY53" fmla="*/ 290452 h 1161397"/>
              <a:gd name="connsiteX54" fmla="*/ 3666217 w 6884912"/>
              <a:gd name="connsiteY54" fmla="*/ 273255 h 1161397"/>
              <a:gd name="connsiteX55" fmla="*/ 3732427 w 6884912"/>
              <a:gd name="connsiteY55" fmla="*/ 245039 h 1161397"/>
              <a:gd name="connsiteX56" fmla="*/ 3777022 w 6884912"/>
              <a:gd name="connsiteY56" fmla="*/ 200276 h 1161397"/>
              <a:gd name="connsiteX57" fmla="*/ 3791246 w 6884912"/>
              <a:gd name="connsiteY57" fmla="*/ 189996 h 1161397"/>
              <a:gd name="connsiteX58" fmla="*/ 3819864 w 6884912"/>
              <a:gd name="connsiteY58" fmla="*/ 194605 h 1161397"/>
              <a:gd name="connsiteX59" fmla="*/ 3830398 w 6884912"/>
              <a:gd name="connsiteY59" fmla="*/ 188383 h 1161397"/>
              <a:gd name="connsiteX60" fmla="*/ 3834360 w 6884912"/>
              <a:gd name="connsiteY60" fmla="*/ 188992 h 1161397"/>
              <a:gd name="connsiteX61" fmla="*/ 3843715 w 6884912"/>
              <a:gd name="connsiteY61" fmla="*/ 188752 h 1161397"/>
              <a:gd name="connsiteX62" fmla="*/ 3842609 w 6884912"/>
              <a:gd name="connsiteY62" fmla="*/ 197386 h 1161397"/>
              <a:gd name="connsiteX63" fmla="*/ 3853961 w 6884912"/>
              <a:gd name="connsiteY63" fmla="*/ 213380 h 1161397"/>
              <a:gd name="connsiteX64" fmla="*/ 3907640 w 6884912"/>
              <a:gd name="connsiteY64" fmla="*/ 207568 h 1161397"/>
              <a:gd name="connsiteX65" fmla="*/ 3910449 w 6884912"/>
              <a:gd name="connsiteY65" fmla="*/ 197808 h 1161397"/>
              <a:gd name="connsiteX66" fmla="*/ 3917197 w 6884912"/>
              <a:gd name="connsiteY66" fmla="*/ 196121 h 1161397"/>
              <a:gd name="connsiteX67" fmla="*/ 3922400 w 6884912"/>
              <a:gd name="connsiteY67" fmla="*/ 205056 h 1161397"/>
              <a:gd name="connsiteX68" fmla="*/ 4013061 w 6884912"/>
              <a:gd name="connsiteY68" fmla="*/ 224874 h 1161397"/>
              <a:gd name="connsiteX69" fmla="*/ 4220717 w 6884912"/>
              <a:gd name="connsiteY69" fmla="*/ 192946 h 1161397"/>
              <a:gd name="connsiteX70" fmla="*/ 4228802 w 6884912"/>
              <a:gd name="connsiteY70" fmla="*/ 201468 h 1161397"/>
              <a:gd name="connsiteX71" fmla="*/ 4289361 w 6884912"/>
              <a:gd name="connsiteY71" fmla="*/ 196642 h 1161397"/>
              <a:gd name="connsiteX72" fmla="*/ 4498913 w 6884912"/>
              <a:gd name="connsiteY72" fmla="*/ 118915 h 1161397"/>
              <a:gd name="connsiteX73" fmla="*/ 4617330 w 6884912"/>
              <a:gd name="connsiteY73" fmla="*/ 111163 h 1161397"/>
              <a:gd name="connsiteX74" fmla="*/ 4659778 w 6884912"/>
              <a:gd name="connsiteY74" fmla="*/ 118219 h 1161397"/>
              <a:gd name="connsiteX75" fmla="*/ 4730870 w 6884912"/>
              <a:gd name="connsiteY75" fmla="*/ 129432 h 1161397"/>
              <a:gd name="connsiteX76" fmla="*/ 4844073 w 6884912"/>
              <a:gd name="connsiteY76" fmla="*/ 161768 h 1161397"/>
              <a:gd name="connsiteX77" fmla="*/ 4856454 w 6884912"/>
              <a:gd name="connsiteY77" fmla="*/ 130488 h 1161397"/>
              <a:gd name="connsiteX78" fmla="*/ 4920038 w 6884912"/>
              <a:gd name="connsiteY78" fmla="*/ 140418 h 1161397"/>
              <a:gd name="connsiteX79" fmla="*/ 5016639 w 6884912"/>
              <a:gd name="connsiteY79" fmla="*/ 158905 h 1161397"/>
              <a:gd name="connsiteX80" fmla="*/ 5072009 w 6884912"/>
              <a:gd name="connsiteY80" fmla="*/ 161502 h 1161397"/>
              <a:gd name="connsiteX81" fmla="*/ 5223626 w 6884912"/>
              <a:gd name="connsiteY81" fmla="*/ 177356 h 1161397"/>
              <a:gd name="connsiteX82" fmla="*/ 5375773 w 6884912"/>
              <a:gd name="connsiteY82" fmla="*/ 199913 h 1161397"/>
              <a:gd name="connsiteX83" fmla="*/ 5467502 w 6884912"/>
              <a:gd name="connsiteY83" fmla="*/ 250963 h 1161397"/>
              <a:gd name="connsiteX84" fmla="*/ 5592395 w 6884912"/>
              <a:gd name="connsiteY84" fmla="*/ 265434 h 1161397"/>
              <a:gd name="connsiteX85" fmla="*/ 5613532 w 6884912"/>
              <a:gd name="connsiteY85" fmla="*/ 273379 h 1161397"/>
              <a:gd name="connsiteX86" fmla="*/ 5642173 w 6884912"/>
              <a:gd name="connsiteY86" fmla="*/ 266904 h 1161397"/>
              <a:gd name="connsiteX87" fmla="*/ 5756910 w 6884912"/>
              <a:gd name="connsiteY87" fmla="*/ 239211 h 1161397"/>
              <a:gd name="connsiteX88" fmla="*/ 5846667 w 6884912"/>
              <a:gd name="connsiteY88" fmla="*/ 201786 h 1161397"/>
              <a:gd name="connsiteX89" fmla="*/ 5960732 w 6884912"/>
              <a:gd name="connsiteY89" fmla="*/ 220708 h 1161397"/>
              <a:gd name="connsiteX90" fmla="*/ 6029542 w 6884912"/>
              <a:gd name="connsiteY90" fmla="*/ 210339 h 1161397"/>
              <a:gd name="connsiteX91" fmla="*/ 6141123 w 6884912"/>
              <a:gd name="connsiteY91" fmla="*/ 159923 h 1161397"/>
              <a:gd name="connsiteX92" fmla="*/ 6290640 w 6884912"/>
              <a:gd name="connsiteY92" fmla="*/ 167441 h 1161397"/>
              <a:gd name="connsiteX93" fmla="*/ 6322806 w 6884912"/>
              <a:gd name="connsiteY93" fmla="*/ 213293 h 1161397"/>
              <a:gd name="connsiteX94" fmla="*/ 6380420 w 6884912"/>
              <a:gd name="connsiteY94" fmla="*/ 173195 h 1161397"/>
              <a:gd name="connsiteX95" fmla="*/ 6507891 w 6884912"/>
              <a:gd name="connsiteY95" fmla="*/ 118474 h 1161397"/>
              <a:gd name="connsiteX96" fmla="*/ 6571807 w 6884912"/>
              <a:gd name="connsiteY96" fmla="*/ 98636 h 1161397"/>
              <a:gd name="connsiteX97" fmla="*/ 6671880 w 6884912"/>
              <a:gd name="connsiteY97" fmla="*/ 82931 h 1161397"/>
              <a:gd name="connsiteX98" fmla="*/ 6702266 w 6884912"/>
              <a:gd name="connsiteY98" fmla="*/ 75470 h 1161397"/>
              <a:gd name="connsiteX99" fmla="*/ 6845802 w 6884912"/>
              <a:gd name="connsiteY99" fmla="*/ 24496 h 1161397"/>
              <a:gd name="connsiteX100" fmla="*/ 6884912 w 6884912"/>
              <a:gd name="connsiteY100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78135 w 6884912"/>
              <a:gd name="connsiteY15" fmla="*/ 698631 h 1161397"/>
              <a:gd name="connsiteX16" fmla="*/ 1178301 w 6884912"/>
              <a:gd name="connsiteY16" fmla="*/ 698094 h 1161397"/>
              <a:gd name="connsiteX17" fmla="*/ 1242716 w 6884912"/>
              <a:gd name="connsiteY17" fmla="*/ 698052 h 1161397"/>
              <a:gd name="connsiteX18" fmla="*/ 1299977 w 6884912"/>
              <a:gd name="connsiteY18" fmla="*/ 639196 h 1161397"/>
              <a:gd name="connsiteX19" fmla="*/ 1326190 w 6884912"/>
              <a:gd name="connsiteY19" fmla="*/ 625955 h 1161397"/>
              <a:gd name="connsiteX20" fmla="*/ 1339600 w 6884912"/>
              <a:gd name="connsiteY20" fmla="*/ 616295 h 1161397"/>
              <a:gd name="connsiteX21" fmla="*/ 1340054 w 6884912"/>
              <a:gd name="connsiteY21" fmla="*/ 614022 h 1161397"/>
              <a:gd name="connsiteX22" fmla="*/ 1391606 w 6884912"/>
              <a:gd name="connsiteY22" fmla="*/ 615229 h 1161397"/>
              <a:gd name="connsiteX23" fmla="*/ 1397565 w 6884912"/>
              <a:gd name="connsiteY23" fmla="*/ 611490 h 1161397"/>
              <a:gd name="connsiteX24" fmla="*/ 1432302 w 6884912"/>
              <a:gd name="connsiteY24" fmla="*/ 617267 h 1161397"/>
              <a:gd name="connsiteX25" fmla="*/ 1449644 w 6884912"/>
              <a:gd name="connsiteY25" fmla="*/ 617591 h 1161397"/>
              <a:gd name="connsiteX26" fmla="*/ 1455793 w 6884912"/>
              <a:gd name="connsiteY26" fmla="*/ 623174 h 1161397"/>
              <a:gd name="connsiteX27" fmla="*/ 1480758 w 6884912"/>
              <a:gd name="connsiteY27" fmla="*/ 620863 h 1161397"/>
              <a:gd name="connsiteX28" fmla="*/ 1483154 w 6884912"/>
              <a:gd name="connsiteY28" fmla="*/ 618527 h 1161397"/>
              <a:gd name="connsiteX29" fmla="*/ 1505495 w 6884912"/>
              <a:gd name="connsiteY29" fmla="*/ 624325 h 1161397"/>
              <a:gd name="connsiteX30" fmla="*/ 1526340 w 6884912"/>
              <a:gd name="connsiteY30" fmla="*/ 638496 h 1161397"/>
              <a:gd name="connsiteX31" fmla="*/ 1731986 w 6884912"/>
              <a:gd name="connsiteY31" fmla="*/ 589682 h 1161397"/>
              <a:gd name="connsiteX32" fmla="*/ 1927935 w 6884912"/>
              <a:gd name="connsiteY32" fmla="*/ 628540 h 1161397"/>
              <a:gd name="connsiteX33" fmla="*/ 2039075 w 6884912"/>
              <a:gd name="connsiteY33" fmla="*/ 599964 h 1161397"/>
              <a:gd name="connsiteX34" fmla="*/ 2066980 w 6884912"/>
              <a:gd name="connsiteY34" fmla="*/ 550413 h 1161397"/>
              <a:gd name="connsiteX35" fmla="*/ 2352236 w 6884912"/>
              <a:gd name="connsiteY35" fmla="*/ 519602 h 1161397"/>
              <a:gd name="connsiteX36" fmla="*/ 2420791 w 6884912"/>
              <a:gd name="connsiteY36" fmla="*/ 492826 h 1161397"/>
              <a:gd name="connsiteX37" fmla="*/ 2489932 w 6884912"/>
              <a:gd name="connsiteY37" fmla="*/ 507864 h 1161397"/>
              <a:gd name="connsiteX38" fmla="*/ 2512917 w 6884912"/>
              <a:gd name="connsiteY38" fmla="*/ 489127 h 1161397"/>
              <a:gd name="connsiteX39" fmla="*/ 2516783 w 6884912"/>
              <a:gd name="connsiteY39" fmla="*/ 485473 h 1161397"/>
              <a:gd name="connsiteX40" fmla="*/ 2534360 w 6884912"/>
              <a:gd name="connsiteY40" fmla="*/ 480064 h 1161397"/>
              <a:gd name="connsiteX41" fmla="*/ 2536691 w 6884912"/>
              <a:gd name="connsiteY41" fmla="*/ 467018 h 1161397"/>
              <a:gd name="connsiteX42" fmla="*/ 2561265 w 6884912"/>
              <a:gd name="connsiteY42" fmla="*/ 450623 h 1161397"/>
              <a:gd name="connsiteX43" fmla="*/ 2594349 w 6884912"/>
              <a:gd name="connsiteY43" fmla="*/ 443884 h 1161397"/>
              <a:gd name="connsiteX44" fmla="*/ 2754324 w 6884912"/>
              <a:gd name="connsiteY44" fmla="*/ 424766 h 1161397"/>
              <a:gd name="connsiteX45" fmla="*/ 2848470 w 6884912"/>
              <a:gd name="connsiteY45" fmla="*/ 405966 h 1161397"/>
              <a:gd name="connsiteX46" fmla="*/ 2881772 w 6884912"/>
              <a:gd name="connsiteY46" fmla="*/ 387260 h 1161397"/>
              <a:gd name="connsiteX47" fmla="*/ 2929932 w 6884912"/>
              <a:gd name="connsiteY47" fmla="*/ 368912 h 1161397"/>
              <a:gd name="connsiteX48" fmla="*/ 3013020 w 6884912"/>
              <a:gd name="connsiteY48" fmla="*/ 327578 h 1161397"/>
              <a:gd name="connsiteX49" fmla="*/ 3222191 w 6884912"/>
              <a:gd name="connsiteY49" fmla="*/ 307887 h 1161397"/>
              <a:gd name="connsiteX50" fmla="*/ 3227953 w 6884912"/>
              <a:gd name="connsiteY50" fmla="*/ 297650 h 1161397"/>
              <a:gd name="connsiteX51" fmla="*/ 3510042 w 6884912"/>
              <a:gd name="connsiteY51" fmla="*/ 311820 h 1161397"/>
              <a:gd name="connsiteX52" fmla="*/ 3626773 w 6884912"/>
              <a:gd name="connsiteY52" fmla="*/ 290452 h 1161397"/>
              <a:gd name="connsiteX53" fmla="*/ 3666217 w 6884912"/>
              <a:gd name="connsiteY53" fmla="*/ 273255 h 1161397"/>
              <a:gd name="connsiteX54" fmla="*/ 3732427 w 6884912"/>
              <a:gd name="connsiteY54" fmla="*/ 245039 h 1161397"/>
              <a:gd name="connsiteX55" fmla="*/ 3777022 w 6884912"/>
              <a:gd name="connsiteY55" fmla="*/ 200276 h 1161397"/>
              <a:gd name="connsiteX56" fmla="*/ 3791246 w 6884912"/>
              <a:gd name="connsiteY56" fmla="*/ 189996 h 1161397"/>
              <a:gd name="connsiteX57" fmla="*/ 3819864 w 6884912"/>
              <a:gd name="connsiteY57" fmla="*/ 194605 h 1161397"/>
              <a:gd name="connsiteX58" fmla="*/ 3830398 w 6884912"/>
              <a:gd name="connsiteY58" fmla="*/ 188383 h 1161397"/>
              <a:gd name="connsiteX59" fmla="*/ 3834360 w 6884912"/>
              <a:gd name="connsiteY59" fmla="*/ 188992 h 1161397"/>
              <a:gd name="connsiteX60" fmla="*/ 3843715 w 6884912"/>
              <a:gd name="connsiteY60" fmla="*/ 188752 h 1161397"/>
              <a:gd name="connsiteX61" fmla="*/ 3842609 w 6884912"/>
              <a:gd name="connsiteY61" fmla="*/ 197386 h 1161397"/>
              <a:gd name="connsiteX62" fmla="*/ 3853961 w 6884912"/>
              <a:gd name="connsiteY62" fmla="*/ 213380 h 1161397"/>
              <a:gd name="connsiteX63" fmla="*/ 3907640 w 6884912"/>
              <a:gd name="connsiteY63" fmla="*/ 207568 h 1161397"/>
              <a:gd name="connsiteX64" fmla="*/ 3910449 w 6884912"/>
              <a:gd name="connsiteY64" fmla="*/ 197808 h 1161397"/>
              <a:gd name="connsiteX65" fmla="*/ 3917197 w 6884912"/>
              <a:gd name="connsiteY65" fmla="*/ 196121 h 1161397"/>
              <a:gd name="connsiteX66" fmla="*/ 3922400 w 6884912"/>
              <a:gd name="connsiteY66" fmla="*/ 205056 h 1161397"/>
              <a:gd name="connsiteX67" fmla="*/ 4013061 w 6884912"/>
              <a:gd name="connsiteY67" fmla="*/ 224874 h 1161397"/>
              <a:gd name="connsiteX68" fmla="*/ 4220717 w 6884912"/>
              <a:gd name="connsiteY68" fmla="*/ 192946 h 1161397"/>
              <a:gd name="connsiteX69" fmla="*/ 4228802 w 6884912"/>
              <a:gd name="connsiteY69" fmla="*/ 201468 h 1161397"/>
              <a:gd name="connsiteX70" fmla="*/ 4289361 w 6884912"/>
              <a:gd name="connsiteY70" fmla="*/ 196642 h 1161397"/>
              <a:gd name="connsiteX71" fmla="*/ 4498913 w 6884912"/>
              <a:gd name="connsiteY71" fmla="*/ 118915 h 1161397"/>
              <a:gd name="connsiteX72" fmla="*/ 4617330 w 6884912"/>
              <a:gd name="connsiteY72" fmla="*/ 111163 h 1161397"/>
              <a:gd name="connsiteX73" fmla="*/ 4659778 w 6884912"/>
              <a:gd name="connsiteY73" fmla="*/ 118219 h 1161397"/>
              <a:gd name="connsiteX74" fmla="*/ 4730870 w 6884912"/>
              <a:gd name="connsiteY74" fmla="*/ 129432 h 1161397"/>
              <a:gd name="connsiteX75" fmla="*/ 4844073 w 6884912"/>
              <a:gd name="connsiteY75" fmla="*/ 161768 h 1161397"/>
              <a:gd name="connsiteX76" fmla="*/ 4856454 w 6884912"/>
              <a:gd name="connsiteY76" fmla="*/ 130488 h 1161397"/>
              <a:gd name="connsiteX77" fmla="*/ 4920038 w 6884912"/>
              <a:gd name="connsiteY77" fmla="*/ 140418 h 1161397"/>
              <a:gd name="connsiteX78" fmla="*/ 5016639 w 6884912"/>
              <a:gd name="connsiteY78" fmla="*/ 158905 h 1161397"/>
              <a:gd name="connsiteX79" fmla="*/ 5072009 w 6884912"/>
              <a:gd name="connsiteY79" fmla="*/ 161502 h 1161397"/>
              <a:gd name="connsiteX80" fmla="*/ 5223626 w 6884912"/>
              <a:gd name="connsiteY80" fmla="*/ 177356 h 1161397"/>
              <a:gd name="connsiteX81" fmla="*/ 5375773 w 6884912"/>
              <a:gd name="connsiteY81" fmla="*/ 199913 h 1161397"/>
              <a:gd name="connsiteX82" fmla="*/ 5467502 w 6884912"/>
              <a:gd name="connsiteY82" fmla="*/ 250963 h 1161397"/>
              <a:gd name="connsiteX83" fmla="*/ 5592395 w 6884912"/>
              <a:gd name="connsiteY83" fmla="*/ 265434 h 1161397"/>
              <a:gd name="connsiteX84" fmla="*/ 5613532 w 6884912"/>
              <a:gd name="connsiteY84" fmla="*/ 273379 h 1161397"/>
              <a:gd name="connsiteX85" fmla="*/ 5642173 w 6884912"/>
              <a:gd name="connsiteY85" fmla="*/ 266904 h 1161397"/>
              <a:gd name="connsiteX86" fmla="*/ 5756910 w 6884912"/>
              <a:gd name="connsiteY86" fmla="*/ 239211 h 1161397"/>
              <a:gd name="connsiteX87" fmla="*/ 5846667 w 6884912"/>
              <a:gd name="connsiteY87" fmla="*/ 201786 h 1161397"/>
              <a:gd name="connsiteX88" fmla="*/ 5960732 w 6884912"/>
              <a:gd name="connsiteY88" fmla="*/ 220708 h 1161397"/>
              <a:gd name="connsiteX89" fmla="*/ 6029542 w 6884912"/>
              <a:gd name="connsiteY89" fmla="*/ 210339 h 1161397"/>
              <a:gd name="connsiteX90" fmla="*/ 6141123 w 6884912"/>
              <a:gd name="connsiteY90" fmla="*/ 159923 h 1161397"/>
              <a:gd name="connsiteX91" fmla="*/ 6290640 w 6884912"/>
              <a:gd name="connsiteY91" fmla="*/ 167441 h 1161397"/>
              <a:gd name="connsiteX92" fmla="*/ 6322806 w 6884912"/>
              <a:gd name="connsiteY92" fmla="*/ 213293 h 1161397"/>
              <a:gd name="connsiteX93" fmla="*/ 6380420 w 6884912"/>
              <a:gd name="connsiteY93" fmla="*/ 173195 h 1161397"/>
              <a:gd name="connsiteX94" fmla="*/ 6507891 w 6884912"/>
              <a:gd name="connsiteY94" fmla="*/ 118474 h 1161397"/>
              <a:gd name="connsiteX95" fmla="*/ 6571807 w 6884912"/>
              <a:gd name="connsiteY95" fmla="*/ 98636 h 1161397"/>
              <a:gd name="connsiteX96" fmla="*/ 6671880 w 6884912"/>
              <a:gd name="connsiteY96" fmla="*/ 82931 h 1161397"/>
              <a:gd name="connsiteX97" fmla="*/ 6702266 w 6884912"/>
              <a:gd name="connsiteY97" fmla="*/ 75470 h 1161397"/>
              <a:gd name="connsiteX98" fmla="*/ 6845802 w 6884912"/>
              <a:gd name="connsiteY98" fmla="*/ 24496 h 1161397"/>
              <a:gd name="connsiteX99" fmla="*/ 6884912 w 6884912"/>
              <a:gd name="connsiteY99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78135 w 6884912"/>
              <a:gd name="connsiteY15" fmla="*/ 698631 h 1161397"/>
              <a:gd name="connsiteX16" fmla="*/ 1242716 w 6884912"/>
              <a:gd name="connsiteY16" fmla="*/ 698052 h 1161397"/>
              <a:gd name="connsiteX17" fmla="*/ 1299977 w 6884912"/>
              <a:gd name="connsiteY17" fmla="*/ 639196 h 1161397"/>
              <a:gd name="connsiteX18" fmla="*/ 1326190 w 6884912"/>
              <a:gd name="connsiteY18" fmla="*/ 625955 h 1161397"/>
              <a:gd name="connsiteX19" fmla="*/ 1339600 w 6884912"/>
              <a:gd name="connsiteY19" fmla="*/ 616295 h 1161397"/>
              <a:gd name="connsiteX20" fmla="*/ 1340054 w 6884912"/>
              <a:gd name="connsiteY20" fmla="*/ 614022 h 1161397"/>
              <a:gd name="connsiteX21" fmla="*/ 1391606 w 6884912"/>
              <a:gd name="connsiteY21" fmla="*/ 615229 h 1161397"/>
              <a:gd name="connsiteX22" fmla="*/ 1397565 w 6884912"/>
              <a:gd name="connsiteY22" fmla="*/ 611490 h 1161397"/>
              <a:gd name="connsiteX23" fmla="*/ 1432302 w 6884912"/>
              <a:gd name="connsiteY23" fmla="*/ 617267 h 1161397"/>
              <a:gd name="connsiteX24" fmla="*/ 1449644 w 6884912"/>
              <a:gd name="connsiteY24" fmla="*/ 617591 h 1161397"/>
              <a:gd name="connsiteX25" fmla="*/ 1455793 w 6884912"/>
              <a:gd name="connsiteY25" fmla="*/ 623174 h 1161397"/>
              <a:gd name="connsiteX26" fmla="*/ 1480758 w 6884912"/>
              <a:gd name="connsiteY26" fmla="*/ 620863 h 1161397"/>
              <a:gd name="connsiteX27" fmla="*/ 1483154 w 6884912"/>
              <a:gd name="connsiteY27" fmla="*/ 618527 h 1161397"/>
              <a:gd name="connsiteX28" fmla="*/ 1505495 w 6884912"/>
              <a:gd name="connsiteY28" fmla="*/ 624325 h 1161397"/>
              <a:gd name="connsiteX29" fmla="*/ 1526340 w 6884912"/>
              <a:gd name="connsiteY29" fmla="*/ 638496 h 1161397"/>
              <a:gd name="connsiteX30" fmla="*/ 1731986 w 6884912"/>
              <a:gd name="connsiteY30" fmla="*/ 589682 h 1161397"/>
              <a:gd name="connsiteX31" fmla="*/ 1927935 w 6884912"/>
              <a:gd name="connsiteY31" fmla="*/ 628540 h 1161397"/>
              <a:gd name="connsiteX32" fmla="*/ 2039075 w 6884912"/>
              <a:gd name="connsiteY32" fmla="*/ 599964 h 1161397"/>
              <a:gd name="connsiteX33" fmla="*/ 2066980 w 6884912"/>
              <a:gd name="connsiteY33" fmla="*/ 550413 h 1161397"/>
              <a:gd name="connsiteX34" fmla="*/ 2352236 w 6884912"/>
              <a:gd name="connsiteY34" fmla="*/ 519602 h 1161397"/>
              <a:gd name="connsiteX35" fmla="*/ 2420791 w 6884912"/>
              <a:gd name="connsiteY35" fmla="*/ 492826 h 1161397"/>
              <a:gd name="connsiteX36" fmla="*/ 2489932 w 6884912"/>
              <a:gd name="connsiteY36" fmla="*/ 507864 h 1161397"/>
              <a:gd name="connsiteX37" fmla="*/ 2512917 w 6884912"/>
              <a:gd name="connsiteY37" fmla="*/ 489127 h 1161397"/>
              <a:gd name="connsiteX38" fmla="*/ 2516783 w 6884912"/>
              <a:gd name="connsiteY38" fmla="*/ 485473 h 1161397"/>
              <a:gd name="connsiteX39" fmla="*/ 2534360 w 6884912"/>
              <a:gd name="connsiteY39" fmla="*/ 480064 h 1161397"/>
              <a:gd name="connsiteX40" fmla="*/ 2536691 w 6884912"/>
              <a:gd name="connsiteY40" fmla="*/ 467018 h 1161397"/>
              <a:gd name="connsiteX41" fmla="*/ 2561265 w 6884912"/>
              <a:gd name="connsiteY41" fmla="*/ 450623 h 1161397"/>
              <a:gd name="connsiteX42" fmla="*/ 2594349 w 6884912"/>
              <a:gd name="connsiteY42" fmla="*/ 443884 h 1161397"/>
              <a:gd name="connsiteX43" fmla="*/ 2754324 w 6884912"/>
              <a:gd name="connsiteY43" fmla="*/ 424766 h 1161397"/>
              <a:gd name="connsiteX44" fmla="*/ 2848470 w 6884912"/>
              <a:gd name="connsiteY44" fmla="*/ 405966 h 1161397"/>
              <a:gd name="connsiteX45" fmla="*/ 2881772 w 6884912"/>
              <a:gd name="connsiteY45" fmla="*/ 387260 h 1161397"/>
              <a:gd name="connsiteX46" fmla="*/ 2929932 w 6884912"/>
              <a:gd name="connsiteY46" fmla="*/ 368912 h 1161397"/>
              <a:gd name="connsiteX47" fmla="*/ 3013020 w 6884912"/>
              <a:gd name="connsiteY47" fmla="*/ 327578 h 1161397"/>
              <a:gd name="connsiteX48" fmla="*/ 3222191 w 6884912"/>
              <a:gd name="connsiteY48" fmla="*/ 307887 h 1161397"/>
              <a:gd name="connsiteX49" fmla="*/ 3227953 w 6884912"/>
              <a:gd name="connsiteY49" fmla="*/ 297650 h 1161397"/>
              <a:gd name="connsiteX50" fmla="*/ 3510042 w 6884912"/>
              <a:gd name="connsiteY50" fmla="*/ 311820 h 1161397"/>
              <a:gd name="connsiteX51" fmla="*/ 3626773 w 6884912"/>
              <a:gd name="connsiteY51" fmla="*/ 290452 h 1161397"/>
              <a:gd name="connsiteX52" fmla="*/ 3666217 w 6884912"/>
              <a:gd name="connsiteY52" fmla="*/ 273255 h 1161397"/>
              <a:gd name="connsiteX53" fmla="*/ 3732427 w 6884912"/>
              <a:gd name="connsiteY53" fmla="*/ 245039 h 1161397"/>
              <a:gd name="connsiteX54" fmla="*/ 3777022 w 6884912"/>
              <a:gd name="connsiteY54" fmla="*/ 200276 h 1161397"/>
              <a:gd name="connsiteX55" fmla="*/ 3791246 w 6884912"/>
              <a:gd name="connsiteY55" fmla="*/ 189996 h 1161397"/>
              <a:gd name="connsiteX56" fmla="*/ 3819864 w 6884912"/>
              <a:gd name="connsiteY56" fmla="*/ 194605 h 1161397"/>
              <a:gd name="connsiteX57" fmla="*/ 3830398 w 6884912"/>
              <a:gd name="connsiteY57" fmla="*/ 188383 h 1161397"/>
              <a:gd name="connsiteX58" fmla="*/ 3834360 w 6884912"/>
              <a:gd name="connsiteY58" fmla="*/ 188992 h 1161397"/>
              <a:gd name="connsiteX59" fmla="*/ 3843715 w 6884912"/>
              <a:gd name="connsiteY59" fmla="*/ 188752 h 1161397"/>
              <a:gd name="connsiteX60" fmla="*/ 3842609 w 6884912"/>
              <a:gd name="connsiteY60" fmla="*/ 197386 h 1161397"/>
              <a:gd name="connsiteX61" fmla="*/ 3853961 w 6884912"/>
              <a:gd name="connsiteY61" fmla="*/ 213380 h 1161397"/>
              <a:gd name="connsiteX62" fmla="*/ 3907640 w 6884912"/>
              <a:gd name="connsiteY62" fmla="*/ 207568 h 1161397"/>
              <a:gd name="connsiteX63" fmla="*/ 3910449 w 6884912"/>
              <a:gd name="connsiteY63" fmla="*/ 197808 h 1161397"/>
              <a:gd name="connsiteX64" fmla="*/ 3917197 w 6884912"/>
              <a:gd name="connsiteY64" fmla="*/ 196121 h 1161397"/>
              <a:gd name="connsiteX65" fmla="*/ 3922400 w 6884912"/>
              <a:gd name="connsiteY65" fmla="*/ 205056 h 1161397"/>
              <a:gd name="connsiteX66" fmla="*/ 4013061 w 6884912"/>
              <a:gd name="connsiteY66" fmla="*/ 224874 h 1161397"/>
              <a:gd name="connsiteX67" fmla="*/ 4220717 w 6884912"/>
              <a:gd name="connsiteY67" fmla="*/ 192946 h 1161397"/>
              <a:gd name="connsiteX68" fmla="*/ 4228802 w 6884912"/>
              <a:gd name="connsiteY68" fmla="*/ 201468 h 1161397"/>
              <a:gd name="connsiteX69" fmla="*/ 4289361 w 6884912"/>
              <a:gd name="connsiteY69" fmla="*/ 196642 h 1161397"/>
              <a:gd name="connsiteX70" fmla="*/ 4498913 w 6884912"/>
              <a:gd name="connsiteY70" fmla="*/ 118915 h 1161397"/>
              <a:gd name="connsiteX71" fmla="*/ 4617330 w 6884912"/>
              <a:gd name="connsiteY71" fmla="*/ 111163 h 1161397"/>
              <a:gd name="connsiteX72" fmla="*/ 4659778 w 6884912"/>
              <a:gd name="connsiteY72" fmla="*/ 118219 h 1161397"/>
              <a:gd name="connsiteX73" fmla="*/ 4730870 w 6884912"/>
              <a:gd name="connsiteY73" fmla="*/ 129432 h 1161397"/>
              <a:gd name="connsiteX74" fmla="*/ 4844073 w 6884912"/>
              <a:gd name="connsiteY74" fmla="*/ 161768 h 1161397"/>
              <a:gd name="connsiteX75" fmla="*/ 4856454 w 6884912"/>
              <a:gd name="connsiteY75" fmla="*/ 130488 h 1161397"/>
              <a:gd name="connsiteX76" fmla="*/ 4920038 w 6884912"/>
              <a:gd name="connsiteY76" fmla="*/ 140418 h 1161397"/>
              <a:gd name="connsiteX77" fmla="*/ 5016639 w 6884912"/>
              <a:gd name="connsiteY77" fmla="*/ 158905 h 1161397"/>
              <a:gd name="connsiteX78" fmla="*/ 5072009 w 6884912"/>
              <a:gd name="connsiteY78" fmla="*/ 161502 h 1161397"/>
              <a:gd name="connsiteX79" fmla="*/ 5223626 w 6884912"/>
              <a:gd name="connsiteY79" fmla="*/ 177356 h 1161397"/>
              <a:gd name="connsiteX80" fmla="*/ 5375773 w 6884912"/>
              <a:gd name="connsiteY80" fmla="*/ 199913 h 1161397"/>
              <a:gd name="connsiteX81" fmla="*/ 5467502 w 6884912"/>
              <a:gd name="connsiteY81" fmla="*/ 250963 h 1161397"/>
              <a:gd name="connsiteX82" fmla="*/ 5592395 w 6884912"/>
              <a:gd name="connsiteY82" fmla="*/ 265434 h 1161397"/>
              <a:gd name="connsiteX83" fmla="*/ 5613532 w 6884912"/>
              <a:gd name="connsiteY83" fmla="*/ 273379 h 1161397"/>
              <a:gd name="connsiteX84" fmla="*/ 5642173 w 6884912"/>
              <a:gd name="connsiteY84" fmla="*/ 266904 h 1161397"/>
              <a:gd name="connsiteX85" fmla="*/ 5756910 w 6884912"/>
              <a:gd name="connsiteY85" fmla="*/ 239211 h 1161397"/>
              <a:gd name="connsiteX86" fmla="*/ 5846667 w 6884912"/>
              <a:gd name="connsiteY86" fmla="*/ 201786 h 1161397"/>
              <a:gd name="connsiteX87" fmla="*/ 5960732 w 6884912"/>
              <a:gd name="connsiteY87" fmla="*/ 220708 h 1161397"/>
              <a:gd name="connsiteX88" fmla="*/ 6029542 w 6884912"/>
              <a:gd name="connsiteY88" fmla="*/ 210339 h 1161397"/>
              <a:gd name="connsiteX89" fmla="*/ 6141123 w 6884912"/>
              <a:gd name="connsiteY89" fmla="*/ 159923 h 1161397"/>
              <a:gd name="connsiteX90" fmla="*/ 6290640 w 6884912"/>
              <a:gd name="connsiteY90" fmla="*/ 167441 h 1161397"/>
              <a:gd name="connsiteX91" fmla="*/ 6322806 w 6884912"/>
              <a:gd name="connsiteY91" fmla="*/ 213293 h 1161397"/>
              <a:gd name="connsiteX92" fmla="*/ 6380420 w 6884912"/>
              <a:gd name="connsiteY92" fmla="*/ 173195 h 1161397"/>
              <a:gd name="connsiteX93" fmla="*/ 6507891 w 6884912"/>
              <a:gd name="connsiteY93" fmla="*/ 118474 h 1161397"/>
              <a:gd name="connsiteX94" fmla="*/ 6571807 w 6884912"/>
              <a:gd name="connsiteY94" fmla="*/ 98636 h 1161397"/>
              <a:gd name="connsiteX95" fmla="*/ 6671880 w 6884912"/>
              <a:gd name="connsiteY95" fmla="*/ 82931 h 1161397"/>
              <a:gd name="connsiteX96" fmla="*/ 6702266 w 6884912"/>
              <a:gd name="connsiteY96" fmla="*/ 75470 h 1161397"/>
              <a:gd name="connsiteX97" fmla="*/ 6845802 w 6884912"/>
              <a:gd name="connsiteY97" fmla="*/ 24496 h 1161397"/>
              <a:gd name="connsiteX98" fmla="*/ 6884912 w 6884912"/>
              <a:gd name="connsiteY98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207847 w 6884912"/>
              <a:gd name="connsiteY15" fmla="*/ 689087 h 1161397"/>
              <a:gd name="connsiteX16" fmla="*/ 1242716 w 6884912"/>
              <a:gd name="connsiteY16" fmla="*/ 698052 h 1161397"/>
              <a:gd name="connsiteX17" fmla="*/ 1299977 w 6884912"/>
              <a:gd name="connsiteY17" fmla="*/ 639196 h 1161397"/>
              <a:gd name="connsiteX18" fmla="*/ 1326190 w 6884912"/>
              <a:gd name="connsiteY18" fmla="*/ 625955 h 1161397"/>
              <a:gd name="connsiteX19" fmla="*/ 1339600 w 6884912"/>
              <a:gd name="connsiteY19" fmla="*/ 616295 h 1161397"/>
              <a:gd name="connsiteX20" fmla="*/ 1340054 w 6884912"/>
              <a:gd name="connsiteY20" fmla="*/ 614022 h 1161397"/>
              <a:gd name="connsiteX21" fmla="*/ 1391606 w 6884912"/>
              <a:gd name="connsiteY21" fmla="*/ 615229 h 1161397"/>
              <a:gd name="connsiteX22" fmla="*/ 1397565 w 6884912"/>
              <a:gd name="connsiteY22" fmla="*/ 611490 h 1161397"/>
              <a:gd name="connsiteX23" fmla="*/ 1432302 w 6884912"/>
              <a:gd name="connsiteY23" fmla="*/ 617267 h 1161397"/>
              <a:gd name="connsiteX24" fmla="*/ 1449644 w 6884912"/>
              <a:gd name="connsiteY24" fmla="*/ 617591 h 1161397"/>
              <a:gd name="connsiteX25" fmla="*/ 1455793 w 6884912"/>
              <a:gd name="connsiteY25" fmla="*/ 623174 h 1161397"/>
              <a:gd name="connsiteX26" fmla="*/ 1480758 w 6884912"/>
              <a:gd name="connsiteY26" fmla="*/ 620863 h 1161397"/>
              <a:gd name="connsiteX27" fmla="*/ 1483154 w 6884912"/>
              <a:gd name="connsiteY27" fmla="*/ 618527 h 1161397"/>
              <a:gd name="connsiteX28" fmla="*/ 1505495 w 6884912"/>
              <a:gd name="connsiteY28" fmla="*/ 624325 h 1161397"/>
              <a:gd name="connsiteX29" fmla="*/ 1526340 w 6884912"/>
              <a:gd name="connsiteY29" fmla="*/ 638496 h 1161397"/>
              <a:gd name="connsiteX30" fmla="*/ 1731986 w 6884912"/>
              <a:gd name="connsiteY30" fmla="*/ 589682 h 1161397"/>
              <a:gd name="connsiteX31" fmla="*/ 1927935 w 6884912"/>
              <a:gd name="connsiteY31" fmla="*/ 628540 h 1161397"/>
              <a:gd name="connsiteX32" fmla="*/ 2039075 w 6884912"/>
              <a:gd name="connsiteY32" fmla="*/ 599964 h 1161397"/>
              <a:gd name="connsiteX33" fmla="*/ 2066980 w 6884912"/>
              <a:gd name="connsiteY33" fmla="*/ 550413 h 1161397"/>
              <a:gd name="connsiteX34" fmla="*/ 2352236 w 6884912"/>
              <a:gd name="connsiteY34" fmla="*/ 519602 h 1161397"/>
              <a:gd name="connsiteX35" fmla="*/ 2420791 w 6884912"/>
              <a:gd name="connsiteY35" fmla="*/ 492826 h 1161397"/>
              <a:gd name="connsiteX36" fmla="*/ 2489932 w 6884912"/>
              <a:gd name="connsiteY36" fmla="*/ 507864 h 1161397"/>
              <a:gd name="connsiteX37" fmla="*/ 2512917 w 6884912"/>
              <a:gd name="connsiteY37" fmla="*/ 489127 h 1161397"/>
              <a:gd name="connsiteX38" fmla="*/ 2516783 w 6884912"/>
              <a:gd name="connsiteY38" fmla="*/ 485473 h 1161397"/>
              <a:gd name="connsiteX39" fmla="*/ 2534360 w 6884912"/>
              <a:gd name="connsiteY39" fmla="*/ 480064 h 1161397"/>
              <a:gd name="connsiteX40" fmla="*/ 2536691 w 6884912"/>
              <a:gd name="connsiteY40" fmla="*/ 467018 h 1161397"/>
              <a:gd name="connsiteX41" fmla="*/ 2561265 w 6884912"/>
              <a:gd name="connsiteY41" fmla="*/ 450623 h 1161397"/>
              <a:gd name="connsiteX42" fmla="*/ 2594349 w 6884912"/>
              <a:gd name="connsiteY42" fmla="*/ 443884 h 1161397"/>
              <a:gd name="connsiteX43" fmla="*/ 2754324 w 6884912"/>
              <a:gd name="connsiteY43" fmla="*/ 424766 h 1161397"/>
              <a:gd name="connsiteX44" fmla="*/ 2848470 w 6884912"/>
              <a:gd name="connsiteY44" fmla="*/ 405966 h 1161397"/>
              <a:gd name="connsiteX45" fmla="*/ 2881772 w 6884912"/>
              <a:gd name="connsiteY45" fmla="*/ 387260 h 1161397"/>
              <a:gd name="connsiteX46" fmla="*/ 2929932 w 6884912"/>
              <a:gd name="connsiteY46" fmla="*/ 368912 h 1161397"/>
              <a:gd name="connsiteX47" fmla="*/ 3013020 w 6884912"/>
              <a:gd name="connsiteY47" fmla="*/ 327578 h 1161397"/>
              <a:gd name="connsiteX48" fmla="*/ 3222191 w 6884912"/>
              <a:gd name="connsiteY48" fmla="*/ 307887 h 1161397"/>
              <a:gd name="connsiteX49" fmla="*/ 3227953 w 6884912"/>
              <a:gd name="connsiteY49" fmla="*/ 297650 h 1161397"/>
              <a:gd name="connsiteX50" fmla="*/ 3510042 w 6884912"/>
              <a:gd name="connsiteY50" fmla="*/ 311820 h 1161397"/>
              <a:gd name="connsiteX51" fmla="*/ 3626773 w 6884912"/>
              <a:gd name="connsiteY51" fmla="*/ 290452 h 1161397"/>
              <a:gd name="connsiteX52" fmla="*/ 3666217 w 6884912"/>
              <a:gd name="connsiteY52" fmla="*/ 273255 h 1161397"/>
              <a:gd name="connsiteX53" fmla="*/ 3732427 w 6884912"/>
              <a:gd name="connsiteY53" fmla="*/ 245039 h 1161397"/>
              <a:gd name="connsiteX54" fmla="*/ 3777022 w 6884912"/>
              <a:gd name="connsiteY54" fmla="*/ 200276 h 1161397"/>
              <a:gd name="connsiteX55" fmla="*/ 3791246 w 6884912"/>
              <a:gd name="connsiteY55" fmla="*/ 189996 h 1161397"/>
              <a:gd name="connsiteX56" fmla="*/ 3819864 w 6884912"/>
              <a:gd name="connsiteY56" fmla="*/ 194605 h 1161397"/>
              <a:gd name="connsiteX57" fmla="*/ 3830398 w 6884912"/>
              <a:gd name="connsiteY57" fmla="*/ 188383 h 1161397"/>
              <a:gd name="connsiteX58" fmla="*/ 3834360 w 6884912"/>
              <a:gd name="connsiteY58" fmla="*/ 188992 h 1161397"/>
              <a:gd name="connsiteX59" fmla="*/ 3843715 w 6884912"/>
              <a:gd name="connsiteY59" fmla="*/ 188752 h 1161397"/>
              <a:gd name="connsiteX60" fmla="*/ 3842609 w 6884912"/>
              <a:gd name="connsiteY60" fmla="*/ 197386 h 1161397"/>
              <a:gd name="connsiteX61" fmla="*/ 3853961 w 6884912"/>
              <a:gd name="connsiteY61" fmla="*/ 213380 h 1161397"/>
              <a:gd name="connsiteX62" fmla="*/ 3907640 w 6884912"/>
              <a:gd name="connsiteY62" fmla="*/ 207568 h 1161397"/>
              <a:gd name="connsiteX63" fmla="*/ 3910449 w 6884912"/>
              <a:gd name="connsiteY63" fmla="*/ 197808 h 1161397"/>
              <a:gd name="connsiteX64" fmla="*/ 3917197 w 6884912"/>
              <a:gd name="connsiteY64" fmla="*/ 196121 h 1161397"/>
              <a:gd name="connsiteX65" fmla="*/ 3922400 w 6884912"/>
              <a:gd name="connsiteY65" fmla="*/ 205056 h 1161397"/>
              <a:gd name="connsiteX66" fmla="*/ 4013061 w 6884912"/>
              <a:gd name="connsiteY66" fmla="*/ 224874 h 1161397"/>
              <a:gd name="connsiteX67" fmla="*/ 4220717 w 6884912"/>
              <a:gd name="connsiteY67" fmla="*/ 192946 h 1161397"/>
              <a:gd name="connsiteX68" fmla="*/ 4228802 w 6884912"/>
              <a:gd name="connsiteY68" fmla="*/ 201468 h 1161397"/>
              <a:gd name="connsiteX69" fmla="*/ 4289361 w 6884912"/>
              <a:gd name="connsiteY69" fmla="*/ 196642 h 1161397"/>
              <a:gd name="connsiteX70" fmla="*/ 4498913 w 6884912"/>
              <a:gd name="connsiteY70" fmla="*/ 118915 h 1161397"/>
              <a:gd name="connsiteX71" fmla="*/ 4617330 w 6884912"/>
              <a:gd name="connsiteY71" fmla="*/ 111163 h 1161397"/>
              <a:gd name="connsiteX72" fmla="*/ 4659778 w 6884912"/>
              <a:gd name="connsiteY72" fmla="*/ 118219 h 1161397"/>
              <a:gd name="connsiteX73" fmla="*/ 4730870 w 6884912"/>
              <a:gd name="connsiteY73" fmla="*/ 129432 h 1161397"/>
              <a:gd name="connsiteX74" fmla="*/ 4844073 w 6884912"/>
              <a:gd name="connsiteY74" fmla="*/ 161768 h 1161397"/>
              <a:gd name="connsiteX75" fmla="*/ 4856454 w 6884912"/>
              <a:gd name="connsiteY75" fmla="*/ 130488 h 1161397"/>
              <a:gd name="connsiteX76" fmla="*/ 4920038 w 6884912"/>
              <a:gd name="connsiteY76" fmla="*/ 140418 h 1161397"/>
              <a:gd name="connsiteX77" fmla="*/ 5016639 w 6884912"/>
              <a:gd name="connsiteY77" fmla="*/ 158905 h 1161397"/>
              <a:gd name="connsiteX78" fmla="*/ 5072009 w 6884912"/>
              <a:gd name="connsiteY78" fmla="*/ 161502 h 1161397"/>
              <a:gd name="connsiteX79" fmla="*/ 5223626 w 6884912"/>
              <a:gd name="connsiteY79" fmla="*/ 177356 h 1161397"/>
              <a:gd name="connsiteX80" fmla="*/ 5375773 w 6884912"/>
              <a:gd name="connsiteY80" fmla="*/ 199913 h 1161397"/>
              <a:gd name="connsiteX81" fmla="*/ 5467502 w 6884912"/>
              <a:gd name="connsiteY81" fmla="*/ 250963 h 1161397"/>
              <a:gd name="connsiteX82" fmla="*/ 5592395 w 6884912"/>
              <a:gd name="connsiteY82" fmla="*/ 265434 h 1161397"/>
              <a:gd name="connsiteX83" fmla="*/ 5613532 w 6884912"/>
              <a:gd name="connsiteY83" fmla="*/ 273379 h 1161397"/>
              <a:gd name="connsiteX84" fmla="*/ 5642173 w 6884912"/>
              <a:gd name="connsiteY84" fmla="*/ 266904 h 1161397"/>
              <a:gd name="connsiteX85" fmla="*/ 5756910 w 6884912"/>
              <a:gd name="connsiteY85" fmla="*/ 239211 h 1161397"/>
              <a:gd name="connsiteX86" fmla="*/ 5846667 w 6884912"/>
              <a:gd name="connsiteY86" fmla="*/ 201786 h 1161397"/>
              <a:gd name="connsiteX87" fmla="*/ 5960732 w 6884912"/>
              <a:gd name="connsiteY87" fmla="*/ 220708 h 1161397"/>
              <a:gd name="connsiteX88" fmla="*/ 6029542 w 6884912"/>
              <a:gd name="connsiteY88" fmla="*/ 210339 h 1161397"/>
              <a:gd name="connsiteX89" fmla="*/ 6141123 w 6884912"/>
              <a:gd name="connsiteY89" fmla="*/ 159923 h 1161397"/>
              <a:gd name="connsiteX90" fmla="*/ 6290640 w 6884912"/>
              <a:gd name="connsiteY90" fmla="*/ 167441 h 1161397"/>
              <a:gd name="connsiteX91" fmla="*/ 6322806 w 6884912"/>
              <a:gd name="connsiteY91" fmla="*/ 213293 h 1161397"/>
              <a:gd name="connsiteX92" fmla="*/ 6380420 w 6884912"/>
              <a:gd name="connsiteY92" fmla="*/ 173195 h 1161397"/>
              <a:gd name="connsiteX93" fmla="*/ 6507891 w 6884912"/>
              <a:gd name="connsiteY93" fmla="*/ 118474 h 1161397"/>
              <a:gd name="connsiteX94" fmla="*/ 6571807 w 6884912"/>
              <a:gd name="connsiteY94" fmla="*/ 98636 h 1161397"/>
              <a:gd name="connsiteX95" fmla="*/ 6671880 w 6884912"/>
              <a:gd name="connsiteY95" fmla="*/ 82931 h 1161397"/>
              <a:gd name="connsiteX96" fmla="*/ 6702266 w 6884912"/>
              <a:gd name="connsiteY96" fmla="*/ 75470 h 1161397"/>
              <a:gd name="connsiteX97" fmla="*/ 6845802 w 6884912"/>
              <a:gd name="connsiteY97" fmla="*/ 24496 h 1161397"/>
              <a:gd name="connsiteX98" fmla="*/ 6884912 w 6884912"/>
              <a:gd name="connsiteY98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7166 w 6884912"/>
              <a:gd name="connsiteY14" fmla="*/ 744338 h 1161397"/>
              <a:gd name="connsiteX15" fmla="*/ 1207847 w 6884912"/>
              <a:gd name="connsiteY15" fmla="*/ 689087 h 1161397"/>
              <a:gd name="connsiteX16" fmla="*/ 1242716 w 6884912"/>
              <a:gd name="connsiteY16" fmla="*/ 698052 h 1161397"/>
              <a:gd name="connsiteX17" fmla="*/ 1299977 w 6884912"/>
              <a:gd name="connsiteY17" fmla="*/ 639196 h 1161397"/>
              <a:gd name="connsiteX18" fmla="*/ 1326190 w 6884912"/>
              <a:gd name="connsiteY18" fmla="*/ 625955 h 1161397"/>
              <a:gd name="connsiteX19" fmla="*/ 1339600 w 6884912"/>
              <a:gd name="connsiteY19" fmla="*/ 616295 h 1161397"/>
              <a:gd name="connsiteX20" fmla="*/ 1340054 w 6884912"/>
              <a:gd name="connsiteY20" fmla="*/ 614022 h 1161397"/>
              <a:gd name="connsiteX21" fmla="*/ 1391606 w 6884912"/>
              <a:gd name="connsiteY21" fmla="*/ 615229 h 1161397"/>
              <a:gd name="connsiteX22" fmla="*/ 1397565 w 6884912"/>
              <a:gd name="connsiteY22" fmla="*/ 611490 h 1161397"/>
              <a:gd name="connsiteX23" fmla="*/ 1432302 w 6884912"/>
              <a:gd name="connsiteY23" fmla="*/ 617267 h 1161397"/>
              <a:gd name="connsiteX24" fmla="*/ 1449644 w 6884912"/>
              <a:gd name="connsiteY24" fmla="*/ 617591 h 1161397"/>
              <a:gd name="connsiteX25" fmla="*/ 1455793 w 6884912"/>
              <a:gd name="connsiteY25" fmla="*/ 623174 h 1161397"/>
              <a:gd name="connsiteX26" fmla="*/ 1480758 w 6884912"/>
              <a:gd name="connsiteY26" fmla="*/ 620863 h 1161397"/>
              <a:gd name="connsiteX27" fmla="*/ 1483154 w 6884912"/>
              <a:gd name="connsiteY27" fmla="*/ 618527 h 1161397"/>
              <a:gd name="connsiteX28" fmla="*/ 1505495 w 6884912"/>
              <a:gd name="connsiteY28" fmla="*/ 624325 h 1161397"/>
              <a:gd name="connsiteX29" fmla="*/ 1526340 w 6884912"/>
              <a:gd name="connsiteY29" fmla="*/ 638496 h 1161397"/>
              <a:gd name="connsiteX30" fmla="*/ 1731986 w 6884912"/>
              <a:gd name="connsiteY30" fmla="*/ 589682 h 1161397"/>
              <a:gd name="connsiteX31" fmla="*/ 1927935 w 6884912"/>
              <a:gd name="connsiteY31" fmla="*/ 628540 h 1161397"/>
              <a:gd name="connsiteX32" fmla="*/ 2039075 w 6884912"/>
              <a:gd name="connsiteY32" fmla="*/ 599964 h 1161397"/>
              <a:gd name="connsiteX33" fmla="*/ 2066980 w 6884912"/>
              <a:gd name="connsiteY33" fmla="*/ 550413 h 1161397"/>
              <a:gd name="connsiteX34" fmla="*/ 2352236 w 6884912"/>
              <a:gd name="connsiteY34" fmla="*/ 519602 h 1161397"/>
              <a:gd name="connsiteX35" fmla="*/ 2420791 w 6884912"/>
              <a:gd name="connsiteY35" fmla="*/ 492826 h 1161397"/>
              <a:gd name="connsiteX36" fmla="*/ 2489932 w 6884912"/>
              <a:gd name="connsiteY36" fmla="*/ 507864 h 1161397"/>
              <a:gd name="connsiteX37" fmla="*/ 2512917 w 6884912"/>
              <a:gd name="connsiteY37" fmla="*/ 489127 h 1161397"/>
              <a:gd name="connsiteX38" fmla="*/ 2516783 w 6884912"/>
              <a:gd name="connsiteY38" fmla="*/ 485473 h 1161397"/>
              <a:gd name="connsiteX39" fmla="*/ 2534360 w 6884912"/>
              <a:gd name="connsiteY39" fmla="*/ 480064 h 1161397"/>
              <a:gd name="connsiteX40" fmla="*/ 2536691 w 6884912"/>
              <a:gd name="connsiteY40" fmla="*/ 467018 h 1161397"/>
              <a:gd name="connsiteX41" fmla="*/ 2561265 w 6884912"/>
              <a:gd name="connsiteY41" fmla="*/ 450623 h 1161397"/>
              <a:gd name="connsiteX42" fmla="*/ 2594349 w 6884912"/>
              <a:gd name="connsiteY42" fmla="*/ 443884 h 1161397"/>
              <a:gd name="connsiteX43" fmla="*/ 2754324 w 6884912"/>
              <a:gd name="connsiteY43" fmla="*/ 424766 h 1161397"/>
              <a:gd name="connsiteX44" fmla="*/ 2848470 w 6884912"/>
              <a:gd name="connsiteY44" fmla="*/ 405966 h 1161397"/>
              <a:gd name="connsiteX45" fmla="*/ 2881772 w 6884912"/>
              <a:gd name="connsiteY45" fmla="*/ 387260 h 1161397"/>
              <a:gd name="connsiteX46" fmla="*/ 2929932 w 6884912"/>
              <a:gd name="connsiteY46" fmla="*/ 368912 h 1161397"/>
              <a:gd name="connsiteX47" fmla="*/ 3013020 w 6884912"/>
              <a:gd name="connsiteY47" fmla="*/ 327578 h 1161397"/>
              <a:gd name="connsiteX48" fmla="*/ 3222191 w 6884912"/>
              <a:gd name="connsiteY48" fmla="*/ 307887 h 1161397"/>
              <a:gd name="connsiteX49" fmla="*/ 3227953 w 6884912"/>
              <a:gd name="connsiteY49" fmla="*/ 297650 h 1161397"/>
              <a:gd name="connsiteX50" fmla="*/ 3510042 w 6884912"/>
              <a:gd name="connsiteY50" fmla="*/ 311820 h 1161397"/>
              <a:gd name="connsiteX51" fmla="*/ 3626773 w 6884912"/>
              <a:gd name="connsiteY51" fmla="*/ 290452 h 1161397"/>
              <a:gd name="connsiteX52" fmla="*/ 3666217 w 6884912"/>
              <a:gd name="connsiteY52" fmla="*/ 273255 h 1161397"/>
              <a:gd name="connsiteX53" fmla="*/ 3732427 w 6884912"/>
              <a:gd name="connsiteY53" fmla="*/ 245039 h 1161397"/>
              <a:gd name="connsiteX54" fmla="*/ 3777022 w 6884912"/>
              <a:gd name="connsiteY54" fmla="*/ 200276 h 1161397"/>
              <a:gd name="connsiteX55" fmla="*/ 3791246 w 6884912"/>
              <a:gd name="connsiteY55" fmla="*/ 189996 h 1161397"/>
              <a:gd name="connsiteX56" fmla="*/ 3819864 w 6884912"/>
              <a:gd name="connsiteY56" fmla="*/ 194605 h 1161397"/>
              <a:gd name="connsiteX57" fmla="*/ 3830398 w 6884912"/>
              <a:gd name="connsiteY57" fmla="*/ 188383 h 1161397"/>
              <a:gd name="connsiteX58" fmla="*/ 3834360 w 6884912"/>
              <a:gd name="connsiteY58" fmla="*/ 188992 h 1161397"/>
              <a:gd name="connsiteX59" fmla="*/ 3843715 w 6884912"/>
              <a:gd name="connsiteY59" fmla="*/ 188752 h 1161397"/>
              <a:gd name="connsiteX60" fmla="*/ 3842609 w 6884912"/>
              <a:gd name="connsiteY60" fmla="*/ 197386 h 1161397"/>
              <a:gd name="connsiteX61" fmla="*/ 3853961 w 6884912"/>
              <a:gd name="connsiteY61" fmla="*/ 213380 h 1161397"/>
              <a:gd name="connsiteX62" fmla="*/ 3907640 w 6884912"/>
              <a:gd name="connsiteY62" fmla="*/ 207568 h 1161397"/>
              <a:gd name="connsiteX63" fmla="*/ 3910449 w 6884912"/>
              <a:gd name="connsiteY63" fmla="*/ 197808 h 1161397"/>
              <a:gd name="connsiteX64" fmla="*/ 3917197 w 6884912"/>
              <a:gd name="connsiteY64" fmla="*/ 196121 h 1161397"/>
              <a:gd name="connsiteX65" fmla="*/ 3922400 w 6884912"/>
              <a:gd name="connsiteY65" fmla="*/ 205056 h 1161397"/>
              <a:gd name="connsiteX66" fmla="*/ 4013061 w 6884912"/>
              <a:gd name="connsiteY66" fmla="*/ 224874 h 1161397"/>
              <a:gd name="connsiteX67" fmla="*/ 4220717 w 6884912"/>
              <a:gd name="connsiteY67" fmla="*/ 192946 h 1161397"/>
              <a:gd name="connsiteX68" fmla="*/ 4228802 w 6884912"/>
              <a:gd name="connsiteY68" fmla="*/ 201468 h 1161397"/>
              <a:gd name="connsiteX69" fmla="*/ 4289361 w 6884912"/>
              <a:gd name="connsiteY69" fmla="*/ 196642 h 1161397"/>
              <a:gd name="connsiteX70" fmla="*/ 4498913 w 6884912"/>
              <a:gd name="connsiteY70" fmla="*/ 118915 h 1161397"/>
              <a:gd name="connsiteX71" fmla="*/ 4617330 w 6884912"/>
              <a:gd name="connsiteY71" fmla="*/ 111163 h 1161397"/>
              <a:gd name="connsiteX72" fmla="*/ 4659778 w 6884912"/>
              <a:gd name="connsiteY72" fmla="*/ 118219 h 1161397"/>
              <a:gd name="connsiteX73" fmla="*/ 4730870 w 6884912"/>
              <a:gd name="connsiteY73" fmla="*/ 129432 h 1161397"/>
              <a:gd name="connsiteX74" fmla="*/ 4844073 w 6884912"/>
              <a:gd name="connsiteY74" fmla="*/ 161768 h 1161397"/>
              <a:gd name="connsiteX75" fmla="*/ 4856454 w 6884912"/>
              <a:gd name="connsiteY75" fmla="*/ 130488 h 1161397"/>
              <a:gd name="connsiteX76" fmla="*/ 4920038 w 6884912"/>
              <a:gd name="connsiteY76" fmla="*/ 140418 h 1161397"/>
              <a:gd name="connsiteX77" fmla="*/ 5016639 w 6884912"/>
              <a:gd name="connsiteY77" fmla="*/ 158905 h 1161397"/>
              <a:gd name="connsiteX78" fmla="*/ 5072009 w 6884912"/>
              <a:gd name="connsiteY78" fmla="*/ 161502 h 1161397"/>
              <a:gd name="connsiteX79" fmla="*/ 5223626 w 6884912"/>
              <a:gd name="connsiteY79" fmla="*/ 177356 h 1161397"/>
              <a:gd name="connsiteX80" fmla="*/ 5375773 w 6884912"/>
              <a:gd name="connsiteY80" fmla="*/ 199913 h 1161397"/>
              <a:gd name="connsiteX81" fmla="*/ 5467502 w 6884912"/>
              <a:gd name="connsiteY81" fmla="*/ 250963 h 1161397"/>
              <a:gd name="connsiteX82" fmla="*/ 5592395 w 6884912"/>
              <a:gd name="connsiteY82" fmla="*/ 265434 h 1161397"/>
              <a:gd name="connsiteX83" fmla="*/ 5613532 w 6884912"/>
              <a:gd name="connsiteY83" fmla="*/ 273379 h 1161397"/>
              <a:gd name="connsiteX84" fmla="*/ 5642173 w 6884912"/>
              <a:gd name="connsiteY84" fmla="*/ 266904 h 1161397"/>
              <a:gd name="connsiteX85" fmla="*/ 5756910 w 6884912"/>
              <a:gd name="connsiteY85" fmla="*/ 239211 h 1161397"/>
              <a:gd name="connsiteX86" fmla="*/ 5846667 w 6884912"/>
              <a:gd name="connsiteY86" fmla="*/ 201786 h 1161397"/>
              <a:gd name="connsiteX87" fmla="*/ 5960732 w 6884912"/>
              <a:gd name="connsiteY87" fmla="*/ 220708 h 1161397"/>
              <a:gd name="connsiteX88" fmla="*/ 6029542 w 6884912"/>
              <a:gd name="connsiteY88" fmla="*/ 210339 h 1161397"/>
              <a:gd name="connsiteX89" fmla="*/ 6141123 w 6884912"/>
              <a:gd name="connsiteY89" fmla="*/ 159923 h 1161397"/>
              <a:gd name="connsiteX90" fmla="*/ 6290640 w 6884912"/>
              <a:gd name="connsiteY90" fmla="*/ 167441 h 1161397"/>
              <a:gd name="connsiteX91" fmla="*/ 6322806 w 6884912"/>
              <a:gd name="connsiteY91" fmla="*/ 213293 h 1161397"/>
              <a:gd name="connsiteX92" fmla="*/ 6380420 w 6884912"/>
              <a:gd name="connsiteY92" fmla="*/ 173195 h 1161397"/>
              <a:gd name="connsiteX93" fmla="*/ 6507891 w 6884912"/>
              <a:gd name="connsiteY93" fmla="*/ 118474 h 1161397"/>
              <a:gd name="connsiteX94" fmla="*/ 6571807 w 6884912"/>
              <a:gd name="connsiteY94" fmla="*/ 98636 h 1161397"/>
              <a:gd name="connsiteX95" fmla="*/ 6671880 w 6884912"/>
              <a:gd name="connsiteY95" fmla="*/ 82931 h 1161397"/>
              <a:gd name="connsiteX96" fmla="*/ 6702266 w 6884912"/>
              <a:gd name="connsiteY96" fmla="*/ 75470 h 1161397"/>
              <a:gd name="connsiteX97" fmla="*/ 6845802 w 6884912"/>
              <a:gd name="connsiteY97" fmla="*/ 24496 h 1161397"/>
              <a:gd name="connsiteX98" fmla="*/ 6884912 w 6884912"/>
              <a:gd name="connsiteY98" fmla="*/ 0 h 11613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</a:cxnLst>
            <a:rect l="l" t="t" r="r" b="b"/>
            <a:pathLst>
              <a:path w="6884912" h="1161397">
                <a:moveTo>
                  <a:pt x="6884912" y="0"/>
                </a:moveTo>
                <a:lnTo>
                  <a:pt x="6884912" y="1161397"/>
                </a:lnTo>
                <a:lnTo>
                  <a:pt x="0" y="1161397"/>
                </a:lnTo>
                <a:lnTo>
                  <a:pt x="27135" y="1147460"/>
                </a:lnTo>
                <a:cubicBezTo>
                  <a:pt x="57431" y="1167048"/>
                  <a:pt x="61886" y="1088181"/>
                  <a:pt x="115388" y="1111320"/>
                </a:cubicBezTo>
                <a:cubicBezTo>
                  <a:pt x="146435" y="1096221"/>
                  <a:pt x="156823" y="1079485"/>
                  <a:pt x="213420" y="1056868"/>
                </a:cubicBezTo>
                <a:cubicBezTo>
                  <a:pt x="288217" y="1040787"/>
                  <a:pt x="383333" y="1044881"/>
                  <a:pt x="454970" y="1023343"/>
                </a:cubicBezTo>
                <a:cubicBezTo>
                  <a:pt x="440966" y="999969"/>
                  <a:pt x="571419" y="1006841"/>
                  <a:pt x="548162" y="984908"/>
                </a:cubicBezTo>
                <a:cubicBezTo>
                  <a:pt x="561321" y="956563"/>
                  <a:pt x="637415" y="1010272"/>
                  <a:pt x="651408" y="984938"/>
                </a:cubicBezTo>
                <a:cubicBezTo>
                  <a:pt x="671652" y="980952"/>
                  <a:pt x="698726" y="950833"/>
                  <a:pt x="723108" y="941904"/>
                </a:cubicBezTo>
                <a:cubicBezTo>
                  <a:pt x="760262" y="946949"/>
                  <a:pt x="757827" y="957145"/>
                  <a:pt x="797699" y="931362"/>
                </a:cubicBezTo>
                <a:cubicBezTo>
                  <a:pt x="821097" y="940623"/>
                  <a:pt x="833565" y="929189"/>
                  <a:pt x="843359" y="910894"/>
                </a:cubicBezTo>
                <a:cubicBezTo>
                  <a:pt x="887668" y="902160"/>
                  <a:pt x="919738" y="869376"/>
                  <a:pt x="965215" y="846701"/>
                </a:cubicBezTo>
                <a:cubicBezTo>
                  <a:pt x="1023081" y="848019"/>
                  <a:pt x="1036422" y="800154"/>
                  <a:pt x="1085080" y="776086"/>
                </a:cubicBezTo>
                <a:cubicBezTo>
                  <a:pt x="1140763" y="795544"/>
                  <a:pt x="1116251" y="768649"/>
                  <a:pt x="1137166" y="744338"/>
                </a:cubicBezTo>
                <a:lnTo>
                  <a:pt x="1207847" y="689087"/>
                </a:lnTo>
                <a:cubicBezTo>
                  <a:pt x="1226429" y="687736"/>
                  <a:pt x="1222409" y="707958"/>
                  <a:pt x="1242716" y="698052"/>
                </a:cubicBezTo>
                <a:cubicBezTo>
                  <a:pt x="1250387" y="668345"/>
                  <a:pt x="1318259" y="689091"/>
                  <a:pt x="1299977" y="639196"/>
                </a:cubicBezTo>
                <a:cubicBezTo>
                  <a:pt x="1323072" y="639367"/>
                  <a:pt x="1341279" y="658105"/>
                  <a:pt x="1326190" y="625955"/>
                </a:cubicBezTo>
                <a:cubicBezTo>
                  <a:pt x="1333572" y="625050"/>
                  <a:pt x="1337406" y="621362"/>
                  <a:pt x="1339600" y="616295"/>
                </a:cubicBezTo>
                <a:cubicBezTo>
                  <a:pt x="1339751" y="615537"/>
                  <a:pt x="1339903" y="614780"/>
                  <a:pt x="1340054" y="614022"/>
                </a:cubicBezTo>
                <a:lnTo>
                  <a:pt x="1391606" y="615229"/>
                </a:lnTo>
                <a:lnTo>
                  <a:pt x="1397565" y="611490"/>
                </a:lnTo>
                <a:lnTo>
                  <a:pt x="1432302" y="617267"/>
                </a:lnTo>
                <a:lnTo>
                  <a:pt x="1449644" y="617591"/>
                </a:lnTo>
                <a:lnTo>
                  <a:pt x="1455793" y="623174"/>
                </a:lnTo>
                <a:cubicBezTo>
                  <a:pt x="1461744" y="626151"/>
                  <a:pt x="1469373" y="626493"/>
                  <a:pt x="1480758" y="620863"/>
                </a:cubicBezTo>
                <a:lnTo>
                  <a:pt x="1483154" y="618527"/>
                </a:lnTo>
                <a:lnTo>
                  <a:pt x="1505495" y="624325"/>
                </a:lnTo>
                <a:cubicBezTo>
                  <a:pt x="1512992" y="627532"/>
                  <a:pt x="1520025" y="632078"/>
                  <a:pt x="1526340" y="638496"/>
                </a:cubicBezTo>
                <a:cubicBezTo>
                  <a:pt x="1586113" y="586768"/>
                  <a:pt x="1659006" y="610309"/>
                  <a:pt x="1731986" y="589682"/>
                </a:cubicBezTo>
                <a:cubicBezTo>
                  <a:pt x="1750397" y="523106"/>
                  <a:pt x="1896056" y="573257"/>
                  <a:pt x="1927935" y="628540"/>
                </a:cubicBezTo>
                <a:cubicBezTo>
                  <a:pt x="1912854" y="559823"/>
                  <a:pt x="2112261" y="676347"/>
                  <a:pt x="2039075" y="599964"/>
                </a:cubicBezTo>
                <a:cubicBezTo>
                  <a:pt x="2066036" y="601198"/>
                  <a:pt x="2086366" y="569532"/>
                  <a:pt x="2066980" y="550413"/>
                </a:cubicBezTo>
                <a:cubicBezTo>
                  <a:pt x="2155364" y="582582"/>
                  <a:pt x="2259548" y="514786"/>
                  <a:pt x="2352236" y="519602"/>
                </a:cubicBezTo>
                <a:cubicBezTo>
                  <a:pt x="2388450" y="459394"/>
                  <a:pt x="2373298" y="511682"/>
                  <a:pt x="2420791" y="492826"/>
                </a:cubicBezTo>
                <a:cubicBezTo>
                  <a:pt x="2417962" y="542563"/>
                  <a:pt x="2475071" y="455098"/>
                  <a:pt x="2489932" y="507864"/>
                </a:cubicBezTo>
                <a:cubicBezTo>
                  <a:pt x="2498105" y="502761"/>
                  <a:pt x="2505553" y="496153"/>
                  <a:pt x="2512917" y="489127"/>
                </a:cubicBezTo>
                <a:lnTo>
                  <a:pt x="2516783" y="485473"/>
                </a:lnTo>
                <a:lnTo>
                  <a:pt x="2534360" y="480064"/>
                </a:lnTo>
                <a:lnTo>
                  <a:pt x="2536691" y="467018"/>
                </a:lnTo>
                <a:lnTo>
                  <a:pt x="2561265" y="450623"/>
                </a:lnTo>
                <a:cubicBezTo>
                  <a:pt x="2570872" y="446262"/>
                  <a:pt x="2581686" y="443655"/>
                  <a:pt x="2594349" y="443884"/>
                </a:cubicBezTo>
                <a:cubicBezTo>
                  <a:pt x="2640435" y="464638"/>
                  <a:pt x="2696955" y="396361"/>
                  <a:pt x="2754324" y="424766"/>
                </a:cubicBezTo>
                <a:cubicBezTo>
                  <a:pt x="2775130" y="430896"/>
                  <a:pt x="2837731" y="423458"/>
                  <a:pt x="2848470" y="405966"/>
                </a:cubicBezTo>
                <a:cubicBezTo>
                  <a:pt x="2861295" y="401100"/>
                  <a:pt x="2876936" y="405309"/>
                  <a:pt x="2881772" y="387260"/>
                </a:cubicBezTo>
                <a:cubicBezTo>
                  <a:pt x="2890299" y="365261"/>
                  <a:pt x="2938134" y="392997"/>
                  <a:pt x="2929932" y="368912"/>
                </a:cubicBezTo>
                <a:cubicBezTo>
                  <a:pt x="2963844" y="387799"/>
                  <a:pt x="2986550" y="341223"/>
                  <a:pt x="3013020" y="327578"/>
                </a:cubicBezTo>
                <a:cubicBezTo>
                  <a:pt x="3061730" y="317407"/>
                  <a:pt x="3186369" y="312875"/>
                  <a:pt x="3222191" y="307887"/>
                </a:cubicBezTo>
                <a:cubicBezTo>
                  <a:pt x="3223593" y="304249"/>
                  <a:pt x="3179978" y="296995"/>
                  <a:pt x="3227953" y="297650"/>
                </a:cubicBezTo>
                <a:cubicBezTo>
                  <a:pt x="3275928" y="298306"/>
                  <a:pt x="3443572" y="313020"/>
                  <a:pt x="3510042" y="311820"/>
                </a:cubicBezTo>
                <a:cubicBezTo>
                  <a:pt x="3585274" y="306641"/>
                  <a:pt x="3525753" y="258887"/>
                  <a:pt x="3626773" y="290452"/>
                </a:cubicBezTo>
                <a:cubicBezTo>
                  <a:pt x="3633124" y="269835"/>
                  <a:pt x="3644693" y="267134"/>
                  <a:pt x="3666217" y="273255"/>
                </a:cubicBezTo>
                <a:cubicBezTo>
                  <a:pt x="3702502" y="269310"/>
                  <a:pt x="3690563" y="221720"/>
                  <a:pt x="3732427" y="245039"/>
                </a:cubicBezTo>
                <a:cubicBezTo>
                  <a:pt x="3720985" y="220241"/>
                  <a:pt x="3798776" y="224539"/>
                  <a:pt x="3777022" y="200276"/>
                </a:cubicBezTo>
                <a:cubicBezTo>
                  <a:pt x="3781759" y="193499"/>
                  <a:pt x="3786499" y="190723"/>
                  <a:pt x="3791246" y="189996"/>
                </a:cubicBezTo>
                <a:cubicBezTo>
                  <a:pt x="3800740" y="188542"/>
                  <a:pt x="3810265" y="195284"/>
                  <a:pt x="3819864" y="194605"/>
                </a:cubicBezTo>
                <a:lnTo>
                  <a:pt x="3830398" y="188383"/>
                </a:lnTo>
                <a:lnTo>
                  <a:pt x="3834360" y="188992"/>
                </a:lnTo>
                <a:lnTo>
                  <a:pt x="3843715" y="188752"/>
                </a:lnTo>
                <a:lnTo>
                  <a:pt x="3842609" y="197386"/>
                </a:lnTo>
                <a:cubicBezTo>
                  <a:pt x="3840673" y="205638"/>
                  <a:pt x="3839248" y="214671"/>
                  <a:pt x="3853961" y="213380"/>
                </a:cubicBezTo>
                <a:cubicBezTo>
                  <a:pt x="3884396" y="206569"/>
                  <a:pt x="3895082" y="241941"/>
                  <a:pt x="3907640" y="207568"/>
                </a:cubicBezTo>
                <a:lnTo>
                  <a:pt x="3910449" y="197808"/>
                </a:lnTo>
                <a:lnTo>
                  <a:pt x="3917197" y="196121"/>
                </a:lnTo>
                <a:cubicBezTo>
                  <a:pt x="3920833" y="196372"/>
                  <a:pt x="3922919" y="198717"/>
                  <a:pt x="3922400" y="205056"/>
                </a:cubicBezTo>
                <a:cubicBezTo>
                  <a:pt x="3950680" y="178467"/>
                  <a:pt x="3984062" y="218098"/>
                  <a:pt x="4013061" y="224874"/>
                </a:cubicBezTo>
                <a:cubicBezTo>
                  <a:pt x="4062781" y="222856"/>
                  <a:pt x="4184760" y="196847"/>
                  <a:pt x="4220717" y="192946"/>
                </a:cubicBezTo>
                <a:cubicBezTo>
                  <a:pt x="4222964" y="196132"/>
                  <a:pt x="4225687" y="199002"/>
                  <a:pt x="4228802" y="201468"/>
                </a:cubicBezTo>
                <a:cubicBezTo>
                  <a:pt x="4246898" y="215792"/>
                  <a:pt x="4274013" y="213632"/>
                  <a:pt x="4289361" y="196642"/>
                </a:cubicBezTo>
                <a:cubicBezTo>
                  <a:pt x="4363212" y="140627"/>
                  <a:pt x="4433598" y="135488"/>
                  <a:pt x="4498913" y="118915"/>
                </a:cubicBezTo>
                <a:cubicBezTo>
                  <a:pt x="4573135" y="105586"/>
                  <a:pt x="4527062" y="166416"/>
                  <a:pt x="4617330" y="111163"/>
                </a:cubicBezTo>
                <a:cubicBezTo>
                  <a:pt x="4628518" y="129608"/>
                  <a:pt x="4640397" y="129405"/>
                  <a:pt x="4659778" y="118219"/>
                </a:cubicBezTo>
                <a:cubicBezTo>
                  <a:pt x="4695929" y="113193"/>
                  <a:pt x="4695958" y="162259"/>
                  <a:pt x="4730870" y="129432"/>
                </a:cubicBezTo>
                <a:cubicBezTo>
                  <a:pt x="4761586" y="136690"/>
                  <a:pt x="4823142" y="161592"/>
                  <a:pt x="4844073" y="161768"/>
                </a:cubicBezTo>
                <a:cubicBezTo>
                  <a:pt x="4870797" y="164132"/>
                  <a:pt x="4827288" y="135164"/>
                  <a:pt x="4856454" y="130488"/>
                </a:cubicBezTo>
                <a:cubicBezTo>
                  <a:pt x="4892086" y="129553"/>
                  <a:pt x="4889263" y="81477"/>
                  <a:pt x="4920038" y="140418"/>
                </a:cubicBezTo>
                <a:cubicBezTo>
                  <a:pt x="4956358" y="122308"/>
                  <a:pt x="4965108" y="149263"/>
                  <a:pt x="5016639" y="158905"/>
                </a:cubicBezTo>
                <a:cubicBezTo>
                  <a:pt x="5037063" y="141828"/>
                  <a:pt x="5054534" y="147986"/>
                  <a:pt x="5072009" y="161502"/>
                </a:cubicBezTo>
                <a:cubicBezTo>
                  <a:pt x="5121260" y="153653"/>
                  <a:pt x="5167555" y="172635"/>
                  <a:pt x="5223626" y="177356"/>
                </a:cubicBezTo>
                <a:cubicBezTo>
                  <a:pt x="5282824" y="155243"/>
                  <a:pt x="5315859" y="195041"/>
                  <a:pt x="5375773" y="199913"/>
                </a:cubicBezTo>
                <a:cubicBezTo>
                  <a:pt x="5432511" y="156218"/>
                  <a:pt x="5417550" y="256036"/>
                  <a:pt x="5467502" y="250963"/>
                </a:cubicBezTo>
                <a:cubicBezTo>
                  <a:pt x="5547124" y="209975"/>
                  <a:pt x="5467171" y="283839"/>
                  <a:pt x="5592395" y="265434"/>
                </a:cubicBezTo>
                <a:cubicBezTo>
                  <a:pt x="5599201" y="258867"/>
                  <a:pt x="5614752" y="264706"/>
                  <a:pt x="5613532" y="273379"/>
                </a:cubicBezTo>
                <a:cubicBezTo>
                  <a:pt x="5621390" y="270408"/>
                  <a:pt x="5639720" y="253173"/>
                  <a:pt x="5642173" y="266904"/>
                </a:cubicBezTo>
                <a:cubicBezTo>
                  <a:pt x="5682296" y="267049"/>
                  <a:pt x="5721812" y="257513"/>
                  <a:pt x="5756910" y="239211"/>
                </a:cubicBezTo>
                <a:cubicBezTo>
                  <a:pt x="5834998" y="260050"/>
                  <a:pt x="5790596" y="197229"/>
                  <a:pt x="5846667" y="201786"/>
                </a:cubicBezTo>
                <a:cubicBezTo>
                  <a:pt x="5892444" y="227312"/>
                  <a:pt x="5908324" y="204527"/>
                  <a:pt x="5960732" y="220708"/>
                </a:cubicBezTo>
                <a:cubicBezTo>
                  <a:pt x="5977124" y="175349"/>
                  <a:pt x="6009640" y="223654"/>
                  <a:pt x="6029542" y="210339"/>
                </a:cubicBezTo>
                <a:cubicBezTo>
                  <a:pt x="6063108" y="261420"/>
                  <a:pt x="6107411" y="160034"/>
                  <a:pt x="6141123" y="159923"/>
                </a:cubicBezTo>
                <a:cubicBezTo>
                  <a:pt x="6198068" y="167749"/>
                  <a:pt x="6260628" y="219715"/>
                  <a:pt x="6290640" y="167441"/>
                </a:cubicBezTo>
                <a:cubicBezTo>
                  <a:pt x="6295193" y="188689"/>
                  <a:pt x="6290494" y="217816"/>
                  <a:pt x="6322806" y="213293"/>
                </a:cubicBezTo>
                <a:cubicBezTo>
                  <a:pt x="6337769" y="214252"/>
                  <a:pt x="6349573" y="188998"/>
                  <a:pt x="6380420" y="173195"/>
                </a:cubicBezTo>
                <a:cubicBezTo>
                  <a:pt x="6420580" y="151473"/>
                  <a:pt x="6513519" y="179296"/>
                  <a:pt x="6507891" y="118474"/>
                </a:cubicBezTo>
                <a:cubicBezTo>
                  <a:pt x="6519398" y="82452"/>
                  <a:pt x="6571830" y="137398"/>
                  <a:pt x="6571807" y="98636"/>
                </a:cubicBezTo>
                <a:cubicBezTo>
                  <a:pt x="6594702" y="123421"/>
                  <a:pt x="6634676" y="82071"/>
                  <a:pt x="6671880" y="82931"/>
                </a:cubicBezTo>
                <a:cubicBezTo>
                  <a:pt x="6678855" y="65407"/>
                  <a:pt x="6687415" y="66196"/>
                  <a:pt x="6702266" y="75470"/>
                </a:cubicBezTo>
                <a:cubicBezTo>
                  <a:pt x="6747004" y="78450"/>
                  <a:pt x="6798307" y="53072"/>
                  <a:pt x="6845802" y="24496"/>
                </a:cubicBezTo>
                <a:lnTo>
                  <a:pt x="6884912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A63313B7-3007-48A7-BE97-9A74C1121E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6473" y="792481"/>
            <a:ext cx="4067694" cy="5310206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508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6" name="Picture 5" descr="Mobile device with apps">
            <a:extLst>
              <a:ext uri="{FF2B5EF4-FFF2-40B4-BE49-F238E27FC236}">
                <a16:creationId xmlns:a16="http://schemas.microsoft.com/office/drawing/2014/main" id="{7C239441-0B73-03BE-50DD-1CD5AEB4F0F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957" r="29176"/>
          <a:stretch>
            <a:fillRect/>
          </a:stretch>
        </p:blipFill>
        <p:spPr>
          <a:xfrm>
            <a:off x="723899" y="969818"/>
            <a:ext cx="3839206" cy="4927392"/>
          </a:xfrm>
          <a:prstGeom prst="rect">
            <a:avLst/>
          </a:prstGeom>
        </p:spPr>
      </p:pic>
      <p:sp>
        <p:nvSpPr>
          <p:cNvPr id="25" name="Rectangle 6">
            <a:extLst>
              <a:ext uri="{FF2B5EF4-FFF2-40B4-BE49-F238E27FC236}">
                <a16:creationId xmlns:a16="http://schemas.microsoft.com/office/drawing/2014/main" id="{3FD46A31-BFB8-4D6E-8A49-A2DC0DEDAC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76507" y="5869654"/>
            <a:ext cx="1367625" cy="42898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5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DA750E-7594-E258-64AE-E2E6A82889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5855" y="1935796"/>
            <a:ext cx="6447081" cy="472224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GB" sz="2000" b="1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000" b="1" dirty="0">
                <a:ea typeface="+mn-lt"/>
                <a:cs typeface="+mn-lt"/>
              </a:rPr>
              <a:t>M&amp;S App + Website:</a:t>
            </a:r>
            <a:r>
              <a:rPr lang="en-GB" sz="2000" dirty="0">
                <a:ea typeface="+mn-lt"/>
                <a:cs typeface="+mn-lt"/>
              </a:rPr>
              <a:t> Main digital-first hub for shopping, browsing, and personalised content.</a:t>
            </a:r>
            <a:endParaRPr lang="en-GB" sz="2000"/>
          </a:p>
          <a:p>
            <a:r>
              <a:rPr lang="en-GB" sz="2000" b="1" dirty="0">
                <a:ea typeface="+mn-lt"/>
                <a:cs typeface="+mn-lt"/>
              </a:rPr>
              <a:t>Sparks Loyalty Programme:</a:t>
            </a:r>
            <a:r>
              <a:rPr lang="en-GB" sz="2000" dirty="0">
                <a:ea typeface="+mn-lt"/>
                <a:cs typeface="+mn-lt"/>
              </a:rPr>
              <a:t> Integrated into the app, &gt;4M users, 9M active members, delivers personalised offers.</a:t>
            </a:r>
            <a:endParaRPr lang="en-GB" sz="2000"/>
          </a:p>
          <a:p>
            <a:r>
              <a:rPr lang="en-GB" sz="2000" b="1" dirty="0">
                <a:ea typeface="+mn-lt"/>
                <a:cs typeface="+mn-lt"/>
              </a:rPr>
              <a:t>TikTok (Live + Store Accounts):</a:t>
            </a:r>
            <a:r>
              <a:rPr lang="en-GB" sz="2000" dirty="0">
                <a:ea typeface="+mn-lt"/>
                <a:cs typeface="+mn-lt"/>
              </a:rPr>
              <a:t> Engages younger audiences, live-shopping, viral store-level content.</a:t>
            </a:r>
            <a:endParaRPr lang="en-GB" sz="2000"/>
          </a:p>
          <a:p>
            <a:r>
              <a:rPr lang="en-GB" sz="2000" b="1" dirty="0">
                <a:ea typeface="+mn-lt"/>
                <a:cs typeface="+mn-lt"/>
              </a:rPr>
              <a:t>Instagram &amp; Facebook:</a:t>
            </a:r>
            <a:r>
              <a:rPr lang="en-GB" sz="2000" dirty="0">
                <a:ea typeface="+mn-lt"/>
                <a:cs typeface="+mn-lt"/>
              </a:rPr>
              <a:t> Food content, Reels, Stories, polls, competitions, community engagement.</a:t>
            </a:r>
            <a:endParaRPr lang="en-GB" sz="2000"/>
          </a:p>
          <a:p>
            <a:r>
              <a:rPr lang="en-GB" sz="2000" b="1" dirty="0">
                <a:ea typeface="+mn-lt"/>
                <a:cs typeface="+mn-lt"/>
              </a:rPr>
              <a:t>YouTube:</a:t>
            </a:r>
            <a:r>
              <a:rPr lang="en-GB" sz="2000" dirty="0">
                <a:ea typeface="+mn-lt"/>
                <a:cs typeface="+mn-lt"/>
              </a:rPr>
              <a:t> Long-form and shoppable videos, recipe demos, lifestyle content.</a:t>
            </a:r>
            <a:endParaRPr lang="en-GB" sz="2000" dirty="0"/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1509981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24B2E1-4D5B-1853-52B9-7B017C2249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</a:pPr>
            <a:r>
              <a:rPr lang="en-US" b="1">
                <a:latin typeface="Aptos"/>
              </a:rPr>
              <a:t>         </a:t>
            </a:r>
            <a:br>
              <a:rPr lang="en-US" b="1">
                <a:latin typeface="Aptos"/>
              </a:rPr>
            </a:br>
            <a:r>
              <a:rPr lang="en-US" b="1">
                <a:latin typeface="Aptos"/>
              </a:rPr>
              <a:t> Strategic Benefits:</a:t>
            </a:r>
            <a:endParaRPr lang="en-US">
              <a:latin typeface="Aptos"/>
            </a:endParaRPr>
          </a:p>
          <a:p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EFE2A30-5AF6-C877-78BC-53DFBBFC7C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US" sz="2000"/>
              <a:t>Modernises</a:t>
            </a:r>
            <a:r>
              <a:rPr lang="en-US" sz="2000" dirty="0"/>
              <a:t> the brand and attracts new audiences.</a:t>
            </a:r>
            <a:endParaRPr lang="en-US" sz="2000"/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en-US" sz="2000"/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US" sz="2000" dirty="0"/>
              <a:t>Seamless digital ecosystem: Social → App → Website → Sparks.</a:t>
            </a:r>
            <a:endParaRPr lang="en-US" sz="2000"/>
          </a:p>
          <a:p>
            <a:pPr>
              <a:spcBef>
                <a:spcPts val="0"/>
              </a:spcBef>
              <a:spcAft>
                <a:spcPts val="600"/>
              </a:spcAft>
            </a:pPr>
            <a:endParaRPr lang="en-US" sz="2000"/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US" sz="2000" dirty="0"/>
              <a:t>Builds local community and trust through store-level content.</a:t>
            </a:r>
            <a:endParaRPr lang="en-US" sz="2000"/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en-US" sz="2000"/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US" sz="2000" dirty="0"/>
              <a:t>Enables </a:t>
            </a:r>
            <a:r>
              <a:rPr lang="en-US" sz="2000"/>
              <a:t>personalisation</a:t>
            </a:r>
            <a:r>
              <a:rPr lang="en-US" sz="2000" dirty="0"/>
              <a:t> and strengthens long-term customer </a:t>
            </a:r>
            <a:r>
              <a:rPr lang="en-US" sz="2000"/>
              <a:t>relationshi</a:t>
            </a:r>
            <a:endParaRPr lang="en-GB" sz="2000"/>
          </a:p>
        </p:txBody>
      </p:sp>
      <p:pic>
        <p:nvPicPr>
          <p:cNvPr id="4" name="Picture 3" descr="A group of people sitting on a table&#10;&#10;AI-generated content may be incorrect.">
            <a:extLst>
              <a:ext uri="{FF2B5EF4-FFF2-40B4-BE49-F238E27FC236}">
                <a16:creationId xmlns:a16="http://schemas.microsoft.com/office/drawing/2014/main" id="{F04E06F8-5428-D6F6-AABB-29BC0A694F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9367" y="3129180"/>
            <a:ext cx="4788505" cy="1867383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6864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8DA853-D2D3-3316-CAF1-E9A12EA14F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US" b="1">
                <a:latin typeface="Aptos"/>
              </a:rPr>
              <a:t>Developing &amp; Sustaining Customer </a:t>
            </a:r>
            <a:br>
              <a:rPr lang="en-US" b="1">
                <a:latin typeface="Aptos"/>
              </a:rPr>
            </a:br>
            <a:r>
              <a:rPr lang="en-US" b="1">
                <a:latin typeface="Aptos"/>
              </a:rPr>
              <a:t>Relationships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4BE396-5F66-C872-368C-34BD935479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400" b="1" dirty="0"/>
              <a:t>• Local store social pages (Facebook &amp; Instagram)</a:t>
            </a:r>
            <a:endParaRPr lang="en-GB" sz="1400" dirty="0"/>
          </a:p>
          <a:p>
            <a:pPr marL="0" indent="0">
              <a:buNone/>
            </a:pPr>
            <a:r>
              <a:rPr lang="en-GB" sz="1400" dirty="0">
                <a:ea typeface="+mn-lt"/>
                <a:cs typeface="+mn-lt"/>
              </a:rPr>
              <a:t>They create a </a:t>
            </a:r>
            <a:r>
              <a:rPr lang="en-GB" sz="1400" b="1" dirty="0">
                <a:ea typeface="+mn-lt"/>
                <a:cs typeface="+mn-lt"/>
              </a:rPr>
              <a:t>community feel</a:t>
            </a:r>
            <a:r>
              <a:rPr lang="en-GB" sz="1400" dirty="0">
                <a:ea typeface="+mn-lt"/>
                <a:cs typeface="+mn-lt"/>
              </a:rPr>
              <a:t> by sharing local updates, events and product highlights. Customers feel connected to </a:t>
            </a:r>
            <a:r>
              <a:rPr lang="en-GB" sz="1400" i="1" dirty="0">
                <a:ea typeface="+mn-lt"/>
                <a:cs typeface="+mn-lt"/>
              </a:rPr>
              <a:t>their</a:t>
            </a:r>
            <a:r>
              <a:rPr lang="en-GB" sz="1400" dirty="0">
                <a:ea typeface="+mn-lt"/>
                <a:cs typeface="+mn-lt"/>
              </a:rPr>
              <a:t> store, not just the national brand.</a:t>
            </a:r>
            <a:endParaRPr lang="en-GB" sz="1400" dirty="0"/>
          </a:p>
          <a:p>
            <a:pPr marL="0" indent="0">
              <a:buNone/>
            </a:pPr>
            <a:r>
              <a:rPr lang="en-GB" sz="1400" b="1" dirty="0"/>
              <a:t>• Staff ambassadors (behind-the-scenes posts)</a:t>
            </a:r>
            <a:endParaRPr lang="en-GB" sz="1400" dirty="0"/>
          </a:p>
          <a:p>
            <a:pPr marL="0" indent="0">
              <a:buNone/>
            </a:pPr>
            <a:r>
              <a:rPr lang="en-GB" sz="1400" dirty="0">
                <a:ea typeface="+mn-lt"/>
                <a:cs typeface="+mn-lt"/>
              </a:rPr>
              <a:t>Staff-led content feels </a:t>
            </a:r>
            <a:r>
              <a:rPr lang="en-GB" sz="1400" b="1" dirty="0">
                <a:ea typeface="+mn-lt"/>
                <a:cs typeface="+mn-lt"/>
              </a:rPr>
              <a:t>authentic and human</a:t>
            </a:r>
            <a:r>
              <a:rPr lang="en-GB" sz="1400" dirty="0">
                <a:ea typeface="+mn-lt"/>
                <a:cs typeface="+mn-lt"/>
              </a:rPr>
              <a:t>, showing real people and real experiences. This builds trust, warmth and emotional connection.</a:t>
            </a:r>
            <a:endParaRPr lang="en-GB" sz="1400" dirty="0"/>
          </a:p>
          <a:p>
            <a:pPr marL="0" indent="0">
              <a:buNone/>
            </a:pPr>
            <a:r>
              <a:rPr lang="en-GB" sz="1400" b="1" dirty="0"/>
              <a:t>• Sparks loyalty app</a:t>
            </a:r>
            <a:endParaRPr lang="en-GB" sz="1400" dirty="0"/>
          </a:p>
          <a:p>
            <a:pPr marL="0" indent="0">
              <a:buNone/>
            </a:pPr>
            <a:r>
              <a:rPr lang="en-GB" sz="1400" dirty="0">
                <a:ea typeface="+mn-lt"/>
                <a:cs typeface="+mn-lt"/>
              </a:rPr>
              <a:t>By collecting customer preferences and shopping data, the app delivers </a:t>
            </a:r>
            <a:r>
              <a:rPr lang="en-GB" sz="1400" b="1" dirty="0">
                <a:ea typeface="+mn-lt"/>
                <a:cs typeface="+mn-lt"/>
              </a:rPr>
              <a:t>tailored offers and rewards</a:t>
            </a:r>
            <a:r>
              <a:rPr lang="en-GB" sz="1400" dirty="0">
                <a:ea typeface="+mn-lt"/>
                <a:cs typeface="+mn-lt"/>
              </a:rPr>
              <a:t>, helping customers feel recognised and valued. This encourages repeat visits and long-term loyalty.</a:t>
            </a:r>
            <a:endParaRPr lang="en-GB" sz="1400" dirty="0"/>
          </a:p>
          <a:p>
            <a:pPr marL="0" indent="0">
              <a:buNone/>
            </a:pPr>
            <a:r>
              <a:rPr lang="en-GB" sz="1400" b="1" dirty="0"/>
              <a:t>• Email personalisation</a:t>
            </a:r>
            <a:endParaRPr lang="en-GB" sz="1400" dirty="0"/>
          </a:p>
          <a:p>
            <a:pPr marL="0" indent="0">
              <a:buNone/>
            </a:pPr>
            <a:r>
              <a:rPr lang="en-GB" sz="1400" dirty="0">
                <a:ea typeface="+mn-lt"/>
                <a:cs typeface="+mn-lt"/>
              </a:rPr>
              <a:t>Personalised emails with relevant food offers and seasonal ideas feel </a:t>
            </a:r>
            <a:r>
              <a:rPr lang="en-GB" sz="1400" b="1" dirty="0">
                <a:ea typeface="+mn-lt"/>
                <a:cs typeface="+mn-lt"/>
              </a:rPr>
              <a:t>useful, timely and individual</a:t>
            </a:r>
            <a:r>
              <a:rPr lang="en-GB" sz="1400" dirty="0">
                <a:ea typeface="+mn-lt"/>
                <a:cs typeface="+mn-lt"/>
              </a:rPr>
              <a:t>, strengthening engagement and making the customer experience more meaningful.</a:t>
            </a:r>
            <a:endParaRPr lang="en-GB" sz="1400" dirty="0"/>
          </a:p>
          <a:p>
            <a:endParaRPr lang="en-GB" sz="1100"/>
          </a:p>
        </p:txBody>
      </p:sp>
      <p:pic>
        <p:nvPicPr>
          <p:cNvPr id="4" name="Picture 3" descr="A black card with white text&#10;&#10;AI-generated content may be incorrect.">
            <a:extLst>
              <a:ext uri="{FF2B5EF4-FFF2-40B4-BE49-F238E27FC236}">
                <a16:creationId xmlns:a16="http://schemas.microsoft.com/office/drawing/2014/main" id="{A613018C-D458-5EB8-CB05-0CA615CED4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9367" y="2413498"/>
            <a:ext cx="4788505" cy="3298747"/>
          </a:xfrm>
          <a:prstGeom prst="rect">
            <a:avLst/>
          </a:prstGeom>
        </p:spPr>
      </p:pic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4429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https://cached.imagescaler.hbpl.co.uk/resize/scaleWidth/815/cached.offlinehbpl.hbpl.co.uk/news/OMC/MandSChristmasfood.jpg-20181108091529308.png">
            <a:extLst>
              <a:ext uri="{FF2B5EF4-FFF2-40B4-BE49-F238E27FC236}">
                <a16:creationId xmlns:a16="http://schemas.microsoft.com/office/drawing/2014/main" id="{522A3982-0AB7-1A01-C22B-0841323C05E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548" r="2334" b="-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700916-D40E-2D6B-D5F8-04BE5CC980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31" y="193060"/>
            <a:ext cx="3920510" cy="781494"/>
          </a:xfrm>
        </p:spPr>
        <p:txBody>
          <a:bodyPr>
            <a:normAutofit/>
          </a:bodyPr>
          <a:lstStyle/>
          <a:p>
            <a:r>
              <a:rPr lang="en-GB" sz="2000" b="1" dirty="0">
                <a:latin typeface="Aptos"/>
              </a:rPr>
              <a:t>How Social Media Enhances the Experience</a:t>
            </a:r>
            <a:endParaRPr lang="en-US" sz="2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3B8C04-D9CF-18E9-1129-217CADB6A1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9105" y="566076"/>
            <a:ext cx="4645639" cy="605333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GB" sz="1400" b="1"/>
          </a:p>
          <a:p>
            <a:pPr marL="0" indent="0">
              <a:buNone/>
            </a:pPr>
            <a:r>
              <a:rPr lang="en-GB" sz="2000" b="1" dirty="0">
                <a:ea typeface="+mn-lt"/>
                <a:cs typeface="+mn-lt"/>
              </a:rPr>
              <a:t>Instagram Stories (new food ranges, polls, competitions)</a:t>
            </a:r>
            <a:r>
              <a:rPr lang="en-GB" sz="2000" dirty="0">
                <a:ea typeface="+mn-lt"/>
                <a:cs typeface="+mn-lt"/>
              </a:rPr>
              <a:t> make customers feel involved — they can vote, react and take part, which builds a sense of connection.</a:t>
            </a:r>
            <a:endParaRPr lang="en-GB" sz="2000"/>
          </a:p>
          <a:p>
            <a:pPr marL="0" indent="0">
              <a:buNone/>
            </a:pPr>
            <a:r>
              <a:rPr lang="en-GB" sz="2000" b="1" dirty="0">
                <a:ea typeface="+mn-lt"/>
                <a:cs typeface="+mn-lt"/>
              </a:rPr>
              <a:t>Influencer collaborations</a:t>
            </a:r>
            <a:r>
              <a:rPr lang="en-GB" sz="2000" dirty="0">
                <a:ea typeface="+mn-lt"/>
                <a:cs typeface="+mn-lt"/>
              </a:rPr>
              <a:t> bring credibility and introduce the brand to new audiences in a more relatable, authentic way.</a:t>
            </a:r>
            <a:endParaRPr lang="en-GB" sz="2000"/>
          </a:p>
          <a:p>
            <a:pPr marL="0" indent="0">
              <a:buNone/>
            </a:pPr>
            <a:r>
              <a:rPr lang="en-GB" sz="2000" b="1" dirty="0">
                <a:ea typeface="+mn-lt"/>
                <a:cs typeface="+mn-lt"/>
              </a:rPr>
              <a:t>Customer polls and “tag your meal” competitions</a:t>
            </a:r>
            <a:r>
              <a:rPr lang="en-GB" sz="2000" dirty="0">
                <a:ea typeface="+mn-lt"/>
                <a:cs typeface="+mn-lt"/>
              </a:rPr>
              <a:t> encourage people to share their own food moments, building a community around M&amp;S Food.</a:t>
            </a:r>
            <a:endParaRPr lang="en-GB" sz="2000"/>
          </a:p>
          <a:p>
            <a:pPr marL="0" indent="0">
              <a:buNone/>
            </a:pPr>
            <a:r>
              <a:rPr lang="en-GB" sz="2000" b="1" dirty="0">
                <a:ea typeface="+mn-lt"/>
                <a:cs typeface="+mn-lt"/>
              </a:rPr>
              <a:t>Engagement metrics</a:t>
            </a:r>
            <a:r>
              <a:rPr lang="en-GB" sz="2000" dirty="0">
                <a:ea typeface="+mn-lt"/>
                <a:cs typeface="+mn-lt"/>
              </a:rPr>
              <a:t> like likes, comments, shares and hashtags (e.g., </a:t>
            </a:r>
            <a:r>
              <a:rPr lang="en-GB" sz="2000" b="1" dirty="0">
                <a:ea typeface="+mn-lt"/>
                <a:cs typeface="+mn-lt"/>
              </a:rPr>
              <a:t>#MandSFood</a:t>
            </a:r>
            <a:r>
              <a:rPr lang="en-GB" sz="2000" dirty="0">
                <a:ea typeface="+mn-lt"/>
                <a:cs typeface="+mn-lt"/>
              </a:rPr>
              <a:t>) show active participation — this acts as social proof and reinforces trust.</a:t>
            </a:r>
            <a:endParaRPr lang="en-GB" sz="2000" dirty="0"/>
          </a:p>
          <a:p>
            <a:pPr marL="0" indent="0">
              <a:buNone/>
            </a:pPr>
            <a:endParaRPr lang="en-GB" sz="1600" b="1" dirty="0"/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42163733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680E11-A23A-6C8C-EE6B-71EC13FF43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3878" y="741391"/>
            <a:ext cx="4491821" cy="1616203"/>
          </a:xfrm>
        </p:spPr>
        <p:txBody>
          <a:bodyPr anchor="b">
            <a:normAutofit/>
          </a:bodyPr>
          <a:lstStyle/>
          <a:p>
            <a:r>
              <a:rPr lang="en-GB" sz="3200" b="1">
                <a:latin typeface="Aptos"/>
              </a:rPr>
              <a:t>    How This Links Back to CRM</a:t>
            </a:r>
            <a:endParaRPr lang="en-US" sz="3200"/>
          </a:p>
        </p:txBody>
      </p:sp>
      <p:pic>
        <p:nvPicPr>
          <p:cNvPr id="4" name="Picture 3" descr="https://image.chitra.live/api/v1/wps/1636146/932fc8b7-5245-4ef1-913d-44e899ed415a/0/Marks-and-Spencer-Meat-Free-post-crop-Main-679x419.jpg">
            <a:extLst>
              <a:ext uri="{FF2B5EF4-FFF2-40B4-BE49-F238E27FC236}">
                <a16:creationId xmlns:a16="http://schemas.microsoft.com/office/drawing/2014/main" id="{EBB4F1DE-1911-B4EE-0862-5053DE49830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957" r="22153" b="-1"/>
          <a:stretch>
            <a:fillRect/>
          </a:stretch>
        </p:blipFill>
        <p:spPr>
          <a:xfrm>
            <a:off x="20" y="10"/>
            <a:ext cx="6095980" cy="6857990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5EFBDE31-BB3E-6CFC-23CD-B5976DA384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80A60EC-72BB-121F-556A-E2837FD99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91A2FAE-D41C-FF5D-B0A0-7808248EDC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4139706"/>
              <a:ext cx="123362" cy="2718294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8FB8E0-7A3A-56F6-1F01-E03EC3FBC2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878" y="2533476"/>
            <a:ext cx="4491820" cy="3447832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2000" b="1" dirty="0"/>
          </a:p>
          <a:p>
            <a:r>
              <a:rPr lang="en-GB" sz="2000"/>
              <a:t>Social engagement gives insight into customer preferences (e.g., which products they like or vote for), which can feed into CRM for better targeting and personalisation.</a:t>
            </a:r>
          </a:p>
          <a:p>
            <a:r>
              <a:rPr lang="en-GB" sz="2000"/>
              <a:t>Building an active social community increases loyalty and advocacy — customers feel closer to the brand, not just the products.</a:t>
            </a:r>
          </a:p>
        </p:txBody>
      </p:sp>
    </p:spTree>
    <p:extLst>
      <p:ext uri="{BB962C8B-B14F-4D97-AF65-F5344CB8AC3E}">
        <p14:creationId xmlns:p14="http://schemas.microsoft.com/office/powerpoint/2010/main" val="16318986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9FC4ACC-AE2E-3149-F12D-BA7A43DF1A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4205" y="29330"/>
            <a:ext cx="6116637" cy="1084050"/>
          </a:xfrm>
        </p:spPr>
        <p:txBody>
          <a:bodyPr>
            <a:normAutofit/>
          </a:bodyPr>
          <a:lstStyle/>
          <a:p>
            <a:r>
              <a:rPr lang="en-GB" sz="2000" b="1" dirty="0">
                <a:ea typeface="+mj-lt"/>
                <a:cs typeface="+mj-lt"/>
              </a:rPr>
              <a:t>Supporting Organisational Performance Through Digital &amp; Social Media</a:t>
            </a:r>
            <a:endParaRPr lang="en-US" sz="20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9F52A28-2384-A9D0-966F-97804D0F5C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23" y="1080518"/>
            <a:ext cx="5278298" cy="5096445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1800" b="1" dirty="0"/>
              <a:t>Online Engagement (~4 million weekly reach)</a:t>
            </a:r>
            <a:endParaRPr lang="en-GB" sz="1800"/>
          </a:p>
          <a:p>
            <a:r>
              <a:rPr lang="en-GB" sz="1800" dirty="0">
                <a:ea typeface="+mn-lt"/>
                <a:cs typeface="+mn-lt"/>
              </a:rPr>
              <a:t>High social reach increases </a:t>
            </a:r>
            <a:r>
              <a:rPr lang="en-GB" sz="1800" b="1" dirty="0">
                <a:ea typeface="+mn-lt"/>
                <a:cs typeface="+mn-lt"/>
              </a:rPr>
              <a:t>brand visibility and familiarity</a:t>
            </a:r>
            <a:r>
              <a:rPr lang="en-GB" sz="1800" dirty="0">
                <a:ea typeface="+mn-lt"/>
                <a:cs typeface="+mn-lt"/>
              </a:rPr>
              <a:t>.</a:t>
            </a:r>
            <a:endParaRPr lang="en-GB" sz="1800"/>
          </a:p>
          <a:p>
            <a:r>
              <a:rPr lang="en-GB" sz="1800" dirty="0">
                <a:ea typeface="+mn-lt"/>
                <a:cs typeface="+mn-lt"/>
              </a:rPr>
              <a:t>Frequent exposure keeps M&amp;S </a:t>
            </a:r>
            <a:r>
              <a:rPr lang="en-GB" sz="1800" b="1" dirty="0">
                <a:ea typeface="+mn-lt"/>
                <a:cs typeface="+mn-lt"/>
              </a:rPr>
              <a:t>top-of-mind</a:t>
            </a:r>
            <a:r>
              <a:rPr lang="en-GB" sz="1800" dirty="0">
                <a:ea typeface="+mn-lt"/>
                <a:cs typeface="+mn-lt"/>
              </a:rPr>
              <a:t>, encouraging engagement and purchases.</a:t>
            </a:r>
            <a:endParaRPr lang="en-GB" sz="1800"/>
          </a:p>
          <a:p>
            <a:r>
              <a:rPr lang="en-GB" sz="1800" dirty="0">
                <a:ea typeface="+mn-lt"/>
                <a:cs typeface="+mn-lt"/>
              </a:rPr>
              <a:t>Large, active audiences build </a:t>
            </a:r>
            <a:r>
              <a:rPr lang="en-GB" sz="1800" b="1" dirty="0">
                <a:ea typeface="+mn-lt"/>
                <a:cs typeface="+mn-lt"/>
              </a:rPr>
              <a:t>community and social proof</a:t>
            </a:r>
            <a:r>
              <a:rPr lang="en-GB" sz="1800" dirty="0">
                <a:ea typeface="+mn-lt"/>
                <a:cs typeface="+mn-lt"/>
              </a:rPr>
              <a:t>, increasing trust.</a:t>
            </a:r>
            <a:endParaRPr lang="en-GB" sz="1800"/>
          </a:p>
          <a:p>
            <a:br>
              <a:rPr lang="en-US" sz="1100" dirty="0"/>
            </a:br>
            <a:endParaRPr lang="en-US" sz="1800"/>
          </a:p>
          <a:p>
            <a:r>
              <a:rPr lang="en-GB" sz="1800" b="1" dirty="0"/>
              <a:t>Digital Sales Growth (Online &amp; App Traffic Up 2023–2024)</a:t>
            </a:r>
            <a:endParaRPr lang="en-GB" sz="1800"/>
          </a:p>
          <a:p>
            <a:r>
              <a:rPr lang="en-GB" sz="1800" dirty="0">
                <a:ea typeface="+mn-lt"/>
                <a:cs typeface="+mn-lt"/>
              </a:rPr>
              <a:t>More digital users = more opportunities to </a:t>
            </a:r>
            <a:r>
              <a:rPr lang="en-GB" sz="1800" b="1" dirty="0">
                <a:ea typeface="+mn-lt"/>
                <a:cs typeface="+mn-lt"/>
              </a:rPr>
              <a:t>personalise communication</a:t>
            </a:r>
            <a:r>
              <a:rPr lang="en-GB" sz="1800" dirty="0">
                <a:ea typeface="+mn-lt"/>
                <a:cs typeface="+mn-lt"/>
              </a:rPr>
              <a:t>.</a:t>
            </a:r>
            <a:endParaRPr lang="en-GB" sz="1800"/>
          </a:p>
          <a:p>
            <a:r>
              <a:rPr lang="en-GB" sz="1800" dirty="0">
                <a:ea typeface="+mn-lt"/>
                <a:cs typeface="+mn-lt"/>
              </a:rPr>
              <a:t>Easy, convenient online/app journeys improve </a:t>
            </a:r>
            <a:r>
              <a:rPr lang="en-GB" sz="1800" b="1" dirty="0">
                <a:ea typeface="+mn-lt"/>
                <a:cs typeface="+mn-lt"/>
              </a:rPr>
              <a:t>customer satisfaction and loyalty</a:t>
            </a:r>
            <a:r>
              <a:rPr lang="en-GB" sz="1800" dirty="0">
                <a:ea typeface="+mn-lt"/>
                <a:cs typeface="+mn-lt"/>
              </a:rPr>
              <a:t>.</a:t>
            </a:r>
            <a:endParaRPr lang="en-GB" sz="1800"/>
          </a:p>
          <a:p>
            <a:r>
              <a:rPr lang="en-GB" sz="1800" dirty="0">
                <a:ea typeface="+mn-lt"/>
                <a:cs typeface="+mn-lt"/>
              </a:rPr>
              <a:t>Increased digital traffic gives richer </a:t>
            </a:r>
            <a:r>
              <a:rPr lang="en-GB" sz="1800" b="1" dirty="0">
                <a:ea typeface="+mn-lt"/>
                <a:cs typeface="+mn-lt"/>
              </a:rPr>
              <a:t>customer data</a:t>
            </a:r>
            <a:r>
              <a:rPr lang="en-GB" sz="1800" dirty="0">
                <a:ea typeface="+mn-lt"/>
                <a:cs typeface="+mn-lt"/>
              </a:rPr>
              <a:t>, enabling better targeting and recommendations.</a:t>
            </a:r>
            <a:endParaRPr lang="en-GB" sz="1800" dirty="0"/>
          </a:p>
          <a:p>
            <a:endParaRPr lang="en-GB" sz="1100"/>
          </a:p>
        </p:txBody>
      </p:sp>
      <p:pic>
        <p:nvPicPr>
          <p:cNvPr id="6" name="Picture 5" descr="A person holding a book and a sticker&#10;&#10;AI-generated content may be incorrect.">
            <a:extLst>
              <a:ext uri="{FF2B5EF4-FFF2-40B4-BE49-F238E27FC236}">
                <a16:creationId xmlns:a16="http://schemas.microsoft.com/office/drawing/2014/main" id="{CFF7FA3E-C6C7-5162-28E2-205CCF93D66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732" r="21231" b="-1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6090779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5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A87807-E036-B8BD-687D-9C10454283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6177" y="347791"/>
            <a:ext cx="5829823" cy="5768344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sz="1800" b="1" dirty="0"/>
              <a:t>Loyalty &amp; Retention (Sparks Programme)</a:t>
            </a:r>
            <a:endParaRPr lang="en-GB" sz="18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800" dirty="0">
                <a:ea typeface="+mn-lt"/>
                <a:cs typeface="+mn-lt"/>
              </a:rPr>
              <a:t>Sparks encourages </a:t>
            </a:r>
            <a:r>
              <a:rPr lang="en-GB" sz="1800" b="1" dirty="0">
                <a:ea typeface="+mn-lt"/>
                <a:cs typeface="+mn-lt"/>
              </a:rPr>
              <a:t>repeat visits</a:t>
            </a:r>
            <a:r>
              <a:rPr lang="en-GB" sz="1800" dirty="0">
                <a:ea typeface="+mn-lt"/>
                <a:cs typeface="+mn-lt"/>
              </a:rPr>
              <a:t>, supporting long-term revenue.</a:t>
            </a:r>
            <a:endParaRPr lang="en-GB" sz="1800" dirty="0"/>
          </a:p>
          <a:p>
            <a:pPr marL="0" indent="0">
              <a:buNone/>
            </a:pPr>
            <a:r>
              <a:rPr lang="en-GB" sz="1800" dirty="0">
                <a:ea typeface="+mn-lt"/>
                <a:cs typeface="+mn-lt"/>
              </a:rPr>
              <a:t>Personalised offers make customers feel </a:t>
            </a:r>
            <a:r>
              <a:rPr lang="en-GB" sz="1800" b="1" dirty="0">
                <a:ea typeface="+mn-lt"/>
                <a:cs typeface="+mn-lt"/>
              </a:rPr>
              <a:t>valued</a:t>
            </a:r>
            <a:r>
              <a:rPr lang="en-GB" sz="1800" dirty="0">
                <a:ea typeface="+mn-lt"/>
                <a:cs typeface="+mn-lt"/>
              </a:rPr>
              <a:t>, strengthening sentiment.</a:t>
            </a:r>
            <a:endParaRPr lang="en-GB" sz="1800" dirty="0"/>
          </a:p>
          <a:p>
            <a:pPr marL="0" indent="0">
              <a:buNone/>
            </a:pPr>
            <a:r>
              <a:rPr lang="en-GB" sz="1800" dirty="0">
                <a:ea typeface="+mn-lt"/>
                <a:cs typeface="+mn-lt"/>
              </a:rPr>
              <a:t>Integration across app, website and store creates a </a:t>
            </a:r>
            <a:r>
              <a:rPr lang="en-GB" sz="1800" b="1" dirty="0">
                <a:ea typeface="+mn-lt"/>
                <a:cs typeface="+mn-lt"/>
              </a:rPr>
              <a:t>seamless omnichannel experience</a:t>
            </a:r>
            <a:r>
              <a:rPr lang="en-GB" sz="1800" dirty="0">
                <a:ea typeface="+mn-lt"/>
                <a:cs typeface="+mn-lt"/>
              </a:rPr>
              <a:t>, improving retention.</a:t>
            </a:r>
            <a:endParaRPr lang="en-GB" sz="1800" dirty="0"/>
          </a:p>
          <a:p>
            <a:pPr marL="0" indent="0">
              <a:buNone/>
            </a:pPr>
            <a:r>
              <a:rPr lang="en-GB" sz="1800" b="1" dirty="0"/>
              <a:t>Brand Trust Through Transparent Digital Communication</a:t>
            </a:r>
            <a:endParaRPr lang="en-GB" sz="1800" dirty="0"/>
          </a:p>
          <a:p>
            <a:pPr marL="0" indent="0">
              <a:buNone/>
            </a:pPr>
            <a:r>
              <a:rPr lang="en-GB" sz="1800" dirty="0">
                <a:ea typeface="+mn-lt"/>
                <a:cs typeface="+mn-lt"/>
              </a:rPr>
              <a:t>Clear updates during issues maintain </a:t>
            </a:r>
            <a:r>
              <a:rPr lang="en-GB" sz="1800" b="1" dirty="0">
                <a:ea typeface="+mn-lt"/>
                <a:cs typeface="+mn-lt"/>
              </a:rPr>
              <a:t>credibility</a:t>
            </a:r>
            <a:r>
              <a:rPr lang="en-GB" sz="1800" dirty="0">
                <a:ea typeface="+mn-lt"/>
                <a:cs typeface="+mn-lt"/>
              </a:rPr>
              <a:t>.</a:t>
            </a:r>
            <a:endParaRPr lang="en-GB" sz="1800" dirty="0"/>
          </a:p>
          <a:p>
            <a:pPr marL="0" indent="0">
              <a:buNone/>
            </a:pPr>
            <a:r>
              <a:rPr lang="en-GB" sz="1800" dirty="0" err="1">
                <a:ea typeface="+mn-lt"/>
                <a:cs typeface="+mn-lt"/>
              </a:rPr>
              <a:t>ransparency</a:t>
            </a:r>
            <a:r>
              <a:rPr lang="en-GB" sz="1800" dirty="0">
                <a:ea typeface="+mn-lt"/>
                <a:cs typeface="+mn-lt"/>
              </a:rPr>
              <a:t> shows </a:t>
            </a:r>
            <a:r>
              <a:rPr lang="en-GB" sz="1800" b="1" dirty="0">
                <a:ea typeface="+mn-lt"/>
                <a:cs typeface="+mn-lt"/>
              </a:rPr>
              <a:t>customer care</a:t>
            </a:r>
            <a:r>
              <a:rPr lang="en-GB" sz="1800" dirty="0">
                <a:ea typeface="+mn-lt"/>
                <a:cs typeface="+mn-lt"/>
              </a:rPr>
              <a:t>, not just sales focus.</a:t>
            </a:r>
            <a:endParaRPr lang="en-GB" sz="1800" dirty="0"/>
          </a:p>
          <a:p>
            <a:pPr marL="0" indent="0">
              <a:buNone/>
            </a:pPr>
            <a:r>
              <a:rPr lang="en-GB" sz="1800" dirty="0">
                <a:ea typeface="+mn-lt"/>
                <a:cs typeface="+mn-lt"/>
              </a:rPr>
              <a:t>High trust leads customers to </a:t>
            </a:r>
            <a:r>
              <a:rPr lang="en-GB" sz="1800" b="1" dirty="0">
                <a:ea typeface="+mn-lt"/>
                <a:cs typeface="+mn-lt"/>
              </a:rPr>
              <a:t>remain loyal</a:t>
            </a:r>
            <a:r>
              <a:rPr lang="en-GB" sz="1800" dirty="0">
                <a:ea typeface="+mn-lt"/>
                <a:cs typeface="+mn-lt"/>
              </a:rPr>
              <a:t> and forgive occasional problems.</a:t>
            </a:r>
            <a:endParaRPr lang="en-GB" sz="1800" dirty="0"/>
          </a:p>
          <a:p>
            <a:pPr marL="0" indent="0">
              <a:buNone/>
            </a:pPr>
            <a:br>
              <a:rPr lang="en-US" sz="800" dirty="0"/>
            </a:br>
            <a:endParaRPr lang="en-US" sz="1800"/>
          </a:p>
          <a:p>
            <a:pPr marL="0" indent="0">
              <a:buNone/>
            </a:pPr>
            <a:r>
              <a:rPr lang="en-GB" sz="2000" b="1" dirty="0"/>
              <a:t>How This Supports Organisational Performance</a:t>
            </a:r>
            <a:endParaRPr lang="en-GB" sz="2000" dirty="0"/>
          </a:p>
          <a:p>
            <a:pPr marL="0" indent="0">
              <a:buNone/>
            </a:pPr>
            <a:r>
              <a:rPr lang="en-GB" sz="1800" dirty="0">
                <a:ea typeface="+mn-lt"/>
                <a:cs typeface="+mn-lt"/>
              </a:rPr>
              <a:t>Strong engagement boosts </a:t>
            </a:r>
            <a:r>
              <a:rPr lang="en-GB" sz="1800" b="1" dirty="0">
                <a:ea typeface="+mn-lt"/>
                <a:cs typeface="+mn-lt"/>
              </a:rPr>
              <a:t>brand equity</a:t>
            </a:r>
            <a:r>
              <a:rPr lang="en-GB" sz="1800" dirty="0">
                <a:ea typeface="+mn-lt"/>
                <a:cs typeface="+mn-lt"/>
              </a:rPr>
              <a:t> and customer lifetime value.</a:t>
            </a:r>
            <a:endParaRPr lang="en-GB" sz="1800" dirty="0"/>
          </a:p>
          <a:p>
            <a:pPr marL="0" indent="0">
              <a:buNone/>
            </a:pPr>
            <a:r>
              <a:rPr lang="en-GB" sz="1800" dirty="0">
                <a:ea typeface="+mn-lt"/>
                <a:cs typeface="+mn-lt"/>
              </a:rPr>
              <a:t>Digital growth increases </a:t>
            </a:r>
            <a:r>
              <a:rPr lang="en-GB" sz="1800" b="1" dirty="0">
                <a:ea typeface="+mn-lt"/>
                <a:cs typeface="+mn-lt"/>
              </a:rPr>
              <a:t>sales efficiency and reach</a:t>
            </a:r>
            <a:r>
              <a:rPr lang="en-GB" sz="1800" dirty="0">
                <a:ea typeface="+mn-lt"/>
                <a:cs typeface="+mn-lt"/>
              </a:rPr>
              <a:t>.</a:t>
            </a:r>
            <a:endParaRPr lang="en-GB" sz="1800" dirty="0"/>
          </a:p>
          <a:p>
            <a:pPr marL="0" indent="0">
              <a:buNone/>
            </a:pPr>
            <a:r>
              <a:rPr lang="en-GB" sz="1800" dirty="0">
                <a:ea typeface="+mn-lt"/>
                <a:cs typeface="+mn-lt"/>
              </a:rPr>
              <a:t>Loyalty programmes support </a:t>
            </a:r>
            <a:r>
              <a:rPr lang="en-GB" sz="1800" b="1" dirty="0">
                <a:ea typeface="+mn-lt"/>
                <a:cs typeface="+mn-lt"/>
              </a:rPr>
              <a:t>predictable, repeat revenue streams</a:t>
            </a:r>
            <a:r>
              <a:rPr lang="en-GB" sz="1800" dirty="0">
                <a:ea typeface="+mn-lt"/>
                <a:cs typeface="+mn-lt"/>
              </a:rPr>
              <a:t>.</a:t>
            </a:r>
            <a:endParaRPr lang="en-GB" sz="1800" dirty="0"/>
          </a:p>
          <a:p>
            <a:pPr marL="0" indent="0">
              <a:buNone/>
            </a:pPr>
            <a:r>
              <a:rPr lang="en-GB" sz="1800" dirty="0">
                <a:ea typeface="+mn-lt"/>
                <a:cs typeface="+mn-lt"/>
              </a:rPr>
              <a:t>Trust and communication reduce churn and strengthen </a:t>
            </a:r>
            <a:r>
              <a:rPr lang="en-GB" sz="1800" b="1" dirty="0">
                <a:ea typeface="+mn-lt"/>
                <a:cs typeface="+mn-lt"/>
              </a:rPr>
              <a:t>long-term relationships</a:t>
            </a:r>
            <a:r>
              <a:rPr lang="en-GB" sz="1800" dirty="0">
                <a:ea typeface="+mn-lt"/>
                <a:cs typeface="+mn-lt"/>
              </a:rPr>
              <a:t>.</a:t>
            </a:r>
            <a:endParaRPr lang="en-GB" sz="1800" dirty="0"/>
          </a:p>
          <a:p>
            <a:endParaRPr lang="en-GB" sz="800"/>
          </a:p>
        </p:txBody>
      </p:sp>
      <p:pic>
        <p:nvPicPr>
          <p:cNvPr id="4" name="Picture 3" descr="A person pointing at a graph&#10;&#10;AI-generated content may be incorrect.">
            <a:extLst>
              <a:ext uri="{FF2B5EF4-FFF2-40B4-BE49-F238E27FC236}">
                <a16:creationId xmlns:a16="http://schemas.microsoft.com/office/drawing/2014/main" id="{46D7A1BB-9587-1BE4-4E71-E62F41CE24A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0762" r="9739"/>
          <a:stretch>
            <a:fillRect/>
          </a:stretch>
        </p:blipFill>
        <p:spPr>
          <a:xfrm>
            <a:off x="7438718" y="2184914"/>
            <a:ext cx="3349802" cy="3755915"/>
          </a:xfrm>
          <a:prstGeom prst="rect">
            <a:avLst/>
          </a:pr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02252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FF5B2B-E0D6-8A8D-9BBA-5889C271FE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64231" cy="709509"/>
          </a:xfrm>
        </p:spPr>
        <p:txBody>
          <a:bodyPr>
            <a:normAutofit fontScale="90000"/>
          </a:bodyPr>
          <a:lstStyle/>
          <a:p>
            <a:r>
              <a:rPr lang="en-GB" sz="2800" b="1"/>
              <a:t>Critical Assessment of </a:t>
            </a:r>
            <a:r>
              <a:rPr lang="en-GB" sz="2800" b="1" dirty="0"/>
              <a:t>Effectiveness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0FD96A-AA02-8B6D-B807-7E77991C23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9048" y="1093433"/>
            <a:ext cx="4748773" cy="508353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800" b="1" dirty="0">
                <a:ea typeface="+mn-lt"/>
                <a:cs typeface="+mn-lt"/>
              </a:rPr>
              <a:t>Strong M&amp;S brand reputation</a:t>
            </a:r>
            <a:r>
              <a:rPr lang="en-GB" sz="1800" dirty="0">
                <a:ea typeface="+mn-lt"/>
                <a:cs typeface="+mn-lt"/>
              </a:rPr>
              <a:t> – Customers already trust the brand, so they’re more willing to engage on digital and social channels, strengthening long-term loyalty.</a:t>
            </a:r>
            <a:endParaRPr lang="en-GB" sz="1800"/>
          </a:p>
          <a:p>
            <a:r>
              <a:rPr lang="en-GB" sz="1800" b="1" dirty="0">
                <a:ea typeface="+mn-lt"/>
                <a:cs typeface="+mn-lt"/>
              </a:rPr>
              <a:t>Modernised appeal through TikTok and influencers</a:t>
            </a:r>
            <a:r>
              <a:rPr lang="en-GB" sz="1800" dirty="0">
                <a:ea typeface="+mn-lt"/>
                <a:cs typeface="+mn-lt"/>
              </a:rPr>
              <a:t> – Being present where younger audiences spend time makes the brand feel current and relatable, helping build emotional connection.</a:t>
            </a:r>
            <a:endParaRPr lang="en-GB" sz="1800"/>
          </a:p>
          <a:p>
            <a:r>
              <a:rPr lang="en-GB" sz="1800" b="1" dirty="0">
                <a:ea typeface="+mn-lt"/>
                <a:cs typeface="+mn-lt"/>
              </a:rPr>
              <a:t>Multi-channel integration (store + online + mobile)</a:t>
            </a:r>
            <a:r>
              <a:rPr lang="en-GB" sz="1800" dirty="0">
                <a:ea typeface="+mn-lt"/>
                <a:cs typeface="+mn-lt"/>
              </a:rPr>
              <a:t> – Customers get a smoother, more consistent experience, which reduces friction and makes engaging with the brand easier and more satisfying.</a:t>
            </a:r>
            <a:endParaRPr lang="en-GB" sz="1800"/>
          </a:p>
          <a:p>
            <a:r>
              <a:rPr lang="en-GB" sz="1800" b="1" dirty="0">
                <a:ea typeface="+mn-lt"/>
                <a:cs typeface="+mn-lt"/>
              </a:rPr>
              <a:t>High-quality food imagery and content</a:t>
            </a:r>
            <a:r>
              <a:rPr lang="en-GB" sz="1800" dirty="0">
                <a:ea typeface="+mn-lt"/>
                <a:cs typeface="+mn-lt"/>
              </a:rPr>
              <a:t> – Premium visuals reinforce the brand’s quality and inspire customers, creating positive associations and deeper engagement.</a:t>
            </a:r>
            <a:endParaRPr lang="en-GB" sz="1800" dirty="0"/>
          </a:p>
          <a:p>
            <a:endParaRPr lang="en-GB" sz="1400"/>
          </a:p>
        </p:txBody>
      </p:sp>
      <p:pic>
        <p:nvPicPr>
          <p:cNvPr id="4" name="Picture 3" descr="A hand touching a burger&#10;&#10;AI-generated content may be incorrect.">
            <a:extLst>
              <a:ext uri="{FF2B5EF4-FFF2-40B4-BE49-F238E27FC236}">
                <a16:creationId xmlns:a16="http://schemas.microsoft.com/office/drawing/2014/main" id="{CCA54110-1832-404D-23E3-5B79662FFA6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108" r="7946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6876834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5EF17487-C386-4F99-B5EB-4FD3DF423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Freeform: Shape 26">
            <a:extLst>
              <a:ext uri="{FF2B5EF4-FFF2-40B4-BE49-F238E27FC236}">
                <a16:creationId xmlns:a16="http://schemas.microsoft.com/office/drawing/2014/main" id="{A0DE92DF-4769-4DE9-93FD-EE312718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0CC5DA-D497-2EFD-C520-35112A7643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6824" y="643467"/>
            <a:ext cx="4772975" cy="1800526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</a:pPr>
            <a:br>
              <a:rPr lang="en-GB" sz="3100" b="1">
                <a:latin typeface="Aptos"/>
              </a:rPr>
            </a:br>
            <a:br>
              <a:rPr lang="en-GB" sz="3100" b="1">
                <a:latin typeface="Aptos"/>
              </a:rPr>
            </a:br>
            <a:r>
              <a:rPr lang="en-GB" sz="3100" b="1">
                <a:latin typeface="Aptos"/>
              </a:rPr>
              <a:t>      Provide weaknesses/challenges:</a:t>
            </a:r>
            <a:endParaRPr lang="en-US" sz="3100"/>
          </a:p>
          <a:p>
            <a:endParaRPr lang="en-GB" sz="31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A5E350-D12C-BE1C-FA17-B0F8F30848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6824" y="2623381"/>
            <a:ext cx="4772974" cy="355358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900">
                <a:ea typeface="+mn-lt"/>
                <a:cs typeface="+mn-lt"/>
              </a:rPr>
              <a:t>Digital &amp; social efforts must be tightly integrated with in-store / loyalty systems – potential silos.</a:t>
            </a:r>
            <a:endParaRPr lang="en-GB" sz="1900"/>
          </a:p>
          <a:p>
            <a:endParaRPr lang="en-GB" sz="1900">
              <a:ea typeface="+mn-lt"/>
              <a:cs typeface="+mn-lt"/>
            </a:endParaRPr>
          </a:p>
          <a:p>
            <a:r>
              <a:rPr lang="en-GB" sz="1900">
                <a:ea typeface="+mn-lt"/>
                <a:cs typeface="+mn-lt"/>
              </a:rPr>
              <a:t>Measuring real ROI (Return on Investment) from social engagement to actual food sales may be difficult.</a:t>
            </a:r>
            <a:endParaRPr lang="en-GB" sz="1900"/>
          </a:p>
          <a:p>
            <a:endParaRPr lang="en-GB" sz="1900">
              <a:ea typeface="+mn-lt"/>
              <a:cs typeface="+mn-lt"/>
            </a:endParaRPr>
          </a:p>
          <a:p>
            <a:r>
              <a:rPr lang="en-GB" sz="1900">
                <a:ea typeface="+mn-lt"/>
                <a:cs typeface="+mn-lt"/>
              </a:rPr>
              <a:t>Competitors (e.g., online grocers, discounters) may move faster in digital innovation.</a:t>
            </a:r>
            <a:endParaRPr lang="en-GB" sz="1900"/>
          </a:p>
          <a:p>
            <a:endParaRPr lang="en-GB" sz="1900"/>
          </a:p>
        </p:txBody>
      </p:sp>
      <p:pic>
        <p:nvPicPr>
          <p:cNvPr id="4" name="Picture 3" descr="A person walking in a grocery store&#10;&#10;AI-generated content may be incorrect.">
            <a:extLst>
              <a:ext uri="{FF2B5EF4-FFF2-40B4-BE49-F238E27FC236}">
                <a16:creationId xmlns:a16="http://schemas.microsoft.com/office/drawing/2014/main" id="{833C8FF6-3677-BB49-137D-E9BB72340C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18001" y="643468"/>
            <a:ext cx="3812741" cy="2545005"/>
          </a:xfrm>
          <a:prstGeom prst="rect">
            <a:avLst/>
          </a:prstGeom>
        </p:spPr>
      </p:pic>
      <p:pic>
        <p:nvPicPr>
          <p:cNvPr id="5" name="Picture 4" descr="A phone with text on it&#10;&#10;AI-generated content may be incorrect.">
            <a:extLst>
              <a:ext uri="{FF2B5EF4-FFF2-40B4-BE49-F238E27FC236}">
                <a16:creationId xmlns:a16="http://schemas.microsoft.com/office/drawing/2014/main" id="{66F975E4-3ED7-6D7C-226D-88866C3ADD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1617" y="3657600"/>
            <a:ext cx="2585510" cy="25855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976958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69AB23CA-CF96-42B0-847F-37A181DEB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28EC62-DDF7-7F29-FAA8-2D97522F36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576" y="442914"/>
            <a:ext cx="7134415" cy="1331296"/>
          </a:xfrm>
        </p:spPr>
        <p:txBody>
          <a:bodyPr anchor="b">
            <a:normAutofit/>
          </a:bodyPr>
          <a:lstStyle/>
          <a:p>
            <a:br>
              <a:rPr lang="en-US" sz="3600" b="1">
                <a:latin typeface="Aptos"/>
                <a:ea typeface="Calibri"/>
                <a:cs typeface="Calibri"/>
              </a:rPr>
            </a:br>
            <a:r>
              <a:rPr lang="en-US" sz="3600" b="1">
                <a:latin typeface="Aptos"/>
                <a:ea typeface="Calibri"/>
                <a:cs typeface="Calibri"/>
              </a:rPr>
              <a:t>Opportunities &amp; Threats</a:t>
            </a:r>
            <a:endParaRPr lang="en-GB" sz="3600" b="1">
              <a:latin typeface="Aptos"/>
              <a:ea typeface="Calibri"/>
              <a:cs typeface="Calibri"/>
            </a:endParaRPr>
          </a:p>
          <a:p>
            <a:endParaRPr lang="en-GB" sz="3600"/>
          </a:p>
        </p:txBody>
      </p:sp>
      <p:sp>
        <p:nvSpPr>
          <p:cNvPr id="30" name="Freeform: Shape 17">
            <a:extLst>
              <a:ext uri="{FF2B5EF4-FFF2-40B4-BE49-F238E27FC236}">
                <a16:creationId xmlns:a16="http://schemas.microsoft.com/office/drawing/2014/main" id="{A45FD7F6-BF7B-4588-AE38-90035891A1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30690" y="-18918"/>
            <a:ext cx="3580076" cy="3029264"/>
          </a:xfrm>
          <a:custGeom>
            <a:avLst/>
            <a:gdLst>
              <a:gd name="connsiteX0" fmla="*/ 19381 w 3580076"/>
              <a:gd name="connsiteY0" fmla="*/ 0 h 3029264"/>
              <a:gd name="connsiteX1" fmla="*/ 3580076 w 3580076"/>
              <a:gd name="connsiteY1" fmla="*/ 0 h 3029264"/>
              <a:gd name="connsiteX2" fmla="*/ 3580076 w 3580076"/>
              <a:gd name="connsiteY2" fmla="*/ 2559343 h 3029264"/>
              <a:gd name="connsiteX3" fmla="*/ 3556258 w 3580076"/>
              <a:gd name="connsiteY3" fmla="*/ 2578706 h 3029264"/>
              <a:gd name="connsiteX4" fmla="*/ 2887450 w 3580076"/>
              <a:gd name="connsiteY4" fmla="*/ 2826324 h 3029264"/>
              <a:gd name="connsiteX5" fmla="*/ 2575407 w 3580076"/>
              <a:gd name="connsiteY5" fmla="*/ 2906908 h 3029264"/>
              <a:gd name="connsiteX6" fmla="*/ 628491 w 3580076"/>
              <a:gd name="connsiteY6" fmla="*/ 2569492 h 3029264"/>
              <a:gd name="connsiteX7" fmla="*/ 113276 w 3580076"/>
              <a:gd name="connsiteY7" fmla="*/ 1240251 h 3029264"/>
              <a:gd name="connsiteX8" fmla="*/ 83702 w 3580076"/>
              <a:gd name="connsiteY8" fmla="*/ 1041556 h 3029264"/>
              <a:gd name="connsiteX9" fmla="*/ 7347 w 3580076"/>
              <a:gd name="connsiteY9" fmla="*/ 73049 h 3029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80076" h="3029264">
                <a:moveTo>
                  <a:pt x="19381" y="0"/>
                </a:moveTo>
                <a:lnTo>
                  <a:pt x="3580076" y="0"/>
                </a:lnTo>
                <a:lnTo>
                  <a:pt x="3580076" y="2559343"/>
                </a:lnTo>
                <a:lnTo>
                  <a:pt x="3556258" y="2578706"/>
                </a:lnTo>
                <a:cubicBezTo>
                  <a:pt x="3390615" y="2698133"/>
                  <a:pt x="3196665" y="2750327"/>
                  <a:pt x="2887450" y="2826324"/>
                </a:cubicBezTo>
                <a:cubicBezTo>
                  <a:pt x="2787996" y="2850747"/>
                  <a:pt x="2685123" y="2876042"/>
                  <a:pt x="2575407" y="2906908"/>
                </a:cubicBezTo>
                <a:cubicBezTo>
                  <a:pt x="1737105" y="3142655"/>
                  <a:pt x="1154843" y="3041718"/>
                  <a:pt x="628491" y="2569492"/>
                </a:cubicBezTo>
                <a:cubicBezTo>
                  <a:pt x="283045" y="2259569"/>
                  <a:pt x="200247" y="1841949"/>
                  <a:pt x="113276" y="1240251"/>
                </a:cubicBezTo>
                <a:cubicBezTo>
                  <a:pt x="103566" y="1173024"/>
                  <a:pt x="93505" y="1106186"/>
                  <a:pt x="83702" y="1041556"/>
                </a:cubicBezTo>
                <a:cubicBezTo>
                  <a:pt x="30763" y="691052"/>
                  <a:pt x="-19190" y="360006"/>
                  <a:pt x="7347" y="73049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5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4" name="Picture 3" descr="A store front with green letters&#10;&#10;AI-generated content may be incorrect.">
            <a:extLst>
              <a:ext uri="{FF2B5EF4-FFF2-40B4-BE49-F238E27FC236}">
                <a16:creationId xmlns:a16="http://schemas.microsoft.com/office/drawing/2014/main" id="{67FD71C8-9831-8689-4CC0-893EE986A33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291" r="4009"/>
          <a:stretch>
            <a:fillRect/>
          </a:stretch>
        </p:blipFill>
        <p:spPr>
          <a:xfrm>
            <a:off x="6232303" y="3297831"/>
            <a:ext cx="5959692" cy="3560169"/>
          </a:xfrm>
          <a:custGeom>
            <a:avLst/>
            <a:gdLst/>
            <a:ahLst/>
            <a:cxnLst/>
            <a:rect l="l" t="t" r="r" b="b"/>
            <a:pathLst>
              <a:path w="5959692" h="3560169">
                <a:moveTo>
                  <a:pt x="3008109" y="42"/>
                </a:moveTo>
                <a:cubicBezTo>
                  <a:pt x="3549058" y="3372"/>
                  <a:pt x="4091345" y="208628"/>
                  <a:pt x="4702247" y="626282"/>
                </a:cubicBezTo>
                <a:cubicBezTo>
                  <a:pt x="4830168" y="713755"/>
                  <a:pt x="4951806" y="791097"/>
                  <a:pt x="5069411" y="865826"/>
                </a:cubicBezTo>
                <a:cubicBezTo>
                  <a:pt x="5495976" y="1136988"/>
                  <a:pt x="5734167" y="1298128"/>
                  <a:pt x="5895906" y="1594994"/>
                </a:cubicBezTo>
                <a:lnTo>
                  <a:pt x="5959691" y="1728783"/>
                </a:lnTo>
                <a:lnTo>
                  <a:pt x="5959692" y="3560169"/>
                </a:lnTo>
                <a:lnTo>
                  <a:pt x="635" y="3560169"/>
                </a:lnTo>
                <a:lnTo>
                  <a:pt x="0" y="3534810"/>
                </a:lnTo>
                <a:cubicBezTo>
                  <a:pt x="2402" y="3407978"/>
                  <a:pt x="21463" y="3278501"/>
                  <a:pt x="56896" y="3142342"/>
                </a:cubicBezTo>
                <a:cubicBezTo>
                  <a:pt x="155720" y="2762537"/>
                  <a:pt x="374193" y="2359525"/>
                  <a:pt x="605568" y="1932853"/>
                </a:cubicBezTo>
                <a:cubicBezTo>
                  <a:pt x="648282" y="1854194"/>
                  <a:pt x="692359" y="1772817"/>
                  <a:pt x="736162" y="1690788"/>
                </a:cubicBezTo>
                <a:cubicBezTo>
                  <a:pt x="1128289" y="956620"/>
                  <a:pt x="1429537" y="456850"/>
                  <a:pt x="2021319" y="209863"/>
                </a:cubicBezTo>
                <a:cubicBezTo>
                  <a:pt x="2359453" y="68739"/>
                  <a:pt x="2683541" y="-1956"/>
                  <a:pt x="3008109" y="42"/>
                </a:cubicBezTo>
                <a:close/>
              </a:path>
            </a:pathLst>
          </a:custGeom>
        </p:spPr>
      </p:pic>
      <p:sp>
        <p:nvSpPr>
          <p:cNvPr id="31" name="Freeform: Shape 19">
            <a:extLst>
              <a:ext uri="{FF2B5EF4-FFF2-40B4-BE49-F238E27FC236}">
                <a16:creationId xmlns:a16="http://schemas.microsoft.com/office/drawing/2014/main" id="{2F05AAE2-453E-4EDA-8961-D9B319978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32156" y="3297832"/>
            <a:ext cx="5959692" cy="3560169"/>
          </a:xfrm>
          <a:custGeom>
            <a:avLst/>
            <a:gdLst>
              <a:gd name="connsiteX0" fmla="*/ 5959692 w 5959692"/>
              <a:gd name="connsiteY0" fmla="*/ 3363787 h 3560169"/>
              <a:gd name="connsiteX1" fmla="*/ 5959692 w 5959692"/>
              <a:gd name="connsiteY1" fmla="*/ 3560169 h 3560169"/>
              <a:gd name="connsiteX2" fmla="*/ 5918326 w 5959692"/>
              <a:gd name="connsiteY2" fmla="*/ 3560169 h 3560169"/>
              <a:gd name="connsiteX3" fmla="*/ 3008109 w 5959692"/>
              <a:gd name="connsiteY3" fmla="*/ 42 h 3560169"/>
              <a:gd name="connsiteX4" fmla="*/ 4702247 w 5959692"/>
              <a:gd name="connsiteY4" fmla="*/ 626282 h 3560169"/>
              <a:gd name="connsiteX5" fmla="*/ 5069411 w 5959692"/>
              <a:gd name="connsiteY5" fmla="*/ 865826 h 3560169"/>
              <a:gd name="connsiteX6" fmla="*/ 5895906 w 5959692"/>
              <a:gd name="connsiteY6" fmla="*/ 1594994 h 3560169"/>
              <a:gd name="connsiteX7" fmla="*/ 5959691 w 5959692"/>
              <a:gd name="connsiteY7" fmla="*/ 1728783 h 3560169"/>
              <a:gd name="connsiteX8" fmla="*/ 5959691 w 5959692"/>
              <a:gd name="connsiteY8" fmla="*/ 2242763 h 3560169"/>
              <a:gd name="connsiteX9" fmla="*/ 5918347 w 5959692"/>
              <a:gd name="connsiteY9" fmla="*/ 2056598 h 3560169"/>
              <a:gd name="connsiteX10" fmla="*/ 5820285 w 5959692"/>
              <a:gd name="connsiteY10" fmla="*/ 1774807 h 3560169"/>
              <a:gd name="connsiteX11" fmla="*/ 4980935 w 5959692"/>
              <a:gd name="connsiteY11" fmla="*/ 946614 h 3560169"/>
              <a:gd name="connsiteX12" fmla="*/ 4635662 w 5959692"/>
              <a:gd name="connsiteY12" fmla="*/ 716464 h 3560169"/>
              <a:gd name="connsiteX13" fmla="*/ 3044280 w 5959692"/>
              <a:gd name="connsiteY13" fmla="*/ 109209 h 3560169"/>
              <a:gd name="connsiteX14" fmla="*/ 2119450 w 5959692"/>
              <a:gd name="connsiteY14" fmla="*/ 300880 h 3560169"/>
              <a:gd name="connsiteX15" fmla="*/ 919412 w 5959692"/>
              <a:gd name="connsiteY15" fmla="*/ 1696777 h 3560169"/>
              <a:gd name="connsiteX16" fmla="*/ 797804 w 5959692"/>
              <a:gd name="connsiteY16" fmla="*/ 1925546 h 3560169"/>
              <a:gd name="connsiteX17" fmla="*/ 287588 w 5959692"/>
              <a:gd name="connsiteY17" fmla="*/ 3069391 h 3560169"/>
              <a:gd name="connsiteX18" fmla="*/ 235658 w 5959692"/>
              <a:gd name="connsiteY18" fmla="*/ 3441477 h 3560169"/>
              <a:gd name="connsiteX19" fmla="*/ 239056 w 5959692"/>
              <a:gd name="connsiteY19" fmla="*/ 3560169 h 3560169"/>
              <a:gd name="connsiteX20" fmla="*/ 635 w 5959692"/>
              <a:gd name="connsiteY20" fmla="*/ 3560169 h 3560169"/>
              <a:gd name="connsiteX21" fmla="*/ 0 w 5959692"/>
              <a:gd name="connsiteY21" fmla="*/ 3534810 h 3560169"/>
              <a:gd name="connsiteX22" fmla="*/ 56896 w 5959692"/>
              <a:gd name="connsiteY22" fmla="*/ 3142342 h 3560169"/>
              <a:gd name="connsiteX23" fmla="*/ 605568 w 5959692"/>
              <a:gd name="connsiteY23" fmla="*/ 1932853 h 3560169"/>
              <a:gd name="connsiteX24" fmla="*/ 736162 w 5959692"/>
              <a:gd name="connsiteY24" fmla="*/ 1690788 h 3560169"/>
              <a:gd name="connsiteX25" fmla="*/ 2021319 w 5959692"/>
              <a:gd name="connsiteY25" fmla="*/ 209863 h 3560169"/>
              <a:gd name="connsiteX26" fmla="*/ 3008109 w 5959692"/>
              <a:gd name="connsiteY26" fmla="*/ 42 h 35601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5959692" h="3560169">
                <a:moveTo>
                  <a:pt x="5959692" y="3363787"/>
                </a:moveTo>
                <a:lnTo>
                  <a:pt x="5959692" y="3560169"/>
                </a:lnTo>
                <a:lnTo>
                  <a:pt x="5918326" y="3560169"/>
                </a:lnTo>
                <a:close/>
                <a:moveTo>
                  <a:pt x="3008109" y="42"/>
                </a:moveTo>
                <a:cubicBezTo>
                  <a:pt x="3549058" y="3372"/>
                  <a:pt x="4091345" y="208628"/>
                  <a:pt x="4702247" y="626282"/>
                </a:cubicBezTo>
                <a:cubicBezTo>
                  <a:pt x="4830168" y="713755"/>
                  <a:pt x="4951806" y="791097"/>
                  <a:pt x="5069411" y="865826"/>
                </a:cubicBezTo>
                <a:cubicBezTo>
                  <a:pt x="5495976" y="1136988"/>
                  <a:pt x="5734167" y="1298128"/>
                  <a:pt x="5895906" y="1594994"/>
                </a:cubicBezTo>
                <a:lnTo>
                  <a:pt x="5959691" y="1728783"/>
                </a:lnTo>
                <a:lnTo>
                  <a:pt x="5959691" y="2242763"/>
                </a:lnTo>
                <a:lnTo>
                  <a:pt x="5918347" y="2056598"/>
                </a:lnTo>
                <a:cubicBezTo>
                  <a:pt x="5891169" y="1960834"/>
                  <a:pt x="5858474" y="1866845"/>
                  <a:pt x="5820285" y="1774807"/>
                </a:cubicBezTo>
                <a:cubicBezTo>
                  <a:pt x="5666444" y="1404038"/>
                  <a:pt x="5439344" y="1244459"/>
                  <a:pt x="4980935" y="946614"/>
                </a:cubicBezTo>
                <a:cubicBezTo>
                  <a:pt x="4870349" y="874793"/>
                  <a:pt x="4755972" y="800460"/>
                  <a:pt x="4635662" y="716464"/>
                </a:cubicBezTo>
                <a:cubicBezTo>
                  <a:pt x="4061110" y="315407"/>
                  <a:pt x="3551697" y="116473"/>
                  <a:pt x="3044280" y="109209"/>
                </a:cubicBezTo>
                <a:cubicBezTo>
                  <a:pt x="2739831" y="104851"/>
                  <a:pt x="2436100" y="169494"/>
                  <a:pt x="2119450" y="300880"/>
                </a:cubicBezTo>
                <a:cubicBezTo>
                  <a:pt x="1565269" y="530823"/>
                  <a:pt x="1284534" y="1002904"/>
                  <a:pt x="919412" y="1696777"/>
                </a:cubicBezTo>
                <a:cubicBezTo>
                  <a:pt x="878625" y="1774305"/>
                  <a:pt x="837580" y="1851211"/>
                  <a:pt x="797804" y="1925546"/>
                </a:cubicBezTo>
                <a:cubicBezTo>
                  <a:pt x="582340" y="2328776"/>
                  <a:pt x="378892" y="2709642"/>
                  <a:pt x="287588" y="3069391"/>
                </a:cubicBezTo>
                <a:cubicBezTo>
                  <a:pt x="254851" y="3198359"/>
                  <a:pt x="237447" y="3321111"/>
                  <a:pt x="235658" y="3441477"/>
                </a:cubicBezTo>
                <a:lnTo>
                  <a:pt x="239056" y="3560169"/>
                </a:lnTo>
                <a:lnTo>
                  <a:pt x="635" y="3560169"/>
                </a:lnTo>
                <a:lnTo>
                  <a:pt x="0" y="3534810"/>
                </a:lnTo>
                <a:cubicBezTo>
                  <a:pt x="2402" y="3407978"/>
                  <a:pt x="21463" y="3278501"/>
                  <a:pt x="56896" y="3142342"/>
                </a:cubicBezTo>
                <a:cubicBezTo>
                  <a:pt x="155720" y="2762537"/>
                  <a:pt x="374193" y="2359525"/>
                  <a:pt x="605568" y="1932853"/>
                </a:cubicBezTo>
                <a:cubicBezTo>
                  <a:pt x="648282" y="1854194"/>
                  <a:pt x="692359" y="1772817"/>
                  <a:pt x="736162" y="1690788"/>
                </a:cubicBezTo>
                <a:cubicBezTo>
                  <a:pt x="1128289" y="956620"/>
                  <a:pt x="1429537" y="456850"/>
                  <a:pt x="2021319" y="209863"/>
                </a:cubicBezTo>
                <a:cubicBezTo>
                  <a:pt x="2359453" y="68739"/>
                  <a:pt x="2683541" y="-1956"/>
                  <a:pt x="3008109" y="42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32" name="Freeform: Shape 21">
            <a:extLst>
              <a:ext uri="{FF2B5EF4-FFF2-40B4-BE49-F238E27FC236}">
                <a16:creationId xmlns:a16="http://schemas.microsoft.com/office/drawing/2014/main" id="{CE2CF453-4871-4F22-8746-957F757DAA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50493" y="3124529"/>
            <a:ext cx="6141507" cy="3752389"/>
          </a:xfrm>
          <a:custGeom>
            <a:avLst/>
            <a:gdLst>
              <a:gd name="connsiteX0" fmla="*/ 3215595 w 6141507"/>
              <a:gd name="connsiteY0" fmla="*/ 37 h 3752389"/>
              <a:gd name="connsiteX1" fmla="*/ 5025810 w 6141507"/>
              <a:gd name="connsiteY1" fmla="*/ 667544 h 3752389"/>
              <a:gd name="connsiteX2" fmla="*/ 5418068 w 6141507"/>
              <a:gd name="connsiteY2" fmla="*/ 923043 h 3752389"/>
              <a:gd name="connsiteX3" fmla="*/ 6130109 w 6141507"/>
              <a:gd name="connsiteY3" fmla="*/ 1458777 h 3752389"/>
              <a:gd name="connsiteX4" fmla="*/ 6141506 w 6141507"/>
              <a:gd name="connsiteY4" fmla="*/ 1473047 h 3752389"/>
              <a:gd name="connsiteX5" fmla="*/ 6141507 w 6141507"/>
              <a:gd name="connsiteY5" fmla="*/ 3752389 h 3752389"/>
              <a:gd name="connsiteX6" fmla="*/ 0 w 6141507"/>
              <a:gd name="connsiteY6" fmla="*/ 3752389 h 3752389"/>
              <a:gd name="connsiteX7" fmla="*/ 7127 w 6141507"/>
              <a:gd name="connsiteY7" fmla="*/ 3638865 h 3752389"/>
              <a:gd name="connsiteX8" fmla="*/ 59603 w 6141507"/>
              <a:gd name="connsiteY8" fmla="*/ 3356358 h 3752389"/>
              <a:gd name="connsiteX9" fmla="*/ 646726 w 6141507"/>
              <a:gd name="connsiteY9" fmla="*/ 2064848 h 3752389"/>
              <a:gd name="connsiteX10" fmla="*/ 786444 w 6141507"/>
              <a:gd name="connsiteY10" fmla="*/ 1806355 h 3752389"/>
              <a:gd name="connsiteX11" fmla="*/ 2160845 w 6141507"/>
              <a:gd name="connsiteY11" fmla="*/ 224629 h 3752389"/>
              <a:gd name="connsiteX12" fmla="*/ 3215595 w 6141507"/>
              <a:gd name="connsiteY12" fmla="*/ 37 h 37523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141507" h="3752389">
                <a:moveTo>
                  <a:pt x="3215595" y="37"/>
                </a:moveTo>
                <a:cubicBezTo>
                  <a:pt x="3793727" y="3265"/>
                  <a:pt x="4373168" y="222053"/>
                  <a:pt x="5025810" y="667544"/>
                </a:cubicBezTo>
                <a:cubicBezTo>
                  <a:pt x="5162471" y="760846"/>
                  <a:pt x="5292423" y="843339"/>
                  <a:pt x="5418068" y="923043"/>
                </a:cubicBezTo>
                <a:cubicBezTo>
                  <a:pt x="5743584" y="1129628"/>
                  <a:pt x="5966418" y="1276344"/>
                  <a:pt x="6130109" y="1458777"/>
                </a:cubicBezTo>
                <a:lnTo>
                  <a:pt x="6141506" y="1473047"/>
                </a:lnTo>
                <a:lnTo>
                  <a:pt x="6141507" y="3752389"/>
                </a:lnTo>
                <a:lnTo>
                  <a:pt x="0" y="3752389"/>
                </a:lnTo>
                <a:lnTo>
                  <a:pt x="7127" y="3638865"/>
                </a:lnTo>
                <a:cubicBezTo>
                  <a:pt x="16780" y="3547020"/>
                  <a:pt x="34303" y="3453276"/>
                  <a:pt x="59603" y="3356358"/>
                </a:cubicBezTo>
                <a:cubicBezTo>
                  <a:pt x="165452" y="2950843"/>
                  <a:pt x="399187" y="2520480"/>
                  <a:pt x="646726" y="2064848"/>
                </a:cubicBezTo>
                <a:cubicBezTo>
                  <a:pt x="692424" y="1980851"/>
                  <a:pt x="739580" y="1893951"/>
                  <a:pt x="786444" y="1806355"/>
                </a:cubicBezTo>
                <a:cubicBezTo>
                  <a:pt x="1205972" y="1022363"/>
                  <a:pt x="1528233" y="488656"/>
                  <a:pt x="2160845" y="224629"/>
                </a:cubicBezTo>
                <a:cubicBezTo>
                  <a:pt x="2522310" y="73767"/>
                  <a:pt x="2868717" y="-1899"/>
                  <a:pt x="3215595" y="37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5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35FED3-F60B-AFB3-3E48-F847725085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576" y="1966431"/>
            <a:ext cx="5485331" cy="399780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2000" b="1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000" b="1">
                <a:ea typeface="+mn-lt"/>
                <a:cs typeface="+mn-lt"/>
              </a:rPr>
              <a:t>Opportunity</a:t>
            </a:r>
            <a:r>
              <a:rPr lang="en-GB" sz="2000">
                <a:ea typeface="+mn-lt"/>
                <a:cs typeface="+mn-lt"/>
              </a:rPr>
              <a:t>: Deeper data analytics, AI-driven personalization, voice/Internet of Things shopping. </a:t>
            </a:r>
          </a:p>
          <a:p>
            <a:pPr marL="0" indent="0">
              <a:buNone/>
            </a:pPr>
            <a:endParaRPr lang="en-GB" sz="2000" b="1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000" b="1">
                <a:ea typeface="+mn-lt"/>
                <a:cs typeface="+mn-lt"/>
              </a:rPr>
              <a:t>Threat: </a:t>
            </a:r>
            <a:r>
              <a:rPr lang="en-GB" sz="2000">
                <a:ea typeface="+mn-lt"/>
                <a:cs typeface="+mn-lt"/>
              </a:rPr>
              <a:t>Digital ad spend inflation, GDPR, channel fragmentation, competitor digital innovation (Tesco, Sainsbury’s).</a:t>
            </a:r>
            <a:endParaRPr lang="en-GB" sz="2000"/>
          </a:p>
          <a:p>
            <a:pPr marL="0" indent="0">
              <a:buNone/>
            </a:pPr>
            <a:endParaRPr lang="en-GB" sz="2000"/>
          </a:p>
          <a:p>
            <a:endParaRPr lang="en-GB" sz="2000"/>
          </a:p>
        </p:txBody>
      </p:sp>
      <p:pic>
        <p:nvPicPr>
          <p:cNvPr id="5" name="Picture 4" descr="A group of people in a shopping mall&#10;&#10;AI-generated content may be incorrect.">
            <a:extLst>
              <a:ext uri="{FF2B5EF4-FFF2-40B4-BE49-F238E27FC236}">
                <a16:creationId xmlns:a16="http://schemas.microsoft.com/office/drawing/2014/main" id="{3F099C02-7C57-AD44-464F-ACC86A60099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18" r="19978" b="-1"/>
          <a:stretch>
            <a:fillRect/>
          </a:stretch>
        </p:blipFill>
        <p:spPr>
          <a:xfrm>
            <a:off x="8898128" y="10"/>
            <a:ext cx="3293877" cy="2743202"/>
          </a:xfrm>
          <a:custGeom>
            <a:avLst/>
            <a:gdLst/>
            <a:ahLst/>
            <a:cxnLst/>
            <a:rect l="l" t="t" r="r" b="b"/>
            <a:pathLst>
              <a:path w="3293877" h="2743212">
                <a:moveTo>
                  <a:pt x="37772" y="0"/>
                </a:moveTo>
                <a:lnTo>
                  <a:pt x="3293877" y="0"/>
                </a:lnTo>
                <a:lnTo>
                  <a:pt x="3293877" y="2133887"/>
                </a:lnTo>
                <a:lnTo>
                  <a:pt x="3222757" y="2223039"/>
                </a:lnTo>
                <a:cubicBezTo>
                  <a:pt x="3041339" y="2425251"/>
                  <a:pt x="2861221" y="2476800"/>
                  <a:pt x="2503136" y="2565392"/>
                </a:cubicBezTo>
                <a:cubicBezTo>
                  <a:pt x="2416757" y="2586746"/>
                  <a:pt x="2327408" y="2608861"/>
                  <a:pt x="2232111" y="2635826"/>
                </a:cubicBezTo>
                <a:cubicBezTo>
                  <a:pt x="1503976" y="2841768"/>
                  <a:pt x="998612" y="2754939"/>
                  <a:pt x="542319" y="2345567"/>
                </a:cubicBezTo>
                <a:cubicBezTo>
                  <a:pt x="242852" y="2076894"/>
                  <a:pt x="171565" y="1714314"/>
                  <a:pt x="96920" y="1191868"/>
                </a:cubicBezTo>
                <a:cubicBezTo>
                  <a:pt x="88586" y="1133496"/>
                  <a:pt x="79946" y="1075462"/>
                  <a:pt x="71529" y="1019346"/>
                </a:cubicBezTo>
                <a:cubicBezTo>
                  <a:pt x="26070" y="715012"/>
                  <a:pt x="-16826" y="427572"/>
                  <a:pt x="6623" y="178315"/>
                </a:cubicBezTo>
                <a:cubicBezTo>
                  <a:pt x="12226" y="118742"/>
                  <a:pt x="21526" y="62431"/>
                  <a:pt x="34833" y="8680"/>
                </a:cubicBezTo>
                <a:close/>
              </a:path>
            </a:pathLst>
          </a:custGeom>
        </p:spPr>
      </p:pic>
      <p:sp>
        <p:nvSpPr>
          <p:cNvPr id="33" name="Freeform: Shape 23">
            <a:extLst>
              <a:ext uri="{FF2B5EF4-FFF2-40B4-BE49-F238E27FC236}">
                <a16:creationId xmlns:a16="http://schemas.microsoft.com/office/drawing/2014/main" id="{6A0E0FAE-D6BC-43D5-ACA6-8CDE48477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97970" y="0"/>
            <a:ext cx="3293877" cy="2743212"/>
          </a:xfrm>
          <a:custGeom>
            <a:avLst/>
            <a:gdLst>
              <a:gd name="connsiteX0" fmla="*/ 37772 w 3293877"/>
              <a:gd name="connsiteY0" fmla="*/ 0 h 2743212"/>
              <a:gd name="connsiteX1" fmla="*/ 175506 w 3293877"/>
              <a:gd name="connsiteY1" fmla="*/ 0 h 2743212"/>
              <a:gd name="connsiteX2" fmla="*/ 149226 w 3293877"/>
              <a:gd name="connsiteY2" fmla="*/ 78193 h 2743212"/>
              <a:gd name="connsiteX3" fmla="*/ 122819 w 3293877"/>
              <a:gd name="connsiteY3" fmla="*/ 237010 h 2743212"/>
              <a:gd name="connsiteX4" fmla="*/ 180914 w 3293877"/>
              <a:gd name="connsiteY4" fmla="*/ 1023956 h 2743212"/>
              <a:gd name="connsiteX5" fmla="*/ 203979 w 3293877"/>
              <a:gd name="connsiteY5" fmla="*/ 1185356 h 2743212"/>
              <a:gd name="connsiteX6" fmla="*/ 612631 w 3293877"/>
              <a:gd name="connsiteY6" fmla="*/ 2264082 h 2743212"/>
              <a:gd name="connsiteX7" fmla="*/ 2171849 w 3293877"/>
              <a:gd name="connsiteY7" fmla="*/ 2532019 h 2743212"/>
              <a:gd name="connsiteX8" fmla="*/ 2422184 w 3293877"/>
              <a:gd name="connsiteY8" fmla="*/ 2465509 h 2743212"/>
              <a:gd name="connsiteX9" fmla="*/ 3087206 w 3293877"/>
              <a:gd name="connsiteY9" fmla="*/ 2143537 h 2743212"/>
              <a:gd name="connsiteX10" fmla="*/ 3203783 w 3293877"/>
              <a:gd name="connsiteY10" fmla="*/ 1995541 h 2743212"/>
              <a:gd name="connsiteX11" fmla="*/ 3293877 w 3293877"/>
              <a:gd name="connsiteY11" fmla="*/ 1849554 h 2743212"/>
              <a:gd name="connsiteX12" fmla="*/ 3293877 w 3293877"/>
              <a:gd name="connsiteY12" fmla="*/ 2133887 h 2743212"/>
              <a:gd name="connsiteX13" fmla="*/ 3222757 w 3293877"/>
              <a:gd name="connsiteY13" fmla="*/ 2223039 h 2743212"/>
              <a:gd name="connsiteX14" fmla="*/ 2503136 w 3293877"/>
              <a:gd name="connsiteY14" fmla="*/ 2565392 h 2743212"/>
              <a:gd name="connsiteX15" fmla="*/ 2232111 w 3293877"/>
              <a:gd name="connsiteY15" fmla="*/ 2635826 h 2743212"/>
              <a:gd name="connsiteX16" fmla="*/ 542319 w 3293877"/>
              <a:gd name="connsiteY16" fmla="*/ 2345567 h 2743212"/>
              <a:gd name="connsiteX17" fmla="*/ 96920 w 3293877"/>
              <a:gd name="connsiteY17" fmla="*/ 1191868 h 2743212"/>
              <a:gd name="connsiteX18" fmla="*/ 71529 w 3293877"/>
              <a:gd name="connsiteY18" fmla="*/ 1019346 h 2743212"/>
              <a:gd name="connsiteX19" fmla="*/ 6623 w 3293877"/>
              <a:gd name="connsiteY19" fmla="*/ 178315 h 2743212"/>
              <a:gd name="connsiteX20" fmla="*/ 34833 w 3293877"/>
              <a:gd name="connsiteY20" fmla="*/ 8680 h 2743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293877" h="2743212">
                <a:moveTo>
                  <a:pt x="37772" y="0"/>
                </a:moveTo>
                <a:lnTo>
                  <a:pt x="175506" y="0"/>
                </a:lnTo>
                <a:lnTo>
                  <a:pt x="149226" y="78193"/>
                </a:lnTo>
                <a:cubicBezTo>
                  <a:pt x="136827" y="128527"/>
                  <a:pt x="128121" y="181246"/>
                  <a:pt x="122819" y="237010"/>
                </a:cubicBezTo>
                <a:cubicBezTo>
                  <a:pt x="100634" y="470331"/>
                  <a:pt x="139609" y="739241"/>
                  <a:pt x="180914" y="1023956"/>
                </a:cubicBezTo>
                <a:cubicBezTo>
                  <a:pt x="188562" y="1076454"/>
                  <a:pt x="196412" y="1130747"/>
                  <a:pt x="203979" y="1185356"/>
                </a:cubicBezTo>
                <a:cubicBezTo>
                  <a:pt x="271754" y="1674130"/>
                  <a:pt x="336774" y="2013298"/>
                  <a:pt x="612631" y="2264082"/>
                </a:cubicBezTo>
                <a:cubicBezTo>
                  <a:pt x="1032949" y="2646196"/>
                  <a:pt x="1499262" y="2726349"/>
                  <a:pt x="2171849" y="2532019"/>
                </a:cubicBezTo>
                <a:cubicBezTo>
                  <a:pt x="2259876" y="2506576"/>
                  <a:pt x="2342402" y="2485683"/>
                  <a:pt x="2422184" y="2465509"/>
                </a:cubicBezTo>
                <a:cubicBezTo>
                  <a:pt x="2752924" y="2381814"/>
                  <a:pt x="2919303" y="2333175"/>
                  <a:pt x="3087206" y="2143537"/>
                </a:cubicBezTo>
                <a:cubicBezTo>
                  <a:pt x="3128886" y="2096462"/>
                  <a:pt x="3167762" y="2047097"/>
                  <a:pt x="3203783" y="1995541"/>
                </a:cubicBezTo>
                <a:lnTo>
                  <a:pt x="3293877" y="1849554"/>
                </a:lnTo>
                <a:lnTo>
                  <a:pt x="3293877" y="2133887"/>
                </a:lnTo>
                <a:lnTo>
                  <a:pt x="3222757" y="2223039"/>
                </a:lnTo>
                <a:cubicBezTo>
                  <a:pt x="3041339" y="2425251"/>
                  <a:pt x="2861221" y="2476800"/>
                  <a:pt x="2503136" y="2565392"/>
                </a:cubicBezTo>
                <a:cubicBezTo>
                  <a:pt x="2416757" y="2586746"/>
                  <a:pt x="2327408" y="2608861"/>
                  <a:pt x="2232111" y="2635826"/>
                </a:cubicBezTo>
                <a:cubicBezTo>
                  <a:pt x="1503976" y="2841768"/>
                  <a:pt x="998612" y="2754939"/>
                  <a:pt x="542319" y="2345567"/>
                </a:cubicBezTo>
                <a:cubicBezTo>
                  <a:pt x="242852" y="2076894"/>
                  <a:pt x="171565" y="1714314"/>
                  <a:pt x="96920" y="1191868"/>
                </a:cubicBezTo>
                <a:cubicBezTo>
                  <a:pt x="88586" y="1133496"/>
                  <a:pt x="79946" y="1075462"/>
                  <a:pt x="71529" y="1019346"/>
                </a:cubicBezTo>
                <a:cubicBezTo>
                  <a:pt x="26070" y="715012"/>
                  <a:pt x="-16826" y="427572"/>
                  <a:pt x="6623" y="178315"/>
                </a:cubicBezTo>
                <a:cubicBezTo>
                  <a:pt x="12226" y="118742"/>
                  <a:pt x="21526" y="62431"/>
                  <a:pt x="34833" y="8680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6171971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F0B8CEB-8279-4E5E-A0CE-1FC9F7173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782" y="0"/>
            <a:ext cx="7421217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6BEF0B-3CFA-F6B6-0E03-10BB4455B6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20466" y="609600"/>
            <a:ext cx="4140014" cy="1330839"/>
          </a:xfrm>
        </p:spPr>
        <p:txBody>
          <a:bodyPr>
            <a:normAutofit/>
          </a:bodyPr>
          <a:lstStyle/>
          <a:p>
            <a:r>
              <a:rPr lang="en-GB" b="1">
                <a:latin typeface="Aptos"/>
              </a:rPr>
              <a:t>Key takeaways </a:t>
            </a:r>
            <a:endParaRPr lang="en-US" b="1">
              <a:latin typeface="Aptos"/>
            </a:endParaRPr>
          </a:p>
        </p:txBody>
      </p:sp>
      <p:pic>
        <p:nvPicPr>
          <p:cNvPr id="4" name="Picture 3" descr="A hand holding a key&#10;&#10;AI-generated content may be incorrect.">
            <a:extLst>
              <a:ext uri="{FF2B5EF4-FFF2-40B4-BE49-F238E27FC236}">
                <a16:creationId xmlns:a16="http://schemas.microsoft.com/office/drawing/2014/main" id="{C53EFABA-1EBA-4387-BF2A-D62EAD3B016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1" b="633"/>
          <a:stretch>
            <a:fillRect/>
          </a:stretch>
        </p:blipFill>
        <p:spPr>
          <a:xfrm>
            <a:off x="20" y="10"/>
            <a:ext cx="6901711" cy="6857990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6047E5-962D-DDF6-66BD-F4C1818938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20465" y="2194102"/>
            <a:ext cx="4140013" cy="390858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 b="1">
                <a:ea typeface="+mn-lt"/>
                <a:cs typeface="+mn-lt"/>
              </a:rPr>
              <a:t>  Summary of key take-aways:</a:t>
            </a:r>
            <a:endParaRPr lang="en-GB" sz="2000" b="1"/>
          </a:p>
          <a:p>
            <a:r>
              <a:rPr lang="en-GB" sz="2000">
                <a:ea typeface="+mn-lt"/>
                <a:cs typeface="+mn-lt"/>
              </a:rPr>
              <a:t>Digital &amp; social media are vital for modern CRM in retail food.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M&amp;S Food is using multiple platforms to develop relationships, enhance experience and support performance.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Effectiveness is good but there remain gaps in measurement, integration and agility.</a:t>
            </a:r>
            <a:endParaRPr lang="en-GB" sz="2000"/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37593000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85E800-DA68-D5C6-0930-5633754BF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3" y="670559"/>
            <a:ext cx="4683321" cy="2148841"/>
          </a:xfrm>
        </p:spPr>
        <p:txBody>
          <a:bodyPr anchor="t">
            <a:normAutofit/>
          </a:bodyPr>
          <a:lstStyle/>
          <a:p>
            <a:pPr>
              <a:spcBef>
                <a:spcPts val="1000"/>
              </a:spcBef>
            </a:pPr>
            <a:r>
              <a:rPr lang="en-GB" sz="3700" b="1">
                <a:latin typeface="Aptos"/>
              </a:rPr>
              <a:t> </a:t>
            </a:r>
            <a:br>
              <a:rPr lang="en-GB" sz="3700" b="1">
                <a:latin typeface="Aptos"/>
              </a:rPr>
            </a:br>
            <a:r>
              <a:rPr lang="en-GB" sz="3700" b="1">
                <a:latin typeface="Aptos"/>
              </a:rPr>
              <a:t> Recommendations:</a:t>
            </a:r>
            <a:endParaRPr lang="en-US" sz="3700" b="1">
              <a:latin typeface="Aptos"/>
            </a:endParaRPr>
          </a:p>
          <a:p>
            <a:endParaRPr lang="en-GB" sz="3700"/>
          </a:p>
        </p:txBody>
      </p:sp>
      <p:pic>
        <p:nvPicPr>
          <p:cNvPr id="10" name="Picture 9" descr="A group of people posing for a photo&#10;&#10;AI-generated content may be incorrect.">
            <a:extLst>
              <a:ext uri="{FF2B5EF4-FFF2-40B4-BE49-F238E27FC236}">
                <a16:creationId xmlns:a16="http://schemas.microsoft.com/office/drawing/2014/main" id="{96E686A0-2D12-8380-758D-DBDFEF75CDA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57" b="-2"/>
          <a:stretch>
            <a:fillRect/>
          </a:stretch>
        </p:blipFill>
        <p:spPr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F0E82F-418F-BB7F-FEA6-0DA7BE2620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97004" y="670559"/>
            <a:ext cx="4555782" cy="544507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700" dirty="0">
                <a:ea typeface="+mn-lt"/>
                <a:cs typeface="+mn-lt"/>
              </a:rPr>
              <a:t>Further invest in data analytics and CRM integration (unify customer profiles across channels).</a:t>
            </a:r>
            <a:endParaRPr lang="en-GB" sz="1700" dirty="0"/>
          </a:p>
          <a:p>
            <a:r>
              <a:rPr lang="en-GB" sz="1700" dirty="0">
                <a:ea typeface="+mn-lt"/>
                <a:cs typeface="+mn-lt"/>
              </a:rPr>
              <a:t>Enhance social media strategy with more user-generated content and influencer collaborations specific to food/trends.</a:t>
            </a:r>
            <a:endParaRPr lang="en-GB" sz="1700" dirty="0"/>
          </a:p>
          <a:p>
            <a:r>
              <a:rPr lang="en-GB" sz="1700" dirty="0">
                <a:ea typeface="+mn-lt"/>
                <a:cs typeface="+mn-lt"/>
              </a:rPr>
              <a:t>Use advanced personalisation (AI/ML) to recommend food bundles, seasonal recipes, based on customer purchase history.</a:t>
            </a:r>
            <a:endParaRPr lang="en-GB" sz="1700" dirty="0"/>
          </a:p>
          <a:p>
            <a:r>
              <a:rPr lang="en-GB" sz="1700" dirty="0">
                <a:ea typeface="+mn-lt"/>
                <a:cs typeface="+mn-lt"/>
              </a:rPr>
              <a:t>Develop a robust measurement framework linking social/digital engagement to loyalty and sales outcomes.</a:t>
            </a:r>
            <a:endParaRPr lang="en-GB" sz="1700" dirty="0"/>
          </a:p>
          <a:p>
            <a:r>
              <a:rPr lang="en-GB" sz="1700" dirty="0">
                <a:ea typeface="+mn-lt"/>
                <a:cs typeface="+mn-lt"/>
              </a:rPr>
              <a:t>Maintain brand tone (premium but approachable) with strong food content + social storytelling.</a:t>
            </a:r>
            <a:endParaRPr lang="en-GB" sz="1700" dirty="0"/>
          </a:p>
          <a:p>
            <a:r>
              <a:rPr lang="en-GB" sz="1700" dirty="0">
                <a:ea typeface="+mn-lt"/>
                <a:cs typeface="+mn-lt"/>
              </a:rPr>
              <a:t>Keep the design clean, use icons/graphics for recommendations.</a:t>
            </a:r>
            <a:endParaRPr lang="en-GB" sz="1700" dirty="0"/>
          </a:p>
          <a:p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3239409967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F0B8CEB-8279-4E5E-A0CE-1FC9F7173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782" y="0"/>
            <a:ext cx="7421217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D14687-5231-C98B-B287-F8BFCF685C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2252" y="146958"/>
            <a:ext cx="4548228" cy="1017875"/>
          </a:xfrm>
        </p:spPr>
        <p:txBody>
          <a:bodyPr>
            <a:normAutofit/>
          </a:bodyPr>
          <a:lstStyle/>
          <a:p>
            <a:r>
              <a:rPr lang="en-GB" sz="2100" b="1">
                <a:latin typeface="Segoe UI"/>
                <a:cs typeface="Segoe UI"/>
              </a:rPr>
              <a:t>why these recommendations will help enhance customer relationships.</a:t>
            </a:r>
            <a:endParaRPr lang="en-US" sz="2100" b="1"/>
          </a:p>
        </p:txBody>
      </p:sp>
      <p:pic>
        <p:nvPicPr>
          <p:cNvPr id="4" name="Picture 3" descr="A group of people standing on a hand shaking&#10;&#10;AI-generated content may be incorrect.">
            <a:extLst>
              <a:ext uri="{FF2B5EF4-FFF2-40B4-BE49-F238E27FC236}">
                <a16:creationId xmlns:a16="http://schemas.microsoft.com/office/drawing/2014/main" id="{9BE61BBC-1D09-2D64-167E-1490AB7D221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294" r="19318" b="2"/>
          <a:stretch>
            <a:fillRect/>
          </a:stretch>
        </p:blipFill>
        <p:spPr>
          <a:xfrm>
            <a:off x="20" y="10"/>
            <a:ext cx="6901711" cy="6857990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EEF664-FE54-653C-430B-DA9EA9599D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1430" y="1146352"/>
            <a:ext cx="4589048" cy="4956336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br>
              <a:rPr lang="en-US" sz="1100" dirty="0"/>
            </a:br>
            <a:endParaRPr lang="en-US" sz="1100"/>
          </a:p>
          <a:p>
            <a:pPr>
              <a:buFont typeface="Arial"/>
              <a:buChar char="•"/>
            </a:pPr>
            <a:r>
              <a:rPr lang="en-GB" sz="2000" b="1" dirty="0">
                <a:ea typeface="+mn-lt"/>
                <a:cs typeface="+mn-lt"/>
              </a:rPr>
              <a:t>Better data + CRM integration</a:t>
            </a:r>
            <a:r>
              <a:rPr lang="en-GB" sz="2000" dirty="0">
                <a:ea typeface="+mn-lt"/>
                <a:cs typeface="+mn-lt"/>
              </a:rPr>
              <a:t> helps you understand customers more accurately, so interactions feel more relevant and personalised.</a:t>
            </a:r>
            <a:endParaRPr lang="en-GB" sz="2000" dirty="0"/>
          </a:p>
          <a:p>
            <a:pPr>
              <a:buFont typeface="Arial"/>
              <a:buChar char="•"/>
            </a:pPr>
            <a:r>
              <a:rPr lang="en-GB" sz="2000" b="1" dirty="0">
                <a:ea typeface="+mn-lt"/>
                <a:cs typeface="+mn-lt"/>
              </a:rPr>
              <a:t>More UGC and influencer content</a:t>
            </a:r>
            <a:r>
              <a:rPr lang="en-GB" sz="2000" dirty="0">
                <a:ea typeface="+mn-lt"/>
                <a:cs typeface="+mn-lt"/>
              </a:rPr>
              <a:t> makes the brand feel authentic and relatable, helping customers connect emotionally.</a:t>
            </a:r>
            <a:endParaRPr lang="en-GB" sz="2000" dirty="0"/>
          </a:p>
          <a:p>
            <a:pPr>
              <a:buFont typeface="Arial"/>
              <a:buChar char="•"/>
            </a:pPr>
            <a:r>
              <a:rPr lang="en-GB" sz="2000" b="1" dirty="0">
                <a:ea typeface="+mn-lt"/>
                <a:cs typeface="+mn-lt"/>
              </a:rPr>
              <a:t>AI-driven personalisation</a:t>
            </a:r>
            <a:r>
              <a:rPr lang="en-GB" sz="2000" dirty="0">
                <a:ea typeface="+mn-lt"/>
                <a:cs typeface="+mn-lt"/>
              </a:rPr>
              <a:t> gives customers helpful, tailored food ideas and bundles, making their experience easier and more satisfying.</a:t>
            </a:r>
            <a:endParaRPr lang="en-GB" sz="2000" dirty="0"/>
          </a:p>
          <a:p>
            <a:pPr>
              <a:buFont typeface="Arial"/>
              <a:buChar char="•"/>
            </a:pPr>
            <a:r>
              <a:rPr lang="en-GB" sz="2000" b="1" dirty="0">
                <a:ea typeface="+mn-lt"/>
                <a:cs typeface="+mn-lt"/>
              </a:rPr>
              <a:t>A measurement framework</a:t>
            </a:r>
            <a:r>
              <a:rPr lang="en-GB" sz="2000" dirty="0">
                <a:ea typeface="+mn-lt"/>
                <a:cs typeface="+mn-lt"/>
              </a:rPr>
              <a:t> ensures you focus on what customers actually value, improving their overall journey.</a:t>
            </a:r>
            <a:endParaRPr lang="en-GB" sz="2000" dirty="0"/>
          </a:p>
          <a:p>
            <a:pPr>
              <a:buFont typeface="Arial"/>
              <a:buChar char="•"/>
            </a:pPr>
            <a:r>
              <a:rPr lang="en-GB" sz="2000" b="1" dirty="0">
                <a:ea typeface="+mn-lt"/>
                <a:cs typeface="+mn-lt"/>
              </a:rPr>
              <a:t>Consistent, premium-but-friendly storytelling</a:t>
            </a:r>
            <a:r>
              <a:rPr lang="en-GB" sz="2000" dirty="0">
                <a:ea typeface="+mn-lt"/>
                <a:cs typeface="+mn-lt"/>
              </a:rPr>
              <a:t> builds trust and emotional connection.</a:t>
            </a:r>
            <a:endParaRPr lang="en-GB" sz="2000" dirty="0"/>
          </a:p>
          <a:p>
            <a:pPr>
              <a:buFont typeface="Arial"/>
              <a:buChar char="•"/>
            </a:pPr>
            <a:r>
              <a:rPr lang="en-GB" sz="2000" b="1" dirty="0">
                <a:ea typeface="+mn-lt"/>
                <a:cs typeface="+mn-lt"/>
              </a:rPr>
              <a:t>Clean design with icons/graphics</a:t>
            </a:r>
            <a:r>
              <a:rPr lang="en-GB" sz="2000" dirty="0">
                <a:ea typeface="+mn-lt"/>
                <a:cs typeface="+mn-lt"/>
              </a:rPr>
              <a:t> makes the experience easy and enjoyable, which improves loyalty.</a:t>
            </a:r>
            <a:endParaRPr lang="en-GB" sz="2000" dirty="0"/>
          </a:p>
          <a:p>
            <a:pPr marL="0" indent="0">
              <a:buNone/>
            </a:pPr>
            <a:endParaRPr lang="en-GB" sz="1100"/>
          </a:p>
        </p:txBody>
      </p:sp>
    </p:spTree>
    <p:extLst>
      <p:ext uri="{BB962C8B-B14F-4D97-AF65-F5344CB8AC3E}">
        <p14:creationId xmlns:p14="http://schemas.microsoft.com/office/powerpoint/2010/main" val="425012272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0433B6-83E4-E4C3-E3B0-09993093FD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3" y="670559"/>
            <a:ext cx="4683321" cy="2148841"/>
          </a:xfrm>
        </p:spPr>
        <p:txBody>
          <a:bodyPr anchor="t">
            <a:normAutofit/>
          </a:bodyPr>
          <a:lstStyle/>
          <a:p>
            <a:r>
              <a:rPr lang="en-GB" b="1" err="1"/>
              <a:t>Refrences</a:t>
            </a:r>
            <a:endParaRPr lang="en-US" b="1" err="1"/>
          </a:p>
        </p:txBody>
      </p:sp>
      <p:pic>
        <p:nvPicPr>
          <p:cNvPr id="4" name="Picture 3" descr="A sign on a wall&#10;&#10;AI-generated content may be incorrect.">
            <a:extLst>
              <a:ext uri="{FF2B5EF4-FFF2-40B4-BE49-F238E27FC236}">
                <a16:creationId xmlns:a16="http://schemas.microsoft.com/office/drawing/2014/main" id="{30704448-CC16-FB72-C3C7-23EF837B82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12154"/>
          <a:stretch>
            <a:fillRect/>
          </a:stretch>
        </p:blipFill>
        <p:spPr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D7EC88-5FCB-B1F6-815C-AA8A6BA8E0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97004" y="670559"/>
            <a:ext cx="4555782" cy="544507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 dirty="0">
                <a:latin typeface="Aptos"/>
                <a:ea typeface="Calibri"/>
                <a:cs typeface="Calibri"/>
              </a:rPr>
              <a:t>Payne, A. &amp; Frow, P. (2005) ‘A Strategic Framework for Customer Relationship Management’, </a:t>
            </a:r>
            <a:r>
              <a:rPr lang="en-GB" sz="1600" i="1" dirty="0">
                <a:latin typeface="Aptos"/>
                <a:ea typeface="Calibri"/>
                <a:cs typeface="Calibri"/>
              </a:rPr>
              <a:t>Journal of Marketing</a:t>
            </a:r>
            <a:r>
              <a:rPr lang="en-GB" sz="1600" dirty="0">
                <a:latin typeface="Aptos"/>
                <a:ea typeface="Calibri"/>
                <a:cs typeface="Calibri"/>
              </a:rPr>
              <a:t>, 69(4), pp. 167-176.(sild 3)</a:t>
            </a:r>
          </a:p>
          <a:p>
            <a:r>
              <a:rPr lang="en-GB" sz="1600" dirty="0">
                <a:latin typeface="Aptos"/>
                <a:ea typeface="Calibri"/>
                <a:cs typeface="Calibri"/>
              </a:rPr>
              <a:t>Solomons, D., </a:t>
            </a:r>
            <a:r>
              <a:rPr lang="en-GB" sz="1600" dirty="0" err="1">
                <a:latin typeface="Aptos"/>
                <a:ea typeface="Calibri"/>
                <a:cs typeface="Calibri"/>
              </a:rPr>
              <a:t>Kliphuis</a:t>
            </a:r>
            <a:r>
              <a:rPr lang="en-GB" sz="1600" dirty="0">
                <a:latin typeface="Aptos"/>
                <a:ea typeface="Calibri"/>
                <a:cs typeface="Calibri"/>
              </a:rPr>
              <a:t>, T. &amp; Wadley, M. (2022) </a:t>
            </a:r>
            <a:r>
              <a:rPr lang="en-GB" sz="1600" i="1" dirty="0">
                <a:latin typeface="Aptos"/>
                <a:ea typeface="Calibri"/>
                <a:cs typeface="Calibri"/>
              </a:rPr>
              <a:t>eMarketing: The Essential Guide to Marketing in a Digital World</a:t>
            </a:r>
            <a:r>
              <a:rPr lang="en-GB" sz="1600" dirty="0">
                <a:latin typeface="Aptos"/>
                <a:ea typeface="Calibri"/>
                <a:cs typeface="Calibri"/>
              </a:rPr>
              <a:t>. 7th ed. Cape Town: Red &amp; Yellow Creative School of Business. (e.g., Ch.17, p.342) (slid 9)</a:t>
            </a:r>
          </a:p>
          <a:p>
            <a:r>
              <a:rPr lang="en-GB" sz="1600" dirty="0">
                <a:latin typeface="Aptos"/>
                <a:ea typeface="Calibri"/>
                <a:cs typeface="Calibri"/>
              </a:rPr>
              <a:t>Marks &amp; Spencer Corporate (2024) </a:t>
            </a:r>
            <a:r>
              <a:rPr lang="en-GB" sz="1600" i="1" dirty="0">
                <a:latin typeface="Aptos"/>
                <a:ea typeface="Calibri"/>
                <a:cs typeface="Calibri"/>
              </a:rPr>
              <a:t>How we’re turbocharging online growth</a:t>
            </a:r>
            <a:r>
              <a:rPr lang="en-GB" sz="1600" dirty="0">
                <a:latin typeface="Aptos"/>
                <a:ea typeface="Calibri"/>
                <a:cs typeface="Calibri"/>
              </a:rPr>
              <a:t>.  Available at: </a:t>
            </a:r>
            <a:r>
              <a:rPr lang="en-GB" sz="1600" dirty="0">
                <a:latin typeface="Aptos"/>
                <a:ea typeface="Calibri"/>
                <a:cs typeface="Calibri"/>
                <a:hlinkClick r:id="rId4"/>
              </a:rPr>
              <a:t>https://corporate.marksandspencer.com/how-were-turbocharging-online-growth-seven-key-changes-mscom-over-past-year</a:t>
            </a:r>
            <a:r>
              <a:rPr lang="en-GB" sz="1600" dirty="0">
                <a:latin typeface="Aptos"/>
                <a:ea typeface="Calibri"/>
                <a:cs typeface="Calibri"/>
              </a:rPr>
              <a:t>] (Accessed: 9.11.2025).(slid 7)</a:t>
            </a:r>
          </a:p>
          <a:p>
            <a:r>
              <a:rPr lang="en-GB" sz="1600" dirty="0">
                <a:latin typeface="Aptos"/>
                <a:ea typeface="Calibri"/>
                <a:cs typeface="Calibri"/>
              </a:rPr>
              <a:t>Raconteur (2023) ‘M&amp;S Food’s marketing chief on why she’s a TikTok fan’, </a:t>
            </a:r>
            <a:r>
              <a:rPr lang="en-GB" sz="1600" i="1" dirty="0">
                <a:latin typeface="Aptos"/>
                <a:ea typeface="Calibri"/>
                <a:cs typeface="Calibri"/>
              </a:rPr>
              <a:t>Raconteur</a:t>
            </a:r>
            <a:r>
              <a:rPr lang="en-GB" sz="1600" dirty="0">
                <a:latin typeface="Aptos"/>
                <a:ea typeface="Calibri"/>
                <a:cs typeface="Calibri"/>
              </a:rPr>
              <a:t>, 6 June. Available at: [</a:t>
            </a:r>
            <a:r>
              <a:rPr lang="en-GB" sz="1600" dirty="0">
                <a:latin typeface="Aptos"/>
                <a:ea typeface="Calibri"/>
                <a:cs typeface="Calibri"/>
                <a:hlinkClick r:id="rId5"/>
              </a:rPr>
              <a:t>https://www.raconteur.net/marketing-sales/ms-foods-marketing-chief-on-why-shes-a-tiktok-fan](Accessed:10.11.2025</a:t>
            </a:r>
            <a:r>
              <a:rPr lang="en-GB" sz="1600" dirty="0">
                <a:latin typeface="Aptos"/>
                <a:ea typeface="Calibri"/>
                <a:cs typeface="Calibri"/>
              </a:rPr>
              <a:t>). (slid 11)</a:t>
            </a:r>
            <a:endParaRPr lang="en-US" sz="1600" dirty="0"/>
          </a:p>
          <a:p>
            <a:pPr>
              <a:spcBef>
                <a:spcPct val="20000"/>
              </a:spcBef>
            </a:pPr>
            <a:endParaRPr lang="en-US" sz="1600">
              <a:latin typeface="Calibri"/>
              <a:ea typeface="Calibri"/>
              <a:cs typeface="Calibri"/>
            </a:endParaRPr>
          </a:p>
          <a:p>
            <a:pPr marL="0" indent="0">
              <a:spcBef>
                <a:spcPct val="20000"/>
              </a:spcBef>
              <a:buNone/>
            </a:pPr>
            <a:endParaRPr lang="en-US" sz="16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1600">
              <a:ea typeface="Calibri"/>
              <a:cs typeface="Calibri"/>
            </a:endParaRPr>
          </a:p>
          <a:p>
            <a:endParaRPr lang="en-GB" sz="16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C1E2154-E56D-977A-4DB7-49EF6DEB1D99}"/>
              </a:ext>
            </a:extLst>
          </p:cNvPr>
          <p:cNvSpPr txBox="1"/>
          <p:nvPr/>
        </p:nvSpPr>
        <p:spPr>
          <a:xfrm>
            <a:off x="1524000" y="6456363"/>
            <a:ext cx="9144000" cy="317500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228211507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9F79630B-0F0B-446E-A637-38FA8F61D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B3437C99-FC8E-4311-B48A-F0C4C329B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028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B31FB4-DC90-39F2-8FC0-86A04086AF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2648" y="21390"/>
            <a:ext cx="4745361" cy="1250628"/>
          </a:xfrm>
        </p:spPr>
        <p:txBody>
          <a:bodyPr>
            <a:normAutofit/>
          </a:bodyPr>
          <a:lstStyle/>
          <a:p>
            <a:r>
              <a:rPr lang="en-GB" b="1" err="1"/>
              <a:t>Refrences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36E92E-6FEB-BEF2-3C97-03A8793D7E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2649" y="1004313"/>
            <a:ext cx="4762949" cy="5419217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GB" sz="1000"/>
          </a:p>
          <a:p>
            <a:r>
              <a:rPr lang="en-GB" sz="1600" dirty="0">
                <a:ea typeface="+mn-lt"/>
                <a:cs typeface="+mn-lt"/>
              </a:rPr>
              <a:t>The Guardian (2024) ‘Sparks fly as M&amp;S says no to a plastic loyalty card’, </a:t>
            </a:r>
            <a:r>
              <a:rPr lang="en-GB" sz="1600" i="1" dirty="0">
                <a:ea typeface="+mn-lt"/>
                <a:cs typeface="+mn-lt"/>
              </a:rPr>
              <a:t>The Guardian</a:t>
            </a:r>
            <a:r>
              <a:rPr lang="en-GB" sz="1600" dirty="0">
                <a:ea typeface="+mn-lt"/>
                <a:cs typeface="+mn-lt"/>
              </a:rPr>
              <a:t>, 3 July. Available at: [https://www.theguardian.com/money/article/2024/jul/03/sparks-fly-as-ms-says-no-to-a-plastic-loyalty-card](Access:9.11.2025).(slid6)</a:t>
            </a:r>
            <a:endParaRPr lang="en-GB" sz="1600"/>
          </a:p>
          <a:p>
            <a:r>
              <a:rPr lang="en-GB" sz="1600" err="1">
                <a:ea typeface="+mn-lt"/>
                <a:cs typeface="+mn-lt"/>
              </a:rPr>
              <a:t>Econsultancy</a:t>
            </a:r>
            <a:r>
              <a:rPr lang="en-GB" sz="1600" dirty="0">
                <a:ea typeface="+mn-lt"/>
                <a:cs typeface="+mn-lt"/>
              </a:rPr>
              <a:t> (2022) ‘Marks &amp; Spencer: Social media innovation and local engagement’. Available at: https://econsultancy.com/marks-spencer-social-media-innovation/].(slid13)</a:t>
            </a:r>
            <a:endParaRPr lang="en-GB" sz="1600"/>
          </a:p>
          <a:p>
            <a:r>
              <a:rPr lang="en-GB" sz="1600" dirty="0">
                <a:ea typeface="+mn-lt"/>
                <a:cs typeface="+mn-lt"/>
              </a:rPr>
              <a:t>M&amp;S Food (2025) ‘Official Website and Social Media Channels’. Available at: [</a:t>
            </a:r>
            <a:r>
              <a:rPr lang="en-GB" sz="1600" dirty="0">
                <a:ea typeface="+mn-lt"/>
                <a:cs typeface="+mn-lt"/>
                <a:hlinkClick r:id="rId2"/>
              </a:rPr>
              <a:t>https://www.marksandspencer.com/food/home</a:t>
            </a:r>
            <a:r>
              <a:rPr lang="en-GB" sz="1600" dirty="0">
                <a:ea typeface="+mn-lt"/>
                <a:cs typeface="+mn-lt"/>
              </a:rPr>
              <a:t>] (Access:10.11.2025).(slid4&amp; 5)</a:t>
            </a:r>
            <a:endParaRPr lang="en-GB" sz="1600"/>
          </a:p>
          <a:p>
            <a:r>
              <a:rPr lang="en-US" sz="1600" dirty="0">
                <a:latin typeface="Calibri"/>
                <a:ea typeface="Calibri"/>
                <a:cs typeface="Calibri"/>
              </a:rPr>
              <a:t>WARC. (2021). Marks &amp; Spencer: Turning every store into a social success story. Available </a:t>
            </a:r>
            <a:r>
              <a:rPr lang="en-US" sz="1600" err="1">
                <a:latin typeface="Calibri"/>
                <a:ea typeface="Calibri"/>
                <a:cs typeface="Calibri"/>
              </a:rPr>
              <a:t>at:</a:t>
            </a:r>
            <a:r>
              <a:rPr lang="en-US" sz="1600" err="1">
                <a:ea typeface="+mn-lt"/>
                <a:cs typeface="+mn-lt"/>
              </a:rPr>
              <a:t>https</a:t>
            </a:r>
            <a:r>
              <a:rPr lang="en-US" sz="1600" dirty="0">
                <a:ea typeface="+mn-lt"/>
                <a:cs typeface="+mn-lt"/>
              </a:rPr>
              <a:t>://www.warc.com/content/paywall/article/marks--spencer-turning-every-store-into-a-social-success-story-for-customers/en-GB/147065?.</a:t>
            </a:r>
            <a:r>
              <a:rPr lang="en-US" sz="1600" dirty="0">
                <a:latin typeface="Aptos"/>
                <a:ea typeface="Calibri"/>
                <a:cs typeface="Calibri"/>
              </a:rPr>
              <a:t>  (Access:9.11.2025).</a:t>
            </a:r>
            <a:r>
              <a:rPr lang="en-US" sz="1600" dirty="0">
                <a:latin typeface="Calibri"/>
                <a:ea typeface="Calibri"/>
                <a:cs typeface="Calibri"/>
              </a:rPr>
              <a:t> (slid9)</a:t>
            </a:r>
            <a:endParaRPr lang="en-GB" sz="1600" dirty="0"/>
          </a:p>
          <a:p>
            <a:pPr marL="0" indent="0">
              <a:buNone/>
            </a:pPr>
            <a:endParaRPr lang="en-GB" sz="1000"/>
          </a:p>
          <a:p>
            <a:pPr marL="0" indent="0">
              <a:buNone/>
            </a:pPr>
            <a:endParaRPr lang="en-GB" sz="1000"/>
          </a:p>
          <a:p>
            <a:endParaRPr lang="en-GB" sz="1000"/>
          </a:p>
        </p:txBody>
      </p:sp>
      <p:pic>
        <p:nvPicPr>
          <p:cNvPr id="4" name="Picture 3" descr="A sign on a wall&#10;&#10;AI-generated content may be incorrect.">
            <a:extLst>
              <a:ext uri="{FF2B5EF4-FFF2-40B4-BE49-F238E27FC236}">
                <a16:creationId xmlns:a16="http://schemas.microsoft.com/office/drawing/2014/main" id="{C774B3C1-1EBA-5C8B-DF2D-067A2954C63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4514" r="15508" b="-1"/>
          <a:stretch>
            <a:fillRect/>
          </a:stretch>
        </p:blipFill>
        <p:spPr>
          <a:xfrm>
            <a:off x="4948188" y="1"/>
            <a:ext cx="7243812" cy="6857999"/>
          </a:xfrm>
          <a:custGeom>
            <a:avLst/>
            <a:gdLst/>
            <a:ahLst/>
            <a:cxnLst/>
            <a:rect l="l" t="t" r="r" b="b"/>
            <a:pathLst>
              <a:path w="7243812" h="6857999">
                <a:moveTo>
                  <a:pt x="609803" y="0"/>
                </a:moveTo>
                <a:lnTo>
                  <a:pt x="1222601" y="0"/>
                </a:lnTo>
                <a:lnTo>
                  <a:pt x="1223032" y="1645"/>
                </a:lnTo>
                <a:lnTo>
                  <a:pt x="1343371" y="1645"/>
                </a:lnTo>
                <a:lnTo>
                  <a:pt x="1343665" y="0"/>
                </a:lnTo>
                <a:lnTo>
                  <a:pt x="1884172" y="0"/>
                </a:lnTo>
                <a:lnTo>
                  <a:pt x="1884280" y="1645"/>
                </a:lnTo>
                <a:lnTo>
                  <a:pt x="7243812" y="1645"/>
                </a:lnTo>
                <a:lnTo>
                  <a:pt x="7243812" y="6857999"/>
                </a:lnTo>
                <a:lnTo>
                  <a:pt x="133676" y="6857999"/>
                </a:lnTo>
                <a:lnTo>
                  <a:pt x="114609" y="6843646"/>
                </a:lnTo>
                <a:cubicBezTo>
                  <a:pt x="106811" y="6836369"/>
                  <a:pt x="103243" y="6828354"/>
                  <a:pt x="111459" y="6817746"/>
                </a:cubicBezTo>
                <a:cubicBezTo>
                  <a:pt x="93943" y="6769544"/>
                  <a:pt x="97901" y="6796071"/>
                  <a:pt x="113412" y="6759582"/>
                </a:cubicBezTo>
                <a:cubicBezTo>
                  <a:pt x="110188" y="6732087"/>
                  <a:pt x="99653" y="6727133"/>
                  <a:pt x="100729" y="6705297"/>
                </a:cubicBezTo>
                <a:cubicBezTo>
                  <a:pt x="94563" y="6675394"/>
                  <a:pt x="99792" y="6669536"/>
                  <a:pt x="87662" y="6640957"/>
                </a:cubicBezTo>
                <a:cubicBezTo>
                  <a:pt x="74199" y="6591883"/>
                  <a:pt x="82185" y="6576319"/>
                  <a:pt x="83084" y="6541313"/>
                </a:cubicBezTo>
                <a:cubicBezTo>
                  <a:pt x="82225" y="6490855"/>
                  <a:pt x="67640" y="6422980"/>
                  <a:pt x="59444" y="6370251"/>
                </a:cubicBezTo>
                <a:cubicBezTo>
                  <a:pt x="51248" y="6317522"/>
                  <a:pt x="30729" y="6270972"/>
                  <a:pt x="33908" y="6224938"/>
                </a:cubicBezTo>
                <a:lnTo>
                  <a:pt x="30063" y="6089693"/>
                </a:lnTo>
                <a:cubicBezTo>
                  <a:pt x="25730" y="6032039"/>
                  <a:pt x="3474" y="5997051"/>
                  <a:pt x="29101" y="5973994"/>
                </a:cubicBezTo>
                <a:cubicBezTo>
                  <a:pt x="17018" y="5940131"/>
                  <a:pt x="41135" y="5955713"/>
                  <a:pt x="33855" y="5939847"/>
                </a:cubicBezTo>
                <a:lnTo>
                  <a:pt x="12982" y="5906467"/>
                </a:lnTo>
                <a:lnTo>
                  <a:pt x="8416" y="5862699"/>
                </a:lnTo>
                <a:cubicBezTo>
                  <a:pt x="7895" y="5838948"/>
                  <a:pt x="8409" y="5853058"/>
                  <a:pt x="12052" y="5823324"/>
                </a:cubicBezTo>
                <a:cubicBezTo>
                  <a:pt x="11631" y="5805291"/>
                  <a:pt x="11213" y="5787258"/>
                  <a:pt x="10793" y="5769225"/>
                </a:cubicBezTo>
                <a:cubicBezTo>
                  <a:pt x="17866" y="5738356"/>
                  <a:pt x="19121" y="5696311"/>
                  <a:pt x="25986" y="5667896"/>
                </a:cubicBezTo>
                <a:cubicBezTo>
                  <a:pt x="16329" y="5647975"/>
                  <a:pt x="42195" y="5619318"/>
                  <a:pt x="43687" y="5594585"/>
                </a:cubicBezTo>
                <a:cubicBezTo>
                  <a:pt x="32512" y="5517959"/>
                  <a:pt x="44052" y="5536542"/>
                  <a:pt x="40019" y="5464225"/>
                </a:cubicBezTo>
                <a:cubicBezTo>
                  <a:pt x="32676" y="5400671"/>
                  <a:pt x="26469" y="5311951"/>
                  <a:pt x="22904" y="5269726"/>
                </a:cubicBezTo>
                <a:cubicBezTo>
                  <a:pt x="19341" y="5227501"/>
                  <a:pt x="14742" y="5212581"/>
                  <a:pt x="18628" y="5210876"/>
                </a:cubicBezTo>
                <a:cubicBezTo>
                  <a:pt x="-20300" y="5161742"/>
                  <a:pt x="15511" y="5141336"/>
                  <a:pt x="5392" y="5111369"/>
                </a:cubicBezTo>
                <a:cubicBezTo>
                  <a:pt x="10662" y="5053859"/>
                  <a:pt x="15546" y="5034036"/>
                  <a:pt x="13324" y="5009272"/>
                </a:cubicBezTo>
                <a:cubicBezTo>
                  <a:pt x="25126" y="4982633"/>
                  <a:pt x="74251" y="4956261"/>
                  <a:pt x="48699" y="4925805"/>
                </a:cubicBezTo>
                <a:cubicBezTo>
                  <a:pt x="76704" y="4931200"/>
                  <a:pt x="39437" y="4888353"/>
                  <a:pt x="62925" y="4877992"/>
                </a:cubicBezTo>
                <a:cubicBezTo>
                  <a:pt x="82480" y="4871554"/>
                  <a:pt x="75731" y="4857054"/>
                  <a:pt x="79496" y="4844323"/>
                </a:cubicBezTo>
                <a:cubicBezTo>
                  <a:pt x="97657" y="4832308"/>
                  <a:pt x="110974" y="4752352"/>
                  <a:pt x="101400" y="4733115"/>
                </a:cubicBezTo>
                <a:cubicBezTo>
                  <a:pt x="108185" y="4679357"/>
                  <a:pt x="119720" y="4662889"/>
                  <a:pt x="111223" y="4625153"/>
                </a:cubicBezTo>
                <a:cubicBezTo>
                  <a:pt x="106592" y="4588197"/>
                  <a:pt x="114401" y="4567830"/>
                  <a:pt x="126359" y="4539168"/>
                </a:cubicBezTo>
                <a:cubicBezTo>
                  <a:pt x="126535" y="4522289"/>
                  <a:pt x="126710" y="4505410"/>
                  <a:pt x="126886" y="4488531"/>
                </a:cubicBezTo>
                <a:cubicBezTo>
                  <a:pt x="126165" y="4473140"/>
                  <a:pt x="132917" y="4437329"/>
                  <a:pt x="135099" y="4411258"/>
                </a:cubicBezTo>
                <a:cubicBezTo>
                  <a:pt x="107667" y="4345686"/>
                  <a:pt x="146840" y="4280033"/>
                  <a:pt x="132327" y="4219510"/>
                </a:cubicBezTo>
                <a:cubicBezTo>
                  <a:pt x="138549" y="4158987"/>
                  <a:pt x="124091" y="4192084"/>
                  <a:pt x="172424" y="4048117"/>
                </a:cubicBezTo>
                <a:cubicBezTo>
                  <a:pt x="167703" y="4015047"/>
                  <a:pt x="203806" y="3905047"/>
                  <a:pt x="177666" y="3878222"/>
                </a:cubicBezTo>
                <a:cubicBezTo>
                  <a:pt x="167714" y="3821305"/>
                  <a:pt x="183914" y="3845122"/>
                  <a:pt x="156982" y="3778166"/>
                </a:cubicBezTo>
                <a:cubicBezTo>
                  <a:pt x="160365" y="3760234"/>
                  <a:pt x="142791" y="3724716"/>
                  <a:pt x="142115" y="3707357"/>
                </a:cubicBezTo>
                <a:cubicBezTo>
                  <a:pt x="139253" y="3688591"/>
                  <a:pt x="140202" y="3672776"/>
                  <a:pt x="139805" y="3665569"/>
                </a:cubicBezTo>
                <a:cubicBezTo>
                  <a:pt x="139778" y="3665084"/>
                  <a:pt x="139750" y="3664599"/>
                  <a:pt x="139723" y="3664114"/>
                </a:cubicBezTo>
                <a:lnTo>
                  <a:pt x="134134" y="3653088"/>
                </a:lnTo>
                <a:lnTo>
                  <a:pt x="126568" y="3641228"/>
                </a:lnTo>
                <a:cubicBezTo>
                  <a:pt x="126560" y="3629488"/>
                  <a:pt x="126549" y="3617747"/>
                  <a:pt x="126540" y="3606007"/>
                </a:cubicBezTo>
                <a:lnTo>
                  <a:pt x="134645" y="3597336"/>
                </a:lnTo>
                <a:lnTo>
                  <a:pt x="131649" y="3586412"/>
                </a:lnTo>
                <a:lnTo>
                  <a:pt x="134221" y="3569719"/>
                </a:lnTo>
                <a:lnTo>
                  <a:pt x="133795" y="3568021"/>
                </a:lnTo>
                <a:lnTo>
                  <a:pt x="130189" y="3553678"/>
                </a:lnTo>
                <a:lnTo>
                  <a:pt x="129827" y="3552249"/>
                </a:lnTo>
                <a:lnTo>
                  <a:pt x="122183" y="3542019"/>
                </a:lnTo>
                <a:lnTo>
                  <a:pt x="112426" y="3531201"/>
                </a:lnTo>
                <a:lnTo>
                  <a:pt x="105626" y="3496391"/>
                </a:lnTo>
                <a:lnTo>
                  <a:pt x="111971" y="3486850"/>
                </a:lnTo>
                <a:lnTo>
                  <a:pt x="106910" y="3476412"/>
                </a:lnTo>
                <a:cubicBezTo>
                  <a:pt x="105781" y="3466028"/>
                  <a:pt x="105824" y="3433967"/>
                  <a:pt x="105209" y="3424545"/>
                </a:cubicBezTo>
                <a:lnTo>
                  <a:pt x="103215" y="3419880"/>
                </a:lnTo>
                <a:lnTo>
                  <a:pt x="104953" y="3415218"/>
                </a:lnTo>
                <a:lnTo>
                  <a:pt x="101255" y="3409825"/>
                </a:lnTo>
                <a:lnTo>
                  <a:pt x="103044" y="3407057"/>
                </a:lnTo>
                <a:lnTo>
                  <a:pt x="89764" y="3378959"/>
                </a:lnTo>
                <a:lnTo>
                  <a:pt x="83991" y="3362948"/>
                </a:lnTo>
                <a:lnTo>
                  <a:pt x="66858" y="3332072"/>
                </a:lnTo>
                <a:lnTo>
                  <a:pt x="69057" y="3325671"/>
                </a:lnTo>
                <a:lnTo>
                  <a:pt x="51631" y="3278130"/>
                </a:lnTo>
                <a:lnTo>
                  <a:pt x="53959" y="3277179"/>
                </a:lnTo>
                <a:lnTo>
                  <a:pt x="60205" y="3262610"/>
                </a:lnTo>
                <a:lnTo>
                  <a:pt x="58998" y="3258677"/>
                </a:lnTo>
                <a:cubicBezTo>
                  <a:pt x="46010" y="3210316"/>
                  <a:pt x="80872" y="3236545"/>
                  <a:pt x="45170" y="3180546"/>
                </a:cubicBezTo>
                <a:cubicBezTo>
                  <a:pt x="53643" y="3171780"/>
                  <a:pt x="52550" y="3163902"/>
                  <a:pt x="45228" y="3151828"/>
                </a:cubicBezTo>
                <a:cubicBezTo>
                  <a:pt x="39651" y="3128169"/>
                  <a:pt x="64667" y="3124610"/>
                  <a:pt x="45020" y="3103777"/>
                </a:cubicBezTo>
                <a:cubicBezTo>
                  <a:pt x="59127" y="3105196"/>
                  <a:pt x="41123" y="3057428"/>
                  <a:pt x="57092" y="3065434"/>
                </a:cubicBezTo>
                <a:cubicBezTo>
                  <a:pt x="55435" y="3051512"/>
                  <a:pt x="40803" y="3032637"/>
                  <a:pt x="35088" y="3020247"/>
                </a:cubicBezTo>
                <a:cubicBezTo>
                  <a:pt x="32503" y="3002537"/>
                  <a:pt x="18197" y="3001119"/>
                  <a:pt x="22803" y="2991092"/>
                </a:cubicBezTo>
                <a:cubicBezTo>
                  <a:pt x="24338" y="2987749"/>
                  <a:pt x="27975" y="2983455"/>
                  <a:pt x="34850" y="2977278"/>
                </a:cubicBezTo>
                <a:cubicBezTo>
                  <a:pt x="22587" y="2954448"/>
                  <a:pt x="35600" y="2946689"/>
                  <a:pt x="36223" y="2911749"/>
                </a:cubicBezTo>
                <a:cubicBezTo>
                  <a:pt x="35158" y="2886513"/>
                  <a:pt x="29761" y="2843788"/>
                  <a:pt x="28462" y="2825860"/>
                </a:cubicBezTo>
                <a:cubicBezTo>
                  <a:pt x="28449" y="2818634"/>
                  <a:pt x="28437" y="2811409"/>
                  <a:pt x="28424" y="2804183"/>
                </a:cubicBezTo>
                <a:lnTo>
                  <a:pt x="21292" y="2790136"/>
                </a:lnTo>
                <a:lnTo>
                  <a:pt x="16179" y="2760208"/>
                </a:lnTo>
                <a:lnTo>
                  <a:pt x="22858" y="2751112"/>
                </a:lnTo>
                <a:lnTo>
                  <a:pt x="18505" y="2740278"/>
                </a:lnTo>
                <a:lnTo>
                  <a:pt x="22482" y="2726489"/>
                </a:lnTo>
                <a:lnTo>
                  <a:pt x="18175" y="2725052"/>
                </a:lnTo>
                <a:lnTo>
                  <a:pt x="10521" y="2715895"/>
                </a:lnTo>
                <a:lnTo>
                  <a:pt x="25499" y="2665666"/>
                </a:lnTo>
                <a:lnTo>
                  <a:pt x="30658" y="2635351"/>
                </a:lnTo>
                <a:cubicBezTo>
                  <a:pt x="30723" y="2625597"/>
                  <a:pt x="30791" y="2615842"/>
                  <a:pt x="30857" y="2606088"/>
                </a:cubicBezTo>
                <a:lnTo>
                  <a:pt x="37532" y="2596456"/>
                </a:lnTo>
                <a:cubicBezTo>
                  <a:pt x="41239" y="2582253"/>
                  <a:pt x="34640" y="2564757"/>
                  <a:pt x="36511" y="2549900"/>
                </a:cubicBezTo>
                <a:lnTo>
                  <a:pt x="53712" y="2496499"/>
                </a:lnTo>
                <a:cubicBezTo>
                  <a:pt x="53527" y="2492743"/>
                  <a:pt x="64725" y="2449625"/>
                  <a:pt x="64540" y="2445869"/>
                </a:cubicBezTo>
                <a:cubicBezTo>
                  <a:pt x="61940" y="2441580"/>
                  <a:pt x="65575" y="2413465"/>
                  <a:pt x="64348" y="2408995"/>
                </a:cubicBezTo>
                <a:cubicBezTo>
                  <a:pt x="100333" y="2407546"/>
                  <a:pt x="71752" y="2329020"/>
                  <a:pt x="101725" y="2335735"/>
                </a:cubicBezTo>
                <a:cubicBezTo>
                  <a:pt x="120512" y="2299003"/>
                  <a:pt x="138791" y="2291744"/>
                  <a:pt x="147278" y="2260088"/>
                </a:cubicBezTo>
                <a:cubicBezTo>
                  <a:pt x="152668" y="2224200"/>
                  <a:pt x="143589" y="2220953"/>
                  <a:pt x="152643" y="2193455"/>
                </a:cubicBezTo>
                <a:cubicBezTo>
                  <a:pt x="152701" y="2159228"/>
                  <a:pt x="131577" y="2138038"/>
                  <a:pt x="161815" y="2107942"/>
                </a:cubicBezTo>
                <a:lnTo>
                  <a:pt x="168884" y="2024270"/>
                </a:lnTo>
                <a:lnTo>
                  <a:pt x="210800" y="1969445"/>
                </a:lnTo>
                <a:lnTo>
                  <a:pt x="215063" y="1961162"/>
                </a:lnTo>
                <a:lnTo>
                  <a:pt x="226767" y="1945112"/>
                </a:lnTo>
                <a:lnTo>
                  <a:pt x="225906" y="1942021"/>
                </a:lnTo>
                <a:lnTo>
                  <a:pt x="220555" y="1935584"/>
                </a:lnTo>
                <a:cubicBezTo>
                  <a:pt x="220179" y="1930292"/>
                  <a:pt x="223282" y="1914884"/>
                  <a:pt x="223648" y="1910265"/>
                </a:cubicBezTo>
                <a:cubicBezTo>
                  <a:pt x="221934" y="1909994"/>
                  <a:pt x="221895" y="1909162"/>
                  <a:pt x="222758" y="1907867"/>
                </a:cubicBezTo>
                <a:lnTo>
                  <a:pt x="229387" y="1899379"/>
                </a:lnTo>
                <a:lnTo>
                  <a:pt x="231548" y="1895114"/>
                </a:lnTo>
                <a:lnTo>
                  <a:pt x="216553" y="1892417"/>
                </a:lnTo>
                <a:cubicBezTo>
                  <a:pt x="209075" y="1884999"/>
                  <a:pt x="222114" y="1866643"/>
                  <a:pt x="209739" y="1861483"/>
                </a:cubicBezTo>
                <a:cubicBezTo>
                  <a:pt x="214584" y="1853278"/>
                  <a:pt x="219066" y="1844665"/>
                  <a:pt x="222950" y="1835810"/>
                </a:cubicBezTo>
                <a:lnTo>
                  <a:pt x="224812" y="1830569"/>
                </a:lnTo>
                <a:lnTo>
                  <a:pt x="224522" y="1830429"/>
                </a:lnTo>
                <a:cubicBezTo>
                  <a:pt x="224224" y="1829219"/>
                  <a:pt x="224571" y="1827468"/>
                  <a:pt x="225830" y="1824832"/>
                </a:cubicBezTo>
                <a:lnTo>
                  <a:pt x="228207" y="1821003"/>
                </a:lnTo>
                <a:lnTo>
                  <a:pt x="230878" y="1807109"/>
                </a:lnTo>
                <a:lnTo>
                  <a:pt x="227355" y="1805316"/>
                </a:lnTo>
                <a:lnTo>
                  <a:pt x="228132" y="1804434"/>
                </a:lnTo>
                <a:cubicBezTo>
                  <a:pt x="237533" y="1798221"/>
                  <a:pt x="248274" y="1797417"/>
                  <a:pt x="223762" y="1784314"/>
                </a:cubicBezTo>
                <a:cubicBezTo>
                  <a:pt x="240655" y="1769422"/>
                  <a:pt x="224912" y="1763793"/>
                  <a:pt x="226521" y="1740358"/>
                </a:cubicBezTo>
                <a:cubicBezTo>
                  <a:pt x="240385" y="1732435"/>
                  <a:pt x="239102" y="1724301"/>
                  <a:pt x="233164" y="1715685"/>
                </a:cubicBezTo>
                <a:cubicBezTo>
                  <a:pt x="245499" y="1694404"/>
                  <a:pt x="240415" y="1672675"/>
                  <a:pt x="245819" y="1647555"/>
                </a:cubicBezTo>
                <a:cubicBezTo>
                  <a:pt x="268668" y="1622803"/>
                  <a:pt x="248434" y="1605585"/>
                  <a:pt x="254317" y="1578752"/>
                </a:cubicBezTo>
                <a:lnTo>
                  <a:pt x="249918" y="1546022"/>
                </a:lnTo>
                <a:cubicBezTo>
                  <a:pt x="251996" y="1543635"/>
                  <a:pt x="248777" y="1521210"/>
                  <a:pt x="248927" y="1519929"/>
                </a:cubicBezTo>
                <a:lnTo>
                  <a:pt x="248704" y="1519731"/>
                </a:lnTo>
                <a:lnTo>
                  <a:pt x="252245" y="1514846"/>
                </a:lnTo>
                <a:cubicBezTo>
                  <a:pt x="255314" y="1501295"/>
                  <a:pt x="252199" y="1477394"/>
                  <a:pt x="254681" y="1463304"/>
                </a:cubicBezTo>
                <a:cubicBezTo>
                  <a:pt x="257024" y="1459891"/>
                  <a:pt x="268983" y="1432466"/>
                  <a:pt x="267138" y="1430305"/>
                </a:cubicBezTo>
                <a:lnTo>
                  <a:pt x="266110" y="1429568"/>
                </a:lnTo>
                <a:lnTo>
                  <a:pt x="286784" y="1404045"/>
                </a:lnTo>
                <a:lnTo>
                  <a:pt x="294521" y="1360879"/>
                </a:lnTo>
                <a:lnTo>
                  <a:pt x="324750" y="1301993"/>
                </a:lnTo>
                <a:lnTo>
                  <a:pt x="328780" y="1210776"/>
                </a:lnTo>
                <a:cubicBezTo>
                  <a:pt x="344171" y="1197232"/>
                  <a:pt x="343390" y="1192124"/>
                  <a:pt x="346123" y="1157176"/>
                </a:cubicBezTo>
                <a:cubicBezTo>
                  <a:pt x="359383" y="1110140"/>
                  <a:pt x="355619" y="1111028"/>
                  <a:pt x="349331" y="1063288"/>
                </a:cubicBezTo>
                <a:cubicBezTo>
                  <a:pt x="364194" y="1005331"/>
                  <a:pt x="362778" y="969963"/>
                  <a:pt x="431245" y="889417"/>
                </a:cubicBezTo>
                <a:lnTo>
                  <a:pt x="459477" y="816346"/>
                </a:lnTo>
                <a:cubicBezTo>
                  <a:pt x="465006" y="808083"/>
                  <a:pt x="496978" y="764380"/>
                  <a:pt x="489268" y="752692"/>
                </a:cubicBezTo>
                <a:lnTo>
                  <a:pt x="505368" y="724368"/>
                </a:lnTo>
                <a:lnTo>
                  <a:pt x="511178" y="722494"/>
                </a:lnTo>
                <a:lnTo>
                  <a:pt x="514451" y="717531"/>
                </a:lnTo>
                <a:cubicBezTo>
                  <a:pt x="514171" y="710761"/>
                  <a:pt x="513893" y="703992"/>
                  <a:pt x="513612" y="697222"/>
                </a:cubicBezTo>
                <a:cubicBezTo>
                  <a:pt x="513272" y="693376"/>
                  <a:pt x="513720" y="690905"/>
                  <a:pt x="514772" y="689289"/>
                </a:cubicBezTo>
                <a:lnTo>
                  <a:pt x="515249" y="689151"/>
                </a:lnTo>
                <a:cubicBezTo>
                  <a:pt x="515320" y="686637"/>
                  <a:pt x="515389" y="684122"/>
                  <a:pt x="515461" y="681608"/>
                </a:cubicBezTo>
                <a:cubicBezTo>
                  <a:pt x="522970" y="666964"/>
                  <a:pt x="551123" y="617831"/>
                  <a:pt x="560298" y="601285"/>
                </a:cubicBezTo>
                <a:cubicBezTo>
                  <a:pt x="558549" y="585107"/>
                  <a:pt x="540289" y="573171"/>
                  <a:pt x="570504" y="582332"/>
                </a:cubicBezTo>
                <a:cubicBezTo>
                  <a:pt x="570816" y="577121"/>
                  <a:pt x="573898" y="574271"/>
                  <a:pt x="578347" y="572511"/>
                </a:cubicBezTo>
                <a:lnTo>
                  <a:pt x="580375" y="572092"/>
                </a:lnTo>
                <a:lnTo>
                  <a:pt x="575722" y="536015"/>
                </a:lnTo>
                <a:lnTo>
                  <a:pt x="578705" y="531675"/>
                </a:lnTo>
                <a:lnTo>
                  <a:pt x="564084" y="491380"/>
                </a:lnTo>
                <a:cubicBezTo>
                  <a:pt x="560969" y="487340"/>
                  <a:pt x="560134" y="482008"/>
                  <a:pt x="564457" y="473782"/>
                </a:cubicBezTo>
                <a:lnTo>
                  <a:pt x="566413" y="472000"/>
                </a:lnTo>
                <a:lnTo>
                  <a:pt x="584600" y="354566"/>
                </a:lnTo>
                <a:cubicBezTo>
                  <a:pt x="586100" y="325288"/>
                  <a:pt x="584583" y="317533"/>
                  <a:pt x="588077" y="265704"/>
                </a:cubicBezTo>
                <a:cubicBezTo>
                  <a:pt x="588008" y="205530"/>
                  <a:pt x="578491" y="226511"/>
                  <a:pt x="580576" y="187093"/>
                </a:cubicBezTo>
                <a:cubicBezTo>
                  <a:pt x="579265" y="162458"/>
                  <a:pt x="569240" y="117589"/>
                  <a:pt x="587928" y="130336"/>
                </a:cubicBezTo>
                <a:cubicBezTo>
                  <a:pt x="552635" y="69804"/>
                  <a:pt x="604651" y="82036"/>
                  <a:pt x="593881" y="17287"/>
                </a:cubicBezTo>
                <a:cubicBezTo>
                  <a:pt x="600399" y="13784"/>
                  <a:pt x="605413" y="8440"/>
                  <a:pt x="609224" y="1705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F8DFA82-A105-406F-2897-D74AC914A995}"/>
              </a:ext>
            </a:extLst>
          </p:cNvPr>
          <p:cNvSpPr txBox="1"/>
          <p:nvPr/>
        </p:nvSpPr>
        <p:spPr>
          <a:xfrm>
            <a:off x="1524000" y="6456363"/>
            <a:ext cx="9144000" cy="317500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24776095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1264</Words>
  <Application>Microsoft Office PowerPoint</Application>
  <PresentationFormat>Widescreen</PresentationFormat>
  <Paragraphs>98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office theme</vt:lpstr>
      <vt:lpstr>Digital &amp; Social Media in CRM: The Case of M&amp;S Food</vt:lpstr>
      <vt:lpstr>   Agenda </vt:lpstr>
      <vt:lpstr>CRM in Retail Food Sector</vt:lpstr>
      <vt:lpstr>      “Digital Media”</vt:lpstr>
      <vt:lpstr>        “Social Media”</vt:lpstr>
      <vt:lpstr>      Role of Digital &amp; Social Media in CRM</vt:lpstr>
      <vt:lpstr>     </vt:lpstr>
      <vt:lpstr>M&amp;S Digital &amp; Social Platforms </vt:lpstr>
      <vt:lpstr>           Strategic Benefits: </vt:lpstr>
      <vt:lpstr>Developing &amp; Sustaining Customer  Relationships</vt:lpstr>
      <vt:lpstr>How Social Media Enhances the Experience</vt:lpstr>
      <vt:lpstr>    How This Links Back to CRM</vt:lpstr>
      <vt:lpstr>Supporting Organisational Performance Through Digital &amp; Social Media</vt:lpstr>
      <vt:lpstr>PowerPoint Presentation</vt:lpstr>
      <vt:lpstr>Critical Assessment of Effectiveness</vt:lpstr>
      <vt:lpstr>        Provide weaknesses/challenges: </vt:lpstr>
      <vt:lpstr> Opportunities &amp; Threats </vt:lpstr>
      <vt:lpstr>Key takeaways </vt:lpstr>
      <vt:lpstr>   Recommendations: </vt:lpstr>
      <vt:lpstr>why these recommendations will help enhance customer relationships.</vt:lpstr>
      <vt:lpstr>Refrences</vt:lpstr>
      <vt:lpstr>Refrences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Gwyneth Jones</cp:lastModifiedBy>
  <cp:revision>376</cp:revision>
  <dcterms:created xsi:type="dcterms:W3CDTF">2025-11-13T22:05:56Z</dcterms:created>
  <dcterms:modified xsi:type="dcterms:W3CDTF">2025-12-01T21:36:04Z</dcterms:modified>
</cp:coreProperties>
</file>