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FFF89-58FF-4AE0-BA29-A9650634F6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JL Knowledge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1A305B-B0C6-4E96-82D8-DDADE64C7A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GB" dirty="0"/>
              <a:t>Key of an organisation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661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6DF0B-E52B-4133-A5F4-0812FF555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 from Knowledge Management on John Lewis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16E9B-B87F-45E1-A995-09C6B550B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Sharing Knowledge, profit and power</a:t>
            </a:r>
          </a:p>
          <a:p>
            <a:r>
              <a:rPr lang="en-GB" dirty="0"/>
              <a:t>Increasing customers satisfaction</a:t>
            </a:r>
          </a:p>
          <a:p>
            <a:r>
              <a:rPr lang="en-GB" dirty="0"/>
              <a:t>Providing outstanding services</a:t>
            </a:r>
          </a:p>
          <a:p>
            <a:r>
              <a:rPr lang="en-GB" dirty="0"/>
              <a:t>Happy employees and happy customers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5903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6B797-A3FF-425B-997E-EAA535712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Drawbacks from Knowledge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6AC07-ADEB-44EA-8410-A0C7FE4AD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Give to information to your competitors</a:t>
            </a:r>
          </a:p>
          <a:p>
            <a:r>
              <a:rPr lang="en-GB" dirty="0"/>
              <a:t>Lose your customer</a:t>
            </a:r>
          </a:p>
          <a:p>
            <a:r>
              <a:rPr lang="en-GB" dirty="0"/>
              <a:t>Difficult to decision making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807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8" name="Isosceles Triangle 77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1DBBB7-25C8-4038-9774-602FF452F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Motivation </a:t>
            </a:r>
          </a:p>
        </p:txBody>
      </p:sp>
      <p:sp>
        <p:nvSpPr>
          <p:cNvPr id="1031" name="Content Placeholder 1030">
            <a:extLst>
              <a:ext uri="{FF2B5EF4-FFF2-40B4-BE49-F238E27FC236}">
                <a16:creationId xmlns:a16="http://schemas.microsoft.com/office/drawing/2014/main" id="{C5CFC1BF-ED3F-4F14-87F7-5DE15FB4C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John Lewis applying Herzberg Two motivation factor theory</a:t>
            </a:r>
          </a:p>
        </p:txBody>
      </p:sp>
      <p:pic>
        <p:nvPicPr>
          <p:cNvPr id="1029" name="Picture 2" descr="Two Factor Theory of Motivation: Motivators &amp; Hygiene Factors">
            <a:extLst>
              <a:ext uri="{FF2B5EF4-FFF2-40B4-BE49-F238E27FC236}">
                <a16:creationId xmlns:a16="http://schemas.microsoft.com/office/drawing/2014/main" id="{0A811EB8-30E2-4EA3-A898-AED547000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1" y="1410348"/>
            <a:ext cx="5143500" cy="402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Isosceles Triangle 7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571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4DCAA-978E-4345-A6E7-4028875D4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Further development in required in terms of motivation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725BF-4F78-40FC-843E-507570928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Flexible hour </a:t>
            </a:r>
          </a:p>
          <a:p>
            <a:r>
              <a:rPr lang="en-GB" dirty="0"/>
              <a:t>Need to perfect in a one role</a:t>
            </a:r>
          </a:p>
          <a:p>
            <a:r>
              <a:rPr lang="en-GB" dirty="0"/>
              <a:t>Management need to be  friendly</a:t>
            </a:r>
          </a:p>
          <a:p>
            <a:r>
              <a:rPr lang="en-GB" dirty="0"/>
              <a:t>Need to redundancy old stakeholders</a:t>
            </a:r>
          </a:p>
          <a:p>
            <a:r>
              <a:rPr lang="en-GB" dirty="0"/>
              <a:t>Seven day trading</a:t>
            </a:r>
          </a:p>
          <a:p>
            <a:r>
              <a:rPr lang="en-GB" dirty="0"/>
              <a:t>Not performance related pay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98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BC1F8-06AB-4AD2-8F62-2631DB87B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development required in terms of others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D3362-4920-40C1-844B-BB876A823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Focus on online businesses</a:t>
            </a:r>
          </a:p>
          <a:p>
            <a:r>
              <a:rPr lang="en-GB" dirty="0"/>
              <a:t>Market trend </a:t>
            </a:r>
          </a:p>
          <a:p>
            <a:r>
              <a:rPr lang="en-GB" dirty="0"/>
              <a:t>Think about brand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573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1E7BD-8696-4FCA-8F60-AD993F535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3C132-8A59-4AA1-A8A5-AD6919A7F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Size of the physical store need to make a smaller</a:t>
            </a:r>
          </a:p>
          <a:p>
            <a:pPr lvl="0"/>
            <a:r>
              <a:rPr lang="en-GB" dirty="0"/>
              <a:t>Invest more on online</a:t>
            </a:r>
          </a:p>
          <a:p>
            <a:pPr lvl="0"/>
            <a:r>
              <a:rPr lang="en-GB" dirty="0"/>
              <a:t>Customer like to visit physical store when goods are not access online thus physical store should sale focus on goods which is not available online</a:t>
            </a:r>
          </a:p>
          <a:p>
            <a:pPr lvl="0"/>
            <a:r>
              <a:rPr lang="en-GB" dirty="0"/>
              <a:t>Need to watch global market</a:t>
            </a:r>
          </a:p>
          <a:p>
            <a:pPr lvl="0"/>
            <a:r>
              <a:rPr lang="en-GB" dirty="0"/>
              <a:t>Need to change old supplier </a:t>
            </a:r>
          </a:p>
          <a:p>
            <a:pPr lvl="0"/>
            <a:r>
              <a:rPr lang="en-GB" dirty="0"/>
              <a:t>No need to focus on little things</a:t>
            </a:r>
          </a:p>
          <a:p>
            <a:pPr lvl="0"/>
            <a:r>
              <a:rPr lang="en-GB" dirty="0"/>
              <a:t>Flexible hour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047205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166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JL Knowledge Management</vt:lpstr>
      <vt:lpstr>Benefit from Knowledge Management on John Lewis</vt:lpstr>
      <vt:lpstr>Drawbacks from Knowledge Management </vt:lpstr>
      <vt:lpstr>Motivation </vt:lpstr>
      <vt:lpstr>Further development in required in terms of motivation </vt:lpstr>
      <vt:lpstr>Further development required in terms of others</vt:lpstr>
      <vt:lpstr>Recommendations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JL Knowledge Management</dc:title>
  <dc:creator>anila shrestha</dc:creator>
  <cp:lastModifiedBy>anila shrestha</cp:lastModifiedBy>
  <cp:revision>4</cp:revision>
  <dcterms:created xsi:type="dcterms:W3CDTF">2019-06-13T07:19:58Z</dcterms:created>
  <dcterms:modified xsi:type="dcterms:W3CDTF">2019-06-13T08:36:49Z</dcterms:modified>
</cp:coreProperties>
</file>