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F4F89-6929-48CE-AFB9-C6285AEC0E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90020D-B6DA-44D9-BB9D-09F91D99B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C841B-5F9E-48AA-9C78-6B80C12B2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ED893-73D2-4BB5-AD3F-981467AE0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A9A08-6331-45B1-838C-E7D897E76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6724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1591C-C704-4C4C-8B6A-1FFFC01F9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5E8A99-60A7-45D3-BA6F-EAC7802D4F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5D89C-693B-4648-BD25-98F2A0844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CB8DF-B4B1-446C-8720-53D977B762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6C20A5-7CFF-4D19-B736-EEBDAB7ED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072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5DE8-4D92-4F39-B705-DCD410AF5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D9EE2A-3613-4719-B886-E9D69B27C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8C1A4D-E11F-402B-807A-C06AA4A1E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6122D-1CC0-487B-B537-760B254B2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4EB52-C94D-40A3-B6A6-B6AA1CBFB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D0A90-A592-4830-B236-7D3EF4929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2F2F8-A024-4F9B-B789-3B7160428F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9AEE4F-8D20-443F-AB52-71756B3D2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563BCF-CDF5-4317-883D-1E243253E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8C074B-66CE-4A12-9235-F108F9554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1BD5C-D92B-4261-880A-C02938DC1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536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0BD20-DDBB-4172-93BF-A348EAAF3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CD60D7-8F5F-471E-BA86-4DEBACAA5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21CE4C-4655-413A-888F-42B1A46BC7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D2C23-C4BA-4AE4-85FC-B960430CD8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04C7F9-1BFD-4E90-B7D8-2B82F0A27D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D3A18A-A851-4C35-98F0-D31AF73B3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31DF4D-2C72-48A7-8D88-8F45539BD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ACC5DB-02C9-452B-8C97-53042A14A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06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4859D-8DC4-4824-B1A8-302489CB5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0E375C-7A87-4E2E-9822-10DA77E5B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7C1BC9-75B6-49F0-A107-617AE0898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4C5B48-6871-4866-9FCC-2E71E48F1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521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41EE9F1-22C2-4811-A420-BB9D41EA0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B0142F-36D7-4B0F-AAB2-6396A14A9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E44876-4898-4F06-929E-E3BA66607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6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A35D7-E15E-4D87-8950-F4DC39695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968A81-FECD-4E7C-88F5-2580B84D6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BAB0FA-DA96-4F2A-824A-B3B2454892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F7EF99-0190-41D9-99F6-661CBC892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1CD9E-8CA1-49EC-96DF-1E0CE915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708AA6-E9CC-4F93-B27C-4C403CD95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621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4A57F-7846-4558-813A-C74DE5B4C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CC2DA5-9872-47C5-8CD6-E0D07DD0D0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AB1836-0BBE-44CE-8140-D1D3929A75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9BF062-D2DA-4981-84F4-B7B5A1895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749A2-A13D-4AB0-A20B-C9887115E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71EA3-5649-454F-9082-E7DBCA89B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45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71086-DA24-4930-97D0-0D13EC042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8BA694-6A22-4611-90FB-A65E573B58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B102E-DDFC-44AF-AB07-6390C8A4D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941199-CC98-4E7E-BB60-72160F694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CF16E-9971-4477-BA53-3E6B1FE0A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036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F7FD86-F71D-4A38-911D-9477E28090E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2B4C71-6067-46E6-8B50-D8B789442C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8A422-81DD-4CE7-A0AD-245A0E388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610C21-876E-4E4E-B841-20EE85F92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5CFAAC-0B75-4A72-B89E-238E3EFA1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688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276EEE-BE4D-4F5C-A8CA-9BC94693E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1F883-2B96-4FF7-891C-E4C74AA8F3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AD34B9-1E82-4AC8-9D4F-54409289208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80599C-A77A-4F17-9ED5-60A3BC28EC08}" type="datetimeFigureOut">
              <a:rPr lang="en-GB" smtClean="0"/>
              <a:t>26/10/2021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D826D-F2DF-4BC6-B142-A82DCA6461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594D6-D742-40D6-9A4F-C6306BDCDA8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92A7B3-2B83-4716-A00A-B62F7F5F3C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684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D31C7470-7B41-46C6-9B44-A868162FF5F9}"/>
              </a:ext>
            </a:extLst>
          </p:cNvPr>
          <p:cNvSpPr/>
          <p:nvPr/>
        </p:nvSpPr>
        <p:spPr>
          <a:xfrm>
            <a:off x="3615511" y="511278"/>
            <a:ext cx="6222896" cy="5835444"/>
          </a:xfrm>
          <a:prstGeom prst="triangle">
            <a:avLst/>
          </a:prstGeom>
          <a:solidFill>
            <a:srgbClr val="FFC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sz="4000" b="1" dirty="0">
              <a:solidFill>
                <a:schemeClr val="tx1"/>
              </a:solidFill>
            </a:endParaRPr>
          </a:p>
          <a:p>
            <a:pPr algn="ctr"/>
            <a:r>
              <a:rPr lang="en-GB" sz="3600" b="1" dirty="0">
                <a:solidFill>
                  <a:schemeClr val="tx1"/>
                </a:solidFill>
              </a:rPr>
              <a:t>SUELO MOJADO</a:t>
            </a:r>
          </a:p>
          <a:p>
            <a:pPr algn="ctr"/>
            <a:r>
              <a:rPr lang="en-GB" sz="2400" b="1" i="1" dirty="0">
                <a:solidFill>
                  <a:schemeClr val="tx1"/>
                </a:solidFill>
              </a:rPr>
              <a:t>Wet Floor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8FD710A-9758-44E1-BA8C-457D9E3679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450" y="-421542"/>
            <a:ext cx="4276725" cy="49207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63931EB-6034-4B33-A179-9178AA624888}"/>
              </a:ext>
            </a:extLst>
          </p:cNvPr>
          <p:cNvSpPr txBox="1"/>
          <p:nvPr/>
        </p:nvSpPr>
        <p:spPr>
          <a:xfrm>
            <a:off x="4952371" y="3626223"/>
            <a:ext cx="332330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 ! CUIDADO 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55E646D-EB54-4B30-BD10-1979228B07CA}"/>
              </a:ext>
            </a:extLst>
          </p:cNvPr>
          <p:cNvSpPr txBox="1"/>
          <p:nvPr/>
        </p:nvSpPr>
        <p:spPr>
          <a:xfrm>
            <a:off x="5384991" y="4257368"/>
            <a:ext cx="2458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! CAUTION !</a:t>
            </a:r>
          </a:p>
        </p:txBody>
      </p:sp>
      <p:pic>
        <p:nvPicPr>
          <p:cNvPr id="1036" name="Picture 12" descr="Wet floor  free icon">
            <a:extLst>
              <a:ext uri="{FF2B5EF4-FFF2-40B4-BE49-F238E27FC236}">
                <a16:creationId xmlns:a16="http://schemas.microsoft.com/office/drawing/2014/main" id="{95D6A336-FAEA-425E-BDDB-BD798494A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5699" y="4499197"/>
            <a:ext cx="1870870" cy="195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Wet floor  free icon">
            <a:extLst>
              <a:ext uri="{FF2B5EF4-FFF2-40B4-BE49-F238E27FC236}">
                <a16:creationId xmlns:a16="http://schemas.microsoft.com/office/drawing/2014/main" id="{D3FBF623-F0DF-4C0C-89DD-57AC14BDEE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5297" y="4499197"/>
            <a:ext cx="1870869" cy="1951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7889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11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Reeta</dc:creator>
  <cp:lastModifiedBy>Reeta</cp:lastModifiedBy>
  <cp:revision>8</cp:revision>
  <dcterms:created xsi:type="dcterms:W3CDTF">2021-10-26T20:28:24Z</dcterms:created>
  <dcterms:modified xsi:type="dcterms:W3CDTF">2021-10-26T20:45:52Z</dcterms:modified>
</cp:coreProperties>
</file>