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3" r:id="rId2"/>
    <p:sldId id="270" r:id="rId3"/>
    <p:sldId id="264" r:id="rId4"/>
    <p:sldId id="257" r:id="rId5"/>
    <p:sldId id="258" r:id="rId6"/>
    <p:sldId id="259" r:id="rId7"/>
    <p:sldId id="260" r:id="rId8"/>
    <p:sldId id="265" r:id="rId9"/>
    <p:sldId id="261" r:id="rId10"/>
    <p:sldId id="271" r:id="rId11"/>
    <p:sldId id="262" r:id="rId12"/>
    <p:sldId id="266" r:id="rId13"/>
    <p:sldId id="267" r:id="rId14"/>
    <p:sldId id="268" r:id="rId15"/>
    <p:sldId id="26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58A586-9F5F-4C4D-8EF5-D890952CF1B3}" type="doc">
      <dgm:prSet loTypeId="urn:microsoft.com/office/officeart/2005/8/layout/process4" loCatId="process" qsTypeId="urn:microsoft.com/office/officeart/2005/8/quickstyle/simple4" qsCatId="simple" csTypeId="urn:microsoft.com/office/officeart/2005/8/colors/colorful4" csCatId="colorful"/>
      <dgm:spPr/>
      <dgm:t>
        <a:bodyPr/>
        <a:lstStyle/>
        <a:p>
          <a:endParaRPr lang="en-US"/>
        </a:p>
      </dgm:t>
    </dgm:pt>
    <dgm:pt modelId="{3A5B5E1F-6453-4E15-B59C-1917E63A0986}">
      <dgm:prSet/>
      <dgm:spPr/>
      <dgm:t>
        <a:bodyPr/>
        <a:lstStyle/>
        <a:p>
          <a:r>
            <a:rPr lang="cy-GB" b="0" i="0" dirty="0">
              <a:latin typeface="Arial" panose="020B0604020202020204" pitchFamily="34" charset="0"/>
              <a:cs typeface="Arial" panose="020B0604020202020204" pitchFamily="34" charset="0"/>
            </a:rPr>
            <a:t>Pa segment bydd y cwmni yn targedu?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799D37-2C82-42E3-B34E-D380934B0C29}" type="parTrans" cxnId="{B898C633-5186-495F-9916-7A551B25F588}">
      <dgm:prSet/>
      <dgm:spPr/>
      <dgm:t>
        <a:bodyPr/>
        <a:lstStyle/>
        <a:p>
          <a:endParaRPr lang="en-US"/>
        </a:p>
      </dgm:t>
    </dgm:pt>
    <dgm:pt modelId="{708192F7-54C8-4E2E-AF3F-793FB8ECADC2}" type="sibTrans" cxnId="{B898C633-5186-495F-9916-7A551B25F588}">
      <dgm:prSet/>
      <dgm:spPr/>
      <dgm:t>
        <a:bodyPr/>
        <a:lstStyle/>
        <a:p>
          <a:endParaRPr lang="en-US"/>
        </a:p>
      </dgm:t>
    </dgm:pt>
    <dgm:pt modelId="{8882D569-C1F2-4A07-8393-FC665B2B232F}">
      <dgm:prSet/>
      <dgm:spPr/>
      <dgm:t>
        <a:bodyPr/>
        <a:lstStyle/>
        <a:p>
          <a:r>
            <a:rPr lang="cy-GB" b="0" i="0" dirty="0">
              <a:latin typeface="Arial" panose="020B0604020202020204" pitchFamily="34" charset="0"/>
              <a:cs typeface="Arial" panose="020B0604020202020204" pitchFamily="34" charset="0"/>
            </a:rPr>
            <a:t>Pam y segment yna?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F700B8-AE04-4196-A919-DDB970EE8779}" type="parTrans" cxnId="{5C312670-62C1-439E-93E9-20554EFE623F}">
      <dgm:prSet/>
      <dgm:spPr/>
      <dgm:t>
        <a:bodyPr/>
        <a:lstStyle/>
        <a:p>
          <a:endParaRPr lang="en-US"/>
        </a:p>
      </dgm:t>
    </dgm:pt>
    <dgm:pt modelId="{9BC87F26-ADDC-48F7-AF46-4A0C0884B9F5}" type="sibTrans" cxnId="{5C312670-62C1-439E-93E9-20554EFE623F}">
      <dgm:prSet/>
      <dgm:spPr/>
      <dgm:t>
        <a:bodyPr/>
        <a:lstStyle/>
        <a:p>
          <a:endParaRPr lang="en-US"/>
        </a:p>
      </dgm:t>
    </dgm:pt>
    <dgm:pt modelId="{013EC5D5-2658-4B08-8895-660494A39426}">
      <dgm:prSet/>
      <dgm:spPr/>
      <dgm:t>
        <a:bodyPr/>
        <a:lstStyle/>
        <a:p>
          <a:r>
            <a:rPr lang="cy-GB" b="0" i="0" dirty="0">
              <a:latin typeface="Arial" panose="020B0604020202020204" pitchFamily="34" charset="0"/>
              <a:cs typeface="Arial" panose="020B0604020202020204" pitchFamily="34" charset="0"/>
            </a:rPr>
            <a:t>Ydy’r segment sydd wedi cael ei dewis y dewisiad iawn?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C3230B-BEAA-461A-992E-EE103B4AFD9A}" type="parTrans" cxnId="{91AAC5E4-5D83-4A8E-B670-957660A268F4}">
      <dgm:prSet/>
      <dgm:spPr/>
      <dgm:t>
        <a:bodyPr/>
        <a:lstStyle/>
        <a:p>
          <a:endParaRPr lang="en-US"/>
        </a:p>
      </dgm:t>
    </dgm:pt>
    <dgm:pt modelId="{7E54B1FD-AE85-4780-85BE-527F18654036}" type="sibTrans" cxnId="{91AAC5E4-5D83-4A8E-B670-957660A268F4}">
      <dgm:prSet/>
      <dgm:spPr/>
      <dgm:t>
        <a:bodyPr/>
        <a:lstStyle/>
        <a:p>
          <a:endParaRPr lang="en-US"/>
        </a:p>
      </dgm:t>
    </dgm:pt>
    <dgm:pt modelId="{DBE99F88-4403-4F92-B781-DA7C3484A792}" type="pres">
      <dgm:prSet presAssocID="{4358A586-9F5F-4C4D-8EF5-D890952CF1B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CA10C18-1A56-49D3-ABBE-BE1E356DD64A}" type="pres">
      <dgm:prSet presAssocID="{013EC5D5-2658-4B08-8895-660494A39426}" presName="boxAndChildren" presStyleCnt="0"/>
      <dgm:spPr/>
      <dgm:t>
        <a:bodyPr/>
        <a:lstStyle/>
        <a:p>
          <a:endParaRPr lang="en-US"/>
        </a:p>
      </dgm:t>
    </dgm:pt>
    <dgm:pt modelId="{C397A9F5-1DA1-44AA-942C-E78E899112DE}" type="pres">
      <dgm:prSet presAssocID="{013EC5D5-2658-4B08-8895-660494A39426}" presName="parentTextBox" presStyleLbl="node1" presStyleIdx="0" presStyleCnt="3" custLinFactNeighborX="-38" custLinFactNeighborY="-4701"/>
      <dgm:spPr/>
      <dgm:t>
        <a:bodyPr/>
        <a:lstStyle/>
        <a:p>
          <a:endParaRPr lang="en-US"/>
        </a:p>
      </dgm:t>
    </dgm:pt>
    <dgm:pt modelId="{0650BDF5-E5EA-42DB-913F-233520CF812A}" type="pres">
      <dgm:prSet presAssocID="{9BC87F26-ADDC-48F7-AF46-4A0C0884B9F5}" presName="sp" presStyleCnt="0"/>
      <dgm:spPr/>
      <dgm:t>
        <a:bodyPr/>
        <a:lstStyle/>
        <a:p>
          <a:endParaRPr lang="en-US"/>
        </a:p>
      </dgm:t>
    </dgm:pt>
    <dgm:pt modelId="{53D0EDF9-5F6D-4BD4-A2F5-9C0CCFA08DB4}" type="pres">
      <dgm:prSet presAssocID="{8882D569-C1F2-4A07-8393-FC665B2B232F}" presName="arrowAndChildren" presStyleCnt="0"/>
      <dgm:spPr/>
      <dgm:t>
        <a:bodyPr/>
        <a:lstStyle/>
        <a:p>
          <a:endParaRPr lang="en-US"/>
        </a:p>
      </dgm:t>
    </dgm:pt>
    <dgm:pt modelId="{A40E9615-B270-4B49-BFF9-57AE33173E75}" type="pres">
      <dgm:prSet presAssocID="{8882D569-C1F2-4A07-8393-FC665B2B232F}" presName="parentTextArrow" presStyleLbl="node1" presStyleIdx="1" presStyleCnt="3"/>
      <dgm:spPr/>
      <dgm:t>
        <a:bodyPr/>
        <a:lstStyle/>
        <a:p>
          <a:endParaRPr lang="en-US"/>
        </a:p>
      </dgm:t>
    </dgm:pt>
    <dgm:pt modelId="{93F6A042-E8EF-4AC9-8942-3F58B993AC94}" type="pres">
      <dgm:prSet presAssocID="{708192F7-54C8-4E2E-AF3F-793FB8ECADC2}" presName="sp" presStyleCnt="0"/>
      <dgm:spPr/>
      <dgm:t>
        <a:bodyPr/>
        <a:lstStyle/>
        <a:p>
          <a:endParaRPr lang="en-US"/>
        </a:p>
      </dgm:t>
    </dgm:pt>
    <dgm:pt modelId="{3290FD0C-132A-45D6-8E6C-55842F1E8439}" type="pres">
      <dgm:prSet presAssocID="{3A5B5E1F-6453-4E15-B59C-1917E63A0986}" presName="arrowAndChildren" presStyleCnt="0"/>
      <dgm:spPr/>
      <dgm:t>
        <a:bodyPr/>
        <a:lstStyle/>
        <a:p>
          <a:endParaRPr lang="en-US"/>
        </a:p>
      </dgm:t>
    </dgm:pt>
    <dgm:pt modelId="{0B5F4988-E3F2-4C32-AE2B-959542A7CFAA}" type="pres">
      <dgm:prSet presAssocID="{3A5B5E1F-6453-4E15-B59C-1917E63A0986}" presName="parentTextArrow" presStyleLbl="node1" presStyleIdx="2" presStyleCnt="3"/>
      <dgm:spPr/>
      <dgm:t>
        <a:bodyPr/>
        <a:lstStyle/>
        <a:p>
          <a:endParaRPr lang="en-US"/>
        </a:p>
      </dgm:t>
    </dgm:pt>
  </dgm:ptLst>
  <dgm:cxnLst>
    <dgm:cxn modelId="{5C312670-62C1-439E-93E9-20554EFE623F}" srcId="{4358A586-9F5F-4C4D-8EF5-D890952CF1B3}" destId="{8882D569-C1F2-4A07-8393-FC665B2B232F}" srcOrd="1" destOrd="0" parTransId="{21F700B8-AE04-4196-A919-DDB970EE8779}" sibTransId="{9BC87F26-ADDC-48F7-AF46-4A0C0884B9F5}"/>
    <dgm:cxn modelId="{F7B0755E-B3D8-4691-B70A-6EE313116715}" type="presOf" srcId="{4358A586-9F5F-4C4D-8EF5-D890952CF1B3}" destId="{DBE99F88-4403-4F92-B781-DA7C3484A792}" srcOrd="0" destOrd="0" presId="urn:microsoft.com/office/officeart/2005/8/layout/process4"/>
    <dgm:cxn modelId="{F2079E31-BD02-495A-BC4E-35333355599C}" type="presOf" srcId="{8882D569-C1F2-4A07-8393-FC665B2B232F}" destId="{A40E9615-B270-4B49-BFF9-57AE33173E75}" srcOrd="0" destOrd="0" presId="urn:microsoft.com/office/officeart/2005/8/layout/process4"/>
    <dgm:cxn modelId="{91AAC5E4-5D83-4A8E-B670-957660A268F4}" srcId="{4358A586-9F5F-4C4D-8EF5-D890952CF1B3}" destId="{013EC5D5-2658-4B08-8895-660494A39426}" srcOrd="2" destOrd="0" parTransId="{49C3230B-BEAA-461A-992E-EE103B4AFD9A}" sibTransId="{7E54B1FD-AE85-4780-85BE-527F18654036}"/>
    <dgm:cxn modelId="{B898C633-5186-495F-9916-7A551B25F588}" srcId="{4358A586-9F5F-4C4D-8EF5-D890952CF1B3}" destId="{3A5B5E1F-6453-4E15-B59C-1917E63A0986}" srcOrd="0" destOrd="0" parTransId="{00799D37-2C82-42E3-B34E-D380934B0C29}" sibTransId="{708192F7-54C8-4E2E-AF3F-793FB8ECADC2}"/>
    <dgm:cxn modelId="{34921461-7AA0-4EEB-95AA-BA7ED56BE2D5}" type="presOf" srcId="{013EC5D5-2658-4B08-8895-660494A39426}" destId="{C397A9F5-1DA1-44AA-942C-E78E899112DE}" srcOrd="0" destOrd="0" presId="urn:microsoft.com/office/officeart/2005/8/layout/process4"/>
    <dgm:cxn modelId="{71E52E98-72A5-4388-B96A-9094B5CE86D1}" type="presOf" srcId="{3A5B5E1F-6453-4E15-B59C-1917E63A0986}" destId="{0B5F4988-E3F2-4C32-AE2B-959542A7CFAA}" srcOrd="0" destOrd="0" presId="urn:microsoft.com/office/officeart/2005/8/layout/process4"/>
    <dgm:cxn modelId="{35DC0916-85DC-450E-A647-E1B609163C3E}" type="presParOf" srcId="{DBE99F88-4403-4F92-B781-DA7C3484A792}" destId="{5CA10C18-1A56-49D3-ABBE-BE1E356DD64A}" srcOrd="0" destOrd="0" presId="urn:microsoft.com/office/officeart/2005/8/layout/process4"/>
    <dgm:cxn modelId="{C4A973A7-B6CE-456A-958F-06690A3AB25E}" type="presParOf" srcId="{5CA10C18-1A56-49D3-ABBE-BE1E356DD64A}" destId="{C397A9F5-1DA1-44AA-942C-E78E899112DE}" srcOrd="0" destOrd="0" presId="urn:microsoft.com/office/officeart/2005/8/layout/process4"/>
    <dgm:cxn modelId="{B895CEA9-B3B4-4CF7-A948-061BB3BFFAB9}" type="presParOf" srcId="{DBE99F88-4403-4F92-B781-DA7C3484A792}" destId="{0650BDF5-E5EA-42DB-913F-233520CF812A}" srcOrd="1" destOrd="0" presId="urn:microsoft.com/office/officeart/2005/8/layout/process4"/>
    <dgm:cxn modelId="{5D0C6CB1-686C-415C-AF18-0D9AFB7519DC}" type="presParOf" srcId="{DBE99F88-4403-4F92-B781-DA7C3484A792}" destId="{53D0EDF9-5F6D-4BD4-A2F5-9C0CCFA08DB4}" srcOrd="2" destOrd="0" presId="urn:microsoft.com/office/officeart/2005/8/layout/process4"/>
    <dgm:cxn modelId="{AC36DB4F-8062-487C-B0CD-BB65B06AEDF2}" type="presParOf" srcId="{53D0EDF9-5F6D-4BD4-A2F5-9C0CCFA08DB4}" destId="{A40E9615-B270-4B49-BFF9-57AE33173E75}" srcOrd="0" destOrd="0" presId="urn:microsoft.com/office/officeart/2005/8/layout/process4"/>
    <dgm:cxn modelId="{036142E9-D9FE-4C26-BCE1-5437AA51841C}" type="presParOf" srcId="{DBE99F88-4403-4F92-B781-DA7C3484A792}" destId="{93F6A042-E8EF-4AC9-8942-3F58B993AC94}" srcOrd="3" destOrd="0" presId="urn:microsoft.com/office/officeart/2005/8/layout/process4"/>
    <dgm:cxn modelId="{860DF409-982A-42BD-BBDF-92EE1FE06E5E}" type="presParOf" srcId="{DBE99F88-4403-4F92-B781-DA7C3484A792}" destId="{3290FD0C-132A-45D6-8E6C-55842F1E8439}" srcOrd="4" destOrd="0" presId="urn:microsoft.com/office/officeart/2005/8/layout/process4"/>
    <dgm:cxn modelId="{C25429C5-BD7D-406C-9071-2205D0EF8B52}" type="presParOf" srcId="{3290FD0C-132A-45D6-8E6C-55842F1E8439}" destId="{0B5F4988-E3F2-4C32-AE2B-959542A7CFA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2EF55C-4EBB-4F12-86AA-4BB0BF2F8EAC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en-US"/>
        </a:p>
      </dgm:t>
    </dgm:pt>
    <dgm:pt modelId="{1CC38FE3-1CCB-45B3-A0E1-662963EB5DBF}">
      <dgm:prSet/>
      <dgm:spPr/>
      <dgm:t>
        <a:bodyPr/>
        <a:lstStyle/>
        <a:p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Beth </a:t>
          </a:r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yw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cynhyrch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EAD40E-99C3-47DC-840E-0A57C28AF6D4}" type="parTrans" cxnId="{C47F80C4-D4ED-48BC-A146-27F26C205AD3}">
      <dgm:prSet/>
      <dgm:spPr/>
      <dgm:t>
        <a:bodyPr/>
        <a:lstStyle/>
        <a:p>
          <a:endParaRPr lang="en-US"/>
        </a:p>
      </dgm:t>
    </dgm:pt>
    <dgm:pt modelId="{8DD55841-6A53-4EBC-A9B6-02E355AD61C6}" type="sibTrans" cxnId="{C47F80C4-D4ED-48BC-A146-27F26C205AD3}">
      <dgm:prSet/>
      <dgm:spPr/>
      <dgm:t>
        <a:bodyPr/>
        <a:lstStyle/>
        <a:p>
          <a:endParaRPr lang="en-US"/>
        </a:p>
      </dgm:t>
    </dgm:pt>
    <dgm:pt modelId="{A3751643-9397-4F59-BED3-15A41EE2A1FB}">
      <dgm:prSet/>
      <dgm:spPr/>
      <dgm:t>
        <a:bodyPr/>
        <a:lstStyle/>
        <a:p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Pam </a:t>
          </a:r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dewis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cynyrch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B29B0C-80AD-4B12-9195-F19E535D9F9C}" type="parTrans" cxnId="{DA091413-29F0-45BA-856F-DB0F34F448AC}">
      <dgm:prSet/>
      <dgm:spPr/>
      <dgm:t>
        <a:bodyPr/>
        <a:lstStyle/>
        <a:p>
          <a:endParaRPr lang="en-US"/>
        </a:p>
      </dgm:t>
    </dgm:pt>
    <dgm:pt modelId="{68646BAB-E04A-4D52-A84D-81FA24188511}" type="sibTrans" cxnId="{DA091413-29F0-45BA-856F-DB0F34F448AC}">
      <dgm:prSet/>
      <dgm:spPr/>
      <dgm:t>
        <a:bodyPr/>
        <a:lstStyle/>
        <a:p>
          <a:endParaRPr lang="en-US"/>
        </a:p>
      </dgm:t>
    </dgm:pt>
    <dgm:pt modelId="{15DAC87D-14A0-47AD-A2AB-1B179C717885}">
      <dgm:prSet/>
      <dgm:spPr/>
      <dgm:t>
        <a:bodyPr/>
        <a:lstStyle/>
        <a:p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Ble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bydd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cynhyrch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cael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ei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gwerthu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46B36D-EAFF-498B-8435-1CE98B44E7E4}" type="parTrans" cxnId="{B8AEF26C-1BE8-40F3-A9F5-61825A9C2E61}">
      <dgm:prSet/>
      <dgm:spPr/>
      <dgm:t>
        <a:bodyPr/>
        <a:lstStyle/>
        <a:p>
          <a:endParaRPr lang="en-US"/>
        </a:p>
      </dgm:t>
    </dgm:pt>
    <dgm:pt modelId="{6833F941-0CC9-4899-B781-47E738D5D879}" type="sibTrans" cxnId="{B8AEF26C-1BE8-40F3-A9F5-61825A9C2E61}">
      <dgm:prSet/>
      <dgm:spPr/>
      <dgm:t>
        <a:bodyPr/>
        <a:lstStyle/>
        <a:p>
          <a:endParaRPr lang="en-US"/>
        </a:p>
      </dgm:t>
    </dgm:pt>
    <dgm:pt modelId="{5308D034-8637-4156-93B5-DE282DC20485}">
      <dgm:prSet/>
      <dgm:spPr/>
      <dgm:t>
        <a:bodyPr/>
        <a:lstStyle/>
        <a:p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Pwy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yw’r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targed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marchnad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 am y </a:t>
          </a:r>
          <a:r>
            <a:rPr lang="en-GB" b="0" i="0" dirty="0" err="1">
              <a:latin typeface="Arial" panose="020B0604020202020204" pitchFamily="34" charset="0"/>
              <a:cs typeface="Arial" panose="020B0604020202020204" pitchFamily="34" charset="0"/>
            </a:rPr>
            <a:t>cynhyrch</a:t>
          </a: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B2B9BA-27A0-4709-9729-8C072C2B9ED7}" type="parTrans" cxnId="{8CAE967D-3FDB-489E-837F-494AF93AC0E8}">
      <dgm:prSet/>
      <dgm:spPr/>
      <dgm:t>
        <a:bodyPr/>
        <a:lstStyle/>
        <a:p>
          <a:endParaRPr lang="en-US"/>
        </a:p>
      </dgm:t>
    </dgm:pt>
    <dgm:pt modelId="{098E5CC8-C451-4EEB-B0B7-5782C84FD4F5}" type="sibTrans" cxnId="{8CAE967D-3FDB-489E-837F-494AF93AC0E8}">
      <dgm:prSet/>
      <dgm:spPr/>
      <dgm:t>
        <a:bodyPr/>
        <a:lstStyle/>
        <a:p>
          <a:endParaRPr lang="en-US"/>
        </a:p>
      </dgm:t>
    </dgm:pt>
    <dgm:pt modelId="{59E5C456-D7B1-4BE9-806F-67B9035AA391}" type="pres">
      <dgm:prSet presAssocID="{852EF55C-4EBB-4F12-86AA-4BB0BF2F8EA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3BC4652-53A3-4BFB-98E8-939288BA47D5}" type="pres">
      <dgm:prSet presAssocID="{1CC38FE3-1CCB-45B3-A0E1-662963EB5DBF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B750D8-15DC-45BB-B507-BA76836D2335}" type="pres">
      <dgm:prSet presAssocID="{8DD55841-6A53-4EBC-A9B6-02E355AD61C6}" presName="spacer" presStyleCnt="0"/>
      <dgm:spPr/>
      <dgm:t>
        <a:bodyPr/>
        <a:lstStyle/>
        <a:p>
          <a:endParaRPr lang="en-US"/>
        </a:p>
      </dgm:t>
    </dgm:pt>
    <dgm:pt modelId="{CBFB7885-116A-49F9-A7F2-452CBF126253}" type="pres">
      <dgm:prSet presAssocID="{A3751643-9397-4F59-BED3-15A41EE2A1F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1736F7-41F6-479C-8C5F-600F0CDCDCEE}" type="pres">
      <dgm:prSet presAssocID="{68646BAB-E04A-4D52-A84D-81FA24188511}" presName="spacer" presStyleCnt="0"/>
      <dgm:spPr/>
      <dgm:t>
        <a:bodyPr/>
        <a:lstStyle/>
        <a:p>
          <a:endParaRPr lang="en-US"/>
        </a:p>
      </dgm:t>
    </dgm:pt>
    <dgm:pt modelId="{61769B7E-B35F-48F2-BC76-6BCA4C0DA205}" type="pres">
      <dgm:prSet presAssocID="{15DAC87D-14A0-47AD-A2AB-1B179C717885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E18FC0-BC01-4E1D-BC99-73CD649305F5}" type="pres">
      <dgm:prSet presAssocID="{6833F941-0CC9-4899-B781-47E738D5D879}" presName="spacer" presStyleCnt="0"/>
      <dgm:spPr/>
      <dgm:t>
        <a:bodyPr/>
        <a:lstStyle/>
        <a:p>
          <a:endParaRPr lang="en-US"/>
        </a:p>
      </dgm:t>
    </dgm:pt>
    <dgm:pt modelId="{9FA5329D-3228-4D2D-AE1B-E074A39B1234}" type="pres">
      <dgm:prSet presAssocID="{5308D034-8637-4156-93B5-DE282DC2048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CAE967D-3FDB-489E-837F-494AF93AC0E8}" srcId="{852EF55C-4EBB-4F12-86AA-4BB0BF2F8EAC}" destId="{5308D034-8637-4156-93B5-DE282DC20485}" srcOrd="3" destOrd="0" parTransId="{6BB2B9BA-27A0-4709-9729-8C072C2B9ED7}" sibTransId="{098E5CC8-C451-4EEB-B0B7-5782C84FD4F5}"/>
    <dgm:cxn modelId="{B8AEF26C-1BE8-40F3-A9F5-61825A9C2E61}" srcId="{852EF55C-4EBB-4F12-86AA-4BB0BF2F8EAC}" destId="{15DAC87D-14A0-47AD-A2AB-1B179C717885}" srcOrd="2" destOrd="0" parTransId="{1B46B36D-EAFF-498B-8435-1CE98B44E7E4}" sibTransId="{6833F941-0CC9-4899-B781-47E738D5D879}"/>
    <dgm:cxn modelId="{039062D9-030D-4E73-A33F-845C9E9B1E6E}" type="presOf" srcId="{852EF55C-4EBB-4F12-86AA-4BB0BF2F8EAC}" destId="{59E5C456-D7B1-4BE9-806F-67B9035AA391}" srcOrd="0" destOrd="0" presId="urn:microsoft.com/office/officeart/2005/8/layout/vList2"/>
    <dgm:cxn modelId="{1B44CDF4-A19B-47A3-ADC2-59B9DA37A685}" type="presOf" srcId="{15DAC87D-14A0-47AD-A2AB-1B179C717885}" destId="{61769B7E-B35F-48F2-BC76-6BCA4C0DA205}" srcOrd="0" destOrd="0" presId="urn:microsoft.com/office/officeart/2005/8/layout/vList2"/>
    <dgm:cxn modelId="{64B87B21-8F5B-446E-B45A-AE6951D2E878}" type="presOf" srcId="{A3751643-9397-4F59-BED3-15A41EE2A1FB}" destId="{CBFB7885-116A-49F9-A7F2-452CBF126253}" srcOrd="0" destOrd="0" presId="urn:microsoft.com/office/officeart/2005/8/layout/vList2"/>
    <dgm:cxn modelId="{2AB77900-557D-4AA6-995D-E29EF020B1F2}" type="presOf" srcId="{1CC38FE3-1CCB-45B3-A0E1-662963EB5DBF}" destId="{33BC4652-53A3-4BFB-98E8-939288BA47D5}" srcOrd="0" destOrd="0" presId="urn:microsoft.com/office/officeart/2005/8/layout/vList2"/>
    <dgm:cxn modelId="{7DBBAAC1-25D7-4C8B-B4A2-A02D904C4637}" type="presOf" srcId="{5308D034-8637-4156-93B5-DE282DC20485}" destId="{9FA5329D-3228-4D2D-AE1B-E074A39B1234}" srcOrd="0" destOrd="0" presId="urn:microsoft.com/office/officeart/2005/8/layout/vList2"/>
    <dgm:cxn modelId="{DA091413-29F0-45BA-856F-DB0F34F448AC}" srcId="{852EF55C-4EBB-4F12-86AA-4BB0BF2F8EAC}" destId="{A3751643-9397-4F59-BED3-15A41EE2A1FB}" srcOrd="1" destOrd="0" parTransId="{93B29B0C-80AD-4B12-9195-F19E535D9F9C}" sibTransId="{68646BAB-E04A-4D52-A84D-81FA24188511}"/>
    <dgm:cxn modelId="{C47F80C4-D4ED-48BC-A146-27F26C205AD3}" srcId="{852EF55C-4EBB-4F12-86AA-4BB0BF2F8EAC}" destId="{1CC38FE3-1CCB-45B3-A0E1-662963EB5DBF}" srcOrd="0" destOrd="0" parTransId="{9DEAD40E-99C3-47DC-840E-0A57C28AF6D4}" sibTransId="{8DD55841-6A53-4EBC-A9B6-02E355AD61C6}"/>
    <dgm:cxn modelId="{382EE92C-F3E4-4AAD-99BE-096D8F67A8C4}" type="presParOf" srcId="{59E5C456-D7B1-4BE9-806F-67B9035AA391}" destId="{33BC4652-53A3-4BFB-98E8-939288BA47D5}" srcOrd="0" destOrd="0" presId="urn:microsoft.com/office/officeart/2005/8/layout/vList2"/>
    <dgm:cxn modelId="{E2660B0E-E147-4405-878C-C1E8F6EFCB1F}" type="presParOf" srcId="{59E5C456-D7B1-4BE9-806F-67B9035AA391}" destId="{22B750D8-15DC-45BB-B507-BA76836D2335}" srcOrd="1" destOrd="0" presId="urn:microsoft.com/office/officeart/2005/8/layout/vList2"/>
    <dgm:cxn modelId="{DD49E91F-D407-4209-999F-8CD37685ACFA}" type="presParOf" srcId="{59E5C456-D7B1-4BE9-806F-67B9035AA391}" destId="{CBFB7885-116A-49F9-A7F2-452CBF126253}" srcOrd="2" destOrd="0" presId="urn:microsoft.com/office/officeart/2005/8/layout/vList2"/>
    <dgm:cxn modelId="{7C574490-3886-4988-A29E-830ED23F5636}" type="presParOf" srcId="{59E5C456-D7B1-4BE9-806F-67B9035AA391}" destId="{B01736F7-41F6-479C-8C5F-600F0CDCDCEE}" srcOrd="3" destOrd="0" presId="urn:microsoft.com/office/officeart/2005/8/layout/vList2"/>
    <dgm:cxn modelId="{D7F6D554-C103-4B51-A4EC-EEC4026A7065}" type="presParOf" srcId="{59E5C456-D7B1-4BE9-806F-67B9035AA391}" destId="{61769B7E-B35F-48F2-BC76-6BCA4C0DA205}" srcOrd="4" destOrd="0" presId="urn:microsoft.com/office/officeart/2005/8/layout/vList2"/>
    <dgm:cxn modelId="{B0FD4CE6-BE63-4F71-9932-D5575F306600}" type="presParOf" srcId="{59E5C456-D7B1-4BE9-806F-67B9035AA391}" destId="{31E18FC0-BC01-4E1D-BC99-73CD649305F5}" srcOrd="5" destOrd="0" presId="urn:microsoft.com/office/officeart/2005/8/layout/vList2"/>
    <dgm:cxn modelId="{996A59A9-DA54-4133-A377-1C3328B910B7}" type="presParOf" srcId="{59E5C456-D7B1-4BE9-806F-67B9035AA391}" destId="{9FA5329D-3228-4D2D-AE1B-E074A39B123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27D229-3AEE-430B-A3E9-360AB8A96F74}" type="doc">
      <dgm:prSet loTypeId="urn:microsoft.com/office/officeart/2005/8/layout/vProcess5" loCatId="process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1D5AD936-FAAE-4028-83E8-C22C87F2DA75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Beth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yw’r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budget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ar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gyfer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cwmni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1F251F-FFB6-4675-9D81-72E4F3333068}" type="parTrans" cxnId="{BDA0A239-409F-4799-9A57-7ABCD9BD784D}">
      <dgm:prSet/>
      <dgm:spPr/>
      <dgm:t>
        <a:bodyPr/>
        <a:lstStyle/>
        <a:p>
          <a:endParaRPr lang="en-US"/>
        </a:p>
      </dgm:t>
    </dgm:pt>
    <dgm:pt modelId="{1D7C2926-1271-4FD7-88A7-B9CFF7FE9F4C}" type="sibTrans" cxnId="{BDA0A239-409F-4799-9A57-7ABCD9BD784D}">
      <dgm:prSet/>
      <dgm:spPr/>
      <dgm:t>
        <a:bodyPr/>
        <a:lstStyle/>
        <a:p>
          <a:endParaRPr lang="en-US"/>
        </a:p>
      </dgm:t>
    </dgm:pt>
    <dgm:pt modelId="{05148E49-2890-4790-926A-1995246E3E30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Faint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bydd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pris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am y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cwmni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94A916-6DD0-408C-9C30-D4260AB248BE}" type="parTrans" cxnId="{E3B04881-05C1-4867-B8BB-59ADB8FF8E65}">
      <dgm:prSet/>
      <dgm:spPr/>
      <dgm:t>
        <a:bodyPr/>
        <a:lstStyle/>
        <a:p>
          <a:endParaRPr lang="en-US"/>
        </a:p>
      </dgm:t>
    </dgm:pt>
    <dgm:pt modelId="{A67A40C5-89A0-4CD8-B986-75FF576D8628}" type="sibTrans" cxnId="{E3B04881-05C1-4867-B8BB-59ADB8FF8E65}">
      <dgm:prSet/>
      <dgm:spPr/>
      <dgm:t>
        <a:bodyPr/>
        <a:lstStyle/>
        <a:p>
          <a:endParaRPr lang="en-US"/>
        </a:p>
      </dgm:t>
    </dgm:pt>
    <dgm:pt modelId="{D7293C75-F14E-45DF-96BA-C37BD2BEAC10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Faint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bydd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pris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bydd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cwmni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werthu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at?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BEF754-2ACA-4EA1-9F24-6726A9CFDAD0}" type="parTrans" cxnId="{9B4DE55D-F764-4D78-A2E8-04510665D072}">
      <dgm:prSet/>
      <dgm:spPr/>
      <dgm:t>
        <a:bodyPr/>
        <a:lstStyle/>
        <a:p>
          <a:endParaRPr lang="en-US"/>
        </a:p>
      </dgm:t>
    </dgm:pt>
    <dgm:pt modelId="{EB796523-D45B-4EE1-BFD9-F682DBACD470}" type="sibTrans" cxnId="{9B4DE55D-F764-4D78-A2E8-04510665D072}">
      <dgm:prSet/>
      <dgm:spPr/>
      <dgm:t>
        <a:bodyPr/>
        <a:lstStyle/>
        <a:p>
          <a:endParaRPr lang="en-US"/>
        </a:p>
      </dgm:t>
    </dgm:pt>
    <dgm:pt modelId="{CDB592EA-6993-4CDF-B104-A936AC31E242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ydy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pris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cystadleuol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cymharu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ar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cwmniau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eraill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4FB79D-3431-40AA-894D-535F0BDDC909}" type="parTrans" cxnId="{400342AB-4E5C-4395-BBEF-4A1520EE3CE0}">
      <dgm:prSet/>
      <dgm:spPr/>
      <dgm:t>
        <a:bodyPr/>
        <a:lstStyle/>
        <a:p>
          <a:endParaRPr lang="en-US"/>
        </a:p>
      </dgm:t>
    </dgm:pt>
    <dgm:pt modelId="{2D68D0DB-517D-41A0-9F0F-FF1E9E47E131}" type="sibTrans" cxnId="{400342AB-4E5C-4395-BBEF-4A1520EE3CE0}">
      <dgm:prSet/>
      <dgm:spPr/>
      <dgm:t>
        <a:bodyPr/>
        <a:lstStyle/>
        <a:p>
          <a:endParaRPr lang="en-US"/>
        </a:p>
      </dgm:t>
    </dgm:pt>
    <dgm:pt modelId="{E916A06D-C6F7-46A5-B6DA-C0AC98B4F0C9}" type="pres">
      <dgm:prSet presAssocID="{B127D229-3AEE-430B-A3E9-360AB8A96F7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55F2F42-CC52-4E61-9262-72A451CA24CB}" type="pres">
      <dgm:prSet presAssocID="{B127D229-3AEE-430B-A3E9-360AB8A96F74}" presName="dummyMaxCanvas" presStyleCnt="0">
        <dgm:presLayoutVars/>
      </dgm:prSet>
      <dgm:spPr/>
      <dgm:t>
        <a:bodyPr/>
        <a:lstStyle/>
        <a:p>
          <a:endParaRPr lang="en-US"/>
        </a:p>
      </dgm:t>
    </dgm:pt>
    <dgm:pt modelId="{B2DA1671-14F0-4065-8649-D65B14659C18}" type="pres">
      <dgm:prSet presAssocID="{B127D229-3AEE-430B-A3E9-360AB8A96F74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A65C0A-A6F0-4A91-AC95-D8A42378D7E8}" type="pres">
      <dgm:prSet presAssocID="{B127D229-3AEE-430B-A3E9-360AB8A96F74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7674AE-6794-40DE-B990-FF5CEDB7359F}" type="pres">
      <dgm:prSet presAssocID="{B127D229-3AEE-430B-A3E9-360AB8A96F74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02D193-8AAE-4F9F-B347-DDECEC3A6CF3}" type="pres">
      <dgm:prSet presAssocID="{B127D229-3AEE-430B-A3E9-360AB8A96F74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3C7D13-5325-48DF-9B24-46B94B256651}" type="pres">
      <dgm:prSet presAssocID="{B127D229-3AEE-430B-A3E9-360AB8A96F74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280E21-A40D-4BDD-B72F-F6F7671A987A}" type="pres">
      <dgm:prSet presAssocID="{B127D229-3AEE-430B-A3E9-360AB8A96F74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6A0914-6EA9-45DB-B820-8FDD8FE24DE9}" type="pres">
      <dgm:prSet presAssocID="{B127D229-3AEE-430B-A3E9-360AB8A96F74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FEF710-3E78-4C21-B116-952E28747651}" type="pres">
      <dgm:prSet presAssocID="{B127D229-3AEE-430B-A3E9-360AB8A96F74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865B56-E69E-4727-80AD-A6352B9CA727}" type="pres">
      <dgm:prSet presAssocID="{B127D229-3AEE-430B-A3E9-360AB8A96F74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D5A102-EF7A-4493-8A6E-BA202FA5C3BC}" type="pres">
      <dgm:prSet presAssocID="{B127D229-3AEE-430B-A3E9-360AB8A96F74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ACF523-4A5A-4043-B0AB-A1EE8ED1A577}" type="pres">
      <dgm:prSet presAssocID="{B127D229-3AEE-430B-A3E9-360AB8A96F74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FC9C907-7F38-4622-AF09-6D2E523ADF1D}" type="presOf" srcId="{CDB592EA-6993-4CDF-B104-A936AC31E242}" destId="{48ACF523-4A5A-4043-B0AB-A1EE8ED1A577}" srcOrd="1" destOrd="0" presId="urn:microsoft.com/office/officeart/2005/8/layout/vProcess5"/>
    <dgm:cxn modelId="{CCDD35D5-328F-4BBD-A9A4-E276A2555557}" type="presOf" srcId="{05148E49-2890-4790-926A-1995246E3E30}" destId="{96865B56-E69E-4727-80AD-A6352B9CA727}" srcOrd="1" destOrd="0" presId="urn:microsoft.com/office/officeart/2005/8/layout/vProcess5"/>
    <dgm:cxn modelId="{54812D25-1118-4598-B5C0-D39BA1DDD05C}" type="presOf" srcId="{A67A40C5-89A0-4CD8-B986-75FF576D8628}" destId="{0E280E21-A40D-4BDD-B72F-F6F7671A987A}" srcOrd="0" destOrd="0" presId="urn:microsoft.com/office/officeart/2005/8/layout/vProcess5"/>
    <dgm:cxn modelId="{40DD4AD9-1B98-4D81-BC65-A193BA2EC092}" type="presOf" srcId="{05148E49-2890-4790-926A-1995246E3E30}" destId="{E4A65C0A-A6F0-4A91-AC95-D8A42378D7E8}" srcOrd="0" destOrd="0" presId="urn:microsoft.com/office/officeart/2005/8/layout/vProcess5"/>
    <dgm:cxn modelId="{A3059A38-A29D-4200-BA62-6CF8B9BF56EF}" type="presOf" srcId="{D7293C75-F14E-45DF-96BA-C37BD2BEAC10}" destId="{2CD5A102-EF7A-4493-8A6E-BA202FA5C3BC}" srcOrd="1" destOrd="0" presId="urn:microsoft.com/office/officeart/2005/8/layout/vProcess5"/>
    <dgm:cxn modelId="{400342AB-4E5C-4395-BBEF-4A1520EE3CE0}" srcId="{B127D229-3AEE-430B-A3E9-360AB8A96F74}" destId="{CDB592EA-6993-4CDF-B104-A936AC31E242}" srcOrd="3" destOrd="0" parTransId="{F14FB79D-3431-40AA-894D-535F0BDDC909}" sibTransId="{2D68D0DB-517D-41A0-9F0F-FF1E9E47E131}"/>
    <dgm:cxn modelId="{326CB2FF-574F-46CA-8464-3CDC33390867}" type="presOf" srcId="{1D5AD936-FAAE-4028-83E8-C22C87F2DA75}" destId="{F8FEF710-3E78-4C21-B116-952E28747651}" srcOrd="1" destOrd="0" presId="urn:microsoft.com/office/officeart/2005/8/layout/vProcess5"/>
    <dgm:cxn modelId="{A8E10656-7D04-4BF9-9F9D-4EE8CD776675}" type="presOf" srcId="{1D5AD936-FAAE-4028-83E8-C22C87F2DA75}" destId="{B2DA1671-14F0-4065-8649-D65B14659C18}" srcOrd="0" destOrd="0" presId="urn:microsoft.com/office/officeart/2005/8/layout/vProcess5"/>
    <dgm:cxn modelId="{44DB96F5-6DC0-4FE5-8965-47D4449830C8}" type="presOf" srcId="{D7293C75-F14E-45DF-96BA-C37BD2BEAC10}" destId="{7C7674AE-6794-40DE-B990-FF5CEDB7359F}" srcOrd="0" destOrd="0" presId="urn:microsoft.com/office/officeart/2005/8/layout/vProcess5"/>
    <dgm:cxn modelId="{BDA0A239-409F-4799-9A57-7ABCD9BD784D}" srcId="{B127D229-3AEE-430B-A3E9-360AB8A96F74}" destId="{1D5AD936-FAAE-4028-83E8-C22C87F2DA75}" srcOrd="0" destOrd="0" parTransId="{521F251F-FFB6-4675-9D81-72E4F3333068}" sibTransId="{1D7C2926-1271-4FD7-88A7-B9CFF7FE9F4C}"/>
    <dgm:cxn modelId="{6CD9337A-042B-4B4A-BBCE-4F3A58E74ED5}" type="presOf" srcId="{CDB592EA-6993-4CDF-B104-A936AC31E242}" destId="{1C02D193-8AAE-4F9F-B347-DDECEC3A6CF3}" srcOrd="0" destOrd="0" presId="urn:microsoft.com/office/officeart/2005/8/layout/vProcess5"/>
    <dgm:cxn modelId="{BDB3C60D-5EB9-4F42-B5D5-0FE9DDF159EE}" type="presOf" srcId="{B127D229-3AEE-430B-A3E9-360AB8A96F74}" destId="{E916A06D-C6F7-46A5-B6DA-C0AC98B4F0C9}" srcOrd="0" destOrd="0" presId="urn:microsoft.com/office/officeart/2005/8/layout/vProcess5"/>
    <dgm:cxn modelId="{E3B04881-05C1-4867-B8BB-59ADB8FF8E65}" srcId="{B127D229-3AEE-430B-A3E9-360AB8A96F74}" destId="{05148E49-2890-4790-926A-1995246E3E30}" srcOrd="1" destOrd="0" parTransId="{4594A916-6DD0-408C-9C30-D4260AB248BE}" sibTransId="{A67A40C5-89A0-4CD8-B986-75FF576D8628}"/>
    <dgm:cxn modelId="{9B4DE55D-F764-4D78-A2E8-04510665D072}" srcId="{B127D229-3AEE-430B-A3E9-360AB8A96F74}" destId="{D7293C75-F14E-45DF-96BA-C37BD2BEAC10}" srcOrd="2" destOrd="0" parTransId="{D2BEF754-2ACA-4EA1-9F24-6726A9CFDAD0}" sibTransId="{EB796523-D45B-4EE1-BFD9-F682DBACD470}"/>
    <dgm:cxn modelId="{EDCFD9CE-63CB-460E-9851-08B883583B2E}" type="presOf" srcId="{EB796523-D45B-4EE1-BFD9-F682DBACD470}" destId="{126A0914-6EA9-45DB-B820-8FDD8FE24DE9}" srcOrd="0" destOrd="0" presId="urn:microsoft.com/office/officeart/2005/8/layout/vProcess5"/>
    <dgm:cxn modelId="{2E70DA8B-93FC-426D-B94C-6E5D02C875FE}" type="presOf" srcId="{1D7C2926-1271-4FD7-88A7-B9CFF7FE9F4C}" destId="{763C7D13-5325-48DF-9B24-46B94B256651}" srcOrd="0" destOrd="0" presId="urn:microsoft.com/office/officeart/2005/8/layout/vProcess5"/>
    <dgm:cxn modelId="{B43BEE69-1E92-4CB2-92A8-6B88B715FC36}" type="presParOf" srcId="{E916A06D-C6F7-46A5-B6DA-C0AC98B4F0C9}" destId="{C55F2F42-CC52-4E61-9262-72A451CA24CB}" srcOrd="0" destOrd="0" presId="urn:microsoft.com/office/officeart/2005/8/layout/vProcess5"/>
    <dgm:cxn modelId="{8C929727-6FA0-4DD0-907F-481BFA94B02C}" type="presParOf" srcId="{E916A06D-C6F7-46A5-B6DA-C0AC98B4F0C9}" destId="{B2DA1671-14F0-4065-8649-D65B14659C18}" srcOrd="1" destOrd="0" presId="urn:microsoft.com/office/officeart/2005/8/layout/vProcess5"/>
    <dgm:cxn modelId="{BCA4413C-A9E2-495C-84EA-10010F94F7B7}" type="presParOf" srcId="{E916A06D-C6F7-46A5-B6DA-C0AC98B4F0C9}" destId="{E4A65C0A-A6F0-4A91-AC95-D8A42378D7E8}" srcOrd="2" destOrd="0" presId="urn:microsoft.com/office/officeart/2005/8/layout/vProcess5"/>
    <dgm:cxn modelId="{65F809CD-DA8D-46E9-8C81-5C02BD9F0CE7}" type="presParOf" srcId="{E916A06D-C6F7-46A5-B6DA-C0AC98B4F0C9}" destId="{7C7674AE-6794-40DE-B990-FF5CEDB7359F}" srcOrd="3" destOrd="0" presId="urn:microsoft.com/office/officeart/2005/8/layout/vProcess5"/>
    <dgm:cxn modelId="{6920FCDA-D8A9-4957-AFF8-7F2A61867250}" type="presParOf" srcId="{E916A06D-C6F7-46A5-B6DA-C0AC98B4F0C9}" destId="{1C02D193-8AAE-4F9F-B347-DDECEC3A6CF3}" srcOrd="4" destOrd="0" presId="urn:microsoft.com/office/officeart/2005/8/layout/vProcess5"/>
    <dgm:cxn modelId="{990E8EDC-F7C8-474E-BF10-3BE557DA9F84}" type="presParOf" srcId="{E916A06D-C6F7-46A5-B6DA-C0AC98B4F0C9}" destId="{763C7D13-5325-48DF-9B24-46B94B256651}" srcOrd="5" destOrd="0" presId="urn:microsoft.com/office/officeart/2005/8/layout/vProcess5"/>
    <dgm:cxn modelId="{E0D7CA48-8F4E-4957-9E05-E19385F289AB}" type="presParOf" srcId="{E916A06D-C6F7-46A5-B6DA-C0AC98B4F0C9}" destId="{0E280E21-A40D-4BDD-B72F-F6F7671A987A}" srcOrd="6" destOrd="0" presId="urn:microsoft.com/office/officeart/2005/8/layout/vProcess5"/>
    <dgm:cxn modelId="{22AE4080-4F7F-4BA9-8F4D-1C05003A63FB}" type="presParOf" srcId="{E916A06D-C6F7-46A5-B6DA-C0AC98B4F0C9}" destId="{126A0914-6EA9-45DB-B820-8FDD8FE24DE9}" srcOrd="7" destOrd="0" presId="urn:microsoft.com/office/officeart/2005/8/layout/vProcess5"/>
    <dgm:cxn modelId="{ED7B101E-9597-4293-A33F-6125223B05D8}" type="presParOf" srcId="{E916A06D-C6F7-46A5-B6DA-C0AC98B4F0C9}" destId="{F8FEF710-3E78-4C21-B116-952E28747651}" srcOrd="8" destOrd="0" presId="urn:microsoft.com/office/officeart/2005/8/layout/vProcess5"/>
    <dgm:cxn modelId="{0533ED36-5913-421E-A57E-2C323885A06B}" type="presParOf" srcId="{E916A06D-C6F7-46A5-B6DA-C0AC98B4F0C9}" destId="{96865B56-E69E-4727-80AD-A6352B9CA727}" srcOrd="9" destOrd="0" presId="urn:microsoft.com/office/officeart/2005/8/layout/vProcess5"/>
    <dgm:cxn modelId="{26F1CCDC-EA97-4660-9200-7A976256F5C2}" type="presParOf" srcId="{E916A06D-C6F7-46A5-B6DA-C0AC98B4F0C9}" destId="{2CD5A102-EF7A-4493-8A6E-BA202FA5C3BC}" srcOrd="10" destOrd="0" presId="urn:microsoft.com/office/officeart/2005/8/layout/vProcess5"/>
    <dgm:cxn modelId="{7F5DCD8B-16B4-4685-88E6-56F5BD5A2465}" type="presParOf" srcId="{E916A06D-C6F7-46A5-B6DA-C0AC98B4F0C9}" destId="{48ACF523-4A5A-4043-B0AB-A1EE8ED1A577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01D14FA-3083-4A17-90DD-088478AD8EB2}" type="doc">
      <dgm:prSet loTypeId="urn:microsoft.com/office/officeart/2005/8/layout/process4" loCatId="process" qsTypeId="urn:microsoft.com/office/officeart/2005/8/quickstyle/simple4" qsCatId="simple" csTypeId="urn:microsoft.com/office/officeart/2005/8/colors/colorful4" csCatId="colorful"/>
      <dgm:spPr/>
      <dgm:t>
        <a:bodyPr/>
        <a:lstStyle/>
        <a:p>
          <a:endParaRPr lang="en-US"/>
        </a:p>
      </dgm:t>
    </dgm:pt>
    <dgm:pt modelId="{64ECA778-64B4-4D53-8522-C86A0BBB7E05}">
      <dgm:prSet/>
      <dgm:spPr/>
      <dgm:t>
        <a:bodyPr/>
        <a:lstStyle/>
        <a:p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fel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bydd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cwmni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hysbysebu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cynhyrch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BB41D8-76B2-4C15-BDA1-B506BE94EEB5}" type="parTrans" cxnId="{8C660D0F-FC64-41AB-B80A-F8973181B462}">
      <dgm:prSet/>
      <dgm:spPr/>
      <dgm:t>
        <a:bodyPr/>
        <a:lstStyle/>
        <a:p>
          <a:endParaRPr lang="en-US"/>
        </a:p>
      </dgm:t>
    </dgm:pt>
    <dgm:pt modelId="{F7F00AF0-7F8A-4723-A8F6-94E717042CB9}" type="sibTrans" cxnId="{8C660D0F-FC64-41AB-B80A-F8973181B462}">
      <dgm:prSet/>
      <dgm:spPr/>
      <dgm:t>
        <a:bodyPr/>
        <a:lstStyle/>
        <a:p>
          <a:endParaRPr lang="en-US"/>
        </a:p>
      </dgm:t>
    </dgm:pt>
    <dgm:pt modelId="{D04BB88D-74F2-45B0-B29A-3835CD6D3E89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Y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wahanol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mathau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o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hysbysebu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9C858E-67F2-482F-99B3-9C554A58DD47}" type="parTrans" cxnId="{EF378DB1-4EF9-4F85-852C-23E25842A9A8}">
      <dgm:prSet/>
      <dgm:spPr/>
      <dgm:t>
        <a:bodyPr/>
        <a:lstStyle/>
        <a:p>
          <a:endParaRPr lang="en-US"/>
        </a:p>
      </dgm:t>
    </dgm:pt>
    <dgm:pt modelId="{EFD1BBBC-9A1E-4D82-9592-90CE35874D7E}" type="sibTrans" cxnId="{EF378DB1-4EF9-4F85-852C-23E25842A9A8}">
      <dgm:prSet/>
      <dgm:spPr/>
      <dgm:t>
        <a:bodyPr/>
        <a:lstStyle/>
        <a:p>
          <a:endParaRPr lang="en-US"/>
        </a:p>
      </dgm:t>
    </dgm:pt>
    <dgm:pt modelId="{1962096A-1A11-4EE7-957E-D1145C585C79}">
      <dgm:prSet/>
      <dgm:spPr/>
      <dgm:t>
        <a:bodyPr/>
        <a:lstStyle/>
        <a:p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Hysbysebu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y DU I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gyd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neu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rhannau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59EBFF-FB68-4246-B41F-5DEE599E3C07}" type="parTrans" cxnId="{34109D90-4C78-4F8B-9445-D84D730E0060}">
      <dgm:prSet/>
      <dgm:spPr/>
      <dgm:t>
        <a:bodyPr/>
        <a:lstStyle/>
        <a:p>
          <a:endParaRPr lang="en-US"/>
        </a:p>
      </dgm:t>
    </dgm:pt>
    <dgm:pt modelId="{B6F6BD3E-EC9F-467E-B681-92B786A00261}" type="sibTrans" cxnId="{34109D90-4C78-4F8B-9445-D84D730E0060}">
      <dgm:prSet/>
      <dgm:spPr/>
      <dgm:t>
        <a:bodyPr/>
        <a:lstStyle/>
        <a:p>
          <a:endParaRPr lang="en-US"/>
        </a:p>
      </dgm:t>
    </dgm:pt>
    <dgm:pt modelId="{736684AA-1A5E-4C8C-94CE-BBF28736BA6C}">
      <dgm:prSet/>
      <dgm:spPr/>
      <dgm:t>
        <a:bodyPr/>
        <a:lstStyle/>
        <a:p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Pwy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bydd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gwmni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aneli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I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hysbysebu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ato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41155E-CD5D-4DAD-BA24-B29410467EEF}" type="parTrans" cxnId="{D5AA397C-0E4E-43CE-9064-D1FB0ACD7BE9}">
      <dgm:prSet/>
      <dgm:spPr/>
      <dgm:t>
        <a:bodyPr/>
        <a:lstStyle/>
        <a:p>
          <a:endParaRPr lang="en-US"/>
        </a:p>
      </dgm:t>
    </dgm:pt>
    <dgm:pt modelId="{A85121BC-3547-43EA-A5C1-C793E6B42E3A}" type="sibTrans" cxnId="{D5AA397C-0E4E-43CE-9064-D1FB0ACD7BE9}">
      <dgm:prSet/>
      <dgm:spPr/>
      <dgm:t>
        <a:bodyPr/>
        <a:lstStyle/>
        <a:p>
          <a:endParaRPr lang="en-US"/>
        </a:p>
      </dgm:t>
    </dgm:pt>
    <dgm:pt modelId="{3F3CA056-5B46-4AF2-A3F0-C8CF4B964609}" type="pres">
      <dgm:prSet presAssocID="{501D14FA-3083-4A17-90DD-088478AD8E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10A1BF-35A2-4A3E-AEE9-CB6536C68603}" type="pres">
      <dgm:prSet presAssocID="{736684AA-1A5E-4C8C-94CE-BBF28736BA6C}" presName="boxAndChildren" presStyleCnt="0"/>
      <dgm:spPr/>
      <dgm:t>
        <a:bodyPr/>
        <a:lstStyle/>
        <a:p>
          <a:endParaRPr lang="en-US"/>
        </a:p>
      </dgm:t>
    </dgm:pt>
    <dgm:pt modelId="{46BEC040-5303-4F94-835E-01C1E6FD90B1}" type="pres">
      <dgm:prSet presAssocID="{736684AA-1A5E-4C8C-94CE-BBF28736BA6C}" presName="parentTextBox" presStyleLbl="node1" presStyleIdx="0" presStyleCnt="4" custLinFactNeighborX="-198" custLinFactNeighborY="-7206"/>
      <dgm:spPr/>
      <dgm:t>
        <a:bodyPr/>
        <a:lstStyle/>
        <a:p>
          <a:endParaRPr lang="en-US"/>
        </a:p>
      </dgm:t>
    </dgm:pt>
    <dgm:pt modelId="{D7D9B596-CBE6-41B2-9398-7E8B560ED8D6}" type="pres">
      <dgm:prSet presAssocID="{B6F6BD3E-EC9F-467E-B681-92B786A00261}" presName="sp" presStyleCnt="0"/>
      <dgm:spPr/>
      <dgm:t>
        <a:bodyPr/>
        <a:lstStyle/>
        <a:p>
          <a:endParaRPr lang="en-US"/>
        </a:p>
      </dgm:t>
    </dgm:pt>
    <dgm:pt modelId="{2A8BA324-A1A6-402E-87E4-2C338E39FF9B}" type="pres">
      <dgm:prSet presAssocID="{1962096A-1A11-4EE7-957E-D1145C585C79}" presName="arrowAndChildren" presStyleCnt="0"/>
      <dgm:spPr/>
      <dgm:t>
        <a:bodyPr/>
        <a:lstStyle/>
        <a:p>
          <a:endParaRPr lang="en-US"/>
        </a:p>
      </dgm:t>
    </dgm:pt>
    <dgm:pt modelId="{7EE5111B-06C5-475F-BD34-6026636648B7}" type="pres">
      <dgm:prSet presAssocID="{1962096A-1A11-4EE7-957E-D1145C585C79}" presName="parentTextArrow" presStyleLbl="node1" presStyleIdx="1" presStyleCnt="4"/>
      <dgm:spPr/>
      <dgm:t>
        <a:bodyPr/>
        <a:lstStyle/>
        <a:p>
          <a:endParaRPr lang="en-US"/>
        </a:p>
      </dgm:t>
    </dgm:pt>
    <dgm:pt modelId="{822ECEF7-0E3C-4CDC-949D-7DC17C3A6E2F}" type="pres">
      <dgm:prSet presAssocID="{EFD1BBBC-9A1E-4D82-9592-90CE35874D7E}" presName="sp" presStyleCnt="0"/>
      <dgm:spPr/>
      <dgm:t>
        <a:bodyPr/>
        <a:lstStyle/>
        <a:p>
          <a:endParaRPr lang="en-US"/>
        </a:p>
      </dgm:t>
    </dgm:pt>
    <dgm:pt modelId="{19D147C4-3845-40F8-9307-81218D68F240}" type="pres">
      <dgm:prSet presAssocID="{D04BB88D-74F2-45B0-B29A-3835CD6D3E89}" presName="arrowAndChildren" presStyleCnt="0"/>
      <dgm:spPr/>
      <dgm:t>
        <a:bodyPr/>
        <a:lstStyle/>
        <a:p>
          <a:endParaRPr lang="en-US"/>
        </a:p>
      </dgm:t>
    </dgm:pt>
    <dgm:pt modelId="{CC4ECB46-AB06-4627-BA8A-C097C4FE00BB}" type="pres">
      <dgm:prSet presAssocID="{D04BB88D-74F2-45B0-B29A-3835CD6D3E89}" presName="parentTextArrow" presStyleLbl="node1" presStyleIdx="2" presStyleCnt="4"/>
      <dgm:spPr/>
      <dgm:t>
        <a:bodyPr/>
        <a:lstStyle/>
        <a:p>
          <a:endParaRPr lang="en-US"/>
        </a:p>
      </dgm:t>
    </dgm:pt>
    <dgm:pt modelId="{7B6B04D0-DBA6-4C22-A820-626FBE3CC1F5}" type="pres">
      <dgm:prSet presAssocID="{F7F00AF0-7F8A-4723-A8F6-94E717042CB9}" presName="sp" presStyleCnt="0"/>
      <dgm:spPr/>
      <dgm:t>
        <a:bodyPr/>
        <a:lstStyle/>
        <a:p>
          <a:endParaRPr lang="en-US"/>
        </a:p>
      </dgm:t>
    </dgm:pt>
    <dgm:pt modelId="{7C40BE17-5627-4BCD-9BD6-157D9274AA61}" type="pres">
      <dgm:prSet presAssocID="{64ECA778-64B4-4D53-8522-C86A0BBB7E05}" presName="arrowAndChildren" presStyleCnt="0"/>
      <dgm:spPr/>
      <dgm:t>
        <a:bodyPr/>
        <a:lstStyle/>
        <a:p>
          <a:endParaRPr lang="en-US"/>
        </a:p>
      </dgm:t>
    </dgm:pt>
    <dgm:pt modelId="{BFC89DFC-4B94-49EE-9AAD-34DC7D3CF013}" type="pres">
      <dgm:prSet presAssocID="{64ECA778-64B4-4D53-8522-C86A0BBB7E05}" presName="parentTextArrow" presStyleLbl="node1" presStyleIdx="3" presStyleCnt="4"/>
      <dgm:spPr/>
      <dgm:t>
        <a:bodyPr/>
        <a:lstStyle/>
        <a:p>
          <a:endParaRPr lang="en-US"/>
        </a:p>
      </dgm:t>
    </dgm:pt>
  </dgm:ptLst>
  <dgm:cxnLst>
    <dgm:cxn modelId="{8C660D0F-FC64-41AB-B80A-F8973181B462}" srcId="{501D14FA-3083-4A17-90DD-088478AD8EB2}" destId="{64ECA778-64B4-4D53-8522-C86A0BBB7E05}" srcOrd="0" destOrd="0" parTransId="{C2BB41D8-76B2-4C15-BDA1-B506BE94EEB5}" sibTransId="{F7F00AF0-7F8A-4723-A8F6-94E717042CB9}"/>
    <dgm:cxn modelId="{EF378DB1-4EF9-4F85-852C-23E25842A9A8}" srcId="{501D14FA-3083-4A17-90DD-088478AD8EB2}" destId="{D04BB88D-74F2-45B0-B29A-3835CD6D3E89}" srcOrd="1" destOrd="0" parTransId="{649C858E-67F2-482F-99B3-9C554A58DD47}" sibTransId="{EFD1BBBC-9A1E-4D82-9592-90CE35874D7E}"/>
    <dgm:cxn modelId="{ADC71D35-212A-4359-A762-13DE6EE91A23}" type="presOf" srcId="{1962096A-1A11-4EE7-957E-D1145C585C79}" destId="{7EE5111B-06C5-475F-BD34-6026636648B7}" srcOrd="0" destOrd="0" presId="urn:microsoft.com/office/officeart/2005/8/layout/process4"/>
    <dgm:cxn modelId="{D5AA397C-0E4E-43CE-9064-D1FB0ACD7BE9}" srcId="{501D14FA-3083-4A17-90DD-088478AD8EB2}" destId="{736684AA-1A5E-4C8C-94CE-BBF28736BA6C}" srcOrd="3" destOrd="0" parTransId="{DD41155E-CD5D-4DAD-BA24-B29410467EEF}" sibTransId="{A85121BC-3547-43EA-A5C1-C793E6B42E3A}"/>
    <dgm:cxn modelId="{C82B3431-478A-4C59-86B3-B8A93E1F3CFF}" type="presOf" srcId="{D04BB88D-74F2-45B0-B29A-3835CD6D3E89}" destId="{CC4ECB46-AB06-4627-BA8A-C097C4FE00BB}" srcOrd="0" destOrd="0" presId="urn:microsoft.com/office/officeart/2005/8/layout/process4"/>
    <dgm:cxn modelId="{B4886ECC-641C-49FA-96A8-2EC87D359990}" type="presOf" srcId="{501D14FA-3083-4A17-90DD-088478AD8EB2}" destId="{3F3CA056-5B46-4AF2-A3F0-C8CF4B964609}" srcOrd="0" destOrd="0" presId="urn:microsoft.com/office/officeart/2005/8/layout/process4"/>
    <dgm:cxn modelId="{8314ABE5-803B-4F15-9617-E4DC4366478E}" type="presOf" srcId="{736684AA-1A5E-4C8C-94CE-BBF28736BA6C}" destId="{46BEC040-5303-4F94-835E-01C1E6FD90B1}" srcOrd="0" destOrd="0" presId="urn:microsoft.com/office/officeart/2005/8/layout/process4"/>
    <dgm:cxn modelId="{34109D90-4C78-4F8B-9445-D84D730E0060}" srcId="{501D14FA-3083-4A17-90DD-088478AD8EB2}" destId="{1962096A-1A11-4EE7-957E-D1145C585C79}" srcOrd="2" destOrd="0" parTransId="{0859EBFF-FB68-4246-B41F-5DEE599E3C07}" sibTransId="{B6F6BD3E-EC9F-467E-B681-92B786A00261}"/>
    <dgm:cxn modelId="{50A84B1B-B6F7-42BE-8E80-9093DD1FDBBE}" type="presOf" srcId="{64ECA778-64B4-4D53-8522-C86A0BBB7E05}" destId="{BFC89DFC-4B94-49EE-9AAD-34DC7D3CF013}" srcOrd="0" destOrd="0" presId="urn:microsoft.com/office/officeart/2005/8/layout/process4"/>
    <dgm:cxn modelId="{B22C2908-3706-460C-9C7C-A1F8AC4C6B21}" type="presParOf" srcId="{3F3CA056-5B46-4AF2-A3F0-C8CF4B964609}" destId="{1710A1BF-35A2-4A3E-AEE9-CB6536C68603}" srcOrd="0" destOrd="0" presId="urn:microsoft.com/office/officeart/2005/8/layout/process4"/>
    <dgm:cxn modelId="{0CF3C45E-8586-4A7F-8891-AB6D8D98700A}" type="presParOf" srcId="{1710A1BF-35A2-4A3E-AEE9-CB6536C68603}" destId="{46BEC040-5303-4F94-835E-01C1E6FD90B1}" srcOrd="0" destOrd="0" presId="urn:microsoft.com/office/officeart/2005/8/layout/process4"/>
    <dgm:cxn modelId="{FF26FF06-A6C5-468A-9E31-0F44171D70C0}" type="presParOf" srcId="{3F3CA056-5B46-4AF2-A3F0-C8CF4B964609}" destId="{D7D9B596-CBE6-41B2-9398-7E8B560ED8D6}" srcOrd="1" destOrd="0" presId="urn:microsoft.com/office/officeart/2005/8/layout/process4"/>
    <dgm:cxn modelId="{16F67070-EAB0-4CD0-BAFA-6F28AF033EF9}" type="presParOf" srcId="{3F3CA056-5B46-4AF2-A3F0-C8CF4B964609}" destId="{2A8BA324-A1A6-402E-87E4-2C338E39FF9B}" srcOrd="2" destOrd="0" presId="urn:microsoft.com/office/officeart/2005/8/layout/process4"/>
    <dgm:cxn modelId="{82A841A5-F400-4F7F-B0E7-BD076BD7B5BA}" type="presParOf" srcId="{2A8BA324-A1A6-402E-87E4-2C338E39FF9B}" destId="{7EE5111B-06C5-475F-BD34-6026636648B7}" srcOrd="0" destOrd="0" presId="urn:microsoft.com/office/officeart/2005/8/layout/process4"/>
    <dgm:cxn modelId="{44212C20-93C1-4727-B61E-D0077E0E0DEF}" type="presParOf" srcId="{3F3CA056-5B46-4AF2-A3F0-C8CF4B964609}" destId="{822ECEF7-0E3C-4CDC-949D-7DC17C3A6E2F}" srcOrd="3" destOrd="0" presId="urn:microsoft.com/office/officeart/2005/8/layout/process4"/>
    <dgm:cxn modelId="{AACE62D0-F0C4-42E1-9FC1-AEFAB82E49E8}" type="presParOf" srcId="{3F3CA056-5B46-4AF2-A3F0-C8CF4B964609}" destId="{19D147C4-3845-40F8-9307-81218D68F240}" srcOrd="4" destOrd="0" presId="urn:microsoft.com/office/officeart/2005/8/layout/process4"/>
    <dgm:cxn modelId="{D6C0024C-0FC1-4B3B-84E8-C5B21674E64D}" type="presParOf" srcId="{19D147C4-3845-40F8-9307-81218D68F240}" destId="{CC4ECB46-AB06-4627-BA8A-C097C4FE00BB}" srcOrd="0" destOrd="0" presId="urn:microsoft.com/office/officeart/2005/8/layout/process4"/>
    <dgm:cxn modelId="{DA999452-94DD-4762-93A9-DFF50C4D78A8}" type="presParOf" srcId="{3F3CA056-5B46-4AF2-A3F0-C8CF4B964609}" destId="{7B6B04D0-DBA6-4C22-A820-626FBE3CC1F5}" srcOrd="5" destOrd="0" presId="urn:microsoft.com/office/officeart/2005/8/layout/process4"/>
    <dgm:cxn modelId="{24E3E517-1AA2-483C-B3F8-CF294211EF3F}" type="presParOf" srcId="{3F3CA056-5B46-4AF2-A3F0-C8CF4B964609}" destId="{7C40BE17-5627-4BCD-9BD6-157D9274AA61}" srcOrd="6" destOrd="0" presId="urn:microsoft.com/office/officeart/2005/8/layout/process4"/>
    <dgm:cxn modelId="{FC3D5F20-BE6C-4C39-ADA3-05E475B70886}" type="presParOf" srcId="{7C40BE17-5627-4BCD-9BD6-157D9274AA61}" destId="{BFC89DFC-4B94-49EE-9AAD-34DC7D3CF013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F70AD21-C311-47C0-9A33-1899DE904BEA}" type="doc">
      <dgm:prSet loTypeId="urn:microsoft.com/office/officeart/2005/8/layout/vProcess5" loCatId="process" qsTypeId="urn:microsoft.com/office/officeart/2005/8/quickstyle/simple4" qsCatId="simple" csTypeId="urn:microsoft.com/office/officeart/2005/8/colors/colorful4" csCatId="colorful"/>
      <dgm:spPr/>
      <dgm:t>
        <a:bodyPr/>
        <a:lstStyle/>
        <a:p>
          <a:endParaRPr lang="en-US"/>
        </a:p>
      </dgm:t>
    </dgm:pt>
    <dgm:pt modelId="{3A78D38F-F165-4464-BC3C-12ED3BAB04BA}">
      <dgm:prSet/>
      <dgm:spPr/>
      <dgm:t>
        <a:bodyPr/>
        <a:lstStyle/>
        <a:p>
          <a:r>
            <a:rPr lang="cy-GB" b="0" i="0" dirty="0">
              <a:latin typeface="Arial" panose="020B0604020202020204" pitchFamily="34" charset="0"/>
              <a:cs typeface="Arial" panose="020B0604020202020204" pitchFamily="34" charset="0"/>
            </a:rPr>
            <a:t>Ble bydd y cynhyrch yn cael ei werthu?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F2E15C-9122-4D83-BA5B-D05D6B5AF0F8}" type="parTrans" cxnId="{604C5B98-E7A2-40E9-8906-1931B2FD8BB9}">
      <dgm:prSet/>
      <dgm:spPr/>
      <dgm:t>
        <a:bodyPr/>
        <a:lstStyle/>
        <a:p>
          <a:endParaRPr lang="en-US"/>
        </a:p>
      </dgm:t>
    </dgm:pt>
    <dgm:pt modelId="{4343DC22-7D4A-4788-ADFA-AF1F7EF8D546}" type="sibTrans" cxnId="{604C5B98-E7A2-40E9-8906-1931B2FD8BB9}">
      <dgm:prSet/>
      <dgm:spPr/>
      <dgm:t>
        <a:bodyPr/>
        <a:lstStyle/>
        <a:p>
          <a:endParaRPr lang="en-US"/>
        </a:p>
      </dgm:t>
    </dgm:pt>
    <dgm:pt modelId="{A95FCB5B-ACD9-4037-A06D-AB2ED2B4B486}">
      <dgm:prSet/>
      <dgm:spPr/>
      <dgm:t>
        <a:bodyPr/>
        <a:lstStyle/>
        <a:p>
          <a:r>
            <a:rPr lang="cy-GB" b="0" i="0" dirty="0">
              <a:latin typeface="Arial" panose="020B0604020202020204" pitchFamily="34" charset="0"/>
              <a:cs typeface="Arial" panose="020B0604020202020204" pitchFamily="34" charset="0"/>
            </a:rPr>
            <a:t>Ydy lleoliad y cynhyrch yn digon da ar gyfer y cynhyrch?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D15ED7-82AF-463E-8BF3-FF0C1A629600}" type="parTrans" cxnId="{A9716B7C-BC21-46E6-9BCC-CF152D432753}">
      <dgm:prSet/>
      <dgm:spPr/>
      <dgm:t>
        <a:bodyPr/>
        <a:lstStyle/>
        <a:p>
          <a:endParaRPr lang="en-US"/>
        </a:p>
      </dgm:t>
    </dgm:pt>
    <dgm:pt modelId="{DC8EEAA7-3514-4177-8817-5D7256B39144}" type="sibTrans" cxnId="{A9716B7C-BC21-46E6-9BCC-CF152D432753}">
      <dgm:prSet/>
      <dgm:spPr/>
      <dgm:t>
        <a:bodyPr/>
        <a:lstStyle/>
        <a:p>
          <a:endParaRPr lang="en-US"/>
        </a:p>
      </dgm:t>
    </dgm:pt>
    <dgm:pt modelId="{2C34C72A-F460-457C-84A0-37F23EFB6FE3}">
      <dgm:prSet/>
      <dgm:spPr/>
      <dgm:t>
        <a:bodyPr/>
        <a:lstStyle/>
        <a:p>
          <a:r>
            <a:rPr lang="cy-GB" b="0" i="0" dirty="0">
              <a:latin typeface="Arial" panose="020B0604020202020204" pitchFamily="34" charset="0"/>
              <a:cs typeface="Arial" panose="020B0604020202020204" pitchFamily="34" charset="0"/>
            </a:rPr>
            <a:t>Ydy cynhyrch yn denu pobl i fewn ar gyfer gwerthu y cynhyrch?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987983-A431-46C2-AA87-D340196194EA}" type="parTrans" cxnId="{42C988D2-EEEE-4127-AE58-422BA05CCB1F}">
      <dgm:prSet/>
      <dgm:spPr/>
      <dgm:t>
        <a:bodyPr/>
        <a:lstStyle/>
        <a:p>
          <a:endParaRPr lang="en-US"/>
        </a:p>
      </dgm:t>
    </dgm:pt>
    <dgm:pt modelId="{4EC0BD8C-C1B8-4ED0-AC20-12C3D5FEED56}" type="sibTrans" cxnId="{42C988D2-EEEE-4127-AE58-422BA05CCB1F}">
      <dgm:prSet/>
      <dgm:spPr/>
      <dgm:t>
        <a:bodyPr/>
        <a:lstStyle/>
        <a:p>
          <a:endParaRPr lang="en-US"/>
        </a:p>
      </dgm:t>
    </dgm:pt>
    <dgm:pt modelId="{8066562C-6E75-4A57-8077-FE2CC4553F32}" type="pres">
      <dgm:prSet presAssocID="{AF70AD21-C311-47C0-9A33-1899DE904BEA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E1EE3F3-0EC8-4998-B735-EF54C0580519}" type="pres">
      <dgm:prSet presAssocID="{AF70AD21-C311-47C0-9A33-1899DE904BEA}" presName="dummyMaxCanvas" presStyleCnt="0">
        <dgm:presLayoutVars/>
      </dgm:prSet>
      <dgm:spPr/>
      <dgm:t>
        <a:bodyPr/>
        <a:lstStyle/>
        <a:p>
          <a:endParaRPr lang="en-US"/>
        </a:p>
      </dgm:t>
    </dgm:pt>
    <dgm:pt modelId="{274EDBC7-BAB0-4518-A186-FF63BBDDEB08}" type="pres">
      <dgm:prSet presAssocID="{AF70AD21-C311-47C0-9A33-1899DE904BEA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CA7E67-EF57-4FF7-871B-3B0E022BB528}" type="pres">
      <dgm:prSet presAssocID="{AF70AD21-C311-47C0-9A33-1899DE904BEA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38F95E-A057-46D2-B7E7-21198AD67F82}" type="pres">
      <dgm:prSet presAssocID="{AF70AD21-C311-47C0-9A33-1899DE904BEA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D04488-6A45-45DB-ABCF-7219C9EADBE2}" type="pres">
      <dgm:prSet presAssocID="{AF70AD21-C311-47C0-9A33-1899DE904BEA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E25D14-B322-4CBB-9072-F6EE177FEABC}" type="pres">
      <dgm:prSet presAssocID="{AF70AD21-C311-47C0-9A33-1899DE904BEA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9C2522-5AA5-4BCB-935F-1AA83C8DF4C2}" type="pres">
      <dgm:prSet presAssocID="{AF70AD21-C311-47C0-9A33-1899DE904BEA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B38758-3CDF-4763-905A-80F3031C0B5C}" type="pres">
      <dgm:prSet presAssocID="{AF70AD21-C311-47C0-9A33-1899DE904BEA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473F9B-E089-40E4-85BF-7BFC5E20235B}" type="pres">
      <dgm:prSet presAssocID="{AF70AD21-C311-47C0-9A33-1899DE904BEA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B3147EF-EF26-4A7C-8009-93F5289E52E8}" type="presOf" srcId="{2C34C72A-F460-457C-84A0-37F23EFB6FE3}" destId="{7F38F95E-A057-46D2-B7E7-21198AD67F82}" srcOrd="0" destOrd="0" presId="urn:microsoft.com/office/officeart/2005/8/layout/vProcess5"/>
    <dgm:cxn modelId="{0E51038D-1ED1-4689-8842-78CF4D512D58}" type="presOf" srcId="{A95FCB5B-ACD9-4037-A06D-AB2ED2B4B486}" destId="{8FB38758-3CDF-4763-905A-80F3031C0B5C}" srcOrd="1" destOrd="0" presId="urn:microsoft.com/office/officeart/2005/8/layout/vProcess5"/>
    <dgm:cxn modelId="{10E89F85-DB24-49AA-B6C3-9D2CF2769AC2}" type="presOf" srcId="{2C34C72A-F460-457C-84A0-37F23EFB6FE3}" destId="{34473F9B-E089-40E4-85BF-7BFC5E20235B}" srcOrd="1" destOrd="0" presId="urn:microsoft.com/office/officeart/2005/8/layout/vProcess5"/>
    <dgm:cxn modelId="{740193F4-1E76-4206-B8F8-DAB5819DC8FE}" type="presOf" srcId="{3A78D38F-F165-4464-BC3C-12ED3BAB04BA}" destId="{274EDBC7-BAB0-4518-A186-FF63BBDDEB08}" srcOrd="0" destOrd="0" presId="urn:microsoft.com/office/officeart/2005/8/layout/vProcess5"/>
    <dgm:cxn modelId="{0D6451B8-9214-4C6E-AAD6-397B5823E155}" type="presOf" srcId="{AF70AD21-C311-47C0-9A33-1899DE904BEA}" destId="{8066562C-6E75-4A57-8077-FE2CC4553F32}" srcOrd="0" destOrd="0" presId="urn:microsoft.com/office/officeart/2005/8/layout/vProcess5"/>
    <dgm:cxn modelId="{61F84648-363A-4C80-B445-78577C499EB9}" type="presOf" srcId="{A95FCB5B-ACD9-4037-A06D-AB2ED2B4B486}" destId="{98CA7E67-EF57-4FF7-871B-3B0E022BB528}" srcOrd="0" destOrd="0" presId="urn:microsoft.com/office/officeart/2005/8/layout/vProcess5"/>
    <dgm:cxn modelId="{1ACF94FE-3B36-4F37-9E20-0507387621BB}" type="presOf" srcId="{3A78D38F-F165-4464-BC3C-12ED3BAB04BA}" destId="{F69C2522-5AA5-4BCB-935F-1AA83C8DF4C2}" srcOrd="1" destOrd="0" presId="urn:microsoft.com/office/officeart/2005/8/layout/vProcess5"/>
    <dgm:cxn modelId="{604C5B98-E7A2-40E9-8906-1931B2FD8BB9}" srcId="{AF70AD21-C311-47C0-9A33-1899DE904BEA}" destId="{3A78D38F-F165-4464-BC3C-12ED3BAB04BA}" srcOrd="0" destOrd="0" parTransId="{0EF2E15C-9122-4D83-BA5B-D05D6B5AF0F8}" sibTransId="{4343DC22-7D4A-4788-ADFA-AF1F7EF8D546}"/>
    <dgm:cxn modelId="{159B5C6E-0907-4BAC-8C74-97D648EE3D3B}" type="presOf" srcId="{DC8EEAA7-3514-4177-8817-5D7256B39144}" destId="{EAE25D14-B322-4CBB-9072-F6EE177FEABC}" srcOrd="0" destOrd="0" presId="urn:microsoft.com/office/officeart/2005/8/layout/vProcess5"/>
    <dgm:cxn modelId="{261EFF2F-007A-4912-80A4-58E472EAD987}" type="presOf" srcId="{4343DC22-7D4A-4788-ADFA-AF1F7EF8D546}" destId="{F0D04488-6A45-45DB-ABCF-7219C9EADBE2}" srcOrd="0" destOrd="0" presId="urn:microsoft.com/office/officeart/2005/8/layout/vProcess5"/>
    <dgm:cxn modelId="{42C988D2-EEEE-4127-AE58-422BA05CCB1F}" srcId="{AF70AD21-C311-47C0-9A33-1899DE904BEA}" destId="{2C34C72A-F460-457C-84A0-37F23EFB6FE3}" srcOrd="2" destOrd="0" parTransId="{27987983-A431-46C2-AA87-D340196194EA}" sibTransId="{4EC0BD8C-C1B8-4ED0-AC20-12C3D5FEED56}"/>
    <dgm:cxn modelId="{A9716B7C-BC21-46E6-9BCC-CF152D432753}" srcId="{AF70AD21-C311-47C0-9A33-1899DE904BEA}" destId="{A95FCB5B-ACD9-4037-A06D-AB2ED2B4B486}" srcOrd="1" destOrd="0" parTransId="{F8D15ED7-82AF-463E-8BF3-FF0C1A629600}" sibTransId="{DC8EEAA7-3514-4177-8817-5D7256B39144}"/>
    <dgm:cxn modelId="{F9D90DEB-BDCF-45B3-9D17-1968607D0F93}" type="presParOf" srcId="{8066562C-6E75-4A57-8077-FE2CC4553F32}" destId="{3E1EE3F3-0EC8-4998-B735-EF54C0580519}" srcOrd="0" destOrd="0" presId="urn:microsoft.com/office/officeart/2005/8/layout/vProcess5"/>
    <dgm:cxn modelId="{97DBBB24-86D3-4126-93E0-C00471AFE2D4}" type="presParOf" srcId="{8066562C-6E75-4A57-8077-FE2CC4553F32}" destId="{274EDBC7-BAB0-4518-A186-FF63BBDDEB08}" srcOrd="1" destOrd="0" presId="urn:microsoft.com/office/officeart/2005/8/layout/vProcess5"/>
    <dgm:cxn modelId="{4DC9AE39-C82F-4293-BBFA-2147E8E15CE3}" type="presParOf" srcId="{8066562C-6E75-4A57-8077-FE2CC4553F32}" destId="{98CA7E67-EF57-4FF7-871B-3B0E022BB528}" srcOrd="2" destOrd="0" presId="urn:microsoft.com/office/officeart/2005/8/layout/vProcess5"/>
    <dgm:cxn modelId="{7793867B-D650-4B82-8392-608EC81EEEE8}" type="presParOf" srcId="{8066562C-6E75-4A57-8077-FE2CC4553F32}" destId="{7F38F95E-A057-46D2-B7E7-21198AD67F82}" srcOrd="3" destOrd="0" presId="urn:microsoft.com/office/officeart/2005/8/layout/vProcess5"/>
    <dgm:cxn modelId="{296BDF52-78E4-422D-9F9F-A095C0802392}" type="presParOf" srcId="{8066562C-6E75-4A57-8077-FE2CC4553F32}" destId="{F0D04488-6A45-45DB-ABCF-7219C9EADBE2}" srcOrd="4" destOrd="0" presId="urn:microsoft.com/office/officeart/2005/8/layout/vProcess5"/>
    <dgm:cxn modelId="{F70A5032-B144-4E00-BCBA-826701DB1C30}" type="presParOf" srcId="{8066562C-6E75-4A57-8077-FE2CC4553F32}" destId="{EAE25D14-B322-4CBB-9072-F6EE177FEABC}" srcOrd="5" destOrd="0" presId="urn:microsoft.com/office/officeart/2005/8/layout/vProcess5"/>
    <dgm:cxn modelId="{E214BD8B-A654-45A9-B123-82A5A7C1BB5B}" type="presParOf" srcId="{8066562C-6E75-4A57-8077-FE2CC4553F32}" destId="{F69C2522-5AA5-4BCB-935F-1AA83C8DF4C2}" srcOrd="6" destOrd="0" presId="urn:microsoft.com/office/officeart/2005/8/layout/vProcess5"/>
    <dgm:cxn modelId="{2FF780B1-2FE0-4FFF-8C2E-97933869B9A2}" type="presParOf" srcId="{8066562C-6E75-4A57-8077-FE2CC4553F32}" destId="{8FB38758-3CDF-4763-905A-80F3031C0B5C}" srcOrd="7" destOrd="0" presId="urn:microsoft.com/office/officeart/2005/8/layout/vProcess5"/>
    <dgm:cxn modelId="{F922FF22-72E5-4510-8154-E5698A8D0373}" type="presParOf" srcId="{8066562C-6E75-4A57-8077-FE2CC4553F32}" destId="{34473F9B-E089-40E4-85BF-7BFC5E20235B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941BCE4-6C5D-40DD-AEA0-0A060022F9C8}" type="doc">
      <dgm:prSet loTypeId="urn:microsoft.com/office/officeart/2005/8/layout/p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D48BDDCC-4CAF-4AEC-BD95-2DCA3DF4C7E0}">
      <dgm:prSet/>
      <dgm:spPr/>
      <dgm:t>
        <a:bodyPr/>
        <a:lstStyle/>
        <a:p>
          <a:pPr rtl="0"/>
          <a:r>
            <a:rPr lang="en-GB" b="0" i="0" dirty="0" smtClean="0"/>
            <a:t>Devon ? </a:t>
          </a:r>
        </a:p>
        <a:p>
          <a:pPr rtl="0"/>
          <a:r>
            <a:rPr lang="en-GB" b="0" i="0" dirty="0" smtClean="0"/>
            <a:t> </a:t>
          </a:r>
          <a:r>
            <a:rPr lang="en-GB" b="0" i="0" dirty="0" err="1" smtClean="0"/>
            <a:t>traethau</a:t>
          </a:r>
          <a:r>
            <a:rPr lang="en-GB" b="0" i="0" dirty="0" smtClean="0"/>
            <a:t>, </a:t>
          </a:r>
          <a:r>
            <a:rPr lang="en-GB" b="0" i="0" dirty="0" err="1" smtClean="0"/>
            <a:t>llefydd</a:t>
          </a:r>
          <a:r>
            <a:rPr lang="en-GB" b="0" i="0" dirty="0" smtClean="0"/>
            <a:t> campo. A </a:t>
          </a:r>
          <a:r>
            <a:rPr lang="en-GB" b="0" i="0" dirty="0" err="1" smtClean="0"/>
            <a:t>fwy</a:t>
          </a:r>
          <a:r>
            <a:rPr lang="en-GB" b="0" i="0" dirty="0" smtClean="0"/>
            <a:t>!</a:t>
          </a:r>
          <a:endParaRPr lang="en-GB" dirty="0"/>
        </a:p>
      </dgm:t>
    </dgm:pt>
    <dgm:pt modelId="{C357189F-B043-4C9C-8AD0-BEE62343C83B}" type="parTrans" cxnId="{F0F4DEA6-739E-4908-86C2-EDA4701DF592}">
      <dgm:prSet/>
      <dgm:spPr/>
      <dgm:t>
        <a:bodyPr/>
        <a:lstStyle/>
        <a:p>
          <a:endParaRPr lang="en-US"/>
        </a:p>
      </dgm:t>
    </dgm:pt>
    <dgm:pt modelId="{802B37D3-68B8-40C5-9BD1-C0C702572ADC}" type="sibTrans" cxnId="{F0F4DEA6-739E-4908-86C2-EDA4701DF592}">
      <dgm:prSet/>
      <dgm:spPr/>
      <dgm:t>
        <a:bodyPr/>
        <a:lstStyle/>
        <a:p>
          <a:endParaRPr lang="en-US"/>
        </a:p>
      </dgm:t>
    </dgm:pt>
    <dgm:pt modelId="{F90B6248-18D8-4718-BA6F-3356739192B7}">
      <dgm:prSet/>
      <dgm:spPr/>
      <dgm:t>
        <a:bodyPr/>
        <a:lstStyle/>
        <a:p>
          <a:pPr rtl="0"/>
          <a:r>
            <a:rPr lang="en-GB" b="0" i="0" dirty="0" smtClean="0"/>
            <a:t>Cornwall ? </a:t>
          </a:r>
        </a:p>
        <a:p>
          <a:pPr rtl="0"/>
          <a:r>
            <a:rPr lang="en-GB" b="0" i="0" dirty="0" smtClean="0"/>
            <a:t> </a:t>
          </a:r>
          <a:r>
            <a:rPr lang="en-GB" b="0" i="0" dirty="0" err="1" smtClean="0"/>
            <a:t>bwyd</a:t>
          </a:r>
          <a:r>
            <a:rPr lang="en-GB" b="0" i="0" dirty="0" smtClean="0"/>
            <a:t>, </a:t>
          </a:r>
          <a:r>
            <a:rPr lang="en-GB" b="0" i="0" dirty="0" err="1" smtClean="0"/>
            <a:t>treathau</a:t>
          </a:r>
          <a:r>
            <a:rPr lang="en-GB" b="0" i="0" dirty="0" smtClean="0"/>
            <a:t> a </a:t>
          </a:r>
          <a:r>
            <a:rPr lang="en-GB" b="0" i="0" dirty="0" err="1" smtClean="0"/>
            <a:t>llefydd</a:t>
          </a:r>
          <a:r>
            <a:rPr lang="en-GB" b="0" i="0" dirty="0" smtClean="0"/>
            <a:t> </a:t>
          </a:r>
          <a:r>
            <a:rPr lang="en-GB" b="0" i="0" dirty="0" err="1" smtClean="0"/>
            <a:t>fel</a:t>
          </a:r>
          <a:r>
            <a:rPr lang="en-GB" b="0" i="0" dirty="0" smtClean="0"/>
            <a:t> “Park Dean holidays” a </a:t>
          </a:r>
          <a:r>
            <a:rPr lang="en-GB" b="0" i="0" dirty="0" err="1" smtClean="0"/>
            <a:t>fwy</a:t>
          </a:r>
          <a:r>
            <a:rPr lang="en-GB" b="0" i="0" dirty="0" smtClean="0"/>
            <a:t>!</a:t>
          </a:r>
          <a:endParaRPr lang="en-GB" dirty="0"/>
        </a:p>
      </dgm:t>
    </dgm:pt>
    <dgm:pt modelId="{C87E61D1-81F0-45CC-9E18-F8C9DEA79A29}" type="parTrans" cxnId="{01104F3B-B5B0-409A-97AB-D520C95E924E}">
      <dgm:prSet/>
      <dgm:spPr/>
      <dgm:t>
        <a:bodyPr/>
        <a:lstStyle/>
        <a:p>
          <a:endParaRPr lang="en-US"/>
        </a:p>
      </dgm:t>
    </dgm:pt>
    <dgm:pt modelId="{8509A018-BC42-43CC-8153-D4FF077CA27B}" type="sibTrans" cxnId="{01104F3B-B5B0-409A-97AB-D520C95E924E}">
      <dgm:prSet/>
      <dgm:spPr/>
      <dgm:t>
        <a:bodyPr/>
        <a:lstStyle/>
        <a:p>
          <a:endParaRPr lang="en-US"/>
        </a:p>
      </dgm:t>
    </dgm:pt>
    <dgm:pt modelId="{50392FC0-D21B-422A-BE3E-ACD13F3EDA22}">
      <dgm:prSet/>
      <dgm:spPr/>
      <dgm:t>
        <a:bodyPr/>
        <a:lstStyle/>
        <a:p>
          <a:pPr rtl="0"/>
          <a:r>
            <a:rPr lang="en-GB" b="0" i="0" dirty="0" smtClean="0"/>
            <a:t>Exmoor ? </a:t>
          </a:r>
        </a:p>
        <a:p>
          <a:pPr rtl="0"/>
          <a:r>
            <a:rPr lang="en-GB" b="0" i="0" dirty="0" smtClean="0"/>
            <a:t> campo, </a:t>
          </a:r>
          <a:r>
            <a:rPr lang="en-GB" b="0" i="0" dirty="0" err="1" smtClean="0"/>
            <a:t>cerdded</a:t>
          </a:r>
          <a:r>
            <a:rPr lang="en-GB" b="0" i="0" dirty="0" smtClean="0"/>
            <a:t> a (national parks). A </a:t>
          </a:r>
          <a:r>
            <a:rPr lang="en-GB" b="0" i="0" dirty="0" err="1" smtClean="0"/>
            <a:t>fwy</a:t>
          </a:r>
          <a:r>
            <a:rPr lang="en-GB" b="0" i="0" dirty="0" smtClean="0"/>
            <a:t>!</a:t>
          </a:r>
          <a:endParaRPr lang="en-GB" dirty="0"/>
        </a:p>
      </dgm:t>
    </dgm:pt>
    <dgm:pt modelId="{38ED45B7-80E0-4D68-AD45-58245F83A763}" type="parTrans" cxnId="{B68735B5-1C17-4AEA-A6DF-AE508DE88049}">
      <dgm:prSet/>
      <dgm:spPr/>
      <dgm:t>
        <a:bodyPr/>
        <a:lstStyle/>
        <a:p>
          <a:endParaRPr lang="en-US"/>
        </a:p>
      </dgm:t>
    </dgm:pt>
    <dgm:pt modelId="{3CB0C41C-CD63-4CC9-9B65-CA21B52AF287}" type="sibTrans" cxnId="{B68735B5-1C17-4AEA-A6DF-AE508DE88049}">
      <dgm:prSet/>
      <dgm:spPr/>
      <dgm:t>
        <a:bodyPr/>
        <a:lstStyle/>
        <a:p>
          <a:endParaRPr lang="en-US"/>
        </a:p>
      </dgm:t>
    </dgm:pt>
    <dgm:pt modelId="{C3488515-2E82-4DB7-964E-BFDC77071F1D}">
      <dgm:prSet/>
      <dgm:spPr/>
      <dgm:t>
        <a:bodyPr/>
        <a:lstStyle/>
        <a:p>
          <a:pPr rtl="0"/>
          <a:r>
            <a:rPr lang="en-GB" b="0" i="0" dirty="0" smtClean="0"/>
            <a:t>Blackpool ? </a:t>
          </a:r>
        </a:p>
        <a:p>
          <a:pPr rtl="0"/>
          <a:r>
            <a:rPr lang="en-GB" b="0" i="0" dirty="0" err="1" smtClean="0"/>
            <a:t>Lleoliad</a:t>
          </a:r>
          <a:r>
            <a:rPr lang="en-GB" b="0" i="0" dirty="0" smtClean="0"/>
            <a:t> </a:t>
          </a:r>
          <a:r>
            <a:rPr lang="en-GB" b="0" i="0" dirty="0" err="1" smtClean="0"/>
            <a:t>traeth</a:t>
          </a:r>
          <a:r>
            <a:rPr lang="en-GB" b="0" i="0" dirty="0" smtClean="0"/>
            <a:t>, </a:t>
          </a:r>
          <a:r>
            <a:rPr lang="en-GB" b="0" i="0" dirty="0" err="1" smtClean="0"/>
            <a:t>gwahanol</a:t>
          </a:r>
          <a:r>
            <a:rPr lang="en-GB" b="0" i="0" dirty="0" smtClean="0"/>
            <a:t> </a:t>
          </a:r>
          <a:r>
            <a:rPr lang="en-GB" b="0" i="0" dirty="0" err="1" smtClean="0"/>
            <a:t>atyniadau</a:t>
          </a:r>
          <a:r>
            <a:rPr lang="en-GB" b="0" i="0" dirty="0" smtClean="0"/>
            <a:t> a Blackpool pleasure beach a </a:t>
          </a:r>
          <a:r>
            <a:rPr lang="en-GB" b="0" i="0" dirty="0" err="1" smtClean="0"/>
            <a:t>fwy</a:t>
          </a:r>
          <a:r>
            <a:rPr lang="en-GB" b="0" i="0" dirty="0" smtClean="0"/>
            <a:t>!</a:t>
          </a:r>
          <a:endParaRPr lang="en-GB" dirty="0"/>
        </a:p>
      </dgm:t>
    </dgm:pt>
    <dgm:pt modelId="{42F6164D-D732-4766-93EC-AEDDAB226649}" type="parTrans" cxnId="{6AC1F0D2-838B-4E6A-81AF-347B73A28FE3}">
      <dgm:prSet/>
      <dgm:spPr/>
      <dgm:t>
        <a:bodyPr/>
        <a:lstStyle/>
        <a:p>
          <a:endParaRPr lang="en-US"/>
        </a:p>
      </dgm:t>
    </dgm:pt>
    <dgm:pt modelId="{AD414C80-880E-496A-A283-8E35E7F4C109}" type="sibTrans" cxnId="{6AC1F0D2-838B-4E6A-81AF-347B73A28FE3}">
      <dgm:prSet/>
      <dgm:spPr/>
      <dgm:t>
        <a:bodyPr/>
        <a:lstStyle/>
        <a:p>
          <a:endParaRPr lang="en-US"/>
        </a:p>
      </dgm:t>
    </dgm:pt>
    <dgm:pt modelId="{67040142-E4A1-495F-B07D-D613F8AE2F28}" type="pres">
      <dgm:prSet presAssocID="{8941BCE4-6C5D-40DD-AEA0-0A060022F9C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3F676B0-EE62-4AD3-8F81-DE6E33011739}" type="pres">
      <dgm:prSet presAssocID="{8941BCE4-6C5D-40DD-AEA0-0A060022F9C8}" presName="bkgdShp" presStyleLbl="alignAccFollowNode1" presStyleIdx="0" presStyleCnt="1"/>
      <dgm:spPr/>
    </dgm:pt>
    <dgm:pt modelId="{40CFF70C-655E-4442-9F59-E6B4D81DF3B4}" type="pres">
      <dgm:prSet presAssocID="{8941BCE4-6C5D-40DD-AEA0-0A060022F9C8}" presName="linComp" presStyleCnt="0"/>
      <dgm:spPr/>
    </dgm:pt>
    <dgm:pt modelId="{CEF94A67-7BF2-4201-9AF6-63939E12073B}" type="pres">
      <dgm:prSet presAssocID="{D48BDDCC-4CAF-4AEC-BD95-2DCA3DF4C7E0}" presName="compNode" presStyleCnt="0"/>
      <dgm:spPr/>
    </dgm:pt>
    <dgm:pt modelId="{ADF2AC69-CA94-4070-804A-830D684EC470}" type="pres">
      <dgm:prSet presAssocID="{D48BDDCC-4CAF-4AEC-BD95-2DCA3DF4C7E0}" presName="node" presStyleLbl="node1" presStyleIdx="0" presStyleCnt="4" custLinFactNeighborX="-575" custLinFactNeighborY="14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91EA37-26D9-44A6-BF24-5E530B57895C}" type="pres">
      <dgm:prSet presAssocID="{D48BDDCC-4CAF-4AEC-BD95-2DCA3DF4C7E0}" presName="invisiNode" presStyleLbl="node1" presStyleIdx="0" presStyleCnt="4"/>
      <dgm:spPr/>
    </dgm:pt>
    <dgm:pt modelId="{13B439F9-1120-422E-8B24-639E93BF0855}" type="pres">
      <dgm:prSet presAssocID="{D48BDDCC-4CAF-4AEC-BD95-2DCA3DF4C7E0}" presName="imagNode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96AF7747-0832-4EE9-9D48-29793D79E7E5}" type="pres">
      <dgm:prSet presAssocID="{802B37D3-68B8-40C5-9BD1-C0C702572ADC}" presName="sibTrans" presStyleLbl="sibTrans2D1" presStyleIdx="0" presStyleCnt="0"/>
      <dgm:spPr/>
      <dgm:t>
        <a:bodyPr/>
        <a:lstStyle/>
        <a:p>
          <a:endParaRPr lang="en-US"/>
        </a:p>
      </dgm:t>
    </dgm:pt>
    <dgm:pt modelId="{9C3988C3-61DA-4574-8BE5-D1A5D4E31F2E}" type="pres">
      <dgm:prSet presAssocID="{F90B6248-18D8-4718-BA6F-3356739192B7}" presName="compNode" presStyleCnt="0"/>
      <dgm:spPr/>
    </dgm:pt>
    <dgm:pt modelId="{47375D48-5DA7-4AA4-95B1-A8558B3077E1}" type="pres">
      <dgm:prSet presAssocID="{F90B6248-18D8-4718-BA6F-3356739192B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836882-996C-45A2-BD32-38F5B3BC15A7}" type="pres">
      <dgm:prSet presAssocID="{F90B6248-18D8-4718-BA6F-3356739192B7}" presName="invisiNode" presStyleLbl="node1" presStyleIdx="1" presStyleCnt="4"/>
      <dgm:spPr/>
    </dgm:pt>
    <dgm:pt modelId="{32350095-6DF3-466C-93C1-00AA20D348F9}" type="pres">
      <dgm:prSet presAssocID="{F90B6248-18D8-4718-BA6F-3356739192B7}" presName="imagNode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C44FF9E3-DD9E-429F-839D-D42AC91B6D54}" type="pres">
      <dgm:prSet presAssocID="{8509A018-BC42-43CC-8153-D4FF077CA27B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3EE43B2-A891-4E8B-A8B8-BE12C2D0A0AF}" type="pres">
      <dgm:prSet presAssocID="{50392FC0-D21B-422A-BE3E-ACD13F3EDA22}" presName="compNode" presStyleCnt="0"/>
      <dgm:spPr/>
    </dgm:pt>
    <dgm:pt modelId="{841270E9-A077-4BD9-91C4-1AB67E26B65D}" type="pres">
      <dgm:prSet presAssocID="{50392FC0-D21B-422A-BE3E-ACD13F3EDA2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31C8DF-8254-4493-B143-6FF30E286043}" type="pres">
      <dgm:prSet presAssocID="{50392FC0-D21B-422A-BE3E-ACD13F3EDA22}" presName="invisiNode" presStyleLbl="node1" presStyleIdx="2" presStyleCnt="4"/>
      <dgm:spPr/>
    </dgm:pt>
    <dgm:pt modelId="{DE89C999-FC54-49DB-A625-7B276C4AE269}" type="pres">
      <dgm:prSet presAssocID="{50392FC0-D21B-422A-BE3E-ACD13F3EDA22}" presName="imagNode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46348618-4717-4631-8014-7C2BA37D9DBC}" type="pres">
      <dgm:prSet presAssocID="{3CB0C41C-CD63-4CC9-9B65-CA21B52AF287}" presName="sibTrans" presStyleLbl="sibTrans2D1" presStyleIdx="0" presStyleCnt="0"/>
      <dgm:spPr/>
      <dgm:t>
        <a:bodyPr/>
        <a:lstStyle/>
        <a:p>
          <a:endParaRPr lang="en-US"/>
        </a:p>
      </dgm:t>
    </dgm:pt>
    <dgm:pt modelId="{1563347D-B94A-4921-B368-382314E47912}" type="pres">
      <dgm:prSet presAssocID="{C3488515-2E82-4DB7-964E-BFDC77071F1D}" presName="compNode" presStyleCnt="0"/>
      <dgm:spPr/>
    </dgm:pt>
    <dgm:pt modelId="{C98B8826-A42F-45F4-AFD5-28916CEDCE0B}" type="pres">
      <dgm:prSet presAssocID="{C3488515-2E82-4DB7-964E-BFDC77071F1D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17B6A2-87D7-4D3B-B5CB-4962DEDA990B}" type="pres">
      <dgm:prSet presAssocID="{C3488515-2E82-4DB7-964E-BFDC77071F1D}" presName="invisiNode" presStyleLbl="node1" presStyleIdx="3" presStyleCnt="4"/>
      <dgm:spPr/>
    </dgm:pt>
    <dgm:pt modelId="{8A189BC0-9CC0-481F-9395-0D8870F2B59F}" type="pres">
      <dgm:prSet presAssocID="{C3488515-2E82-4DB7-964E-BFDC77071F1D}" presName="imagNode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01104F3B-B5B0-409A-97AB-D520C95E924E}" srcId="{8941BCE4-6C5D-40DD-AEA0-0A060022F9C8}" destId="{F90B6248-18D8-4718-BA6F-3356739192B7}" srcOrd="1" destOrd="0" parTransId="{C87E61D1-81F0-45CC-9E18-F8C9DEA79A29}" sibTransId="{8509A018-BC42-43CC-8153-D4FF077CA27B}"/>
    <dgm:cxn modelId="{1DCD1335-281C-4C56-992E-20259AE3E934}" type="presOf" srcId="{3CB0C41C-CD63-4CC9-9B65-CA21B52AF287}" destId="{46348618-4717-4631-8014-7C2BA37D9DBC}" srcOrd="0" destOrd="0" presId="urn:microsoft.com/office/officeart/2005/8/layout/pList2"/>
    <dgm:cxn modelId="{3453CAC3-D530-4A73-9B6E-8D65FC034145}" type="presOf" srcId="{C3488515-2E82-4DB7-964E-BFDC77071F1D}" destId="{C98B8826-A42F-45F4-AFD5-28916CEDCE0B}" srcOrd="0" destOrd="0" presId="urn:microsoft.com/office/officeart/2005/8/layout/pList2"/>
    <dgm:cxn modelId="{C3CF731F-2A9B-4F6F-8FE6-EFD217D041E7}" type="presOf" srcId="{8941BCE4-6C5D-40DD-AEA0-0A060022F9C8}" destId="{67040142-E4A1-495F-B07D-D613F8AE2F28}" srcOrd="0" destOrd="0" presId="urn:microsoft.com/office/officeart/2005/8/layout/pList2"/>
    <dgm:cxn modelId="{B68735B5-1C17-4AEA-A6DF-AE508DE88049}" srcId="{8941BCE4-6C5D-40DD-AEA0-0A060022F9C8}" destId="{50392FC0-D21B-422A-BE3E-ACD13F3EDA22}" srcOrd="2" destOrd="0" parTransId="{38ED45B7-80E0-4D68-AD45-58245F83A763}" sibTransId="{3CB0C41C-CD63-4CC9-9B65-CA21B52AF287}"/>
    <dgm:cxn modelId="{F0F4DEA6-739E-4908-86C2-EDA4701DF592}" srcId="{8941BCE4-6C5D-40DD-AEA0-0A060022F9C8}" destId="{D48BDDCC-4CAF-4AEC-BD95-2DCA3DF4C7E0}" srcOrd="0" destOrd="0" parTransId="{C357189F-B043-4C9C-8AD0-BEE62343C83B}" sibTransId="{802B37D3-68B8-40C5-9BD1-C0C702572ADC}"/>
    <dgm:cxn modelId="{D2EB8831-5272-4BAE-BB64-B0442107B261}" type="presOf" srcId="{50392FC0-D21B-422A-BE3E-ACD13F3EDA22}" destId="{841270E9-A077-4BD9-91C4-1AB67E26B65D}" srcOrd="0" destOrd="0" presId="urn:microsoft.com/office/officeart/2005/8/layout/pList2"/>
    <dgm:cxn modelId="{D029AFC9-0A08-4BA3-9EAC-58A9A1E2D67D}" type="presOf" srcId="{802B37D3-68B8-40C5-9BD1-C0C702572ADC}" destId="{96AF7747-0832-4EE9-9D48-29793D79E7E5}" srcOrd="0" destOrd="0" presId="urn:microsoft.com/office/officeart/2005/8/layout/pList2"/>
    <dgm:cxn modelId="{F5E4611C-8012-42D3-B697-25E4583AD188}" type="presOf" srcId="{D48BDDCC-4CAF-4AEC-BD95-2DCA3DF4C7E0}" destId="{ADF2AC69-CA94-4070-804A-830D684EC470}" srcOrd="0" destOrd="0" presId="urn:microsoft.com/office/officeart/2005/8/layout/pList2"/>
    <dgm:cxn modelId="{6AC1F0D2-838B-4E6A-81AF-347B73A28FE3}" srcId="{8941BCE4-6C5D-40DD-AEA0-0A060022F9C8}" destId="{C3488515-2E82-4DB7-964E-BFDC77071F1D}" srcOrd="3" destOrd="0" parTransId="{42F6164D-D732-4766-93EC-AEDDAB226649}" sibTransId="{AD414C80-880E-496A-A283-8E35E7F4C109}"/>
    <dgm:cxn modelId="{353F4F1C-270B-4D0E-A474-298AA3632F8C}" type="presOf" srcId="{8509A018-BC42-43CC-8153-D4FF077CA27B}" destId="{C44FF9E3-DD9E-429F-839D-D42AC91B6D54}" srcOrd="0" destOrd="0" presId="urn:microsoft.com/office/officeart/2005/8/layout/pList2"/>
    <dgm:cxn modelId="{11F07082-6A59-4EE6-BF22-6CA9ADED28DA}" type="presOf" srcId="{F90B6248-18D8-4718-BA6F-3356739192B7}" destId="{47375D48-5DA7-4AA4-95B1-A8558B3077E1}" srcOrd="0" destOrd="0" presId="urn:microsoft.com/office/officeart/2005/8/layout/pList2"/>
    <dgm:cxn modelId="{243EFF3E-8665-4F97-A166-1814E1F7CA30}" type="presParOf" srcId="{67040142-E4A1-495F-B07D-D613F8AE2F28}" destId="{33F676B0-EE62-4AD3-8F81-DE6E33011739}" srcOrd="0" destOrd="0" presId="urn:microsoft.com/office/officeart/2005/8/layout/pList2"/>
    <dgm:cxn modelId="{AA8EBBA0-6311-4481-B9EE-1808AD90F843}" type="presParOf" srcId="{67040142-E4A1-495F-B07D-D613F8AE2F28}" destId="{40CFF70C-655E-4442-9F59-E6B4D81DF3B4}" srcOrd="1" destOrd="0" presId="urn:microsoft.com/office/officeart/2005/8/layout/pList2"/>
    <dgm:cxn modelId="{A9F85D7C-285F-428D-801D-C11CED9A6FA7}" type="presParOf" srcId="{40CFF70C-655E-4442-9F59-E6B4D81DF3B4}" destId="{CEF94A67-7BF2-4201-9AF6-63939E12073B}" srcOrd="0" destOrd="0" presId="urn:microsoft.com/office/officeart/2005/8/layout/pList2"/>
    <dgm:cxn modelId="{3EF6D0C3-4285-46EA-AC26-4D61C265A3B5}" type="presParOf" srcId="{CEF94A67-7BF2-4201-9AF6-63939E12073B}" destId="{ADF2AC69-CA94-4070-804A-830D684EC470}" srcOrd="0" destOrd="0" presId="urn:microsoft.com/office/officeart/2005/8/layout/pList2"/>
    <dgm:cxn modelId="{0A77DA3B-F08F-479F-A114-6BE1F9D0859E}" type="presParOf" srcId="{CEF94A67-7BF2-4201-9AF6-63939E12073B}" destId="{0991EA37-26D9-44A6-BF24-5E530B57895C}" srcOrd="1" destOrd="0" presId="urn:microsoft.com/office/officeart/2005/8/layout/pList2"/>
    <dgm:cxn modelId="{3A28D6D5-21B3-4021-A174-149911A2FC79}" type="presParOf" srcId="{CEF94A67-7BF2-4201-9AF6-63939E12073B}" destId="{13B439F9-1120-422E-8B24-639E93BF0855}" srcOrd="2" destOrd="0" presId="urn:microsoft.com/office/officeart/2005/8/layout/pList2"/>
    <dgm:cxn modelId="{D4EFA1D6-CAA8-4F5F-A5F5-A67D02C0E8EF}" type="presParOf" srcId="{40CFF70C-655E-4442-9F59-E6B4D81DF3B4}" destId="{96AF7747-0832-4EE9-9D48-29793D79E7E5}" srcOrd="1" destOrd="0" presId="urn:microsoft.com/office/officeart/2005/8/layout/pList2"/>
    <dgm:cxn modelId="{D9466136-5ED9-4479-8240-45EB94EE671E}" type="presParOf" srcId="{40CFF70C-655E-4442-9F59-E6B4D81DF3B4}" destId="{9C3988C3-61DA-4574-8BE5-D1A5D4E31F2E}" srcOrd="2" destOrd="0" presId="urn:microsoft.com/office/officeart/2005/8/layout/pList2"/>
    <dgm:cxn modelId="{790E8CA0-A0BA-4396-B6BD-949882C48203}" type="presParOf" srcId="{9C3988C3-61DA-4574-8BE5-D1A5D4E31F2E}" destId="{47375D48-5DA7-4AA4-95B1-A8558B3077E1}" srcOrd="0" destOrd="0" presId="urn:microsoft.com/office/officeart/2005/8/layout/pList2"/>
    <dgm:cxn modelId="{863AAF39-B3FD-48E0-94D3-E7779E3EDD38}" type="presParOf" srcId="{9C3988C3-61DA-4574-8BE5-D1A5D4E31F2E}" destId="{F3836882-996C-45A2-BD32-38F5B3BC15A7}" srcOrd="1" destOrd="0" presId="urn:microsoft.com/office/officeart/2005/8/layout/pList2"/>
    <dgm:cxn modelId="{74043E91-C612-47E6-AA1C-D4F7FA5D1EA8}" type="presParOf" srcId="{9C3988C3-61DA-4574-8BE5-D1A5D4E31F2E}" destId="{32350095-6DF3-466C-93C1-00AA20D348F9}" srcOrd="2" destOrd="0" presId="urn:microsoft.com/office/officeart/2005/8/layout/pList2"/>
    <dgm:cxn modelId="{72F34128-0069-4851-97BF-E0FF9ECAAF10}" type="presParOf" srcId="{40CFF70C-655E-4442-9F59-E6B4D81DF3B4}" destId="{C44FF9E3-DD9E-429F-839D-D42AC91B6D54}" srcOrd="3" destOrd="0" presId="urn:microsoft.com/office/officeart/2005/8/layout/pList2"/>
    <dgm:cxn modelId="{601F45C1-3F1D-4195-A9D4-426F7CFE9FF4}" type="presParOf" srcId="{40CFF70C-655E-4442-9F59-E6B4D81DF3B4}" destId="{73EE43B2-A891-4E8B-A8B8-BE12C2D0A0AF}" srcOrd="4" destOrd="0" presId="urn:microsoft.com/office/officeart/2005/8/layout/pList2"/>
    <dgm:cxn modelId="{07E3391D-579C-471E-8B22-7F893FFEFDDA}" type="presParOf" srcId="{73EE43B2-A891-4E8B-A8B8-BE12C2D0A0AF}" destId="{841270E9-A077-4BD9-91C4-1AB67E26B65D}" srcOrd="0" destOrd="0" presId="urn:microsoft.com/office/officeart/2005/8/layout/pList2"/>
    <dgm:cxn modelId="{3AB68945-4A35-4A71-B562-702B8ACD73C7}" type="presParOf" srcId="{73EE43B2-A891-4E8B-A8B8-BE12C2D0A0AF}" destId="{7731C8DF-8254-4493-B143-6FF30E286043}" srcOrd="1" destOrd="0" presId="urn:microsoft.com/office/officeart/2005/8/layout/pList2"/>
    <dgm:cxn modelId="{D54E7D60-8CE3-4C4B-8264-4F65B6F1D2A2}" type="presParOf" srcId="{73EE43B2-A891-4E8B-A8B8-BE12C2D0A0AF}" destId="{DE89C999-FC54-49DB-A625-7B276C4AE269}" srcOrd="2" destOrd="0" presId="urn:microsoft.com/office/officeart/2005/8/layout/pList2"/>
    <dgm:cxn modelId="{52E96836-B220-4E0E-BEEC-4CFF174D86A1}" type="presParOf" srcId="{40CFF70C-655E-4442-9F59-E6B4D81DF3B4}" destId="{46348618-4717-4631-8014-7C2BA37D9DBC}" srcOrd="5" destOrd="0" presId="urn:microsoft.com/office/officeart/2005/8/layout/pList2"/>
    <dgm:cxn modelId="{127F4CC7-7050-42CD-BBEB-81649595243F}" type="presParOf" srcId="{40CFF70C-655E-4442-9F59-E6B4D81DF3B4}" destId="{1563347D-B94A-4921-B368-382314E47912}" srcOrd="6" destOrd="0" presId="urn:microsoft.com/office/officeart/2005/8/layout/pList2"/>
    <dgm:cxn modelId="{BAA8E371-0EB6-417E-B4B3-3A8BE76BF6D8}" type="presParOf" srcId="{1563347D-B94A-4921-B368-382314E47912}" destId="{C98B8826-A42F-45F4-AFD5-28916CEDCE0B}" srcOrd="0" destOrd="0" presId="urn:microsoft.com/office/officeart/2005/8/layout/pList2"/>
    <dgm:cxn modelId="{2C5FADA3-01FE-4067-A8F7-6309E6D97E3D}" type="presParOf" srcId="{1563347D-B94A-4921-B368-382314E47912}" destId="{6417B6A2-87D7-4D3B-B5CB-4962DEDA990B}" srcOrd="1" destOrd="0" presId="urn:microsoft.com/office/officeart/2005/8/layout/pList2"/>
    <dgm:cxn modelId="{0BA429E2-8E1A-49FB-BD74-7FBD78525E97}" type="presParOf" srcId="{1563347D-B94A-4921-B368-382314E47912}" destId="{8A189BC0-9CC0-481F-9395-0D8870F2B59F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8552348-EA27-45DD-90AB-0BCDB786375E}" type="doc">
      <dgm:prSet loTypeId="urn:microsoft.com/office/officeart/2009/3/layout/HorizontalOrganizationChart" loCatId="hierarchy" qsTypeId="urn:microsoft.com/office/officeart/2005/8/quickstyle/simple3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C52A1B3E-7038-46B6-848A-03FFB0F1D2B6}">
      <dgm:prSet/>
      <dgm:spPr/>
      <dgm:t>
        <a:bodyPr/>
        <a:lstStyle/>
        <a:p>
          <a:r>
            <a:rPr lang="cy-GB" b="0" i="0"/>
            <a:t>Hysbysebu gwerthu yw pryd rydych yn hysbysebu beth rydych yn gwerthu trwy gwenud cystadleuthau neu (promotion).</a:t>
          </a:r>
          <a:endParaRPr lang="en-US"/>
        </a:p>
      </dgm:t>
    </dgm:pt>
    <dgm:pt modelId="{01E639A3-3D49-4EB6-8F47-7D822496A6D7}" type="parTrans" cxnId="{6F3C545A-81EC-43BE-A0AE-EB624BE37D8E}">
      <dgm:prSet/>
      <dgm:spPr/>
      <dgm:t>
        <a:bodyPr/>
        <a:lstStyle/>
        <a:p>
          <a:endParaRPr lang="en-US"/>
        </a:p>
      </dgm:t>
    </dgm:pt>
    <dgm:pt modelId="{CC3C1F09-83AD-459F-AE83-6909D88D5271}" type="sibTrans" cxnId="{6F3C545A-81EC-43BE-A0AE-EB624BE37D8E}">
      <dgm:prSet/>
      <dgm:spPr/>
      <dgm:t>
        <a:bodyPr/>
        <a:lstStyle/>
        <a:p>
          <a:endParaRPr lang="en-US"/>
        </a:p>
      </dgm:t>
    </dgm:pt>
    <dgm:pt modelId="{664EFFE0-3184-4DA0-9C69-D95C81C2F369}">
      <dgm:prSet/>
      <dgm:spPr/>
      <dgm:t>
        <a:bodyPr/>
        <a:lstStyle/>
        <a:p>
          <a:r>
            <a:rPr lang="cy-GB" b="0" i="0"/>
            <a:t>Prynnu i cael 20% bant or gwyliau</a:t>
          </a:r>
          <a:endParaRPr lang="en-US"/>
        </a:p>
      </dgm:t>
    </dgm:pt>
    <dgm:pt modelId="{4D3985F5-B627-48AE-85E7-C16EAEA06CE6}" type="parTrans" cxnId="{16DA5A24-C564-41CF-93D7-5C3E7AB07F75}">
      <dgm:prSet/>
      <dgm:spPr/>
      <dgm:t>
        <a:bodyPr/>
        <a:lstStyle/>
        <a:p>
          <a:endParaRPr lang="en-US"/>
        </a:p>
      </dgm:t>
    </dgm:pt>
    <dgm:pt modelId="{F20D1418-955C-44CD-889A-2B38EAC43744}" type="sibTrans" cxnId="{16DA5A24-C564-41CF-93D7-5C3E7AB07F75}">
      <dgm:prSet/>
      <dgm:spPr/>
      <dgm:t>
        <a:bodyPr/>
        <a:lstStyle/>
        <a:p>
          <a:endParaRPr lang="en-US"/>
        </a:p>
      </dgm:t>
    </dgm:pt>
    <dgm:pt modelId="{57CEA57A-D14F-4ED9-9A1D-7439AFE2BE9E}">
      <dgm:prSet/>
      <dgm:spPr/>
      <dgm:t>
        <a:bodyPr/>
        <a:lstStyle/>
        <a:p>
          <a:r>
            <a:rPr lang="cy-GB" b="0" i="0"/>
            <a:t>Ennill gwyliau am ddim wrth (share page) ar lein</a:t>
          </a:r>
          <a:endParaRPr lang="en-US"/>
        </a:p>
      </dgm:t>
    </dgm:pt>
    <dgm:pt modelId="{0C3E52FF-D7B1-43AD-9BC1-D1F9012A69FA}" type="parTrans" cxnId="{CECA7342-0ACF-48C6-855A-12D876DC6E2E}">
      <dgm:prSet/>
      <dgm:spPr/>
      <dgm:t>
        <a:bodyPr/>
        <a:lstStyle/>
        <a:p>
          <a:endParaRPr lang="en-US"/>
        </a:p>
      </dgm:t>
    </dgm:pt>
    <dgm:pt modelId="{40520039-42D6-473C-90F4-B338967507B0}" type="sibTrans" cxnId="{CECA7342-0ACF-48C6-855A-12D876DC6E2E}">
      <dgm:prSet/>
      <dgm:spPr/>
      <dgm:t>
        <a:bodyPr/>
        <a:lstStyle/>
        <a:p>
          <a:endParaRPr lang="en-US"/>
        </a:p>
      </dgm:t>
    </dgm:pt>
    <dgm:pt modelId="{4E0ECCC6-8E46-4539-979C-9B94199C4BFE}">
      <dgm:prSet/>
      <dgm:spPr/>
      <dgm:t>
        <a:bodyPr/>
        <a:lstStyle/>
        <a:p>
          <a:r>
            <a:rPr lang="cy-GB" b="0" i="0"/>
            <a:t>Ennill tocynnau i atyniadau am ddim.</a:t>
          </a:r>
          <a:endParaRPr lang="en-US"/>
        </a:p>
      </dgm:t>
    </dgm:pt>
    <dgm:pt modelId="{C370126C-3AA5-4C3A-8D89-168E3B76D5DF}" type="parTrans" cxnId="{8D18218F-E3CE-4856-B30C-07106913F72B}">
      <dgm:prSet/>
      <dgm:spPr/>
      <dgm:t>
        <a:bodyPr/>
        <a:lstStyle/>
        <a:p>
          <a:endParaRPr lang="en-US"/>
        </a:p>
      </dgm:t>
    </dgm:pt>
    <dgm:pt modelId="{918EAF6F-7A52-4E1C-A19A-D6B60A0738D2}" type="sibTrans" cxnId="{8D18218F-E3CE-4856-B30C-07106913F72B}">
      <dgm:prSet/>
      <dgm:spPr/>
      <dgm:t>
        <a:bodyPr/>
        <a:lstStyle/>
        <a:p>
          <a:endParaRPr lang="en-US"/>
        </a:p>
      </dgm:t>
    </dgm:pt>
    <dgm:pt modelId="{4EEDAA27-E641-440F-8124-06A206B76027}" type="pres">
      <dgm:prSet presAssocID="{98552348-EA27-45DD-90AB-0BCDB786375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D147F06-ACA4-4D50-BFB8-B3DA0FC39467}" type="pres">
      <dgm:prSet presAssocID="{C52A1B3E-7038-46B6-848A-03FFB0F1D2B6}" presName="hierRoot1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6DF78D59-52B4-4AE6-B270-FFA64B33117F}" type="pres">
      <dgm:prSet presAssocID="{C52A1B3E-7038-46B6-848A-03FFB0F1D2B6}" presName="rootComposite1" presStyleCnt="0"/>
      <dgm:spPr/>
      <dgm:t>
        <a:bodyPr/>
        <a:lstStyle/>
        <a:p>
          <a:endParaRPr lang="en-US"/>
        </a:p>
      </dgm:t>
    </dgm:pt>
    <dgm:pt modelId="{6CD98C10-E5DC-4863-B8FA-FCB5FEBE32DC}" type="pres">
      <dgm:prSet presAssocID="{C52A1B3E-7038-46B6-848A-03FFB0F1D2B6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C5ED1A0-6382-4419-ADF8-39A8AB057BE5}" type="pres">
      <dgm:prSet presAssocID="{C52A1B3E-7038-46B6-848A-03FFB0F1D2B6}" presName="rootConnector1" presStyleLbl="node1" presStyleIdx="0" presStyleCnt="0"/>
      <dgm:spPr/>
      <dgm:t>
        <a:bodyPr/>
        <a:lstStyle/>
        <a:p>
          <a:endParaRPr lang="en-US"/>
        </a:p>
      </dgm:t>
    </dgm:pt>
    <dgm:pt modelId="{58D917E7-1E87-44E6-997A-113F9ED86C77}" type="pres">
      <dgm:prSet presAssocID="{C52A1B3E-7038-46B6-848A-03FFB0F1D2B6}" presName="hierChild2" presStyleCnt="0"/>
      <dgm:spPr/>
      <dgm:t>
        <a:bodyPr/>
        <a:lstStyle/>
        <a:p>
          <a:endParaRPr lang="en-US"/>
        </a:p>
      </dgm:t>
    </dgm:pt>
    <dgm:pt modelId="{431F212A-6687-40FC-A80F-E8DE8A27DD38}" type="pres">
      <dgm:prSet presAssocID="{4D3985F5-B627-48AE-85E7-C16EAEA06CE6}" presName="Name64" presStyleLbl="parChTrans1D2" presStyleIdx="0" presStyleCnt="3"/>
      <dgm:spPr/>
      <dgm:t>
        <a:bodyPr/>
        <a:lstStyle/>
        <a:p>
          <a:endParaRPr lang="en-US"/>
        </a:p>
      </dgm:t>
    </dgm:pt>
    <dgm:pt modelId="{1FDB19AA-3ACD-4822-9711-3A881B6A044C}" type="pres">
      <dgm:prSet presAssocID="{664EFFE0-3184-4DA0-9C69-D95C81C2F369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B0D1B02E-2EE9-4168-BBDA-856FFE4E8D34}" type="pres">
      <dgm:prSet presAssocID="{664EFFE0-3184-4DA0-9C69-D95C81C2F369}" presName="rootComposite" presStyleCnt="0"/>
      <dgm:spPr/>
      <dgm:t>
        <a:bodyPr/>
        <a:lstStyle/>
        <a:p>
          <a:endParaRPr lang="en-US"/>
        </a:p>
      </dgm:t>
    </dgm:pt>
    <dgm:pt modelId="{E968AA23-EC11-4CA0-A2EF-2CDDA0133802}" type="pres">
      <dgm:prSet presAssocID="{664EFFE0-3184-4DA0-9C69-D95C81C2F369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C5AC0DF-B1F5-4A47-A245-CD89D913459B}" type="pres">
      <dgm:prSet presAssocID="{664EFFE0-3184-4DA0-9C69-D95C81C2F369}" presName="rootConnector" presStyleLbl="node2" presStyleIdx="0" presStyleCnt="3"/>
      <dgm:spPr/>
      <dgm:t>
        <a:bodyPr/>
        <a:lstStyle/>
        <a:p>
          <a:endParaRPr lang="en-US"/>
        </a:p>
      </dgm:t>
    </dgm:pt>
    <dgm:pt modelId="{E755ACE2-80D3-4BA4-B710-82BDA364C10B}" type="pres">
      <dgm:prSet presAssocID="{664EFFE0-3184-4DA0-9C69-D95C81C2F369}" presName="hierChild4" presStyleCnt="0"/>
      <dgm:spPr/>
      <dgm:t>
        <a:bodyPr/>
        <a:lstStyle/>
        <a:p>
          <a:endParaRPr lang="en-US"/>
        </a:p>
      </dgm:t>
    </dgm:pt>
    <dgm:pt modelId="{E0D73185-EDD5-4081-9F36-AD336381B8BB}" type="pres">
      <dgm:prSet presAssocID="{664EFFE0-3184-4DA0-9C69-D95C81C2F369}" presName="hierChild5" presStyleCnt="0"/>
      <dgm:spPr/>
      <dgm:t>
        <a:bodyPr/>
        <a:lstStyle/>
        <a:p>
          <a:endParaRPr lang="en-US"/>
        </a:p>
      </dgm:t>
    </dgm:pt>
    <dgm:pt modelId="{4DFDDA33-9462-402F-84D3-7B437BEEEAEF}" type="pres">
      <dgm:prSet presAssocID="{0C3E52FF-D7B1-43AD-9BC1-D1F9012A69FA}" presName="Name64" presStyleLbl="parChTrans1D2" presStyleIdx="1" presStyleCnt="3"/>
      <dgm:spPr/>
      <dgm:t>
        <a:bodyPr/>
        <a:lstStyle/>
        <a:p>
          <a:endParaRPr lang="en-US"/>
        </a:p>
      </dgm:t>
    </dgm:pt>
    <dgm:pt modelId="{95EA08AA-39FE-47B6-86A7-C2A050FD22EE}" type="pres">
      <dgm:prSet presAssocID="{57CEA57A-D14F-4ED9-9A1D-7439AFE2BE9E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7431FF61-BD10-4429-B8FD-3A7D20815532}" type="pres">
      <dgm:prSet presAssocID="{57CEA57A-D14F-4ED9-9A1D-7439AFE2BE9E}" presName="rootComposite" presStyleCnt="0"/>
      <dgm:spPr/>
      <dgm:t>
        <a:bodyPr/>
        <a:lstStyle/>
        <a:p>
          <a:endParaRPr lang="en-US"/>
        </a:p>
      </dgm:t>
    </dgm:pt>
    <dgm:pt modelId="{921AF03E-D9B1-41CE-896C-520EBF207B4F}" type="pres">
      <dgm:prSet presAssocID="{57CEA57A-D14F-4ED9-9A1D-7439AFE2BE9E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BEA0CA8-FD49-4149-A63D-9643253E3BC5}" type="pres">
      <dgm:prSet presAssocID="{57CEA57A-D14F-4ED9-9A1D-7439AFE2BE9E}" presName="rootConnector" presStyleLbl="node2" presStyleIdx="1" presStyleCnt="3"/>
      <dgm:spPr/>
      <dgm:t>
        <a:bodyPr/>
        <a:lstStyle/>
        <a:p>
          <a:endParaRPr lang="en-US"/>
        </a:p>
      </dgm:t>
    </dgm:pt>
    <dgm:pt modelId="{625AE667-DCA8-42D9-BA27-50F88B137BB1}" type="pres">
      <dgm:prSet presAssocID="{57CEA57A-D14F-4ED9-9A1D-7439AFE2BE9E}" presName="hierChild4" presStyleCnt="0"/>
      <dgm:spPr/>
      <dgm:t>
        <a:bodyPr/>
        <a:lstStyle/>
        <a:p>
          <a:endParaRPr lang="en-US"/>
        </a:p>
      </dgm:t>
    </dgm:pt>
    <dgm:pt modelId="{E76D6DD8-8A80-46AD-BED3-7D29C98DBD63}" type="pres">
      <dgm:prSet presAssocID="{57CEA57A-D14F-4ED9-9A1D-7439AFE2BE9E}" presName="hierChild5" presStyleCnt="0"/>
      <dgm:spPr/>
      <dgm:t>
        <a:bodyPr/>
        <a:lstStyle/>
        <a:p>
          <a:endParaRPr lang="en-US"/>
        </a:p>
      </dgm:t>
    </dgm:pt>
    <dgm:pt modelId="{6EDE6606-A096-4962-B6D9-7D999225D8E9}" type="pres">
      <dgm:prSet presAssocID="{C370126C-3AA5-4C3A-8D89-168E3B76D5DF}" presName="Name64" presStyleLbl="parChTrans1D2" presStyleIdx="2" presStyleCnt="3"/>
      <dgm:spPr/>
      <dgm:t>
        <a:bodyPr/>
        <a:lstStyle/>
        <a:p>
          <a:endParaRPr lang="en-US"/>
        </a:p>
      </dgm:t>
    </dgm:pt>
    <dgm:pt modelId="{E9FA352A-F540-4DE0-8EB2-0C662E2BFED0}" type="pres">
      <dgm:prSet presAssocID="{4E0ECCC6-8E46-4539-979C-9B94199C4BFE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FA27CAD7-8B42-4E9E-B326-192B6EB41CC2}" type="pres">
      <dgm:prSet presAssocID="{4E0ECCC6-8E46-4539-979C-9B94199C4BFE}" presName="rootComposite" presStyleCnt="0"/>
      <dgm:spPr/>
      <dgm:t>
        <a:bodyPr/>
        <a:lstStyle/>
        <a:p>
          <a:endParaRPr lang="en-US"/>
        </a:p>
      </dgm:t>
    </dgm:pt>
    <dgm:pt modelId="{69DB2D8B-99B1-4AB4-9012-5A0F6E2A7644}" type="pres">
      <dgm:prSet presAssocID="{4E0ECCC6-8E46-4539-979C-9B94199C4BFE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F78F855-FC20-4E26-A90F-76EC87DE5D35}" type="pres">
      <dgm:prSet presAssocID="{4E0ECCC6-8E46-4539-979C-9B94199C4BFE}" presName="rootConnector" presStyleLbl="node2" presStyleIdx="2" presStyleCnt="3"/>
      <dgm:spPr/>
      <dgm:t>
        <a:bodyPr/>
        <a:lstStyle/>
        <a:p>
          <a:endParaRPr lang="en-US"/>
        </a:p>
      </dgm:t>
    </dgm:pt>
    <dgm:pt modelId="{879FE70F-933F-443C-9E52-B025F8492177}" type="pres">
      <dgm:prSet presAssocID="{4E0ECCC6-8E46-4539-979C-9B94199C4BFE}" presName="hierChild4" presStyleCnt="0"/>
      <dgm:spPr/>
      <dgm:t>
        <a:bodyPr/>
        <a:lstStyle/>
        <a:p>
          <a:endParaRPr lang="en-US"/>
        </a:p>
      </dgm:t>
    </dgm:pt>
    <dgm:pt modelId="{045F1F2E-DCE8-4F32-8CE1-C3734AF34C08}" type="pres">
      <dgm:prSet presAssocID="{4E0ECCC6-8E46-4539-979C-9B94199C4BFE}" presName="hierChild5" presStyleCnt="0"/>
      <dgm:spPr/>
      <dgm:t>
        <a:bodyPr/>
        <a:lstStyle/>
        <a:p>
          <a:endParaRPr lang="en-US"/>
        </a:p>
      </dgm:t>
    </dgm:pt>
    <dgm:pt modelId="{B6D8DCD9-090E-4557-B465-FCA202C01FAF}" type="pres">
      <dgm:prSet presAssocID="{C52A1B3E-7038-46B6-848A-03FFB0F1D2B6}" presName="hierChild3" presStyleCnt="0"/>
      <dgm:spPr/>
      <dgm:t>
        <a:bodyPr/>
        <a:lstStyle/>
        <a:p>
          <a:endParaRPr lang="en-US"/>
        </a:p>
      </dgm:t>
    </dgm:pt>
  </dgm:ptLst>
  <dgm:cxnLst>
    <dgm:cxn modelId="{671ECD7E-D6FD-4B46-A920-D8270E8E6D3D}" type="presOf" srcId="{C52A1B3E-7038-46B6-848A-03FFB0F1D2B6}" destId="{9C5ED1A0-6382-4419-ADF8-39A8AB057BE5}" srcOrd="1" destOrd="0" presId="urn:microsoft.com/office/officeart/2009/3/layout/HorizontalOrganizationChart"/>
    <dgm:cxn modelId="{AFF5AF2B-EE5F-4BBF-8F97-34A96A9E8586}" type="presOf" srcId="{98552348-EA27-45DD-90AB-0BCDB786375E}" destId="{4EEDAA27-E641-440F-8124-06A206B76027}" srcOrd="0" destOrd="0" presId="urn:microsoft.com/office/officeart/2009/3/layout/HorizontalOrganizationChart"/>
    <dgm:cxn modelId="{6F3C545A-81EC-43BE-A0AE-EB624BE37D8E}" srcId="{98552348-EA27-45DD-90AB-0BCDB786375E}" destId="{C52A1B3E-7038-46B6-848A-03FFB0F1D2B6}" srcOrd="0" destOrd="0" parTransId="{01E639A3-3D49-4EB6-8F47-7D822496A6D7}" sibTransId="{CC3C1F09-83AD-459F-AE83-6909D88D5271}"/>
    <dgm:cxn modelId="{C6636DD1-CDAB-48EB-B3B7-25F4A9122F37}" type="presOf" srcId="{C370126C-3AA5-4C3A-8D89-168E3B76D5DF}" destId="{6EDE6606-A096-4962-B6D9-7D999225D8E9}" srcOrd="0" destOrd="0" presId="urn:microsoft.com/office/officeart/2009/3/layout/HorizontalOrganizationChart"/>
    <dgm:cxn modelId="{3CEC6CEA-B02F-414D-8870-AC7FAF914CD2}" type="presOf" srcId="{57CEA57A-D14F-4ED9-9A1D-7439AFE2BE9E}" destId="{921AF03E-D9B1-41CE-896C-520EBF207B4F}" srcOrd="0" destOrd="0" presId="urn:microsoft.com/office/officeart/2009/3/layout/HorizontalOrganizationChart"/>
    <dgm:cxn modelId="{C864FA4E-A172-436A-A6C0-DB6257EAE33D}" type="presOf" srcId="{4E0ECCC6-8E46-4539-979C-9B94199C4BFE}" destId="{1F78F855-FC20-4E26-A90F-76EC87DE5D35}" srcOrd="1" destOrd="0" presId="urn:microsoft.com/office/officeart/2009/3/layout/HorizontalOrganizationChart"/>
    <dgm:cxn modelId="{D6C8831C-55EE-43CB-94F6-CA7BE7293FA6}" type="presOf" srcId="{664EFFE0-3184-4DA0-9C69-D95C81C2F369}" destId="{6C5AC0DF-B1F5-4A47-A245-CD89D913459B}" srcOrd="1" destOrd="0" presId="urn:microsoft.com/office/officeart/2009/3/layout/HorizontalOrganizationChart"/>
    <dgm:cxn modelId="{EECB618D-C304-432B-92C1-2155BAA37D27}" type="presOf" srcId="{4E0ECCC6-8E46-4539-979C-9B94199C4BFE}" destId="{69DB2D8B-99B1-4AB4-9012-5A0F6E2A7644}" srcOrd="0" destOrd="0" presId="urn:microsoft.com/office/officeart/2009/3/layout/HorizontalOrganizationChart"/>
    <dgm:cxn modelId="{AC944BB7-06F1-467E-A11C-7526B47C9216}" type="presOf" srcId="{57CEA57A-D14F-4ED9-9A1D-7439AFE2BE9E}" destId="{7BEA0CA8-FD49-4149-A63D-9643253E3BC5}" srcOrd="1" destOrd="0" presId="urn:microsoft.com/office/officeart/2009/3/layout/HorizontalOrganizationChart"/>
    <dgm:cxn modelId="{CECA7342-0ACF-48C6-855A-12D876DC6E2E}" srcId="{C52A1B3E-7038-46B6-848A-03FFB0F1D2B6}" destId="{57CEA57A-D14F-4ED9-9A1D-7439AFE2BE9E}" srcOrd="1" destOrd="0" parTransId="{0C3E52FF-D7B1-43AD-9BC1-D1F9012A69FA}" sibTransId="{40520039-42D6-473C-90F4-B338967507B0}"/>
    <dgm:cxn modelId="{6F8D9AE8-DA59-41E9-B920-AEFAD158F7EF}" type="presOf" srcId="{C52A1B3E-7038-46B6-848A-03FFB0F1D2B6}" destId="{6CD98C10-E5DC-4863-B8FA-FCB5FEBE32DC}" srcOrd="0" destOrd="0" presId="urn:microsoft.com/office/officeart/2009/3/layout/HorizontalOrganizationChart"/>
    <dgm:cxn modelId="{8D18218F-E3CE-4856-B30C-07106913F72B}" srcId="{C52A1B3E-7038-46B6-848A-03FFB0F1D2B6}" destId="{4E0ECCC6-8E46-4539-979C-9B94199C4BFE}" srcOrd="2" destOrd="0" parTransId="{C370126C-3AA5-4C3A-8D89-168E3B76D5DF}" sibTransId="{918EAF6F-7A52-4E1C-A19A-D6B60A0738D2}"/>
    <dgm:cxn modelId="{16DA5A24-C564-41CF-93D7-5C3E7AB07F75}" srcId="{C52A1B3E-7038-46B6-848A-03FFB0F1D2B6}" destId="{664EFFE0-3184-4DA0-9C69-D95C81C2F369}" srcOrd="0" destOrd="0" parTransId="{4D3985F5-B627-48AE-85E7-C16EAEA06CE6}" sibTransId="{F20D1418-955C-44CD-889A-2B38EAC43744}"/>
    <dgm:cxn modelId="{0F623F3F-6D53-45CC-A6BB-3D6DCB40C823}" type="presOf" srcId="{0C3E52FF-D7B1-43AD-9BC1-D1F9012A69FA}" destId="{4DFDDA33-9462-402F-84D3-7B437BEEEAEF}" srcOrd="0" destOrd="0" presId="urn:microsoft.com/office/officeart/2009/3/layout/HorizontalOrganizationChart"/>
    <dgm:cxn modelId="{65397A05-2876-41D7-BD52-7072950ED259}" type="presOf" srcId="{4D3985F5-B627-48AE-85E7-C16EAEA06CE6}" destId="{431F212A-6687-40FC-A80F-E8DE8A27DD38}" srcOrd="0" destOrd="0" presId="urn:microsoft.com/office/officeart/2009/3/layout/HorizontalOrganizationChart"/>
    <dgm:cxn modelId="{6ECB2868-75C8-44A4-8568-8FC11F3DD423}" type="presOf" srcId="{664EFFE0-3184-4DA0-9C69-D95C81C2F369}" destId="{E968AA23-EC11-4CA0-A2EF-2CDDA0133802}" srcOrd="0" destOrd="0" presId="urn:microsoft.com/office/officeart/2009/3/layout/HorizontalOrganizationChart"/>
    <dgm:cxn modelId="{076C138F-3948-4835-A93E-4A7855071B94}" type="presParOf" srcId="{4EEDAA27-E641-440F-8124-06A206B76027}" destId="{9D147F06-ACA4-4D50-BFB8-B3DA0FC39467}" srcOrd="0" destOrd="0" presId="urn:microsoft.com/office/officeart/2009/3/layout/HorizontalOrganizationChart"/>
    <dgm:cxn modelId="{C9153F6E-7FAA-47F3-BC95-79F732104ADC}" type="presParOf" srcId="{9D147F06-ACA4-4D50-BFB8-B3DA0FC39467}" destId="{6DF78D59-52B4-4AE6-B270-FFA64B33117F}" srcOrd="0" destOrd="0" presId="urn:microsoft.com/office/officeart/2009/3/layout/HorizontalOrganizationChart"/>
    <dgm:cxn modelId="{61E3BCE6-E42A-4340-A5D1-F8558DB5302F}" type="presParOf" srcId="{6DF78D59-52B4-4AE6-B270-FFA64B33117F}" destId="{6CD98C10-E5DC-4863-B8FA-FCB5FEBE32DC}" srcOrd="0" destOrd="0" presId="urn:microsoft.com/office/officeart/2009/3/layout/HorizontalOrganizationChart"/>
    <dgm:cxn modelId="{4595B385-08EE-49E8-92BB-100AEAE30D94}" type="presParOf" srcId="{6DF78D59-52B4-4AE6-B270-FFA64B33117F}" destId="{9C5ED1A0-6382-4419-ADF8-39A8AB057BE5}" srcOrd="1" destOrd="0" presId="urn:microsoft.com/office/officeart/2009/3/layout/HorizontalOrganizationChart"/>
    <dgm:cxn modelId="{1F65A516-036E-4AF7-9E72-98E7827ED408}" type="presParOf" srcId="{9D147F06-ACA4-4D50-BFB8-B3DA0FC39467}" destId="{58D917E7-1E87-44E6-997A-113F9ED86C77}" srcOrd="1" destOrd="0" presId="urn:microsoft.com/office/officeart/2009/3/layout/HorizontalOrganizationChart"/>
    <dgm:cxn modelId="{01D8AFC2-EA82-4F62-87D2-C18BF5CAB269}" type="presParOf" srcId="{58D917E7-1E87-44E6-997A-113F9ED86C77}" destId="{431F212A-6687-40FC-A80F-E8DE8A27DD38}" srcOrd="0" destOrd="0" presId="urn:microsoft.com/office/officeart/2009/3/layout/HorizontalOrganizationChart"/>
    <dgm:cxn modelId="{1477F311-4366-4F88-9647-34ECC6F9D724}" type="presParOf" srcId="{58D917E7-1E87-44E6-997A-113F9ED86C77}" destId="{1FDB19AA-3ACD-4822-9711-3A881B6A044C}" srcOrd="1" destOrd="0" presId="urn:microsoft.com/office/officeart/2009/3/layout/HorizontalOrganizationChart"/>
    <dgm:cxn modelId="{755B4713-C86B-4A08-988B-ABD1DCE22288}" type="presParOf" srcId="{1FDB19AA-3ACD-4822-9711-3A881B6A044C}" destId="{B0D1B02E-2EE9-4168-BBDA-856FFE4E8D34}" srcOrd="0" destOrd="0" presId="urn:microsoft.com/office/officeart/2009/3/layout/HorizontalOrganizationChart"/>
    <dgm:cxn modelId="{CA2D1C84-E20A-4D26-8514-EC2297BC9C99}" type="presParOf" srcId="{B0D1B02E-2EE9-4168-BBDA-856FFE4E8D34}" destId="{E968AA23-EC11-4CA0-A2EF-2CDDA0133802}" srcOrd="0" destOrd="0" presId="urn:microsoft.com/office/officeart/2009/3/layout/HorizontalOrganizationChart"/>
    <dgm:cxn modelId="{7E03A8DB-6F32-4254-BEC3-EDD8DFBCBFD2}" type="presParOf" srcId="{B0D1B02E-2EE9-4168-BBDA-856FFE4E8D34}" destId="{6C5AC0DF-B1F5-4A47-A245-CD89D913459B}" srcOrd="1" destOrd="0" presId="urn:microsoft.com/office/officeart/2009/3/layout/HorizontalOrganizationChart"/>
    <dgm:cxn modelId="{AC6E8330-B844-4ED1-B0D7-46B24459FFC7}" type="presParOf" srcId="{1FDB19AA-3ACD-4822-9711-3A881B6A044C}" destId="{E755ACE2-80D3-4BA4-B710-82BDA364C10B}" srcOrd="1" destOrd="0" presId="urn:microsoft.com/office/officeart/2009/3/layout/HorizontalOrganizationChart"/>
    <dgm:cxn modelId="{9447E25F-0EC4-4801-BBD5-8DED5FFA3D61}" type="presParOf" srcId="{1FDB19AA-3ACD-4822-9711-3A881B6A044C}" destId="{E0D73185-EDD5-4081-9F36-AD336381B8BB}" srcOrd="2" destOrd="0" presId="urn:microsoft.com/office/officeart/2009/3/layout/HorizontalOrganizationChart"/>
    <dgm:cxn modelId="{A4E00718-D06D-47D6-B240-36B4A39B4A93}" type="presParOf" srcId="{58D917E7-1E87-44E6-997A-113F9ED86C77}" destId="{4DFDDA33-9462-402F-84D3-7B437BEEEAEF}" srcOrd="2" destOrd="0" presId="urn:microsoft.com/office/officeart/2009/3/layout/HorizontalOrganizationChart"/>
    <dgm:cxn modelId="{DE252A1B-CE71-4F7D-AECB-FDE5FD2496F1}" type="presParOf" srcId="{58D917E7-1E87-44E6-997A-113F9ED86C77}" destId="{95EA08AA-39FE-47B6-86A7-C2A050FD22EE}" srcOrd="3" destOrd="0" presId="urn:microsoft.com/office/officeart/2009/3/layout/HorizontalOrganizationChart"/>
    <dgm:cxn modelId="{F6D1C23C-A973-4ED9-A6EA-C8FE688651C7}" type="presParOf" srcId="{95EA08AA-39FE-47B6-86A7-C2A050FD22EE}" destId="{7431FF61-BD10-4429-B8FD-3A7D20815532}" srcOrd="0" destOrd="0" presId="urn:microsoft.com/office/officeart/2009/3/layout/HorizontalOrganizationChart"/>
    <dgm:cxn modelId="{14C14B18-4929-4947-AB44-725031B8662E}" type="presParOf" srcId="{7431FF61-BD10-4429-B8FD-3A7D20815532}" destId="{921AF03E-D9B1-41CE-896C-520EBF207B4F}" srcOrd="0" destOrd="0" presId="urn:microsoft.com/office/officeart/2009/3/layout/HorizontalOrganizationChart"/>
    <dgm:cxn modelId="{A9617154-64D2-4489-B1F4-071216BF6CAB}" type="presParOf" srcId="{7431FF61-BD10-4429-B8FD-3A7D20815532}" destId="{7BEA0CA8-FD49-4149-A63D-9643253E3BC5}" srcOrd="1" destOrd="0" presId="urn:microsoft.com/office/officeart/2009/3/layout/HorizontalOrganizationChart"/>
    <dgm:cxn modelId="{18441829-3F91-44AB-AFA8-847FE9394D69}" type="presParOf" srcId="{95EA08AA-39FE-47B6-86A7-C2A050FD22EE}" destId="{625AE667-DCA8-42D9-BA27-50F88B137BB1}" srcOrd="1" destOrd="0" presId="urn:microsoft.com/office/officeart/2009/3/layout/HorizontalOrganizationChart"/>
    <dgm:cxn modelId="{1E08913D-649C-49CB-BAE7-663E6D5F956F}" type="presParOf" srcId="{95EA08AA-39FE-47B6-86A7-C2A050FD22EE}" destId="{E76D6DD8-8A80-46AD-BED3-7D29C98DBD63}" srcOrd="2" destOrd="0" presId="urn:microsoft.com/office/officeart/2009/3/layout/HorizontalOrganizationChart"/>
    <dgm:cxn modelId="{B5AFD3F7-C21D-4164-B3B1-C5DC5DC5ADFD}" type="presParOf" srcId="{58D917E7-1E87-44E6-997A-113F9ED86C77}" destId="{6EDE6606-A096-4962-B6D9-7D999225D8E9}" srcOrd="4" destOrd="0" presId="urn:microsoft.com/office/officeart/2009/3/layout/HorizontalOrganizationChart"/>
    <dgm:cxn modelId="{67B9333C-86E4-47F2-826C-91B9ABF2F33F}" type="presParOf" srcId="{58D917E7-1E87-44E6-997A-113F9ED86C77}" destId="{E9FA352A-F540-4DE0-8EB2-0C662E2BFED0}" srcOrd="5" destOrd="0" presId="urn:microsoft.com/office/officeart/2009/3/layout/HorizontalOrganizationChart"/>
    <dgm:cxn modelId="{147BA33C-A065-492B-B32A-B2A3B2DB2709}" type="presParOf" srcId="{E9FA352A-F540-4DE0-8EB2-0C662E2BFED0}" destId="{FA27CAD7-8B42-4E9E-B326-192B6EB41CC2}" srcOrd="0" destOrd="0" presId="urn:microsoft.com/office/officeart/2009/3/layout/HorizontalOrganizationChart"/>
    <dgm:cxn modelId="{ADF4DA80-576B-4255-8DF3-AB40E465831F}" type="presParOf" srcId="{FA27CAD7-8B42-4E9E-B326-192B6EB41CC2}" destId="{69DB2D8B-99B1-4AB4-9012-5A0F6E2A7644}" srcOrd="0" destOrd="0" presId="urn:microsoft.com/office/officeart/2009/3/layout/HorizontalOrganizationChart"/>
    <dgm:cxn modelId="{0E133C8A-092A-43B4-AFAA-77BD45B71274}" type="presParOf" srcId="{FA27CAD7-8B42-4E9E-B326-192B6EB41CC2}" destId="{1F78F855-FC20-4E26-A90F-76EC87DE5D35}" srcOrd="1" destOrd="0" presId="urn:microsoft.com/office/officeart/2009/3/layout/HorizontalOrganizationChart"/>
    <dgm:cxn modelId="{61BDB320-DC9C-4C14-8F6A-41826DB7432F}" type="presParOf" srcId="{E9FA352A-F540-4DE0-8EB2-0C662E2BFED0}" destId="{879FE70F-933F-443C-9E52-B025F8492177}" srcOrd="1" destOrd="0" presId="urn:microsoft.com/office/officeart/2009/3/layout/HorizontalOrganizationChart"/>
    <dgm:cxn modelId="{C2073FF2-67D3-4E2D-BDED-4BC4EF908D11}" type="presParOf" srcId="{E9FA352A-F540-4DE0-8EB2-0C662E2BFED0}" destId="{045F1F2E-DCE8-4F32-8CE1-C3734AF34C08}" srcOrd="2" destOrd="0" presId="urn:microsoft.com/office/officeart/2009/3/layout/HorizontalOrganizationChart"/>
    <dgm:cxn modelId="{824D5313-575E-4AEA-816C-8569058F64D3}" type="presParOf" srcId="{9D147F06-ACA4-4D50-BFB8-B3DA0FC39467}" destId="{B6D8DCD9-090E-4557-B465-FCA202C01FAF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931F2AE-9137-47F1-929A-468B6CC2FDBE}" type="doc">
      <dgm:prSet loTypeId="urn:microsoft.com/office/officeart/2005/8/layout/matrix2" loCatId="matrix" qsTypeId="urn:microsoft.com/office/officeart/2005/8/quickstyle/simple5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FAB44F34-9166-406C-82A6-3ABC80A411E7}">
      <dgm:prSet/>
      <dgm:spPr/>
      <dgm:t>
        <a:bodyPr/>
        <a:lstStyle/>
        <a:p>
          <a:r>
            <a:rPr lang="cy-GB" dirty="0"/>
            <a:t>Dyma ble mae cwmni yn cysylltu ar segment targed trwy defnyddio gwybodaeth o’r we neu rhywbeth arall, er enghraifft:</a:t>
          </a:r>
          <a:endParaRPr lang="en-US" dirty="0"/>
        </a:p>
      </dgm:t>
    </dgm:pt>
    <dgm:pt modelId="{852F5226-59C4-4411-B448-D9B6C4477B56}" type="parTrans" cxnId="{59358D09-C688-4803-B77A-A8ED6D92E76F}">
      <dgm:prSet/>
      <dgm:spPr/>
      <dgm:t>
        <a:bodyPr/>
        <a:lstStyle/>
        <a:p>
          <a:endParaRPr lang="en-US"/>
        </a:p>
      </dgm:t>
    </dgm:pt>
    <dgm:pt modelId="{60D9CA06-D80F-4D60-81C0-A3F23060F507}" type="sibTrans" cxnId="{59358D09-C688-4803-B77A-A8ED6D92E76F}">
      <dgm:prSet/>
      <dgm:spPr/>
      <dgm:t>
        <a:bodyPr/>
        <a:lstStyle/>
        <a:p>
          <a:endParaRPr lang="en-US"/>
        </a:p>
      </dgm:t>
    </dgm:pt>
    <dgm:pt modelId="{17BC7257-1D0D-4553-89E8-B939F3F64DD3}">
      <dgm:prSet/>
      <dgm:spPr/>
      <dgm:t>
        <a:bodyPr/>
        <a:lstStyle/>
        <a:p>
          <a:r>
            <a:rPr lang="cy-GB"/>
            <a:t>Ebost </a:t>
          </a:r>
          <a:endParaRPr lang="en-US"/>
        </a:p>
      </dgm:t>
    </dgm:pt>
    <dgm:pt modelId="{50E0233F-EDB1-49C4-9483-6FA95AFC80FE}" type="parTrans" cxnId="{4F9173FE-7885-4B4F-A74C-B417C26941C1}">
      <dgm:prSet/>
      <dgm:spPr/>
      <dgm:t>
        <a:bodyPr/>
        <a:lstStyle/>
        <a:p>
          <a:endParaRPr lang="en-US"/>
        </a:p>
      </dgm:t>
    </dgm:pt>
    <dgm:pt modelId="{D096E229-8814-4455-BAE2-FAA641C7A3A2}" type="sibTrans" cxnId="{4F9173FE-7885-4B4F-A74C-B417C26941C1}">
      <dgm:prSet/>
      <dgm:spPr/>
      <dgm:t>
        <a:bodyPr/>
        <a:lstStyle/>
        <a:p>
          <a:endParaRPr lang="en-US"/>
        </a:p>
      </dgm:t>
    </dgm:pt>
    <dgm:pt modelId="{D2A3A2A1-1FC7-4EB5-9EB1-92FA8D8EA893}">
      <dgm:prSet/>
      <dgm:spPr/>
      <dgm:t>
        <a:bodyPr/>
        <a:lstStyle/>
        <a:p>
          <a:r>
            <a:rPr lang="cy-GB"/>
            <a:t>Tecsio</a:t>
          </a:r>
          <a:endParaRPr lang="en-US"/>
        </a:p>
      </dgm:t>
    </dgm:pt>
    <dgm:pt modelId="{634704D5-C612-47FA-A3F9-C94CFE1CF59E}" type="parTrans" cxnId="{20441600-2834-46C4-BF26-D1997B1FCB9F}">
      <dgm:prSet/>
      <dgm:spPr/>
      <dgm:t>
        <a:bodyPr/>
        <a:lstStyle/>
        <a:p>
          <a:endParaRPr lang="en-US"/>
        </a:p>
      </dgm:t>
    </dgm:pt>
    <dgm:pt modelId="{65D14E99-E42C-456C-B392-DAE8FF926D5F}" type="sibTrans" cxnId="{20441600-2834-46C4-BF26-D1997B1FCB9F}">
      <dgm:prSet/>
      <dgm:spPr/>
      <dgm:t>
        <a:bodyPr/>
        <a:lstStyle/>
        <a:p>
          <a:endParaRPr lang="en-US"/>
        </a:p>
      </dgm:t>
    </dgm:pt>
    <dgm:pt modelId="{62BABABC-8E5C-4EAF-9DBE-DA79837BCA82}">
      <dgm:prSet/>
      <dgm:spPr/>
      <dgm:t>
        <a:bodyPr/>
        <a:lstStyle/>
        <a:p>
          <a:r>
            <a:rPr lang="cy-GB"/>
            <a:t>Neu (tele marketing)</a:t>
          </a:r>
          <a:endParaRPr lang="en-US"/>
        </a:p>
      </dgm:t>
    </dgm:pt>
    <dgm:pt modelId="{F0BC2FD8-D6A8-4FD3-A6B0-7043869A1E7E}" type="parTrans" cxnId="{EEC4A5AB-6FC0-4D8E-A1CF-C137A31E9A85}">
      <dgm:prSet/>
      <dgm:spPr/>
      <dgm:t>
        <a:bodyPr/>
        <a:lstStyle/>
        <a:p>
          <a:endParaRPr lang="en-US"/>
        </a:p>
      </dgm:t>
    </dgm:pt>
    <dgm:pt modelId="{3DD621FD-4128-48B2-88B7-06E23E4F4ED6}" type="sibTrans" cxnId="{EEC4A5AB-6FC0-4D8E-A1CF-C137A31E9A85}">
      <dgm:prSet/>
      <dgm:spPr/>
      <dgm:t>
        <a:bodyPr/>
        <a:lstStyle/>
        <a:p>
          <a:endParaRPr lang="en-US"/>
        </a:p>
      </dgm:t>
    </dgm:pt>
    <dgm:pt modelId="{4F4447DA-C321-408B-8D6F-42122105C1BF}" type="pres">
      <dgm:prSet presAssocID="{A931F2AE-9137-47F1-929A-468B6CC2FDBE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CF8A787-6AB0-45A9-958A-CF085A10127D}" type="pres">
      <dgm:prSet presAssocID="{A931F2AE-9137-47F1-929A-468B6CC2FDBE}" presName="axisShape" presStyleLbl="bgShp" presStyleIdx="0" presStyleCnt="1"/>
      <dgm:spPr/>
      <dgm:t>
        <a:bodyPr/>
        <a:lstStyle/>
        <a:p>
          <a:endParaRPr lang="en-US"/>
        </a:p>
      </dgm:t>
    </dgm:pt>
    <dgm:pt modelId="{E5C6C18E-4995-488C-95F5-3D669FE0A7EE}" type="pres">
      <dgm:prSet presAssocID="{A931F2AE-9137-47F1-929A-468B6CC2FDBE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E21ED5-0783-46E8-AA15-48C940524364}" type="pres">
      <dgm:prSet presAssocID="{A931F2AE-9137-47F1-929A-468B6CC2FDBE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8E20D6-F47E-4385-86BD-A744007D5CC5}" type="pres">
      <dgm:prSet presAssocID="{A931F2AE-9137-47F1-929A-468B6CC2FDBE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FF12C2-7745-4FB8-A2ED-27F17E5668C2}" type="pres">
      <dgm:prSet presAssocID="{A931F2AE-9137-47F1-929A-468B6CC2FDBE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9358D09-C688-4803-B77A-A8ED6D92E76F}" srcId="{A931F2AE-9137-47F1-929A-468B6CC2FDBE}" destId="{FAB44F34-9166-406C-82A6-3ABC80A411E7}" srcOrd="0" destOrd="0" parTransId="{852F5226-59C4-4411-B448-D9B6C4477B56}" sibTransId="{60D9CA06-D80F-4D60-81C0-A3F23060F507}"/>
    <dgm:cxn modelId="{2F73AA86-3FE3-4C8A-BF15-5BB9223BCF39}" type="presOf" srcId="{A931F2AE-9137-47F1-929A-468B6CC2FDBE}" destId="{4F4447DA-C321-408B-8D6F-42122105C1BF}" srcOrd="0" destOrd="0" presId="urn:microsoft.com/office/officeart/2005/8/layout/matrix2"/>
    <dgm:cxn modelId="{EEC4A5AB-6FC0-4D8E-A1CF-C137A31E9A85}" srcId="{A931F2AE-9137-47F1-929A-468B6CC2FDBE}" destId="{62BABABC-8E5C-4EAF-9DBE-DA79837BCA82}" srcOrd="3" destOrd="0" parTransId="{F0BC2FD8-D6A8-4FD3-A6B0-7043869A1E7E}" sibTransId="{3DD621FD-4128-48B2-88B7-06E23E4F4ED6}"/>
    <dgm:cxn modelId="{4F9173FE-7885-4B4F-A74C-B417C26941C1}" srcId="{A931F2AE-9137-47F1-929A-468B6CC2FDBE}" destId="{17BC7257-1D0D-4553-89E8-B939F3F64DD3}" srcOrd="1" destOrd="0" parTransId="{50E0233F-EDB1-49C4-9483-6FA95AFC80FE}" sibTransId="{D096E229-8814-4455-BAE2-FAA641C7A3A2}"/>
    <dgm:cxn modelId="{20441600-2834-46C4-BF26-D1997B1FCB9F}" srcId="{A931F2AE-9137-47F1-929A-468B6CC2FDBE}" destId="{D2A3A2A1-1FC7-4EB5-9EB1-92FA8D8EA893}" srcOrd="2" destOrd="0" parTransId="{634704D5-C612-47FA-A3F9-C94CFE1CF59E}" sibTransId="{65D14E99-E42C-456C-B392-DAE8FF926D5F}"/>
    <dgm:cxn modelId="{EC1F65E0-A18C-48E7-8EF3-B338E2113708}" type="presOf" srcId="{FAB44F34-9166-406C-82A6-3ABC80A411E7}" destId="{E5C6C18E-4995-488C-95F5-3D669FE0A7EE}" srcOrd="0" destOrd="0" presId="urn:microsoft.com/office/officeart/2005/8/layout/matrix2"/>
    <dgm:cxn modelId="{12EBF31D-9202-4C60-8A78-088D44675DE6}" type="presOf" srcId="{62BABABC-8E5C-4EAF-9DBE-DA79837BCA82}" destId="{EEFF12C2-7745-4FB8-A2ED-27F17E5668C2}" srcOrd="0" destOrd="0" presId="urn:microsoft.com/office/officeart/2005/8/layout/matrix2"/>
    <dgm:cxn modelId="{52CCBC29-B71A-46E5-9DD9-EF7B61599063}" type="presOf" srcId="{D2A3A2A1-1FC7-4EB5-9EB1-92FA8D8EA893}" destId="{ED8E20D6-F47E-4385-86BD-A744007D5CC5}" srcOrd="0" destOrd="0" presId="urn:microsoft.com/office/officeart/2005/8/layout/matrix2"/>
    <dgm:cxn modelId="{FBDE6F5E-2A5B-4FCC-8016-63C49A76B462}" type="presOf" srcId="{17BC7257-1D0D-4553-89E8-B939F3F64DD3}" destId="{9AE21ED5-0783-46E8-AA15-48C940524364}" srcOrd="0" destOrd="0" presId="urn:microsoft.com/office/officeart/2005/8/layout/matrix2"/>
    <dgm:cxn modelId="{59392E84-F8A5-400B-BBA7-5BA2681B17EC}" type="presParOf" srcId="{4F4447DA-C321-408B-8D6F-42122105C1BF}" destId="{7CF8A787-6AB0-45A9-958A-CF085A10127D}" srcOrd="0" destOrd="0" presId="urn:microsoft.com/office/officeart/2005/8/layout/matrix2"/>
    <dgm:cxn modelId="{14018A80-9FCA-4219-9F24-56C3F4769DD6}" type="presParOf" srcId="{4F4447DA-C321-408B-8D6F-42122105C1BF}" destId="{E5C6C18E-4995-488C-95F5-3D669FE0A7EE}" srcOrd="1" destOrd="0" presId="urn:microsoft.com/office/officeart/2005/8/layout/matrix2"/>
    <dgm:cxn modelId="{EDC89D57-1986-4829-95A4-414D7B402E29}" type="presParOf" srcId="{4F4447DA-C321-408B-8D6F-42122105C1BF}" destId="{9AE21ED5-0783-46E8-AA15-48C940524364}" srcOrd="2" destOrd="0" presId="urn:microsoft.com/office/officeart/2005/8/layout/matrix2"/>
    <dgm:cxn modelId="{70D78E90-7333-4109-B2F3-058AB87FD1AB}" type="presParOf" srcId="{4F4447DA-C321-408B-8D6F-42122105C1BF}" destId="{ED8E20D6-F47E-4385-86BD-A744007D5CC5}" srcOrd="3" destOrd="0" presId="urn:microsoft.com/office/officeart/2005/8/layout/matrix2"/>
    <dgm:cxn modelId="{B6F1918C-69F7-4C9B-9DB0-A0A1692E2948}" type="presParOf" srcId="{4F4447DA-C321-408B-8D6F-42122105C1BF}" destId="{EEFF12C2-7745-4FB8-A2ED-27F17E5668C2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7E8758B-60E0-4F37-A526-4FA074884902}" type="doc">
      <dgm:prSet loTypeId="urn:microsoft.com/office/officeart/2005/8/layout/hierarchy1" loCatId="hierarchy" qsTypeId="urn:microsoft.com/office/officeart/2005/8/quickstyle/simple2" qsCatId="simple" csTypeId="urn:microsoft.com/office/officeart/2005/8/colors/accent4_1" csCatId="accent4"/>
      <dgm:spPr/>
      <dgm:t>
        <a:bodyPr/>
        <a:lstStyle/>
        <a:p>
          <a:endParaRPr lang="en-US"/>
        </a:p>
      </dgm:t>
    </dgm:pt>
    <dgm:pt modelId="{7BCED968-FCA0-4868-87B8-F7A3162D9DBC}">
      <dgm:prSet/>
      <dgm:spPr/>
      <dgm:t>
        <a:bodyPr/>
        <a:lstStyle/>
        <a:p>
          <a:r>
            <a:rPr lang="cy-GB" b="0" i="0"/>
            <a:t>Dyma ble mae’r cwmni yn cael ei adnabod trwy wybodaeth yn cael ei rhannu:</a:t>
          </a:r>
          <a:endParaRPr lang="en-US"/>
        </a:p>
      </dgm:t>
    </dgm:pt>
    <dgm:pt modelId="{3076DB35-A0AA-49EF-ADD7-2BCC79CA3F70}" type="parTrans" cxnId="{A9E9210B-56A6-42F6-B47C-81E27475C103}">
      <dgm:prSet/>
      <dgm:spPr/>
      <dgm:t>
        <a:bodyPr/>
        <a:lstStyle/>
        <a:p>
          <a:endParaRPr lang="en-US"/>
        </a:p>
      </dgm:t>
    </dgm:pt>
    <dgm:pt modelId="{4E7853C5-3F9A-4DC0-8374-D0AC45333F8C}" type="sibTrans" cxnId="{A9E9210B-56A6-42F6-B47C-81E27475C103}">
      <dgm:prSet/>
      <dgm:spPr/>
      <dgm:t>
        <a:bodyPr/>
        <a:lstStyle/>
        <a:p>
          <a:endParaRPr lang="en-US"/>
        </a:p>
      </dgm:t>
    </dgm:pt>
    <dgm:pt modelId="{91F372D0-4C98-45D9-8279-8AE0750415C1}">
      <dgm:prSet/>
      <dgm:spPr/>
      <dgm:t>
        <a:bodyPr/>
        <a:lstStyle/>
        <a:p>
          <a:r>
            <a:rPr lang="cy-GB" b="0" i="0"/>
            <a:t>Pobl yn siarad wrth profiad personol</a:t>
          </a:r>
          <a:endParaRPr lang="en-US"/>
        </a:p>
      </dgm:t>
    </dgm:pt>
    <dgm:pt modelId="{D0A856C9-F106-4BA4-AA12-7D38BAF0D059}" type="parTrans" cxnId="{95540ECC-E85A-4EF6-A032-1853476791ED}">
      <dgm:prSet/>
      <dgm:spPr/>
      <dgm:t>
        <a:bodyPr/>
        <a:lstStyle/>
        <a:p>
          <a:endParaRPr lang="en-US"/>
        </a:p>
      </dgm:t>
    </dgm:pt>
    <dgm:pt modelId="{257551DB-06A8-4FEE-B9E0-D64E533270AF}" type="sibTrans" cxnId="{95540ECC-E85A-4EF6-A032-1853476791ED}">
      <dgm:prSet/>
      <dgm:spPr/>
      <dgm:t>
        <a:bodyPr/>
        <a:lstStyle/>
        <a:p>
          <a:endParaRPr lang="en-US"/>
        </a:p>
      </dgm:t>
    </dgm:pt>
    <dgm:pt modelId="{1853A028-8BA2-478E-B6D8-99F8C8513D2A}">
      <dgm:prSet/>
      <dgm:spPr/>
      <dgm:t>
        <a:bodyPr/>
        <a:lstStyle/>
        <a:p>
          <a:r>
            <a:rPr lang="cy-GB" b="0" i="0"/>
            <a:t>Sylw y cyfryngau</a:t>
          </a:r>
          <a:endParaRPr lang="en-US"/>
        </a:p>
      </dgm:t>
    </dgm:pt>
    <dgm:pt modelId="{12AB1596-B87F-4308-AD1E-83173FCBC2E2}" type="parTrans" cxnId="{051A2928-40AB-4F41-9CAA-DE452568BD08}">
      <dgm:prSet/>
      <dgm:spPr/>
      <dgm:t>
        <a:bodyPr/>
        <a:lstStyle/>
        <a:p>
          <a:endParaRPr lang="en-US"/>
        </a:p>
      </dgm:t>
    </dgm:pt>
    <dgm:pt modelId="{3296FBD0-4512-480E-841D-29E2D7F303EC}" type="sibTrans" cxnId="{051A2928-40AB-4F41-9CAA-DE452568BD08}">
      <dgm:prSet/>
      <dgm:spPr/>
      <dgm:t>
        <a:bodyPr/>
        <a:lstStyle/>
        <a:p>
          <a:endParaRPr lang="en-US"/>
        </a:p>
      </dgm:t>
    </dgm:pt>
    <dgm:pt modelId="{720DC4CB-BFA7-4A17-85FC-27B9720B454C}">
      <dgm:prSet/>
      <dgm:spPr/>
      <dgm:t>
        <a:bodyPr/>
        <a:lstStyle/>
        <a:p>
          <a:r>
            <a:rPr lang="cy-GB" b="0" i="0"/>
            <a:t>Ar lein</a:t>
          </a:r>
          <a:endParaRPr lang="en-US"/>
        </a:p>
      </dgm:t>
    </dgm:pt>
    <dgm:pt modelId="{3D3A80E1-61DF-4E0D-9587-E90F86BB8242}" type="parTrans" cxnId="{FB3605AC-843A-47F3-91D4-2EA504FC8B82}">
      <dgm:prSet/>
      <dgm:spPr/>
      <dgm:t>
        <a:bodyPr/>
        <a:lstStyle/>
        <a:p>
          <a:endParaRPr lang="en-US"/>
        </a:p>
      </dgm:t>
    </dgm:pt>
    <dgm:pt modelId="{BFF96B0E-B84C-40BC-870C-7C545B0C17B0}" type="sibTrans" cxnId="{FB3605AC-843A-47F3-91D4-2EA504FC8B82}">
      <dgm:prSet/>
      <dgm:spPr/>
      <dgm:t>
        <a:bodyPr/>
        <a:lstStyle/>
        <a:p>
          <a:endParaRPr lang="en-US"/>
        </a:p>
      </dgm:t>
    </dgm:pt>
    <dgm:pt modelId="{05B7FEE8-13C2-492D-8B32-B4DFFDCCE10D}" type="pres">
      <dgm:prSet presAssocID="{07E8758B-60E0-4F37-A526-4FA07488490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026EB98B-F166-4713-BEDB-5EAA7CC9894D}" type="pres">
      <dgm:prSet presAssocID="{7BCED968-FCA0-4868-87B8-F7A3162D9DBC}" presName="hierRoot1" presStyleCnt="0"/>
      <dgm:spPr/>
    </dgm:pt>
    <dgm:pt modelId="{7138D88F-122F-4E5F-999B-E39B03965A87}" type="pres">
      <dgm:prSet presAssocID="{7BCED968-FCA0-4868-87B8-F7A3162D9DBC}" presName="composite" presStyleCnt="0"/>
      <dgm:spPr/>
    </dgm:pt>
    <dgm:pt modelId="{CA491433-2421-4E32-A428-8AA339D391DF}" type="pres">
      <dgm:prSet presAssocID="{7BCED968-FCA0-4868-87B8-F7A3162D9DBC}" presName="background" presStyleLbl="node0" presStyleIdx="0" presStyleCnt="1"/>
      <dgm:spPr/>
    </dgm:pt>
    <dgm:pt modelId="{6AF357A1-B1F9-46B1-9AD8-25A1AA66D372}" type="pres">
      <dgm:prSet presAssocID="{7BCED968-FCA0-4868-87B8-F7A3162D9DBC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6E2EA9F-D1C8-4FF5-BF27-375AC76C4B89}" type="pres">
      <dgm:prSet presAssocID="{7BCED968-FCA0-4868-87B8-F7A3162D9DBC}" presName="hierChild2" presStyleCnt="0"/>
      <dgm:spPr/>
    </dgm:pt>
    <dgm:pt modelId="{0792402E-2DEF-44EC-9883-73F230122011}" type="pres">
      <dgm:prSet presAssocID="{D0A856C9-F106-4BA4-AA12-7D38BAF0D059}" presName="Name10" presStyleLbl="parChTrans1D2" presStyleIdx="0" presStyleCnt="3"/>
      <dgm:spPr/>
      <dgm:t>
        <a:bodyPr/>
        <a:lstStyle/>
        <a:p>
          <a:endParaRPr lang="en-US"/>
        </a:p>
      </dgm:t>
    </dgm:pt>
    <dgm:pt modelId="{61B91F65-9701-484B-86C2-1482817AB001}" type="pres">
      <dgm:prSet presAssocID="{91F372D0-4C98-45D9-8279-8AE0750415C1}" presName="hierRoot2" presStyleCnt="0"/>
      <dgm:spPr/>
    </dgm:pt>
    <dgm:pt modelId="{73E91910-4087-4103-8505-CB4C243F44BB}" type="pres">
      <dgm:prSet presAssocID="{91F372D0-4C98-45D9-8279-8AE0750415C1}" presName="composite2" presStyleCnt="0"/>
      <dgm:spPr/>
    </dgm:pt>
    <dgm:pt modelId="{1A7B4209-CA32-4212-920E-F185AACE3DDD}" type="pres">
      <dgm:prSet presAssocID="{91F372D0-4C98-45D9-8279-8AE0750415C1}" presName="background2" presStyleLbl="node2" presStyleIdx="0" presStyleCnt="3"/>
      <dgm:spPr/>
    </dgm:pt>
    <dgm:pt modelId="{00B073F9-AEF5-4CCF-8D21-D77E0315232F}" type="pres">
      <dgm:prSet presAssocID="{91F372D0-4C98-45D9-8279-8AE0750415C1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B8BA29F-068E-478B-9278-24A58A00A101}" type="pres">
      <dgm:prSet presAssocID="{91F372D0-4C98-45D9-8279-8AE0750415C1}" presName="hierChild3" presStyleCnt="0"/>
      <dgm:spPr/>
    </dgm:pt>
    <dgm:pt modelId="{0149BD01-B283-4EE9-B458-EAE5FE882B90}" type="pres">
      <dgm:prSet presAssocID="{12AB1596-B87F-4308-AD1E-83173FCBC2E2}" presName="Name10" presStyleLbl="parChTrans1D2" presStyleIdx="1" presStyleCnt="3"/>
      <dgm:spPr/>
      <dgm:t>
        <a:bodyPr/>
        <a:lstStyle/>
        <a:p>
          <a:endParaRPr lang="en-US"/>
        </a:p>
      </dgm:t>
    </dgm:pt>
    <dgm:pt modelId="{A56438AD-8ACE-4CFE-8D80-6A7059197CE6}" type="pres">
      <dgm:prSet presAssocID="{1853A028-8BA2-478E-B6D8-99F8C8513D2A}" presName="hierRoot2" presStyleCnt="0"/>
      <dgm:spPr/>
    </dgm:pt>
    <dgm:pt modelId="{E78A3F4A-14A8-4A1C-B94E-F40DF7D4C8CC}" type="pres">
      <dgm:prSet presAssocID="{1853A028-8BA2-478E-B6D8-99F8C8513D2A}" presName="composite2" presStyleCnt="0"/>
      <dgm:spPr/>
    </dgm:pt>
    <dgm:pt modelId="{0EB35661-127D-4C61-B3FD-225CBFF57710}" type="pres">
      <dgm:prSet presAssocID="{1853A028-8BA2-478E-B6D8-99F8C8513D2A}" presName="background2" presStyleLbl="node2" presStyleIdx="1" presStyleCnt="3"/>
      <dgm:spPr/>
    </dgm:pt>
    <dgm:pt modelId="{A6C77726-41EA-4CFF-8554-A51CB0B65C33}" type="pres">
      <dgm:prSet presAssocID="{1853A028-8BA2-478E-B6D8-99F8C8513D2A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71A0B4E-D70F-4550-AC6A-F7E884A7509C}" type="pres">
      <dgm:prSet presAssocID="{1853A028-8BA2-478E-B6D8-99F8C8513D2A}" presName="hierChild3" presStyleCnt="0"/>
      <dgm:spPr/>
    </dgm:pt>
    <dgm:pt modelId="{DC06AB82-18CB-40EB-8C11-7632C85646A5}" type="pres">
      <dgm:prSet presAssocID="{3D3A80E1-61DF-4E0D-9587-E90F86BB8242}" presName="Name10" presStyleLbl="parChTrans1D2" presStyleIdx="2" presStyleCnt="3"/>
      <dgm:spPr/>
      <dgm:t>
        <a:bodyPr/>
        <a:lstStyle/>
        <a:p>
          <a:endParaRPr lang="en-US"/>
        </a:p>
      </dgm:t>
    </dgm:pt>
    <dgm:pt modelId="{62B9E36B-A895-4649-9691-61FA2C96C0A5}" type="pres">
      <dgm:prSet presAssocID="{720DC4CB-BFA7-4A17-85FC-27B9720B454C}" presName="hierRoot2" presStyleCnt="0"/>
      <dgm:spPr/>
    </dgm:pt>
    <dgm:pt modelId="{7D8D0118-F9DF-4497-B1FA-D0C3EE287A07}" type="pres">
      <dgm:prSet presAssocID="{720DC4CB-BFA7-4A17-85FC-27B9720B454C}" presName="composite2" presStyleCnt="0"/>
      <dgm:spPr/>
    </dgm:pt>
    <dgm:pt modelId="{4F3663CC-F677-44BF-98AD-3D0227EA02C7}" type="pres">
      <dgm:prSet presAssocID="{720DC4CB-BFA7-4A17-85FC-27B9720B454C}" presName="background2" presStyleLbl="node2" presStyleIdx="2" presStyleCnt="3"/>
      <dgm:spPr/>
    </dgm:pt>
    <dgm:pt modelId="{4D5B9022-0559-4856-AF4A-226263ECD838}" type="pres">
      <dgm:prSet presAssocID="{720DC4CB-BFA7-4A17-85FC-27B9720B454C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7795B7E-F6E9-4F11-ABD0-8972CD72FF51}" type="pres">
      <dgm:prSet presAssocID="{720DC4CB-BFA7-4A17-85FC-27B9720B454C}" presName="hierChild3" presStyleCnt="0"/>
      <dgm:spPr/>
    </dgm:pt>
  </dgm:ptLst>
  <dgm:cxnLst>
    <dgm:cxn modelId="{1A090F74-B86F-411D-863B-9154341A5F1F}" type="presOf" srcId="{1853A028-8BA2-478E-B6D8-99F8C8513D2A}" destId="{A6C77726-41EA-4CFF-8554-A51CB0B65C33}" srcOrd="0" destOrd="0" presId="urn:microsoft.com/office/officeart/2005/8/layout/hierarchy1"/>
    <dgm:cxn modelId="{07C4002E-6B88-413A-9B86-F5B76A9A22E7}" type="presOf" srcId="{7BCED968-FCA0-4868-87B8-F7A3162D9DBC}" destId="{6AF357A1-B1F9-46B1-9AD8-25A1AA66D372}" srcOrd="0" destOrd="0" presId="urn:microsoft.com/office/officeart/2005/8/layout/hierarchy1"/>
    <dgm:cxn modelId="{1D05C606-47EB-41EE-9C5F-702FA601E57E}" type="presOf" srcId="{3D3A80E1-61DF-4E0D-9587-E90F86BB8242}" destId="{DC06AB82-18CB-40EB-8C11-7632C85646A5}" srcOrd="0" destOrd="0" presId="urn:microsoft.com/office/officeart/2005/8/layout/hierarchy1"/>
    <dgm:cxn modelId="{FB3605AC-843A-47F3-91D4-2EA504FC8B82}" srcId="{7BCED968-FCA0-4868-87B8-F7A3162D9DBC}" destId="{720DC4CB-BFA7-4A17-85FC-27B9720B454C}" srcOrd="2" destOrd="0" parTransId="{3D3A80E1-61DF-4E0D-9587-E90F86BB8242}" sibTransId="{BFF96B0E-B84C-40BC-870C-7C545B0C17B0}"/>
    <dgm:cxn modelId="{95540ECC-E85A-4EF6-A032-1853476791ED}" srcId="{7BCED968-FCA0-4868-87B8-F7A3162D9DBC}" destId="{91F372D0-4C98-45D9-8279-8AE0750415C1}" srcOrd="0" destOrd="0" parTransId="{D0A856C9-F106-4BA4-AA12-7D38BAF0D059}" sibTransId="{257551DB-06A8-4FEE-B9E0-D64E533270AF}"/>
    <dgm:cxn modelId="{2CE3FE5C-7608-430D-A24A-7708368803EB}" type="presOf" srcId="{12AB1596-B87F-4308-AD1E-83173FCBC2E2}" destId="{0149BD01-B283-4EE9-B458-EAE5FE882B90}" srcOrd="0" destOrd="0" presId="urn:microsoft.com/office/officeart/2005/8/layout/hierarchy1"/>
    <dgm:cxn modelId="{051A2928-40AB-4F41-9CAA-DE452568BD08}" srcId="{7BCED968-FCA0-4868-87B8-F7A3162D9DBC}" destId="{1853A028-8BA2-478E-B6D8-99F8C8513D2A}" srcOrd="1" destOrd="0" parTransId="{12AB1596-B87F-4308-AD1E-83173FCBC2E2}" sibTransId="{3296FBD0-4512-480E-841D-29E2D7F303EC}"/>
    <dgm:cxn modelId="{87D91743-8379-4CFB-921F-8FCE6F1181CC}" type="presOf" srcId="{07E8758B-60E0-4F37-A526-4FA074884902}" destId="{05B7FEE8-13C2-492D-8B32-B4DFFDCCE10D}" srcOrd="0" destOrd="0" presId="urn:microsoft.com/office/officeart/2005/8/layout/hierarchy1"/>
    <dgm:cxn modelId="{EBAAE1DC-9FF0-4A65-A6D2-8E55F1783D1C}" type="presOf" srcId="{91F372D0-4C98-45D9-8279-8AE0750415C1}" destId="{00B073F9-AEF5-4CCF-8D21-D77E0315232F}" srcOrd="0" destOrd="0" presId="urn:microsoft.com/office/officeart/2005/8/layout/hierarchy1"/>
    <dgm:cxn modelId="{13387570-417D-48C5-820D-F021F97DF02F}" type="presOf" srcId="{D0A856C9-F106-4BA4-AA12-7D38BAF0D059}" destId="{0792402E-2DEF-44EC-9883-73F230122011}" srcOrd="0" destOrd="0" presId="urn:microsoft.com/office/officeart/2005/8/layout/hierarchy1"/>
    <dgm:cxn modelId="{51E9CBA0-49C9-4878-AD6E-767136F8287D}" type="presOf" srcId="{720DC4CB-BFA7-4A17-85FC-27B9720B454C}" destId="{4D5B9022-0559-4856-AF4A-226263ECD838}" srcOrd="0" destOrd="0" presId="urn:microsoft.com/office/officeart/2005/8/layout/hierarchy1"/>
    <dgm:cxn modelId="{A9E9210B-56A6-42F6-B47C-81E27475C103}" srcId="{07E8758B-60E0-4F37-A526-4FA074884902}" destId="{7BCED968-FCA0-4868-87B8-F7A3162D9DBC}" srcOrd="0" destOrd="0" parTransId="{3076DB35-A0AA-49EF-ADD7-2BCC79CA3F70}" sibTransId="{4E7853C5-3F9A-4DC0-8374-D0AC45333F8C}"/>
    <dgm:cxn modelId="{39C042E7-0D06-4B08-838A-6AE6C70F5766}" type="presParOf" srcId="{05B7FEE8-13C2-492D-8B32-B4DFFDCCE10D}" destId="{026EB98B-F166-4713-BEDB-5EAA7CC9894D}" srcOrd="0" destOrd="0" presId="urn:microsoft.com/office/officeart/2005/8/layout/hierarchy1"/>
    <dgm:cxn modelId="{812F5EDB-2189-49C1-B00C-CFD1FB22F815}" type="presParOf" srcId="{026EB98B-F166-4713-BEDB-5EAA7CC9894D}" destId="{7138D88F-122F-4E5F-999B-E39B03965A87}" srcOrd="0" destOrd="0" presId="urn:microsoft.com/office/officeart/2005/8/layout/hierarchy1"/>
    <dgm:cxn modelId="{3C32F843-BC52-4D1D-8CCD-C0711AAF1B31}" type="presParOf" srcId="{7138D88F-122F-4E5F-999B-E39B03965A87}" destId="{CA491433-2421-4E32-A428-8AA339D391DF}" srcOrd="0" destOrd="0" presId="urn:microsoft.com/office/officeart/2005/8/layout/hierarchy1"/>
    <dgm:cxn modelId="{7DB6CECA-63BA-45C8-B4B9-C950F2F4B320}" type="presParOf" srcId="{7138D88F-122F-4E5F-999B-E39B03965A87}" destId="{6AF357A1-B1F9-46B1-9AD8-25A1AA66D372}" srcOrd="1" destOrd="0" presId="urn:microsoft.com/office/officeart/2005/8/layout/hierarchy1"/>
    <dgm:cxn modelId="{F53C7564-62BE-4291-86A3-1B422C683462}" type="presParOf" srcId="{026EB98B-F166-4713-BEDB-5EAA7CC9894D}" destId="{86E2EA9F-D1C8-4FF5-BF27-375AC76C4B89}" srcOrd="1" destOrd="0" presId="urn:microsoft.com/office/officeart/2005/8/layout/hierarchy1"/>
    <dgm:cxn modelId="{F952EFDC-AF86-4A17-B57E-6983038F8334}" type="presParOf" srcId="{86E2EA9F-D1C8-4FF5-BF27-375AC76C4B89}" destId="{0792402E-2DEF-44EC-9883-73F230122011}" srcOrd="0" destOrd="0" presId="urn:microsoft.com/office/officeart/2005/8/layout/hierarchy1"/>
    <dgm:cxn modelId="{AA0B2A51-A009-4D03-BDC8-7F79272CFB3F}" type="presParOf" srcId="{86E2EA9F-D1C8-4FF5-BF27-375AC76C4B89}" destId="{61B91F65-9701-484B-86C2-1482817AB001}" srcOrd="1" destOrd="0" presId="urn:microsoft.com/office/officeart/2005/8/layout/hierarchy1"/>
    <dgm:cxn modelId="{5D611D06-EBA9-440A-878C-F8B7EAAC18C2}" type="presParOf" srcId="{61B91F65-9701-484B-86C2-1482817AB001}" destId="{73E91910-4087-4103-8505-CB4C243F44BB}" srcOrd="0" destOrd="0" presId="urn:microsoft.com/office/officeart/2005/8/layout/hierarchy1"/>
    <dgm:cxn modelId="{BE4F49D9-23AE-4DAB-84D4-6FFB9FE10E46}" type="presParOf" srcId="{73E91910-4087-4103-8505-CB4C243F44BB}" destId="{1A7B4209-CA32-4212-920E-F185AACE3DDD}" srcOrd="0" destOrd="0" presId="urn:microsoft.com/office/officeart/2005/8/layout/hierarchy1"/>
    <dgm:cxn modelId="{8F45E9AA-04FD-4469-AA79-10723F038A05}" type="presParOf" srcId="{73E91910-4087-4103-8505-CB4C243F44BB}" destId="{00B073F9-AEF5-4CCF-8D21-D77E0315232F}" srcOrd="1" destOrd="0" presId="urn:microsoft.com/office/officeart/2005/8/layout/hierarchy1"/>
    <dgm:cxn modelId="{E2BF4B9E-EE27-47D6-B6E3-C851A4187047}" type="presParOf" srcId="{61B91F65-9701-484B-86C2-1482817AB001}" destId="{6B8BA29F-068E-478B-9278-24A58A00A101}" srcOrd="1" destOrd="0" presId="urn:microsoft.com/office/officeart/2005/8/layout/hierarchy1"/>
    <dgm:cxn modelId="{912A0A73-A1BB-4DBC-A2E3-4636BBF713AE}" type="presParOf" srcId="{86E2EA9F-D1C8-4FF5-BF27-375AC76C4B89}" destId="{0149BD01-B283-4EE9-B458-EAE5FE882B90}" srcOrd="2" destOrd="0" presId="urn:microsoft.com/office/officeart/2005/8/layout/hierarchy1"/>
    <dgm:cxn modelId="{6D227099-5D02-4D24-AE7A-7ED2313D3CF1}" type="presParOf" srcId="{86E2EA9F-D1C8-4FF5-BF27-375AC76C4B89}" destId="{A56438AD-8ACE-4CFE-8D80-6A7059197CE6}" srcOrd="3" destOrd="0" presId="urn:microsoft.com/office/officeart/2005/8/layout/hierarchy1"/>
    <dgm:cxn modelId="{8E843631-A439-4CEB-A424-D29DD167C656}" type="presParOf" srcId="{A56438AD-8ACE-4CFE-8D80-6A7059197CE6}" destId="{E78A3F4A-14A8-4A1C-B94E-F40DF7D4C8CC}" srcOrd="0" destOrd="0" presId="urn:microsoft.com/office/officeart/2005/8/layout/hierarchy1"/>
    <dgm:cxn modelId="{44D96432-A3AB-498A-A857-206A12EF4325}" type="presParOf" srcId="{E78A3F4A-14A8-4A1C-B94E-F40DF7D4C8CC}" destId="{0EB35661-127D-4C61-B3FD-225CBFF57710}" srcOrd="0" destOrd="0" presId="urn:microsoft.com/office/officeart/2005/8/layout/hierarchy1"/>
    <dgm:cxn modelId="{88273A4F-DE7C-41D7-B3B6-69F9D1216133}" type="presParOf" srcId="{E78A3F4A-14A8-4A1C-B94E-F40DF7D4C8CC}" destId="{A6C77726-41EA-4CFF-8554-A51CB0B65C33}" srcOrd="1" destOrd="0" presId="urn:microsoft.com/office/officeart/2005/8/layout/hierarchy1"/>
    <dgm:cxn modelId="{2A4214E7-AE97-40B4-89DE-EAE76DF7C66C}" type="presParOf" srcId="{A56438AD-8ACE-4CFE-8D80-6A7059197CE6}" destId="{871A0B4E-D70F-4550-AC6A-F7E884A7509C}" srcOrd="1" destOrd="0" presId="urn:microsoft.com/office/officeart/2005/8/layout/hierarchy1"/>
    <dgm:cxn modelId="{F3A9102F-E6E6-4A78-83FE-3FC7B7A28B1B}" type="presParOf" srcId="{86E2EA9F-D1C8-4FF5-BF27-375AC76C4B89}" destId="{DC06AB82-18CB-40EB-8C11-7632C85646A5}" srcOrd="4" destOrd="0" presId="urn:microsoft.com/office/officeart/2005/8/layout/hierarchy1"/>
    <dgm:cxn modelId="{B5D53EE3-90D8-4BA1-A9AE-5B6FEB4B5128}" type="presParOf" srcId="{86E2EA9F-D1C8-4FF5-BF27-375AC76C4B89}" destId="{62B9E36B-A895-4649-9691-61FA2C96C0A5}" srcOrd="5" destOrd="0" presId="urn:microsoft.com/office/officeart/2005/8/layout/hierarchy1"/>
    <dgm:cxn modelId="{BBEC8040-FA6B-41C0-9EB5-9CE79A1D041B}" type="presParOf" srcId="{62B9E36B-A895-4649-9691-61FA2C96C0A5}" destId="{7D8D0118-F9DF-4497-B1FA-D0C3EE287A07}" srcOrd="0" destOrd="0" presId="urn:microsoft.com/office/officeart/2005/8/layout/hierarchy1"/>
    <dgm:cxn modelId="{0D4F7F9D-2574-4632-B760-BB5E2C2AAE5C}" type="presParOf" srcId="{7D8D0118-F9DF-4497-B1FA-D0C3EE287A07}" destId="{4F3663CC-F677-44BF-98AD-3D0227EA02C7}" srcOrd="0" destOrd="0" presId="urn:microsoft.com/office/officeart/2005/8/layout/hierarchy1"/>
    <dgm:cxn modelId="{198E6C13-1ACC-4DE7-9869-20B506EA7A4D}" type="presParOf" srcId="{7D8D0118-F9DF-4497-B1FA-D0C3EE287A07}" destId="{4D5B9022-0559-4856-AF4A-226263ECD838}" srcOrd="1" destOrd="0" presId="urn:microsoft.com/office/officeart/2005/8/layout/hierarchy1"/>
    <dgm:cxn modelId="{E51CAC66-C329-48CB-9E40-61A967DF977E}" type="presParOf" srcId="{62B9E36B-A895-4649-9691-61FA2C96C0A5}" destId="{C7795B7E-F6E9-4F11-ABD0-8972CD72FF5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97A9F5-1DA1-44AA-942C-E78E899112DE}">
      <dsp:nvSpPr>
        <dsp:cNvPr id="0" name=""/>
        <dsp:cNvSpPr/>
      </dsp:nvSpPr>
      <dsp:spPr>
        <a:xfrm>
          <a:off x="0" y="2536680"/>
          <a:ext cx="9625383" cy="84564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2900" b="0" i="0" kern="1200" dirty="0">
              <a:latin typeface="Arial" panose="020B0604020202020204" pitchFamily="34" charset="0"/>
              <a:cs typeface="Arial" panose="020B0604020202020204" pitchFamily="34" charset="0"/>
            </a:rPr>
            <a:t>Ydy’r segment sydd wedi cael ei dewis y dewisiad iawn?</a:t>
          </a:r>
          <a:endParaRPr lang="en-US" sz="2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536680"/>
        <a:ext cx="9625383" cy="845643"/>
      </dsp:txXfrm>
    </dsp:sp>
    <dsp:sp modelId="{A40E9615-B270-4B49-BFF9-57AE33173E75}">
      <dsp:nvSpPr>
        <dsp:cNvPr id="0" name=""/>
        <dsp:cNvSpPr/>
      </dsp:nvSpPr>
      <dsp:spPr>
        <a:xfrm rot="10800000">
          <a:off x="0" y="1288519"/>
          <a:ext cx="9625383" cy="1300599"/>
        </a:xfrm>
        <a:prstGeom prst="upArrowCallout">
          <a:avLst/>
        </a:prstGeom>
        <a:gradFill rotWithShape="0">
          <a:gsLst>
            <a:gs pos="0">
              <a:schemeClr val="accent4">
                <a:hueOff val="-533322"/>
                <a:satOff val="-6388"/>
                <a:lumOff val="1765"/>
                <a:alphaOff val="0"/>
                <a:tint val="98000"/>
                <a:lumMod val="114000"/>
              </a:schemeClr>
            </a:gs>
            <a:gs pos="100000">
              <a:schemeClr val="accent4">
                <a:hueOff val="-533322"/>
                <a:satOff val="-6388"/>
                <a:lumOff val="1765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2900" b="0" i="0" kern="1200" dirty="0">
              <a:latin typeface="Arial" panose="020B0604020202020204" pitchFamily="34" charset="0"/>
              <a:cs typeface="Arial" panose="020B0604020202020204" pitchFamily="34" charset="0"/>
            </a:rPr>
            <a:t>Pam y segment yna?</a:t>
          </a:r>
          <a:endParaRPr lang="en-US" sz="2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288519"/>
        <a:ext cx="9625383" cy="845090"/>
      </dsp:txXfrm>
    </dsp:sp>
    <dsp:sp modelId="{0B5F4988-E3F2-4C32-AE2B-959542A7CFAA}">
      <dsp:nvSpPr>
        <dsp:cNvPr id="0" name=""/>
        <dsp:cNvSpPr/>
      </dsp:nvSpPr>
      <dsp:spPr>
        <a:xfrm rot="10800000">
          <a:off x="0" y="604"/>
          <a:ext cx="9625383" cy="1300599"/>
        </a:xfrm>
        <a:prstGeom prst="upArrowCallout">
          <a:avLst/>
        </a:prstGeom>
        <a:gradFill rotWithShape="0">
          <a:gsLst>
            <a:gs pos="0">
              <a:schemeClr val="accent4">
                <a:hueOff val="-1066644"/>
                <a:satOff val="-12776"/>
                <a:lumOff val="3530"/>
                <a:alphaOff val="0"/>
                <a:tint val="98000"/>
                <a:lumMod val="114000"/>
              </a:schemeClr>
            </a:gs>
            <a:gs pos="100000">
              <a:schemeClr val="accent4">
                <a:hueOff val="-1066644"/>
                <a:satOff val="-12776"/>
                <a:lumOff val="353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2900" b="0" i="0" kern="1200" dirty="0">
              <a:latin typeface="Arial" panose="020B0604020202020204" pitchFamily="34" charset="0"/>
              <a:cs typeface="Arial" panose="020B0604020202020204" pitchFamily="34" charset="0"/>
            </a:rPr>
            <a:t>Pa segment bydd y cwmni yn targedu?</a:t>
          </a:r>
          <a:endParaRPr lang="en-US" sz="2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604"/>
        <a:ext cx="9625383" cy="8450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BC4652-53A3-4BFB-98E8-939288BA47D5}">
      <dsp:nvSpPr>
        <dsp:cNvPr id="0" name=""/>
        <dsp:cNvSpPr/>
      </dsp:nvSpPr>
      <dsp:spPr>
        <a:xfrm>
          <a:off x="0" y="53263"/>
          <a:ext cx="6116795" cy="114075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Beth </a:t>
          </a: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yw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cynhyrch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sz="3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87" y="108950"/>
        <a:ext cx="6005421" cy="1029376"/>
      </dsp:txXfrm>
    </dsp:sp>
    <dsp:sp modelId="{CBFB7885-116A-49F9-A7F2-452CBF126253}">
      <dsp:nvSpPr>
        <dsp:cNvPr id="0" name=""/>
        <dsp:cNvSpPr/>
      </dsp:nvSpPr>
      <dsp:spPr>
        <a:xfrm>
          <a:off x="0" y="1280413"/>
          <a:ext cx="6116795" cy="1140750"/>
        </a:xfrm>
        <a:prstGeom prst="roundRect">
          <a:avLst/>
        </a:prstGeom>
        <a:solidFill>
          <a:schemeClr val="accent4">
            <a:hueOff val="-355548"/>
            <a:satOff val="-4259"/>
            <a:lumOff val="117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Pam </a:t>
          </a: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dewis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cynyrch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sz="3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87" y="1336100"/>
        <a:ext cx="6005421" cy="1029376"/>
      </dsp:txXfrm>
    </dsp:sp>
    <dsp:sp modelId="{61769B7E-B35F-48F2-BC76-6BCA4C0DA205}">
      <dsp:nvSpPr>
        <dsp:cNvPr id="0" name=""/>
        <dsp:cNvSpPr/>
      </dsp:nvSpPr>
      <dsp:spPr>
        <a:xfrm>
          <a:off x="0" y="2507564"/>
          <a:ext cx="6116795" cy="1140750"/>
        </a:xfrm>
        <a:prstGeom prst="roundRect">
          <a:avLst/>
        </a:prstGeom>
        <a:solidFill>
          <a:schemeClr val="accent4">
            <a:hueOff val="-711096"/>
            <a:satOff val="-8517"/>
            <a:lumOff val="235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Ble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bydd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cynhyrch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cael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ei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gwerthu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sz="3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87" y="2563251"/>
        <a:ext cx="6005421" cy="1029376"/>
      </dsp:txXfrm>
    </dsp:sp>
    <dsp:sp modelId="{9FA5329D-3228-4D2D-AE1B-E074A39B1234}">
      <dsp:nvSpPr>
        <dsp:cNvPr id="0" name=""/>
        <dsp:cNvSpPr/>
      </dsp:nvSpPr>
      <dsp:spPr>
        <a:xfrm>
          <a:off x="0" y="3734714"/>
          <a:ext cx="6116795" cy="1140750"/>
        </a:xfrm>
        <a:prstGeom prst="roundRect">
          <a:avLst/>
        </a:prstGeom>
        <a:solidFill>
          <a:schemeClr val="accent4">
            <a:hueOff val="-1066644"/>
            <a:satOff val="-12776"/>
            <a:lumOff val="353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Pwy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yw’r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targed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marchnad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 am y </a:t>
          </a:r>
          <a:r>
            <a:rPr lang="en-GB" sz="3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cynhyrch</a:t>
          </a:r>
          <a:r>
            <a:rPr lang="en-GB" sz="3000" b="0" i="0" kern="120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sz="3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87" y="3790401"/>
        <a:ext cx="6005421" cy="10293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DA1671-14F0-4065-8649-D65B14659C18}">
      <dsp:nvSpPr>
        <dsp:cNvPr id="0" name=""/>
        <dsp:cNvSpPr/>
      </dsp:nvSpPr>
      <dsp:spPr>
        <a:xfrm>
          <a:off x="0" y="0"/>
          <a:ext cx="5113020" cy="11542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Beth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yw’r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budget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ar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gyfer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cwmni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sz="2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807" y="33807"/>
        <a:ext cx="3769936" cy="1086657"/>
      </dsp:txXfrm>
    </dsp:sp>
    <dsp:sp modelId="{E4A65C0A-A6F0-4A91-AC95-D8A42378D7E8}">
      <dsp:nvSpPr>
        <dsp:cNvPr id="0" name=""/>
        <dsp:cNvSpPr/>
      </dsp:nvSpPr>
      <dsp:spPr>
        <a:xfrm>
          <a:off x="428215" y="1364138"/>
          <a:ext cx="5113020" cy="11542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355548"/>
                <a:satOff val="-4259"/>
                <a:lumOff val="1177"/>
                <a:alphaOff val="0"/>
                <a:tint val="98000"/>
                <a:lumMod val="114000"/>
              </a:schemeClr>
            </a:gs>
            <a:gs pos="100000">
              <a:schemeClr val="accent4">
                <a:hueOff val="-355548"/>
                <a:satOff val="-4259"/>
                <a:lumOff val="1177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Faint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bydd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pris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am y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cwmni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sz="2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2022" y="1397945"/>
        <a:ext cx="3866914" cy="1086657"/>
      </dsp:txXfrm>
    </dsp:sp>
    <dsp:sp modelId="{7C7674AE-6794-40DE-B990-FF5CEDB7359F}">
      <dsp:nvSpPr>
        <dsp:cNvPr id="0" name=""/>
        <dsp:cNvSpPr/>
      </dsp:nvSpPr>
      <dsp:spPr>
        <a:xfrm>
          <a:off x="850039" y="2728277"/>
          <a:ext cx="5113020" cy="11542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711096"/>
                <a:satOff val="-8517"/>
                <a:lumOff val="2353"/>
                <a:alphaOff val="0"/>
                <a:tint val="98000"/>
                <a:lumMod val="114000"/>
              </a:schemeClr>
            </a:gs>
            <a:gs pos="100000">
              <a:schemeClr val="accent4">
                <a:hueOff val="-711096"/>
                <a:satOff val="-8517"/>
                <a:lumOff val="2353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Faint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bydd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pris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bydd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cwmni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werthu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at?</a:t>
          </a:r>
          <a:endParaRPr lang="en-US" sz="2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3846" y="2762084"/>
        <a:ext cx="3873305" cy="1086657"/>
      </dsp:txXfrm>
    </dsp:sp>
    <dsp:sp modelId="{1C02D193-8AAE-4F9F-B347-DDECEC3A6CF3}">
      <dsp:nvSpPr>
        <dsp:cNvPr id="0" name=""/>
        <dsp:cNvSpPr/>
      </dsp:nvSpPr>
      <dsp:spPr>
        <a:xfrm>
          <a:off x="1278254" y="4092415"/>
          <a:ext cx="5113020" cy="11542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1066644"/>
                <a:satOff val="-12776"/>
                <a:lumOff val="3530"/>
                <a:alphaOff val="0"/>
                <a:tint val="98000"/>
                <a:lumMod val="114000"/>
              </a:schemeClr>
            </a:gs>
            <a:gs pos="100000">
              <a:schemeClr val="accent4">
                <a:hueOff val="-1066644"/>
                <a:satOff val="-12776"/>
                <a:lumOff val="353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ydy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pris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cystadleuol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cymharu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ar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cwmniau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eraill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sz="2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12061" y="4126222"/>
        <a:ext cx="3866914" cy="1086657"/>
      </dsp:txXfrm>
    </dsp:sp>
    <dsp:sp modelId="{763C7D13-5325-48DF-9B24-46B94B256651}">
      <dsp:nvSpPr>
        <dsp:cNvPr id="0" name=""/>
        <dsp:cNvSpPr/>
      </dsp:nvSpPr>
      <dsp:spPr>
        <a:xfrm>
          <a:off x="4362743" y="884066"/>
          <a:ext cx="750276" cy="750276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400" kern="1200"/>
        </a:p>
      </dsp:txBody>
      <dsp:txXfrm>
        <a:off x="4531555" y="884066"/>
        <a:ext cx="412652" cy="564583"/>
      </dsp:txXfrm>
    </dsp:sp>
    <dsp:sp modelId="{0E280E21-A40D-4BDD-B72F-F6F7671A987A}">
      <dsp:nvSpPr>
        <dsp:cNvPr id="0" name=""/>
        <dsp:cNvSpPr/>
      </dsp:nvSpPr>
      <dsp:spPr>
        <a:xfrm>
          <a:off x="4790959" y="2248205"/>
          <a:ext cx="750276" cy="750276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-633252"/>
            <a:satOff val="-7217"/>
            <a:lumOff val="89"/>
            <a:alphaOff val="0"/>
          </a:schemeClr>
        </a:solidFill>
        <a:ln w="9525" cap="rnd" cmpd="sng" algn="ctr">
          <a:solidFill>
            <a:schemeClr val="accent4">
              <a:tint val="40000"/>
              <a:alpha val="90000"/>
              <a:hueOff val="-633252"/>
              <a:satOff val="-7217"/>
              <a:lumOff val="8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400" kern="1200"/>
        </a:p>
      </dsp:txBody>
      <dsp:txXfrm>
        <a:off x="4959771" y="2248205"/>
        <a:ext cx="412652" cy="564583"/>
      </dsp:txXfrm>
    </dsp:sp>
    <dsp:sp modelId="{126A0914-6EA9-45DB-B820-8FDD8FE24DE9}">
      <dsp:nvSpPr>
        <dsp:cNvPr id="0" name=""/>
        <dsp:cNvSpPr/>
      </dsp:nvSpPr>
      <dsp:spPr>
        <a:xfrm>
          <a:off x="5212783" y="3612343"/>
          <a:ext cx="750276" cy="750276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-1266505"/>
            <a:satOff val="-14435"/>
            <a:lumOff val="177"/>
            <a:alphaOff val="0"/>
          </a:schemeClr>
        </a:solidFill>
        <a:ln w="9525" cap="rnd" cmpd="sng" algn="ctr">
          <a:solidFill>
            <a:schemeClr val="accent4">
              <a:tint val="40000"/>
              <a:alpha val="90000"/>
              <a:hueOff val="-1266505"/>
              <a:satOff val="-14435"/>
              <a:lumOff val="17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400" kern="1200"/>
        </a:p>
      </dsp:txBody>
      <dsp:txXfrm>
        <a:off x="5381595" y="3612343"/>
        <a:ext cx="412652" cy="5645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BEC040-5303-4F94-835E-01C1E6FD90B1}">
      <dsp:nvSpPr>
        <dsp:cNvPr id="0" name=""/>
        <dsp:cNvSpPr/>
      </dsp:nvSpPr>
      <dsp:spPr>
        <a:xfrm>
          <a:off x="0" y="4235576"/>
          <a:ext cx="6391275" cy="94148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Pwy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bydd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gwmni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aneli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I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hysbysebu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ato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235576"/>
        <a:ext cx="6391275" cy="941483"/>
      </dsp:txXfrm>
    </dsp:sp>
    <dsp:sp modelId="{7EE5111B-06C5-475F-BD34-6026636648B7}">
      <dsp:nvSpPr>
        <dsp:cNvPr id="0" name=""/>
        <dsp:cNvSpPr/>
      </dsp:nvSpPr>
      <dsp:spPr>
        <a:xfrm rot="10800000">
          <a:off x="0" y="2869541"/>
          <a:ext cx="6391275" cy="1448001"/>
        </a:xfrm>
        <a:prstGeom prst="upArrowCallout">
          <a:avLst/>
        </a:prstGeom>
        <a:gradFill rotWithShape="0">
          <a:gsLst>
            <a:gs pos="0">
              <a:schemeClr val="accent4">
                <a:hueOff val="-355548"/>
                <a:satOff val="-4259"/>
                <a:lumOff val="1177"/>
                <a:alphaOff val="0"/>
                <a:tint val="98000"/>
                <a:lumMod val="114000"/>
              </a:schemeClr>
            </a:gs>
            <a:gs pos="100000">
              <a:schemeClr val="accent4">
                <a:hueOff val="-355548"/>
                <a:satOff val="-4259"/>
                <a:lumOff val="1177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Hysbysebu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y DU I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gyd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neu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rhannau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2869541"/>
        <a:ext cx="6391275" cy="940868"/>
      </dsp:txXfrm>
    </dsp:sp>
    <dsp:sp modelId="{CC4ECB46-AB06-4627-BA8A-C097C4FE00BB}">
      <dsp:nvSpPr>
        <dsp:cNvPr id="0" name=""/>
        <dsp:cNvSpPr/>
      </dsp:nvSpPr>
      <dsp:spPr>
        <a:xfrm rot="10800000">
          <a:off x="0" y="1435662"/>
          <a:ext cx="6391275" cy="1448001"/>
        </a:xfrm>
        <a:prstGeom prst="upArrowCallout">
          <a:avLst/>
        </a:prstGeom>
        <a:gradFill rotWithShape="0">
          <a:gsLst>
            <a:gs pos="0">
              <a:schemeClr val="accent4">
                <a:hueOff val="-711096"/>
                <a:satOff val="-8517"/>
                <a:lumOff val="2353"/>
                <a:alphaOff val="0"/>
                <a:tint val="98000"/>
                <a:lumMod val="114000"/>
              </a:schemeClr>
            </a:gs>
            <a:gs pos="100000">
              <a:schemeClr val="accent4">
                <a:hueOff val="-711096"/>
                <a:satOff val="-8517"/>
                <a:lumOff val="2353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Y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wahanol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mathau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o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hysbysebu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435662"/>
        <a:ext cx="6391275" cy="940868"/>
      </dsp:txXfrm>
    </dsp:sp>
    <dsp:sp modelId="{BFC89DFC-4B94-49EE-9AAD-34DC7D3CF013}">
      <dsp:nvSpPr>
        <dsp:cNvPr id="0" name=""/>
        <dsp:cNvSpPr/>
      </dsp:nvSpPr>
      <dsp:spPr>
        <a:xfrm rot="10800000">
          <a:off x="0" y="1783"/>
          <a:ext cx="6391275" cy="1448001"/>
        </a:xfrm>
        <a:prstGeom prst="upArrowCallout">
          <a:avLst/>
        </a:prstGeom>
        <a:gradFill rotWithShape="0">
          <a:gsLst>
            <a:gs pos="0">
              <a:schemeClr val="accent4">
                <a:hueOff val="-1066644"/>
                <a:satOff val="-12776"/>
                <a:lumOff val="3530"/>
                <a:alphaOff val="0"/>
                <a:tint val="98000"/>
                <a:lumMod val="114000"/>
              </a:schemeClr>
            </a:gs>
            <a:gs pos="100000">
              <a:schemeClr val="accent4">
                <a:hueOff val="-1066644"/>
                <a:satOff val="-12776"/>
                <a:lumOff val="353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fel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bydd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cwmni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hysbysebu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GB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cynhyrch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783"/>
        <a:ext cx="6391275" cy="94086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4EDBC7-BAB0-4518-A186-FF63BBDDEB08}">
      <dsp:nvSpPr>
        <dsp:cNvPr id="0" name=""/>
        <dsp:cNvSpPr/>
      </dsp:nvSpPr>
      <dsp:spPr>
        <a:xfrm>
          <a:off x="0" y="0"/>
          <a:ext cx="5432583" cy="157400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2800" b="0" i="0" kern="1200" dirty="0">
              <a:latin typeface="Arial" panose="020B0604020202020204" pitchFamily="34" charset="0"/>
              <a:cs typeface="Arial" panose="020B0604020202020204" pitchFamily="34" charset="0"/>
            </a:rPr>
            <a:t>Ble bydd y cynhyrch yn cael ei werthu?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101" y="46101"/>
        <a:ext cx="3734108" cy="1481804"/>
      </dsp:txXfrm>
    </dsp:sp>
    <dsp:sp modelId="{98CA7E67-EF57-4FF7-871B-3B0E022BB528}">
      <dsp:nvSpPr>
        <dsp:cNvPr id="0" name=""/>
        <dsp:cNvSpPr/>
      </dsp:nvSpPr>
      <dsp:spPr>
        <a:xfrm>
          <a:off x="479345" y="1836340"/>
          <a:ext cx="5432583" cy="157400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533322"/>
                <a:satOff val="-6388"/>
                <a:lumOff val="1765"/>
                <a:alphaOff val="0"/>
                <a:tint val="98000"/>
                <a:lumMod val="114000"/>
              </a:schemeClr>
            </a:gs>
            <a:gs pos="100000">
              <a:schemeClr val="accent4">
                <a:hueOff val="-533322"/>
                <a:satOff val="-6388"/>
                <a:lumOff val="1765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2800" b="0" i="0" kern="1200" dirty="0">
              <a:latin typeface="Arial" panose="020B0604020202020204" pitchFamily="34" charset="0"/>
              <a:cs typeface="Arial" panose="020B0604020202020204" pitchFamily="34" charset="0"/>
            </a:rPr>
            <a:t>Ydy lleoliad y cynhyrch yn digon da ar gyfer y cynhyrch?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5446" y="1882441"/>
        <a:ext cx="3837932" cy="1481804"/>
      </dsp:txXfrm>
    </dsp:sp>
    <dsp:sp modelId="{7F38F95E-A057-46D2-B7E7-21198AD67F82}">
      <dsp:nvSpPr>
        <dsp:cNvPr id="0" name=""/>
        <dsp:cNvSpPr/>
      </dsp:nvSpPr>
      <dsp:spPr>
        <a:xfrm>
          <a:off x="958691" y="3672680"/>
          <a:ext cx="5432583" cy="157400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1066644"/>
                <a:satOff val="-12776"/>
                <a:lumOff val="3530"/>
                <a:alphaOff val="0"/>
                <a:tint val="98000"/>
                <a:lumMod val="114000"/>
              </a:schemeClr>
            </a:gs>
            <a:gs pos="100000">
              <a:schemeClr val="accent4">
                <a:hueOff val="-1066644"/>
                <a:satOff val="-12776"/>
                <a:lumOff val="353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2800" b="0" i="0" kern="1200" dirty="0">
              <a:latin typeface="Arial" panose="020B0604020202020204" pitchFamily="34" charset="0"/>
              <a:cs typeface="Arial" panose="020B0604020202020204" pitchFamily="34" charset="0"/>
            </a:rPr>
            <a:t>Ydy cynhyrch yn denu pobl i fewn ar gyfer gwerthu y cynhyrch?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04792" y="3718781"/>
        <a:ext cx="3837932" cy="1481804"/>
      </dsp:txXfrm>
    </dsp:sp>
    <dsp:sp modelId="{F0D04488-6A45-45DB-ABCF-7219C9EADBE2}">
      <dsp:nvSpPr>
        <dsp:cNvPr id="0" name=""/>
        <dsp:cNvSpPr/>
      </dsp:nvSpPr>
      <dsp:spPr>
        <a:xfrm>
          <a:off x="4409479" y="1193621"/>
          <a:ext cx="1023103" cy="1023103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4639677" y="1193621"/>
        <a:ext cx="562707" cy="769885"/>
      </dsp:txXfrm>
    </dsp:sp>
    <dsp:sp modelId="{EAE25D14-B322-4CBB-9072-F6EE177FEABC}">
      <dsp:nvSpPr>
        <dsp:cNvPr id="0" name=""/>
        <dsp:cNvSpPr/>
      </dsp:nvSpPr>
      <dsp:spPr>
        <a:xfrm>
          <a:off x="4888825" y="3019468"/>
          <a:ext cx="1023103" cy="1023103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-1266505"/>
            <a:satOff val="-14435"/>
            <a:lumOff val="177"/>
            <a:alphaOff val="0"/>
          </a:schemeClr>
        </a:solidFill>
        <a:ln w="9525" cap="rnd" cmpd="sng" algn="ctr">
          <a:solidFill>
            <a:schemeClr val="accent4">
              <a:tint val="40000"/>
              <a:alpha val="90000"/>
              <a:hueOff val="-1266505"/>
              <a:satOff val="-14435"/>
              <a:lumOff val="17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5119023" y="3019468"/>
        <a:ext cx="562707" cy="76988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676B0-EE62-4AD3-8F81-DE6E33011739}">
      <dsp:nvSpPr>
        <dsp:cNvPr id="0" name=""/>
        <dsp:cNvSpPr/>
      </dsp:nvSpPr>
      <dsp:spPr>
        <a:xfrm>
          <a:off x="0" y="0"/>
          <a:ext cx="6617446" cy="1403396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B439F9-1120-422E-8B24-639E93BF0855}">
      <dsp:nvSpPr>
        <dsp:cNvPr id="0" name=""/>
        <dsp:cNvSpPr/>
      </dsp:nvSpPr>
      <dsp:spPr>
        <a:xfrm>
          <a:off x="200345" y="187119"/>
          <a:ext cx="1445756" cy="102915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F2AC69-CA94-4070-804A-830D684EC470}">
      <dsp:nvSpPr>
        <dsp:cNvPr id="0" name=""/>
        <dsp:cNvSpPr/>
      </dsp:nvSpPr>
      <dsp:spPr>
        <a:xfrm rot="10800000">
          <a:off x="192032" y="1403396"/>
          <a:ext cx="1445756" cy="1715261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i="0" kern="1200" dirty="0" smtClean="0"/>
            <a:t>Devon ?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i="0" kern="1200" dirty="0" smtClean="0"/>
            <a:t> </a:t>
          </a:r>
          <a:r>
            <a:rPr lang="en-GB" sz="1200" b="0" i="0" kern="1200" dirty="0" err="1" smtClean="0"/>
            <a:t>traethau</a:t>
          </a:r>
          <a:r>
            <a:rPr lang="en-GB" sz="1200" b="0" i="0" kern="1200" dirty="0" smtClean="0"/>
            <a:t>, </a:t>
          </a:r>
          <a:r>
            <a:rPr lang="en-GB" sz="1200" b="0" i="0" kern="1200" dirty="0" err="1" smtClean="0"/>
            <a:t>llefydd</a:t>
          </a:r>
          <a:r>
            <a:rPr lang="en-GB" sz="1200" b="0" i="0" kern="1200" dirty="0" smtClean="0"/>
            <a:t> campo. A </a:t>
          </a:r>
          <a:r>
            <a:rPr lang="en-GB" sz="1200" b="0" i="0" kern="1200" dirty="0" err="1" smtClean="0"/>
            <a:t>fwy</a:t>
          </a:r>
          <a:r>
            <a:rPr lang="en-GB" sz="1200" b="0" i="0" kern="1200" dirty="0" smtClean="0"/>
            <a:t>!</a:t>
          </a:r>
          <a:endParaRPr lang="en-GB" sz="1200" kern="1200" dirty="0"/>
        </a:p>
      </dsp:txBody>
      <dsp:txXfrm rot="10800000">
        <a:off x="236494" y="1403396"/>
        <a:ext cx="1356832" cy="1670799"/>
      </dsp:txXfrm>
    </dsp:sp>
    <dsp:sp modelId="{32350095-6DF3-466C-93C1-00AA20D348F9}">
      <dsp:nvSpPr>
        <dsp:cNvPr id="0" name=""/>
        <dsp:cNvSpPr/>
      </dsp:nvSpPr>
      <dsp:spPr>
        <a:xfrm>
          <a:off x="1790678" y="187119"/>
          <a:ext cx="1445756" cy="102915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375D48-5DA7-4AA4-95B1-A8558B3077E1}">
      <dsp:nvSpPr>
        <dsp:cNvPr id="0" name=""/>
        <dsp:cNvSpPr/>
      </dsp:nvSpPr>
      <dsp:spPr>
        <a:xfrm rot="10800000">
          <a:off x="1790678" y="1403396"/>
          <a:ext cx="1445756" cy="1715261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-355548"/>
            <a:satOff val="-4259"/>
            <a:lumOff val="117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i="0" kern="1200" dirty="0" smtClean="0"/>
            <a:t>Cornwall ?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i="0" kern="1200" dirty="0" smtClean="0"/>
            <a:t> </a:t>
          </a:r>
          <a:r>
            <a:rPr lang="en-GB" sz="1200" b="0" i="0" kern="1200" dirty="0" err="1" smtClean="0"/>
            <a:t>bwyd</a:t>
          </a:r>
          <a:r>
            <a:rPr lang="en-GB" sz="1200" b="0" i="0" kern="1200" dirty="0" smtClean="0"/>
            <a:t>, </a:t>
          </a:r>
          <a:r>
            <a:rPr lang="en-GB" sz="1200" b="0" i="0" kern="1200" dirty="0" err="1" smtClean="0"/>
            <a:t>treathau</a:t>
          </a:r>
          <a:r>
            <a:rPr lang="en-GB" sz="1200" b="0" i="0" kern="1200" dirty="0" smtClean="0"/>
            <a:t> a </a:t>
          </a:r>
          <a:r>
            <a:rPr lang="en-GB" sz="1200" b="0" i="0" kern="1200" dirty="0" err="1" smtClean="0"/>
            <a:t>llefydd</a:t>
          </a:r>
          <a:r>
            <a:rPr lang="en-GB" sz="1200" b="0" i="0" kern="1200" dirty="0" smtClean="0"/>
            <a:t> </a:t>
          </a:r>
          <a:r>
            <a:rPr lang="en-GB" sz="1200" b="0" i="0" kern="1200" dirty="0" err="1" smtClean="0"/>
            <a:t>fel</a:t>
          </a:r>
          <a:r>
            <a:rPr lang="en-GB" sz="1200" b="0" i="0" kern="1200" dirty="0" smtClean="0"/>
            <a:t> “Park Dean holidays” a </a:t>
          </a:r>
          <a:r>
            <a:rPr lang="en-GB" sz="1200" b="0" i="0" kern="1200" dirty="0" err="1" smtClean="0"/>
            <a:t>fwy</a:t>
          </a:r>
          <a:r>
            <a:rPr lang="en-GB" sz="1200" b="0" i="0" kern="1200" dirty="0" smtClean="0"/>
            <a:t>!</a:t>
          </a:r>
          <a:endParaRPr lang="en-GB" sz="1200" kern="1200" dirty="0"/>
        </a:p>
      </dsp:txBody>
      <dsp:txXfrm rot="10800000">
        <a:off x="1835140" y="1403396"/>
        <a:ext cx="1356832" cy="1670799"/>
      </dsp:txXfrm>
    </dsp:sp>
    <dsp:sp modelId="{DE89C999-FC54-49DB-A625-7B276C4AE269}">
      <dsp:nvSpPr>
        <dsp:cNvPr id="0" name=""/>
        <dsp:cNvSpPr/>
      </dsp:nvSpPr>
      <dsp:spPr>
        <a:xfrm>
          <a:off x="3381010" y="187119"/>
          <a:ext cx="1445756" cy="102915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1270E9-A077-4BD9-91C4-1AB67E26B65D}">
      <dsp:nvSpPr>
        <dsp:cNvPr id="0" name=""/>
        <dsp:cNvSpPr/>
      </dsp:nvSpPr>
      <dsp:spPr>
        <a:xfrm rot="10800000">
          <a:off x="3381010" y="1403396"/>
          <a:ext cx="1445756" cy="1715261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-711096"/>
            <a:satOff val="-8517"/>
            <a:lumOff val="235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i="0" kern="1200" dirty="0" smtClean="0"/>
            <a:t>Exmoor ?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i="0" kern="1200" dirty="0" smtClean="0"/>
            <a:t> campo, </a:t>
          </a:r>
          <a:r>
            <a:rPr lang="en-GB" sz="1200" b="0" i="0" kern="1200" dirty="0" err="1" smtClean="0"/>
            <a:t>cerdded</a:t>
          </a:r>
          <a:r>
            <a:rPr lang="en-GB" sz="1200" b="0" i="0" kern="1200" dirty="0" smtClean="0"/>
            <a:t> a (national parks). A </a:t>
          </a:r>
          <a:r>
            <a:rPr lang="en-GB" sz="1200" b="0" i="0" kern="1200" dirty="0" err="1" smtClean="0"/>
            <a:t>fwy</a:t>
          </a:r>
          <a:r>
            <a:rPr lang="en-GB" sz="1200" b="0" i="0" kern="1200" dirty="0" smtClean="0"/>
            <a:t>!</a:t>
          </a:r>
          <a:endParaRPr lang="en-GB" sz="1200" kern="1200" dirty="0"/>
        </a:p>
      </dsp:txBody>
      <dsp:txXfrm rot="10800000">
        <a:off x="3425472" y="1403396"/>
        <a:ext cx="1356832" cy="1670799"/>
      </dsp:txXfrm>
    </dsp:sp>
    <dsp:sp modelId="{8A189BC0-9CC0-481F-9395-0D8870F2B59F}">
      <dsp:nvSpPr>
        <dsp:cNvPr id="0" name=""/>
        <dsp:cNvSpPr/>
      </dsp:nvSpPr>
      <dsp:spPr>
        <a:xfrm>
          <a:off x="4971343" y="187119"/>
          <a:ext cx="1445756" cy="102915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8B8826-A42F-45F4-AFD5-28916CEDCE0B}">
      <dsp:nvSpPr>
        <dsp:cNvPr id="0" name=""/>
        <dsp:cNvSpPr/>
      </dsp:nvSpPr>
      <dsp:spPr>
        <a:xfrm rot="10800000">
          <a:off x="4971343" y="1403396"/>
          <a:ext cx="1445756" cy="1715261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-1066644"/>
            <a:satOff val="-12776"/>
            <a:lumOff val="353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i="0" kern="1200" dirty="0" smtClean="0"/>
            <a:t>Blackpool ?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i="0" kern="1200" dirty="0" err="1" smtClean="0"/>
            <a:t>Lleoliad</a:t>
          </a:r>
          <a:r>
            <a:rPr lang="en-GB" sz="1200" b="0" i="0" kern="1200" dirty="0" smtClean="0"/>
            <a:t> </a:t>
          </a:r>
          <a:r>
            <a:rPr lang="en-GB" sz="1200" b="0" i="0" kern="1200" dirty="0" err="1" smtClean="0"/>
            <a:t>traeth</a:t>
          </a:r>
          <a:r>
            <a:rPr lang="en-GB" sz="1200" b="0" i="0" kern="1200" dirty="0" smtClean="0"/>
            <a:t>, </a:t>
          </a:r>
          <a:r>
            <a:rPr lang="en-GB" sz="1200" b="0" i="0" kern="1200" dirty="0" err="1" smtClean="0"/>
            <a:t>gwahanol</a:t>
          </a:r>
          <a:r>
            <a:rPr lang="en-GB" sz="1200" b="0" i="0" kern="1200" dirty="0" smtClean="0"/>
            <a:t> </a:t>
          </a:r>
          <a:r>
            <a:rPr lang="en-GB" sz="1200" b="0" i="0" kern="1200" dirty="0" err="1" smtClean="0"/>
            <a:t>atyniadau</a:t>
          </a:r>
          <a:r>
            <a:rPr lang="en-GB" sz="1200" b="0" i="0" kern="1200" dirty="0" smtClean="0"/>
            <a:t> a Blackpool pleasure beach a </a:t>
          </a:r>
          <a:r>
            <a:rPr lang="en-GB" sz="1200" b="0" i="0" kern="1200" dirty="0" err="1" smtClean="0"/>
            <a:t>fwy</a:t>
          </a:r>
          <a:r>
            <a:rPr lang="en-GB" sz="1200" b="0" i="0" kern="1200" dirty="0" smtClean="0"/>
            <a:t>!</a:t>
          </a:r>
          <a:endParaRPr lang="en-GB" sz="1200" kern="1200" dirty="0"/>
        </a:p>
      </dsp:txBody>
      <dsp:txXfrm rot="10800000">
        <a:off x="5015805" y="1403396"/>
        <a:ext cx="1356832" cy="167079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DE6606-A096-4962-B6D9-7D999225D8E9}">
      <dsp:nvSpPr>
        <dsp:cNvPr id="0" name=""/>
        <dsp:cNvSpPr/>
      </dsp:nvSpPr>
      <dsp:spPr>
        <a:xfrm>
          <a:off x="2905408" y="2623343"/>
          <a:ext cx="580457" cy="12479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0228" y="0"/>
              </a:lnTo>
              <a:lnTo>
                <a:pt x="290228" y="1247983"/>
              </a:lnTo>
              <a:lnTo>
                <a:pt x="580457" y="1247983"/>
              </a:lnTo>
            </a:path>
          </a:pathLst>
        </a:custGeom>
        <a:noFill/>
        <a:ln w="19050" cap="rnd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FDDA33-9462-402F-84D3-7B437BEEEAEF}">
      <dsp:nvSpPr>
        <dsp:cNvPr id="0" name=""/>
        <dsp:cNvSpPr/>
      </dsp:nvSpPr>
      <dsp:spPr>
        <a:xfrm>
          <a:off x="2905408" y="2577623"/>
          <a:ext cx="58045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80457" y="45720"/>
              </a:lnTo>
            </a:path>
          </a:pathLst>
        </a:custGeom>
        <a:noFill/>
        <a:ln w="19050" cap="rnd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1F212A-6687-40FC-A80F-E8DE8A27DD38}">
      <dsp:nvSpPr>
        <dsp:cNvPr id="0" name=""/>
        <dsp:cNvSpPr/>
      </dsp:nvSpPr>
      <dsp:spPr>
        <a:xfrm>
          <a:off x="2905408" y="1375359"/>
          <a:ext cx="580457" cy="1247983"/>
        </a:xfrm>
        <a:custGeom>
          <a:avLst/>
          <a:gdLst/>
          <a:ahLst/>
          <a:cxnLst/>
          <a:rect l="0" t="0" r="0" b="0"/>
          <a:pathLst>
            <a:path>
              <a:moveTo>
                <a:pt x="0" y="1247983"/>
              </a:moveTo>
              <a:lnTo>
                <a:pt x="290228" y="1247983"/>
              </a:lnTo>
              <a:lnTo>
                <a:pt x="290228" y="0"/>
              </a:lnTo>
              <a:lnTo>
                <a:pt x="580457" y="0"/>
              </a:lnTo>
            </a:path>
          </a:pathLst>
        </a:custGeom>
        <a:noFill/>
        <a:ln w="19050" cap="rnd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D98C10-E5DC-4863-B8FA-FCB5FEBE32DC}">
      <dsp:nvSpPr>
        <dsp:cNvPr id="0" name=""/>
        <dsp:cNvSpPr/>
      </dsp:nvSpPr>
      <dsp:spPr>
        <a:xfrm>
          <a:off x="3120" y="2180744"/>
          <a:ext cx="2902287" cy="88519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1400" b="0" i="0" kern="1200"/>
            <a:t>Hysbysebu gwerthu yw pryd rydych yn hysbysebu beth rydych yn gwerthu trwy gwenud cystadleuthau neu (promotion).</a:t>
          </a:r>
          <a:endParaRPr lang="en-US" sz="1400" kern="1200"/>
        </a:p>
      </dsp:txBody>
      <dsp:txXfrm>
        <a:off x="3120" y="2180744"/>
        <a:ext cx="2902287" cy="885197"/>
      </dsp:txXfrm>
    </dsp:sp>
    <dsp:sp modelId="{E968AA23-EC11-4CA0-A2EF-2CDDA0133802}">
      <dsp:nvSpPr>
        <dsp:cNvPr id="0" name=""/>
        <dsp:cNvSpPr/>
      </dsp:nvSpPr>
      <dsp:spPr>
        <a:xfrm>
          <a:off x="3485866" y="932760"/>
          <a:ext cx="2902287" cy="88519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1400" b="0" i="0" kern="1200"/>
            <a:t>Prynnu i cael 20% bant or gwyliau</a:t>
          </a:r>
          <a:endParaRPr lang="en-US" sz="1400" kern="1200"/>
        </a:p>
      </dsp:txBody>
      <dsp:txXfrm>
        <a:off x="3485866" y="932760"/>
        <a:ext cx="2902287" cy="885197"/>
      </dsp:txXfrm>
    </dsp:sp>
    <dsp:sp modelId="{921AF03E-D9B1-41CE-896C-520EBF207B4F}">
      <dsp:nvSpPr>
        <dsp:cNvPr id="0" name=""/>
        <dsp:cNvSpPr/>
      </dsp:nvSpPr>
      <dsp:spPr>
        <a:xfrm>
          <a:off x="3485866" y="2180744"/>
          <a:ext cx="2902287" cy="88519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1400" b="0" i="0" kern="1200"/>
            <a:t>Ennill gwyliau am ddim wrth (share page) ar lein</a:t>
          </a:r>
          <a:endParaRPr lang="en-US" sz="1400" kern="1200"/>
        </a:p>
      </dsp:txBody>
      <dsp:txXfrm>
        <a:off x="3485866" y="2180744"/>
        <a:ext cx="2902287" cy="885197"/>
      </dsp:txXfrm>
    </dsp:sp>
    <dsp:sp modelId="{69DB2D8B-99B1-4AB4-9012-5A0F6E2A7644}">
      <dsp:nvSpPr>
        <dsp:cNvPr id="0" name=""/>
        <dsp:cNvSpPr/>
      </dsp:nvSpPr>
      <dsp:spPr>
        <a:xfrm>
          <a:off x="3485866" y="3428728"/>
          <a:ext cx="2902287" cy="88519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1400" b="0" i="0" kern="1200"/>
            <a:t>Ennill tocynnau i atyniadau am ddim.</a:t>
          </a:r>
          <a:endParaRPr lang="en-US" sz="1400" kern="1200"/>
        </a:p>
      </dsp:txBody>
      <dsp:txXfrm>
        <a:off x="3485866" y="3428728"/>
        <a:ext cx="2902287" cy="88519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F8A787-6AB0-45A9-958A-CF085A10127D}">
      <dsp:nvSpPr>
        <dsp:cNvPr id="0" name=""/>
        <dsp:cNvSpPr/>
      </dsp:nvSpPr>
      <dsp:spPr>
        <a:xfrm>
          <a:off x="572293" y="0"/>
          <a:ext cx="5246687" cy="5246687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5C6C18E-4995-488C-95F5-3D669FE0A7EE}">
      <dsp:nvSpPr>
        <dsp:cNvPr id="0" name=""/>
        <dsp:cNvSpPr/>
      </dsp:nvSpPr>
      <dsp:spPr>
        <a:xfrm>
          <a:off x="913328" y="341034"/>
          <a:ext cx="2098674" cy="209867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1500" kern="1200" dirty="0"/>
            <a:t>Dyma ble mae cwmni yn cysylltu ar segment targed trwy defnyddio gwybodaeth o’r we neu rhywbeth arall, er enghraifft:</a:t>
          </a:r>
          <a:endParaRPr lang="en-US" sz="1500" kern="1200" dirty="0"/>
        </a:p>
      </dsp:txBody>
      <dsp:txXfrm>
        <a:off x="1015777" y="443483"/>
        <a:ext cx="1893776" cy="1893776"/>
      </dsp:txXfrm>
    </dsp:sp>
    <dsp:sp modelId="{9AE21ED5-0783-46E8-AA15-48C940524364}">
      <dsp:nvSpPr>
        <dsp:cNvPr id="0" name=""/>
        <dsp:cNvSpPr/>
      </dsp:nvSpPr>
      <dsp:spPr>
        <a:xfrm>
          <a:off x="3379271" y="341034"/>
          <a:ext cx="2098674" cy="209867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1500" kern="1200"/>
            <a:t>Ebost </a:t>
          </a:r>
          <a:endParaRPr lang="en-US" sz="1500" kern="1200"/>
        </a:p>
      </dsp:txBody>
      <dsp:txXfrm>
        <a:off x="3481720" y="443483"/>
        <a:ext cx="1893776" cy="1893776"/>
      </dsp:txXfrm>
    </dsp:sp>
    <dsp:sp modelId="{ED8E20D6-F47E-4385-86BD-A744007D5CC5}">
      <dsp:nvSpPr>
        <dsp:cNvPr id="0" name=""/>
        <dsp:cNvSpPr/>
      </dsp:nvSpPr>
      <dsp:spPr>
        <a:xfrm>
          <a:off x="913328" y="2806977"/>
          <a:ext cx="2098674" cy="209867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1500" kern="1200"/>
            <a:t>Tecsio</a:t>
          </a:r>
          <a:endParaRPr lang="en-US" sz="1500" kern="1200"/>
        </a:p>
      </dsp:txBody>
      <dsp:txXfrm>
        <a:off x="1015777" y="2909426"/>
        <a:ext cx="1893776" cy="1893776"/>
      </dsp:txXfrm>
    </dsp:sp>
    <dsp:sp modelId="{EEFF12C2-7745-4FB8-A2ED-27F17E5668C2}">
      <dsp:nvSpPr>
        <dsp:cNvPr id="0" name=""/>
        <dsp:cNvSpPr/>
      </dsp:nvSpPr>
      <dsp:spPr>
        <a:xfrm>
          <a:off x="3379271" y="2806977"/>
          <a:ext cx="2098674" cy="209867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1500" kern="1200"/>
            <a:t>Neu (tele marketing)</a:t>
          </a:r>
          <a:endParaRPr lang="en-US" sz="1500" kern="1200"/>
        </a:p>
      </dsp:txBody>
      <dsp:txXfrm>
        <a:off x="3481720" y="2909426"/>
        <a:ext cx="1893776" cy="189377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06AB82-18CB-40EB-8C11-7632C85646A5}">
      <dsp:nvSpPr>
        <dsp:cNvPr id="0" name=""/>
        <dsp:cNvSpPr/>
      </dsp:nvSpPr>
      <dsp:spPr>
        <a:xfrm>
          <a:off x="3095773" y="2267079"/>
          <a:ext cx="2197000" cy="5227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6263"/>
              </a:lnTo>
              <a:lnTo>
                <a:pt x="2197000" y="356263"/>
              </a:lnTo>
              <a:lnTo>
                <a:pt x="2197000" y="522786"/>
              </a:lnTo>
            </a:path>
          </a:pathLst>
        </a:custGeom>
        <a:noFill/>
        <a:ln w="19050" cap="rnd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49BD01-B283-4EE9-B458-EAE5FE882B90}">
      <dsp:nvSpPr>
        <dsp:cNvPr id="0" name=""/>
        <dsp:cNvSpPr/>
      </dsp:nvSpPr>
      <dsp:spPr>
        <a:xfrm>
          <a:off x="3050053" y="2267079"/>
          <a:ext cx="91440" cy="522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22786"/>
              </a:lnTo>
            </a:path>
          </a:pathLst>
        </a:custGeom>
        <a:noFill/>
        <a:ln w="19050" cap="rnd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2402E-2DEF-44EC-9883-73F230122011}">
      <dsp:nvSpPr>
        <dsp:cNvPr id="0" name=""/>
        <dsp:cNvSpPr/>
      </dsp:nvSpPr>
      <dsp:spPr>
        <a:xfrm>
          <a:off x="898773" y="2267079"/>
          <a:ext cx="2197000" cy="522786"/>
        </a:xfrm>
        <a:custGeom>
          <a:avLst/>
          <a:gdLst/>
          <a:ahLst/>
          <a:cxnLst/>
          <a:rect l="0" t="0" r="0" b="0"/>
          <a:pathLst>
            <a:path>
              <a:moveTo>
                <a:pt x="2197000" y="0"/>
              </a:moveTo>
              <a:lnTo>
                <a:pt x="2197000" y="356263"/>
              </a:lnTo>
              <a:lnTo>
                <a:pt x="0" y="356263"/>
              </a:lnTo>
              <a:lnTo>
                <a:pt x="0" y="522786"/>
              </a:lnTo>
            </a:path>
          </a:pathLst>
        </a:custGeom>
        <a:noFill/>
        <a:ln w="19050" cap="rnd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491433-2421-4E32-A428-8AA339D391DF}">
      <dsp:nvSpPr>
        <dsp:cNvPr id="0" name=""/>
        <dsp:cNvSpPr/>
      </dsp:nvSpPr>
      <dsp:spPr>
        <a:xfrm>
          <a:off x="2197000" y="1125638"/>
          <a:ext cx="1797546" cy="114144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AF357A1-B1F9-46B1-9AD8-25A1AA66D372}">
      <dsp:nvSpPr>
        <dsp:cNvPr id="0" name=""/>
        <dsp:cNvSpPr/>
      </dsp:nvSpPr>
      <dsp:spPr>
        <a:xfrm>
          <a:off x="2396728" y="1315379"/>
          <a:ext cx="1797546" cy="1141441"/>
        </a:xfrm>
        <a:prstGeom prst="roundRect">
          <a:avLst>
            <a:gd name="adj" fmla="val 1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1300" b="0" i="0" kern="1200"/>
            <a:t>Dyma ble mae’r cwmni yn cael ei adnabod trwy wybodaeth yn cael ei rhannu:</a:t>
          </a:r>
          <a:endParaRPr lang="en-US" sz="1300" kern="1200"/>
        </a:p>
      </dsp:txBody>
      <dsp:txXfrm>
        <a:off x="2430160" y="1348811"/>
        <a:ext cx="1730682" cy="1074577"/>
      </dsp:txXfrm>
    </dsp:sp>
    <dsp:sp modelId="{1A7B4209-CA32-4212-920E-F185AACE3DDD}">
      <dsp:nvSpPr>
        <dsp:cNvPr id="0" name=""/>
        <dsp:cNvSpPr/>
      </dsp:nvSpPr>
      <dsp:spPr>
        <a:xfrm>
          <a:off x="0" y="2789866"/>
          <a:ext cx="1797546" cy="114144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0B073F9-AEF5-4CCF-8D21-D77E0315232F}">
      <dsp:nvSpPr>
        <dsp:cNvPr id="0" name=""/>
        <dsp:cNvSpPr/>
      </dsp:nvSpPr>
      <dsp:spPr>
        <a:xfrm>
          <a:off x="199727" y="2979607"/>
          <a:ext cx="1797546" cy="1141441"/>
        </a:xfrm>
        <a:prstGeom prst="roundRect">
          <a:avLst>
            <a:gd name="adj" fmla="val 1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1300" b="0" i="0" kern="1200"/>
            <a:t>Pobl yn siarad wrth profiad personol</a:t>
          </a:r>
          <a:endParaRPr lang="en-US" sz="1300" kern="1200"/>
        </a:p>
      </dsp:txBody>
      <dsp:txXfrm>
        <a:off x="233159" y="3013039"/>
        <a:ext cx="1730682" cy="1074577"/>
      </dsp:txXfrm>
    </dsp:sp>
    <dsp:sp modelId="{0EB35661-127D-4C61-B3FD-225CBFF57710}">
      <dsp:nvSpPr>
        <dsp:cNvPr id="0" name=""/>
        <dsp:cNvSpPr/>
      </dsp:nvSpPr>
      <dsp:spPr>
        <a:xfrm>
          <a:off x="2197000" y="2789866"/>
          <a:ext cx="1797546" cy="114144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6C77726-41EA-4CFF-8554-A51CB0B65C33}">
      <dsp:nvSpPr>
        <dsp:cNvPr id="0" name=""/>
        <dsp:cNvSpPr/>
      </dsp:nvSpPr>
      <dsp:spPr>
        <a:xfrm>
          <a:off x="2396728" y="2979607"/>
          <a:ext cx="1797546" cy="1141441"/>
        </a:xfrm>
        <a:prstGeom prst="roundRect">
          <a:avLst>
            <a:gd name="adj" fmla="val 1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1300" b="0" i="0" kern="1200"/>
            <a:t>Sylw y cyfryngau</a:t>
          </a:r>
          <a:endParaRPr lang="en-US" sz="1300" kern="1200"/>
        </a:p>
      </dsp:txBody>
      <dsp:txXfrm>
        <a:off x="2430160" y="3013039"/>
        <a:ext cx="1730682" cy="1074577"/>
      </dsp:txXfrm>
    </dsp:sp>
    <dsp:sp modelId="{4F3663CC-F677-44BF-98AD-3D0227EA02C7}">
      <dsp:nvSpPr>
        <dsp:cNvPr id="0" name=""/>
        <dsp:cNvSpPr/>
      </dsp:nvSpPr>
      <dsp:spPr>
        <a:xfrm>
          <a:off x="4394001" y="2789866"/>
          <a:ext cx="1797546" cy="114144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D5B9022-0559-4856-AF4A-226263ECD838}">
      <dsp:nvSpPr>
        <dsp:cNvPr id="0" name=""/>
        <dsp:cNvSpPr/>
      </dsp:nvSpPr>
      <dsp:spPr>
        <a:xfrm>
          <a:off x="4593728" y="2979607"/>
          <a:ext cx="1797546" cy="1141441"/>
        </a:xfrm>
        <a:prstGeom prst="roundRect">
          <a:avLst>
            <a:gd name="adj" fmla="val 1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1300" b="0" i="0" kern="1200"/>
            <a:t>Ar lein</a:t>
          </a:r>
          <a:endParaRPr lang="en-US" sz="1300" kern="1200"/>
        </a:p>
      </dsp:txBody>
      <dsp:txXfrm>
        <a:off x="4627160" y="3013039"/>
        <a:ext cx="1730682" cy="10745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FEEA6B06-37BF-43FC-9986-67E896676419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932D0FE-76FF-4860-ACE3-458B2BB90ED1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E5D4D113-E6B9-4BCC-8EE7-ABFD7E94202A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09219B5-F7D1-4ED7-8DC1-CE442F43E600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0E47095-D247-457B-8082-990F3184C4EF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2DAA052-A50D-47AE-87C9-AAAB2A38F0CA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053F849-6CC2-45B1-B2CA-CCD77F862231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86B102DE-9EA5-422F-910A-E4E2F0A59415}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23D9DFF9-99E4-4FE6-9EAC-F1D7A7DFA57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668F1A4-6DBB-4F0B-A679-6EE5483638F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 5">
            <a:extLst>
              <a:ext uri="{FF2B5EF4-FFF2-40B4-BE49-F238E27FC236}">
                <a16:creationId xmlns:a16="http://schemas.microsoft.com/office/drawing/2014/main" id="{B8DBF1C0-B8F1-4AAC-8704-256BA0E9D63B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794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pic>
        <p:nvPicPr>
          <p:cNvPr id="8" name="Content Placeholder 4" descr="A body of water with a mountain in the background&#10;&#10;Description generated with very high confidence">
            <a:extLst>
              <a:ext uri="{FF2B5EF4-FFF2-40B4-BE49-F238E27FC236}">
                <a16:creationId xmlns:a16="http://schemas.microsoft.com/office/drawing/2014/main" id="{D01F614E-FFC5-4277-910A-2FE256C71A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alphaModFix amt="35000"/>
          </a:blip>
          <a:srcRect l="21642" r="18427" b="1"/>
          <a:stretch/>
        </p:blipFill>
        <p:spPr>
          <a:xfrm>
            <a:off x="474133" y="474133"/>
            <a:ext cx="11243734" cy="5909733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B70F7E59-C971-4F55-8E3A-1E583B65FCB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7A7AAB-EB76-4FBC-AE13-EDAB57A49C7C}"/>
              </a:ext>
            </a:extLst>
          </p:cNvPr>
          <p:cNvSpPr txBox="1"/>
          <p:nvPr/>
        </p:nvSpPr>
        <p:spPr>
          <a:xfrm>
            <a:off x="3958805" y="5874054"/>
            <a:ext cx="7886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cyfeirio teuluoedd at bosibiliadau gwyliau newydd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5C9F04D-914B-4F94-8C5E-D282FB10A4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133" y="467479"/>
            <a:ext cx="3197881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58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5A992EA8-A2AE-480C-BFF9-7B134643975C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F6F97DA-7406-453D-9AB4-28B0891BBFF4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1D171A9-30C8-4156-8EAF-50888EBE77EC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52A6C74-8DC4-4902-962C-0DAFD7F9B5E3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34C65DE-5132-426E-9E92-81CB9EFF8941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463FE9C4-150E-4C97-A21E-53B7CD261A14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4DD7FA2-5B3A-4DD2-BA1A-735CC86BAA06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B11D6824-D097-439B-9956-5436E5111A9B}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5669AB50-4CAD-4D10-A09A-A0C01AF9E6F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8B27BBA-AE99-4D00-A26E-0B49DA4B37AC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3332" y="396837"/>
            <a:ext cx="7906665" cy="6058999"/>
            <a:chOff x="423332" y="396837"/>
            <a:chExt cx="7906665" cy="6058999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898DFFC-9C98-4276-B117-1EECD56D16E5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flipH="1">
              <a:off x="423332" y="402165"/>
              <a:ext cx="678513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id="{D9DF6785-2B9D-478C-AB08-3A6258EF7CD1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400000" flipH="1">
              <a:off x="4616676" y="2801722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>
              <a:extLst>
                <a:ext uri="{FF2B5EF4-FFF2-40B4-BE49-F238E27FC236}">
                  <a16:creationId xmlns:a16="http://schemas.microsoft.com/office/drawing/2014/main" id="{A9C1FA5F-1069-410C-ACE0-A24989171C59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677511" flipH="1">
              <a:off x="6459831" y="1826079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5BCE00BF-9E72-420B-9285-66090D0089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51" y="993987"/>
            <a:ext cx="7813878" cy="482507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933BFFD-81C8-488C-A7A6-A0820FC02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55" y="1241266"/>
            <a:ext cx="3161016" cy="315375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0" i="0" kern="1200" dirty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Y deithlen</a:t>
            </a:r>
          </a:p>
        </p:txBody>
      </p:sp>
    </p:spTree>
    <p:extLst>
      <p:ext uri="{BB962C8B-B14F-4D97-AF65-F5344CB8AC3E}">
        <p14:creationId xmlns:p14="http://schemas.microsoft.com/office/powerpoint/2010/main" val="1137492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E87B50C-BA86-4F51-A3E5-EE1354FCE4C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duotone>
                <a:schemeClr val="dk2">
                  <a:shade val="69000"/>
                  <a:hueMod val="108000"/>
                  <a:satMod val="164000"/>
                  <a:lumMod val="74000"/>
                </a:schemeClr>
                <a:schemeClr val="dk2">
                  <a:tint val="96000"/>
                  <a:hueMod val="88000"/>
                  <a:satMod val="140000"/>
                  <a:lumMod val="132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E7DC5BDA-5569-44D1-B022-C75E74FC53AB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794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125878-85CE-4A00-BA94-36987E34106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F99C24-625A-4B26-A3B1-D7315B164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3" y="973668"/>
            <a:ext cx="8761413" cy="706964"/>
          </a:xfrm>
        </p:spPr>
        <p:txBody>
          <a:bodyPr>
            <a:normAutofit/>
          </a:bodyPr>
          <a:lstStyle/>
          <a:p>
            <a:pPr algn="ctr"/>
            <a:r>
              <a:rPr lang="cy-GB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segment 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A43C8735-F8F2-4687-8032-80D9C287DC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4619592"/>
              </p:ext>
            </p:extLst>
          </p:nvPr>
        </p:nvGraphicFramePr>
        <p:xfrm>
          <a:off x="1286934" y="2324100"/>
          <a:ext cx="9625383" cy="34226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177529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298B78F7-6841-4168-8538-3E26070861D3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764D568C-39BB-4394-A483-C7C185002DCC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CB70B903-F367-48EC-B214-D1D26FC700FB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45E5B732-80F6-496B-AC33-E0FD9395DB00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CC709F18-F3FB-4D14-B50D-6159067EB659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16E4A747-3382-4841-BCBE-78D416DEEC90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32" name="Freeform 5">
              <a:extLst>
                <a:ext uri="{FF2B5EF4-FFF2-40B4-BE49-F238E27FC236}">
                  <a16:creationId xmlns:a16="http://schemas.microsoft.com/office/drawing/2014/main" id="{049AC68C-6F74-4DEB-9CD1-3E1C4EB2CDDF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33" name="Freeform 5">
              <a:extLst>
                <a:ext uri="{FF2B5EF4-FFF2-40B4-BE49-F238E27FC236}">
                  <a16:creationId xmlns:a16="http://schemas.microsoft.com/office/drawing/2014/main" id="{3FB17BE8-AC72-4544-AFE9-F8C1C3EB65CE}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334EFB17-9FE1-472E-97E6-46BB467BF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0827" y="1164404"/>
            <a:ext cx="4842716" cy="4546772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B5BA6DB3-F246-4306-AA4A-B2E8EF6D7B1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D2E931-6EEE-409F-B84F-53032DEC5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098" y="629265"/>
            <a:ext cx="5132438" cy="16223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Beth yw marketing mix?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138E74-3232-43A0-9366-F8B7C74DBD1F}"/>
              </a:ext>
            </a:extLst>
          </p:cNvPr>
          <p:cNvSpPr txBox="1"/>
          <p:nvPr/>
        </p:nvSpPr>
        <p:spPr>
          <a:xfrm>
            <a:off x="639098" y="2418735"/>
            <a:ext cx="5132439" cy="38117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chwith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dyma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llun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marketing mix, </a:t>
            </a: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sef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marketing mix </a:t>
            </a: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 Kotler . G Armstrong, (2018) Principles of marketing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pedwar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Cynhyrch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(product)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Pris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(price)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hysbysebu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Lleoliad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(place)</a:t>
            </a: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Edrych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pwunt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llun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3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350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7DD88FE-01A0-4F04-99DC-2B1140F59BA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duotone>
                <a:schemeClr val="dk2">
                  <a:shade val="69000"/>
                  <a:hueMod val="108000"/>
                  <a:satMod val="164000"/>
                  <a:lumMod val="74000"/>
                </a:schemeClr>
                <a:schemeClr val="dk2">
                  <a:tint val="96000"/>
                  <a:hueMod val="88000"/>
                  <a:satMod val="140000"/>
                  <a:lumMod val="132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12A5749-6A2A-4FAF-824E-16E9569B9A7B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9519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DFAF1DD-0169-4D59-8646-8EFAD90F498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81884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A2E9868-C728-43FF-95CC-38902E5149F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flipH="1">
            <a:off x="343043" y="402165"/>
            <a:ext cx="6738659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Freeform 5">
            <a:extLst>
              <a:ext uri="{FF2B5EF4-FFF2-40B4-BE49-F238E27FC236}">
                <a16:creationId xmlns:a16="http://schemas.microsoft.com/office/drawing/2014/main" id="{A2615BF4-8323-4853-9A41-09C4DFBC5CA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677511" flipH="1">
            <a:off x="6355223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20" name="Freeform 5">
            <a:extLst>
              <a:ext uri="{FF2B5EF4-FFF2-40B4-BE49-F238E27FC236}">
                <a16:creationId xmlns:a16="http://schemas.microsoft.com/office/drawing/2014/main" id="{E68B4297-39F1-4DD7-A4EF-8E4E5011101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400000" flipH="1">
            <a:off x="4512068" y="2801721"/>
            <a:ext cx="6053670" cy="1254558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E45D7473-2985-4534-8629-4C76A5639CA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flipH="1"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B8277BD-4019-4E99-866A-1EA4007EC07B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58200B-6B33-4FB5-ADEE-DA9A29BDC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1239" y="973667"/>
            <a:ext cx="2942210" cy="483374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Cynhyrch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2DEB9C3-816A-4D52-A53B-BBD59AC0C8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1374141"/>
              </p:ext>
            </p:extLst>
          </p:nvPr>
        </p:nvGraphicFramePr>
        <p:xfrm>
          <a:off x="964907" y="973667"/>
          <a:ext cx="6116795" cy="4928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3689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9">
            <a:extLst>
              <a:ext uri="{FF2B5EF4-FFF2-40B4-BE49-F238E27FC236}">
                <a16:creationId xmlns:a16="http://schemas.microsoft.com/office/drawing/2014/main" id="{ECAF1E58-D170-4EF3-8E1A-992DA3688FC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duotone>
                <a:schemeClr val="dk2">
                  <a:shade val="69000"/>
                  <a:hueMod val="108000"/>
                  <a:satMod val="164000"/>
                  <a:lumMod val="74000"/>
                </a:schemeClr>
                <a:schemeClr val="dk2">
                  <a:tint val="96000"/>
                  <a:hueMod val="88000"/>
                  <a:satMod val="140000"/>
                  <a:lumMod val="132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Oval 11">
            <a:extLst>
              <a:ext uri="{FF2B5EF4-FFF2-40B4-BE49-F238E27FC236}">
                <a16:creationId xmlns:a16="http://schemas.microsoft.com/office/drawing/2014/main" id="{3EACCB19-3F29-416E-BD93-24BDDE3739C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Oval 13">
            <a:extLst>
              <a:ext uri="{FF2B5EF4-FFF2-40B4-BE49-F238E27FC236}">
                <a16:creationId xmlns:a16="http://schemas.microsoft.com/office/drawing/2014/main" id="{39C41423-F9F7-4333-A541-61582D3D23E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Rectangle 15">
            <a:extLst>
              <a:ext uri="{FF2B5EF4-FFF2-40B4-BE49-F238E27FC236}">
                <a16:creationId xmlns:a16="http://schemas.microsoft.com/office/drawing/2014/main" id="{BA9F93AF-9489-4B8A-AA6B-1B00D3CA68C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5713412" y="402165"/>
            <a:ext cx="6055253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Freeform 5">
            <a:extLst>
              <a:ext uri="{FF2B5EF4-FFF2-40B4-BE49-F238E27FC236}">
                <a16:creationId xmlns:a16="http://schemas.microsoft.com/office/drawing/2014/main" id="{A66DA090-6BD9-45CC-B782-02767069BFB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31" name="Freeform 5">
            <a:extLst>
              <a:ext uri="{FF2B5EF4-FFF2-40B4-BE49-F238E27FC236}">
                <a16:creationId xmlns:a16="http://schemas.microsoft.com/office/drawing/2014/main" id="{2F459F0B-865B-481D-9AC3-15C76A33600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2229377" y="2801721"/>
            <a:ext cx="6053670" cy="1254558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2" name="Freeform 5">
            <a:extLst>
              <a:ext uri="{FF2B5EF4-FFF2-40B4-BE49-F238E27FC236}">
                <a16:creationId xmlns:a16="http://schemas.microsoft.com/office/drawing/2014/main" id="{61CDB3A6-B686-4E1D-AD52-3DC038A45EE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3" name="Rectangle 23">
            <a:extLst>
              <a:ext uri="{FF2B5EF4-FFF2-40B4-BE49-F238E27FC236}">
                <a16:creationId xmlns:a16="http://schemas.microsoft.com/office/drawing/2014/main" id="{3D38E400-4F30-481D-A5DC-5AA21A2CB8A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28D7C6-5184-4922-9C4F-11B5AE6C6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7"/>
            <a:ext cx="2942210" cy="4833745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rgbClr val="EBEBE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Pris</a:t>
            </a:r>
            <a:endParaRPr lang="en-GB" dirty="0">
              <a:solidFill>
                <a:srgbClr val="EBEBE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4" name="Content Placeholder 2">
            <a:extLst>
              <a:ext uri="{FF2B5EF4-FFF2-40B4-BE49-F238E27FC236}">
                <a16:creationId xmlns:a16="http://schemas.microsoft.com/office/drawing/2014/main" id="{362B1C70-03BA-4F98-9A14-0F6BD5FA7D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2946839"/>
              </p:ext>
            </p:extLst>
          </p:nvPr>
        </p:nvGraphicFramePr>
        <p:xfrm>
          <a:off x="5194300" y="808038"/>
          <a:ext cx="6391275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2386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CAF1E58-D170-4EF3-8E1A-992DA3688FC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duotone>
                <a:schemeClr val="dk2">
                  <a:shade val="69000"/>
                  <a:hueMod val="108000"/>
                  <a:satMod val="164000"/>
                  <a:lumMod val="74000"/>
                </a:schemeClr>
                <a:schemeClr val="dk2">
                  <a:tint val="96000"/>
                  <a:hueMod val="88000"/>
                  <a:satMod val="140000"/>
                  <a:lumMod val="132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EACCB19-3F29-416E-BD93-24BDDE3739C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9C41423-F9F7-4333-A541-61582D3D23E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A9F93AF-9489-4B8A-AA6B-1B00D3CA68C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5713412" y="402165"/>
            <a:ext cx="6055253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Freeform 5">
            <a:extLst>
              <a:ext uri="{FF2B5EF4-FFF2-40B4-BE49-F238E27FC236}">
                <a16:creationId xmlns:a16="http://schemas.microsoft.com/office/drawing/2014/main" id="{A66DA090-6BD9-45CC-B782-02767069BFB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20" name="Freeform 5">
            <a:extLst>
              <a:ext uri="{FF2B5EF4-FFF2-40B4-BE49-F238E27FC236}">
                <a16:creationId xmlns:a16="http://schemas.microsoft.com/office/drawing/2014/main" id="{2F459F0B-865B-481D-9AC3-15C76A33600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2229377" y="2801721"/>
            <a:ext cx="6053670" cy="1254558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61CDB3A6-B686-4E1D-AD52-3DC038A45EE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D38E400-4F30-481D-A5DC-5AA21A2CB8A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2D3765-4557-4EC9-9894-326B96B6F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7"/>
            <a:ext cx="2942210" cy="4833745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rgbClr val="EBEBE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Hysbysebu</a:t>
            </a:r>
            <a:endParaRPr lang="en-GB" dirty="0">
              <a:solidFill>
                <a:srgbClr val="EBEBE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17E2C5C-B3A7-4541-8934-E49F2CABDE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157087"/>
              </p:ext>
            </p:extLst>
          </p:nvPr>
        </p:nvGraphicFramePr>
        <p:xfrm>
          <a:off x="5194300" y="808038"/>
          <a:ext cx="6391275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44494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id="{353BC003-D6B7-4BF0-937D-4A015F6DEB15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9027"/>
            <a:ext cx="12192000" cy="6867027"/>
            <a:chOff x="0" y="-2373"/>
            <a:chExt cx="12192000" cy="6867027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4903268C-2C5A-4507-9244-86102327B74A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539F7113-C588-46FB-ADDE-55CEC5981441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B6481A55-E6DE-4B8B-9847-0230D12F7E38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052FD8DB-2F6F-462A-9BF4-1E26C93321C4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BE52543D-8290-40DE-990A-27CC1992A361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8ECC693B-FBF3-45DD-849C-AC1B1B290539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6515BC8-A1CA-4EB4-81D8-6A891458F764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94608" y="402165"/>
              <a:ext cx="6574058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Freeform 5">
              <a:extLst>
                <a:ext uri="{FF2B5EF4-FFF2-40B4-BE49-F238E27FC236}">
                  <a16:creationId xmlns:a16="http://schemas.microsoft.com/office/drawing/2014/main" id="{ED9E2ADE-2C74-4E7D-8701-6AE23ABD4DDF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44" name="Freeform 5">
              <a:extLst>
                <a:ext uri="{FF2B5EF4-FFF2-40B4-BE49-F238E27FC236}">
                  <a16:creationId xmlns:a16="http://schemas.microsoft.com/office/drawing/2014/main" id="{B7EBD6DC-7188-4268-9886-6535F41A6749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45" name="Freeform 5">
              <a:extLst>
                <a:ext uri="{FF2B5EF4-FFF2-40B4-BE49-F238E27FC236}">
                  <a16:creationId xmlns:a16="http://schemas.microsoft.com/office/drawing/2014/main" id="{493CCA32-0C37-4525-8FFC-D62C5EEFBE69}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pic>
        <p:nvPicPr>
          <p:cNvPr id="7" name="Graphic 6">
            <a:extLst>
              <a:ext uri="{FF2B5EF4-FFF2-40B4-BE49-F238E27FC236}">
                <a16:creationId xmlns:a16="http://schemas.microsoft.com/office/drawing/2014/main" id="{8A6C581D-AE8D-458A-AEEB-5B10C640D3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765124" y="803751"/>
            <a:ext cx="5250498" cy="5250498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5014FF2D-4863-43AA-82A7-958E9F74395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18537D-484E-4661-85D1-FF84CA885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3133726" cy="102023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y-GB" sz="3300" dirty="0">
                <a:latin typeface="Arial" panose="020B0604020202020204" pitchFamily="34" charset="0"/>
                <a:cs typeface="Arial" panose="020B0604020202020204" pitchFamily="34" charset="0"/>
              </a:rPr>
              <a:t>Hysbysebu</a:t>
            </a:r>
            <a:r>
              <a:rPr lang="cy-GB" sz="3300" dirty="0"/>
              <a:t/>
            </a:r>
            <a:br>
              <a:rPr lang="cy-GB" sz="3300" dirty="0"/>
            </a:br>
            <a:endParaRPr lang="cy-GB" sz="3300" dirty="0"/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F8D12C4C-2CAE-4AE2-B565-16D4B9CB98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120900"/>
            <a:ext cx="3133726" cy="3898900"/>
          </a:xfrm>
        </p:spPr>
        <p:txBody>
          <a:bodyPr>
            <a:normAutofit/>
          </a:bodyPr>
          <a:lstStyle/>
          <a:p>
            <a:r>
              <a:rPr lang="cy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Mae’r hysbysebu yma yn cael ei dalu am.</a:t>
            </a:r>
          </a:p>
          <a:p>
            <a:pPr marL="0" indent="0">
              <a:buNone/>
            </a:pPr>
            <a:endParaRPr lang="cy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Radio</a:t>
            </a:r>
          </a:p>
          <a:p>
            <a:r>
              <a:rPr lang="cy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 lein</a:t>
            </a:r>
          </a:p>
          <a:p>
            <a:r>
              <a:rPr lang="cy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Cylchgronnau </a:t>
            </a:r>
          </a:p>
          <a:p>
            <a:r>
              <a:rPr lang="cy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apps</a:t>
            </a:r>
          </a:p>
        </p:txBody>
      </p:sp>
    </p:spTree>
    <p:extLst>
      <p:ext uri="{BB962C8B-B14F-4D97-AF65-F5344CB8AC3E}">
        <p14:creationId xmlns:p14="http://schemas.microsoft.com/office/powerpoint/2010/main" val="195028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9">
            <a:extLst>
              <a:ext uri="{FF2B5EF4-FFF2-40B4-BE49-F238E27FC236}">
                <a16:creationId xmlns:a16="http://schemas.microsoft.com/office/drawing/2014/main" id="{ECAF1E58-D170-4EF3-8E1A-992DA3688FC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duotone>
                <a:schemeClr val="dk2">
                  <a:shade val="69000"/>
                  <a:hueMod val="108000"/>
                  <a:satMod val="164000"/>
                  <a:lumMod val="74000"/>
                </a:schemeClr>
                <a:schemeClr val="dk2">
                  <a:tint val="96000"/>
                  <a:hueMod val="88000"/>
                  <a:satMod val="140000"/>
                  <a:lumMod val="132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Oval 11">
            <a:extLst>
              <a:ext uri="{FF2B5EF4-FFF2-40B4-BE49-F238E27FC236}">
                <a16:creationId xmlns:a16="http://schemas.microsoft.com/office/drawing/2014/main" id="{3EACCB19-3F29-416E-BD93-24BDDE3739C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Oval 13">
            <a:extLst>
              <a:ext uri="{FF2B5EF4-FFF2-40B4-BE49-F238E27FC236}">
                <a16:creationId xmlns:a16="http://schemas.microsoft.com/office/drawing/2014/main" id="{39C41423-F9F7-4333-A541-61582D3D23E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Rectangle 15">
            <a:extLst>
              <a:ext uri="{FF2B5EF4-FFF2-40B4-BE49-F238E27FC236}">
                <a16:creationId xmlns:a16="http://schemas.microsoft.com/office/drawing/2014/main" id="{BA9F93AF-9489-4B8A-AA6B-1B00D3CA68C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5713412" y="402165"/>
            <a:ext cx="6055253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Freeform 5">
            <a:extLst>
              <a:ext uri="{FF2B5EF4-FFF2-40B4-BE49-F238E27FC236}">
                <a16:creationId xmlns:a16="http://schemas.microsoft.com/office/drawing/2014/main" id="{A66DA090-6BD9-45CC-B782-02767069BFB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31" name="Freeform 5">
            <a:extLst>
              <a:ext uri="{FF2B5EF4-FFF2-40B4-BE49-F238E27FC236}">
                <a16:creationId xmlns:a16="http://schemas.microsoft.com/office/drawing/2014/main" id="{2F459F0B-865B-481D-9AC3-15C76A33600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2229377" y="2801721"/>
            <a:ext cx="6053670" cy="1254558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2" name="Freeform 5">
            <a:extLst>
              <a:ext uri="{FF2B5EF4-FFF2-40B4-BE49-F238E27FC236}">
                <a16:creationId xmlns:a16="http://schemas.microsoft.com/office/drawing/2014/main" id="{61CDB3A6-B686-4E1D-AD52-3DC038A45EE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3" name="Rectangle 23">
            <a:extLst>
              <a:ext uri="{FF2B5EF4-FFF2-40B4-BE49-F238E27FC236}">
                <a16:creationId xmlns:a16="http://schemas.microsoft.com/office/drawing/2014/main" id="{3D38E400-4F30-481D-A5DC-5AA21A2CB8A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E9F107-FCFC-4A7F-9EB4-C1A07A047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7"/>
            <a:ext cx="2942210" cy="4833745"/>
          </a:xfrm>
        </p:spPr>
        <p:txBody>
          <a:bodyPr>
            <a:normAutofit/>
          </a:bodyPr>
          <a:lstStyle/>
          <a:p>
            <a:r>
              <a:rPr lang="cy-GB" dirty="0">
                <a:solidFill>
                  <a:srgbClr val="EBEBE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LLeoliad</a:t>
            </a:r>
          </a:p>
        </p:txBody>
      </p:sp>
      <p:graphicFrame>
        <p:nvGraphicFramePr>
          <p:cNvPr id="34" name="Content Placeholder 2">
            <a:extLst>
              <a:ext uri="{FF2B5EF4-FFF2-40B4-BE49-F238E27FC236}">
                <a16:creationId xmlns:a16="http://schemas.microsoft.com/office/drawing/2014/main" id="{BCF06D7A-F56C-416A-A609-6C9B4693A8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4101958"/>
              </p:ext>
            </p:extLst>
          </p:nvPr>
        </p:nvGraphicFramePr>
        <p:xfrm>
          <a:off x="5194300" y="808038"/>
          <a:ext cx="6391275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292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Fel</a:t>
            </a:r>
            <a:r>
              <a:rPr lang="en-GB" dirty="0" smtClean="0"/>
              <a:t>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lleoliadau</a:t>
            </a:r>
            <a:r>
              <a:rPr lang="en-GB" dirty="0" smtClean="0"/>
              <a:t> </a:t>
            </a:r>
            <a:r>
              <a:rPr lang="en-GB" dirty="0" err="1" smtClean="0"/>
              <a:t>eraill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/>
              <a:t> </a:t>
            </a:r>
            <a:r>
              <a:rPr lang="en-GB" dirty="0" err="1" smtClean="0"/>
              <a:t>denu</a:t>
            </a:r>
            <a:r>
              <a:rPr lang="en-GB" dirty="0" smtClean="0"/>
              <a:t> </a:t>
            </a:r>
            <a:r>
              <a:rPr lang="en-GB" dirty="0" err="1" smtClean="0"/>
              <a:t>teuluoedd</a:t>
            </a:r>
            <a:r>
              <a:rPr lang="en-GB" dirty="0" smtClean="0"/>
              <a:t> I </a:t>
            </a:r>
            <a:r>
              <a:rPr lang="en-GB" dirty="0" err="1" smtClean="0"/>
              <a:t>fewn</a:t>
            </a:r>
            <a:r>
              <a:rPr lang="en-GB" dirty="0" smtClean="0"/>
              <a:t>?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3848106"/>
              </p:ext>
            </p:extLst>
          </p:nvPr>
        </p:nvGraphicFramePr>
        <p:xfrm>
          <a:off x="431746" y="2892829"/>
          <a:ext cx="6617446" cy="31186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31331" y="3990108"/>
            <a:ext cx="3308465" cy="120032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softEdge rad="0"/>
          </a:effectLst>
          <a:scene3d>
            <a:camera prst="orthographicFront"/>
            <a:lightRig rig="threePt" dir="t"/>
          </a:scene3d>
          <a:sp3d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lleoliadau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yma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gael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ddatblygu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Blackpool a Exmoor.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nhw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Ydy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effeithio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gall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Abertawe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81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298B78F7-6841-4168-8538-3E26070861D3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64D568C-39BB-4394-A483-C7C185002DCC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B70B903-F367-48EC-B214-D1D26FC700FB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5E5B732-80F6-496B-AC33-E0FD9395DB00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C709F18-F3FB-4D14-B50D-6159067EB659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16E4A747-3382-4841-BCBE-78D416DEEC90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049AC68C-6F74-4DEB-9CD1-3E1C4EB2CDDF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3FB17BE8-AC72-4544-AFE9-F8C1C3EB65CE}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1987B37F-51C5-4291-B3EF-EEB84911D1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0827" y="1125393"/>
            <a:ext cx="4842716" cy="4624794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B5BA6DB3-F246-4306-AA4A-B2E8EF6D7B1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F78701-5843-4EBD-A81D-3EE775F00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098" y="629265"/>
            <a:ext cx="5132438" cy="1622322"/>
          </a:xfrm>
        </p:spPr>
        <p:txBody>
          <a:bodyPr>
            <a:normAutofit/>
          </a:bodyPr>
          <a:lstStyle/>
          <a:p>
            <a:r>
              <a:rPr lang="cy-GB" dirty="0"/>
              <a:t>IMC a beth yw 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C16169-BE77-4263-9BCE-938745C0E082}"/>
              </a:ext>
            </a:extLst>
          </p:cNvPr>
          <p:cNvSpPr txBox="1"/>
          <p:nvPr/>
        </p:nvSpPr>
        <p:spPr>
          <a:xfrm>
            <a:off x="935853" y="3082413"/>
            <a:ext cx="47700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Defnyddio y 5 bocs canlynol i helpu creu IMC’S sef 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cy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Hysbysebu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Gwerthu personol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Hysbysebu gwerthu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Marchnata uniongyrchol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cysylltiadau cyhoeddus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cy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 bydd y gwmni yn mynd i wneud pob un?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bydd y cwmni yn gallu bod yn llwyddiannus?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1BB5AD-56CB-4CF8-BFB5-087F66CCA58B}"/>
              </a:ext>
            </a:extLst>
          </p:cNvPr>
          <p:cNvSpPr txBox="1"/>
          <p:nvPr/>
        </p:nvSpPr>
        <p:spPr>
          <a:xfrm>
            <a:off x="989894" y="2185241"/>
            <a:ext cx="35036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“IMC means unifying all marketing communication messages and tools to send a consistent, persuasive message promoting the brand’s goals.”</a:t>
            </a:r>
            <a:endParaRPr lang="cy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2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353BC003-D6B7-4BF0-937D-4A015F6DEB15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9027"/>
            <a:ext cx="12192000" cy="6867027"/>
            <a:chOff x="0" y="-2373"/>
            <a:chExt cx="12192000" cy="6867027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903268C-2C5A-4507-9244-86102327B74A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39F7113-C588-46FB-ADDE-55CEC5981441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B6481A55-E6DE-4B8B-9847-0230D12F7E38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52FD8DB-2F6F-462A-9BF4-1E26C93321C4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E52543D-8290-40DE-990A-27CC1992A361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8ECC693B-FBF3-45DD-849C-AC1B1B290539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6515BC8-A1CA-4EB4-81D8-6A891458F764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94608" y="402165"/>
              <a:ext cx="6574058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ED9E2ADE-2C74-4E7D-8701-6AE23ABD4DDF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B7EBD6DC-7188-4268-9886-6535F41A6749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493CCA32-0C37-4525-8FFC-D62C5EEFBE69}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pic>
        <p:nvPicPr>
          <p:cNvPr id="7" name="Graphic 6">
            <a:extLst>
              <a:ext uri="{FF2B5EF4-FFF2-40B4-BE49-F238E27FC236}">
                <a16:creationId xmlns:a16="http://schemas.microsoft.com/office/drawing/2014/main" id="{5E8A3103-FD6D-404F-B9BF-9D01D41187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765124" y="803751"/>
            <a:ext cx="5250498" cy="5250498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5014FF2D-4863-43AA-82A7-958E9F74395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643DD3-8FF9-4CA1-9EA3-C96CE4F16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437" y="871460"/>
            <a:ext cx="3133726" cy="102023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y-GB" sz="2500"/>
              <a:t>Gwerthu personol</a:t>
            </a:r>
            <a:br>
              <a:rPr lang="cy-GB" sz="2500"/>
            </a:br>
            <a:endParaRPr lang="cy-GB" sz="25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B7F79-38E9-4014-9475-BA622C58BC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120900"/>
            <a:ext cx="3133726" cy="38989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Dyma ble mae rhaid i’r cwmni gwerthu y pecyn wyneb i wyneb:</a:t>
            </a:r>
          </a:p>
          <a:p>
            <a:endParaRPr lang="cy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Shoe gwyliau</a:t>
            </a:r>
          </a:p>
          <a:p>
            <a:r>
              <a:rPr lang="cy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Siop y cwmni</a:t>
            </a:r>
          </a:p>
          <a:p>
            <a:r>
              <a:rPr lang="cy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Stalls pop up</a:t>
            </a:r>
          </a:p>
        </p:txBody>
      </p:sp>
    </p:spTree>
    <p:extLst>
      <p:ext uri="{BB962C8B-B14F-4D97-AF65-F5344CB8AC3E}">
        <p14:creationId xmlns:p14="http://schemas.microsoft.com/office/powerpoint/2010/main" val="67043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9">
            <a:extLst>
              <a:ext uri="{FF2B5EF4-FFF2-40B4-BE49-F238E27FC236}">
                <a16:creationId xmlns:a16="http://schemas.microsoft.com/office/drawing/2014/main" id="{ECAF1E58-D170-4EF3-8E1A-992DA3688FC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duotone>
                <a:schemeClr val="dk2">
                  <a:shade val="69000"/>
                  <a:hueMod val="108000"/>
                  <a:satMod val="164000"/>
                  <a:lumMod val="74000"/>
                </a:schemeClr>
                <a:schemeClr val="dk2">
                  <a:tint val="96000"/>
                  <a:hueMod val="88000"/>
                  <a:satMod val="140000"/>
                  <a:lumMod val="132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Oval 11">
            <a:extLst>
              <a:ext uri="{FF2B5EF4-FFF2-40B4-BE49-F238E27FC236}">
                <a16:creationId xmlns:a16="http://schemas.microsoft.com/office/drawing/2014/main" id="{3EACCB19-3F29-416E-BD93-24BDDE3739C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Oval 13">
            <a:extLst>
              <a:ext uri="{FF2B5EF4-FFF2-40B4-BE49-F238E27FC236}">
                <a16:creationId xmlns:a16="http://schemas.microsoft.com/office/drawing/2014/main" id="{39C41423-F9F7-4333-A541-61582D3D23E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Rectangle 15">
            <a:extLst>
              <a:ext uri="{FF2B5EF4-FFF2-40B4-BE49-F238E27FC236}">
                <a16:creationId xmlns:a16="http://schemas.microsoft.com/office/drawing/2014/main" id="{BA9F93AF-9489-4B8A-AA6B-1B00D3CA68C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5713412" y="402165"/>
            <a:ext cx="6055253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Freeform 5">
            <a:extLst>
              <a:ext uri="{FF2B5EF4-FFF2-40B4-BE49-F238E27FC236}">
                <a16:creationId xmlns:a16="http://schemas.microsoft.com/office/drawing/2014/main" id="{A66DA090-6BD9-45CC-B782-02767069BFB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31" name="Freeform 5">
            <a:extLst>
              <a:ext uri="{FF2B5EF4-FFF2-40B4-BE49-F238E27FC236}">
                <a16:creationId xmlns:a16="http://schemas.microsoft.com/office/drawing/2014/main" id="{2F459F0B-865B-481D-9AC3-15C76A33600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2229377" y="2801721"/>
            <a:ext cx="6053670" cy="1254558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2" name="Freeform 5">
            <a:extLst>
              <a:ext uri="{FF2B5EF4-FFF2-40B4-BE49-F238E27FC236}">
                <a16:creationId xmlns:a16="http://schemas.microsoft.com/office/drawing/2014/main" id="{61CDB3A6-B686-4E1D-AD52-3DC038A45EE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3" name="Rectangle 23">
            <a:extLst>
              <a:ext uri="{FF2B5EF4-FFF2-40B4-BE49-F238E27FC236}">
                <a16:creationId xmlns:a16="http://schemas.microsoft.com/office/drawing/2014/main" id="{3D38E400-4F30-481D-A5DC-5AA21A2CB8A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509231-71B7-46E3-917D-EA804BA64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7"/>
            <a:ext cx="2942210" cy="4833745"/>
          </a:xfrm>
        </p:spPr>
        <p:txBody>
          <a:bodyPr>
            <a:normAutofit/>
          </a:bodyPr>
          <a:lstStyle/>
          <a:p>
            <a:r>
              <a:rPr lang="cy-GB">
                <a:solidFill>
                  <a:srgbClr val="EBEBEB"/>
                </a:solidFill>
              </a:rPr>
              <a:t>Hysbysebu gwerthu</a:t>
            </a:r>
            <a:br>
              <a:rPr lang="cy-GB">
                <a:solidFill>
                  <a:srgbClr val="EBEBEB"/>
                </a:solidFill>
              </a:rPr>
            </a:br>
            <a:endParaRPr lang="cy-GB">
              <a:solidFill>
                <a:srgbClr val="EBEBEB"/>
              </a:solidFill>
            </a:endParaRPr>
          </a:p>
        </p:txBody>
      </p:sp>
      <p:graphicFrame>
        <p:nvGraphicFramePr>
          <p:cNvPr id="34" name="Content Placeholder 2">
            <a:extLst>
              <a:ext uri="{FF2B5EF4-FFF2-40B4-BE49-F238E27FC236}">
                <a16:creationId xmlns:a16="http://schemas.microsoft.com/office/drawing/2014/main" id="{89CBC2E5-2A98-408E-8302-5BBC5366D3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7327245"/>
              </p:ext>
            </p:extLst>
          </p:nvPr>
        </p:nvGraphicFramePr>
        <p:xfrm>
          <a:off x="5194300" y="808038"/>
          <a:ext cx="6391275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9461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9">
            <a:extLst>
              <a:ext uri="{FF2B5EF4-FFF2-40B4-BE49-F238E27FC236}">
                <a16:creationId xmlns:a16="http://schemas.microsoft.com/office/drawing/2014/main" id="{ECAF1E58-D170-4EF3-8E1A-992DA3688FC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duotone>
                <a:schemeClr val="dk2">
                  <a:shade val="69000"/>
                  <a:hueMod val="108000"/>
                  <a:satMod val="164000"/>
                  <a:lumMod val="74000"/>
                </a:schemeClr>
                <a:schemeClr val="dk2">
                  <a:tint val="96000"/>
                  <a:hueMod val="88000"/>
                  <a:satMod val="140000"/>
                  <a:lumMod val="132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Oval 11">
            <a:extLst>
              <a:ext uri="{FF2B5EF4-FFF2-40B4-BE49-F238E27FC236}">
                <a16:creationId xmlns:a16="http://schemas.microsoft.com/office/drawing/2014/main" id="{3EACCB19-3F29-416E-BD93-24BDDE3739C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Oval 13">
            <a:extLst>
              <a:ext uri="{FF2B5EF4-FFF2-40B4-BE49-F238E27FC236}">
                <a16:creationId xmlns:a16="http://schemas.microsoft.com/office/drawing/2014/main" id="{39C41423-F9F7-4333-A541-61582D3D23E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Rectangle 15">
            <a:extLst>
              <a:ext uri="{FF2B5EF4-FFF2-40B4-BE49-F238E27FC236}">
                <a16:creationId xmlns:a16="http://schemas.microsoft.com/office/drawing/2014/main" id="{BA9F93AF-9489-4B8A-AA6B-1B00D3CA68C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5713412" y="402165"/>
            <a:ext cx="6055253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Freeform 5">
            <a:extLst>
              <a:ext uri="{FF2B5EF4-FFF2-40B4-BE49-F238E27FC236}">
                <a16:creationId xmlns:a16="http://schemas.microsoft.com/office/drawing/2014/main" id="{A66DA090-6BD9-45CC-B782-02767069BFB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31" name="Freeform 5">
            <a:extLst>
              <a:ext uri="{FF2B5EF4-FFF2-40B4-BE49-F238E27FC236}">
                <a16:creationId xmlns:a16="http://schemas.microsoft.com/office/drawing/2014/main" id="{2F459F0B-865B-481D-9AC3-15C76A33600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2229377" y="2801721"/>
            <a:ext cx="6053670" cy="1254558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2" name="Freeform 5">
            <a:extLst>
              <a:ext uri="{FF2B5EF4-FFF2-40B4-BE49-F238E27FC236}">
                <a16:creationId xmlns:a16="http://schemas.microsoft.com/office/drawing/2014/main" id="{61CDB3A6-B686-4E1D-AD52-3DC038A45EE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3" name="Rectangle 23">
            <a:extLst>
              <a:ext uri="{FF2B5EF4-FFF2-40B4-BE49-F238E27FC236}">
                <a16:creationId xmlns:a16="http://schemas.microsoft.com/office/drawing/2014/main" id="{3D38E400-4F30-481D-A5DC-5AA21A2CB8A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3A91F-DA9C-46E2-9CF1-16EEEDD26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7"/>
            <a:ext cx="2942210" cy="4833745"/>
          </a:xfrm>
        </p:spPr>
        <p:txBody>
          <a:bodyPr>
            <a:normAutofit/>
          </a:bodyPr>
          <a:lstStyle/>
          <a:p>
            <a:r>
              <a:rPr lang="cy-GB">
                <a:solidFill>
                  <a:srgbClr val="EBEBE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Marchnata uniongyrchol</a:t>
            </a:r>
            <a:br>
              <a:rPr lang="cy-GB">
                <a:solidFill>
                  <a:srgbClr val="EBEBE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y-GB">
              <a:solidFill>
                <a:srgbClr val="EBEBEB"/>
              </a:solidFill>
            </a:endParaRPr>
          </a:p>
        </p:txBody>
      </p:sp>
      <p:graphicFrame>
        <p:nvGraphicFramePr>
          <p:cNvPr id="34" name="Content Placeholder 2">
            <a:extLst>
              <a:ext uri="{FF2B5EF4-FFF2-40B4-BE49-F238E27FC236}">
                <a16:creationId xmlns:a16="http://schemas.microsoft.com/office/drawing/2014/main" id="{1693FE51-0E6B-4987-B88E-C0F88FC3D0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1538857"/>
              </p:ext>
            </p:extLst>
          </p:nvPr>
        </p:nvGraphicFramePr>
        <p:xfrm>
          <a:off x="5194300" y="808038"/>
          <a:ext cx="6391275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0741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CAF1E58-D170-4EF3-8E1A-992DA3688FC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duotone>
                <a:schemeClr val="dk2">
                  <a:shade val="69000"/>
                  <a:hueMod val="108000"/>
                  <a:satMod val="164000"/>
                  <a:lumMod val="74000"/>
                </a:schemeClr>
                <a:schemeClr val="dk2">
                  <a:tint val="96000"/>
                  <a:hueMod val="88000"/>
                  <a:satMod val="140000"/>
                  <a:lumMod val="132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EACCB19-3F29-416E-BD93-24BDDE3739C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9C41423-F9F7-4333-A541-61582D3D23E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A9F93AF-9489-4B8A-AA6B-1B00D3CA68C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5713412" y="402165"/>
            <a:ext cx="6055253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Freeform 5">
            <a:extLst>
              <a:ext uri="{FF2B5EF4-FFF2-40B4-BE49-F238E27FC236}">
                <a16:creationId xmlns:a16="http://schemas.microsoft.com/office/drawing/2014/main" id="{A66DA090-6BD9-45CC-B782-02767069BFB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20" name="Freeform 5">
            <a:extLst>
              <a:ext uri="{FF2B5EF4-FFF2-40B4-BE49-F238E27FC236}">
                <a16:creationId xmlns:a16="http://schemas.microsoft.com/office/drawing/2014/main" id="{2F459F0B-865B-481D-9AC3-15C76A33600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2229377" y="2801721"/>
            <a:ext cx="6053670" cy="1254558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61CDB3A6-B686-4E1D-AD52-3DC038A45EE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D38E400-4F30-481D-A5DC-5AA21A2CB8A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03DFA9-1BD8-4F6A-87CD-F3B57F4CC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7"/>
            <a:ext cx="2942210" cy="4833745"/>
          </a:xfrm>
        </p:spPr>
        <p:txBody>
          <a:bodyPr>
            <a:normAutofit/>
          </a:bodyPr>
          <a:lstStyle/>
          <a:p>
            <a:r>
              <a:rPr lang="cy-GB">
                <a:solidFill>
                  <a:srgbClr val="EBEBEB"/>
                </a:solidFill>
              </a:rPr>
              <a:t>cysylltiadau cyhoeddus</a:t>
            </a:r>
            <a:br>
              <a:rPr lang="cy-GB">
                <a:solidFill>
                  <a:srgbClr val="EBEBEB"/>
                </a:solidFill>
              </a:rPr>
            </a:br>
            <a:endParaRPr lang="cy-GB">
              <a:solidFill>
                <a:srgbClr val="EBEBEB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6F3049C-81E8-4EB5-AB0B-69CAD7F1B3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8135212"/>
              </p:ext>
            </p:extLst>
          </p:nvPr>
        </p:nvGraphicFramePr>
        <p:xfrm>
          <a:off x="5194300" y="808038"/>
          <a:ext cx="6391275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32891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1200" dirty="0" err="1" smtClean="0"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273</TotalTime>
  <Words>534</Words>
  <Application>Microsoft Office PowerPoint</Application>
  <PresentationFormat>Widescreen</PresentationFormat>
  <Paragraphs>92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Wingdings 3</vt:lpstr>
      <vt:lpstr>Ion Boardroom</vt:lpstr>
      <vt:lpstr>PowerPoint Presentation</vt:lpstr>
      <vt:lpstr>Y deithlen</vt:lpstr>
      <vt:lpstr>Y segment </vt:lpstr>
      <vt:lpstr>Beth yw marketing mix?</vt:lpstr>
      <vt:lpstr>Cynhyrch</vt:lpstr>
      <vt:lpstr>Pris</vt:lpstr>
      <vt:lpstr>Hysbysebu</vt:lpstr>
      <vt:lpstr>Hysbysebu </vt:lpstr>
      <vt:lpstr>LLeoliad</vt:lpstr>
      <vt:lpstr>Fel mae lleoliadau eraill yn denu teuluoedd I fewn?</vt:lpstr>
      <vt:lpstr>IMC a beth yw e?</vt:lpstr>
      <vt:lpstr>Gwerthu personol </vt:lpstr>
      <vt:lpstr>Hysbysebu gwerthu </vt:lpstr>
      <vt:lpstr>Marchnata uniongyrchol </vt:lpstr>
      <vt:lpstr>cysylltiadau cyhoeddus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mix</dc:title>
  <dc:creator>Steffan Treharne</dc:creator>
  <cp:lastModifiedBy>Steffan Treharne (1705128)</cp:lastModifiedBy>
  <cp:revision>37</cp:revision>
  <dcterms:created xsi:type="dcterms:W3CDTF">2018-04-09T10:35:37Z</dcterms:created>
  <dcterms:modified xsi:type="dcterms:W3CDTF">2018-05-08T10:44:23Z</dcterms:modified>
</cp:coreProperties>
</file>