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7"/>
    <p:restoredTop sz="94703"/>
  </p:normalViewPr>
  <p:slideViewPr>
    <p:cSldViewPr snapToGrid="0">
      <p:cViewPr varScale="1">
        <p:scale>
          <a:sx n="128" d="100"/>
          <a:sy n="128" d="100"/>
        </p:scale>
        <p:origin x="17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7998EA-68FA-463D-B54F-5D4A78DCE11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D2DBC01-C4BE-43DC-B9F4-628C4BA27632}">
      <dgm:prSet/>
      <dgm:spPr/>
      <dgm:t>
        <a:bodyPr/>
        <a:lstStyle/>
        <a:p>
          <a:r>
            <a:rPr lang="en-US"/>
            <a:t>Burberry expanding in China Partenering  with Tencent </a:t>
          </a:r>
        </a:p>
      </dgm:t>
    </dgm:pt>
    <dgm:pt modelId="{1CB70888-77E3-4BAE-8D47-3C68105AFE0F}" type="parTrans" cxnId="{7AF31798-276A-467A-AD2C-1C061CE81009}">
      <dgm:prSet/>
      <dgm:spPr/>
      <dgm:t>
        <a:bodyPr/>
        <a:lstStyle/>
        <a:p>
          <a:endParaRPr lang="en-US"/>
        </a:p>
      </dgm:t>
    </dgm:pt>
    <dgm:pt modelId="{971107DD-CBE2-4AE5-8D0D-33129AD2B050}" type="sibTrans" cxnId="{7AF31798-276A-467A-AD2C-1C061CE81009}">
      <dgm:prSet/>
      <dgm:spPr/>
      <dgm:t>
        <a:bodyPr/>
        <a:lstStyle/>
        <a:p>
          <a:endParaRPr lang="en-US"/>
        </a:p>
      </dgm:t>
    </dgm:pt>
    <dgm:pt modelId="{7658AF89-7AF1-4A0F-8750-40526D8B3D1F}">
      <dgm:prSet/>
      <dgm:spPr/>
      <dgm:t>
        <a:bodyPr/>
        <a:lstStyle/>
        <a:p>
          <a:r>
            <a:rPr lang="en-US"/>
            <a:t>Focus is on cultural negotiation strategy</a:t>
          </a:r>
        </a:p>
      </dgm:t>
    </dgm:pt>
    <dgm:pt modelId="{39B4995B-C5C9-4224-AB5A-83C8301AC795}" type="parTrans" cxnId="{970D7A00-0BC3-4AB1-98BC-F8CEC67AF703}">
      <dgm:prSet/>
      <dgm:spPr/>
      <dgm:t>
        <a:bodyPr/>
        <a:lstStyle/>
        <a:p>
          <a:endParaRPr lang="en-US"/>
        </a:p>
      </dgm:t>
    </dgm:pt>
    <dgm:pt modelId="{97B49557-DF9D-4B8B-964E-C13D646A620E}" type="sibTrans" cxnId="{970D7A00-0BC3-4AB1-98BC-F8CEC67AF703}">
      <dgm:prSet/>
      <dgm:spPr/>
      <dgm:t>
        <a:bodyPr/>
        <a:lstStyle/>
        <a:p>
          <a:endParaRPr lang="en-US"/>
        </a:p>
      </dgm:t>
    </dgm:pt>
    <dgm:pt modelId="{481823B8-989B-4205-A8EB-2D7E9BCF0638}" type="pres">
      <dgm:prSet presAssocID="{997998EA-68FA-463D-B54F-5D4A78DCE11D}" presName="root" presStyleCnt="0">
        <dgm:presLayoutVars>
          <dgm:dir/>
          <dgm:resizeHandles val="exact"/>
        </dgm:presLayoutVars>
      </dgm:prSet>
      <dgm:spPr/>
    </dgm:pt>
    <dgm:pt modelId="{84261A4C-8F9B-4BFF-9C8B-34C98E5CC5D7}" type="pres">
      <dgm:prSet presAssocID="{CD2DBC01-C4BE-43DC-B9F4-628C4BA27632}" presName="compNode" presStyleCnt="0"/>
      <dgm:spPr/>
    </dgm:pt>
    <dgm:pt modelId="{45842E46-035F-4E8A-AE03-E3689309FCC0}" type="pres">
      <dgm:prSet presAssocID="{CD2DBC01-C4BE-43DC-B9F4-628C4BA2763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1691B420-4796-43DA-9DFA-B72D82B0602D}" type="pres">
      <dgm:prSet presAssocID="{CD2DBC01-C4BE-43DC-B9F4-628C4BA27632}" presName="spaceRect" presStyleCnt="0"/>
      <dgm:spPr/>
    </dgm:pt>
    <dgm:pt modelId="{513487F5-ABAB-4A8B-AD75-BC083A1650A4}" type="pres">
      <dgm:prSet presAssocID="{CD2DBC01-C4BE-43DC-B9F4-628C4BA27632}" presName="textRect" presStyleLbl="revTx" presStyleIdx="0" presStyleCnt="2">
        <dgm:presLayoutVars>
          <dgm:chMax val="1"/>
          <dgm:chPref val="1"/>
        </dgm:presLayoutVars>
      </dgm:prSet>
      <dgm:spPr/>
    </dgm:pt>
    <dgm:pt modelId="{15D4FEA7-FA61-4BCF-9FB4-E2D6674FBFD6}" type="pres">
      <dgm:prSet presAssocID="{971107DD-CBE2-4AE5-8D0D-33129AD2B050}" presName="sibTrans" presStyleCnt="0"/>
      <dgm:spPr/>
    </dgm:pt>
    <dgm:pt modelId="{AFE67274-74B6-4FF2-A3B8-97BD7EC07C4E}" type="pres">
      <dgm:prSet presAssocID="{7658AF89-7AF1-4A0F-8750-40526D8B3D1F}" presName="compNode" presStyleCnt="0"/>
      <dgm:spPr/>
    </dgm:pt>
    <dgm:pt modelId="{1C549786-B5A4-4ED5-9B76-5F0F926D17C6}" type="pres">
      <dgm:prSet presAssocID="{7658AF89-7AF1-4A0F-8750-40526D8B3D1F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9AE5DEE-BC40-4B12-BA92-FC0AFA0AFB6D}" type="pres">
      <dgm:prSet presAssocID="{7658AF89-7AF1-4A0F-8750-40526D8B3D1F}" presName="spaceRect" presStyleCnt="0"/>
      <dgm:spPr/>
    </dgm:pt>
    <dgm:pt modelId="{1D4D9B00-D3B4-4373-9A37-C08377E1E8D4}" type="pres">
      <dgm:prSet presAssocID="{7658AF89-7AF1-4A0F-8750-40526D8B3D1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970D7A00-0BC3-4AB1-98BC-F8CEC67AF703}" srcId="{997998EA-68FA-463D-B54F-5D4A78DCE11D}" destId="{7658AF89-7AF1-4A0F-8750-40526D8B3D1F}" srcOrd="1" destOrd="0" parTransId="{39B4995B-C5C9-4224-AB5A-83C8301AC795}" sibTransId="{97B49557-DF9D-4B8B-964E-C13D646A620E}"/>
    <dgm:cxn modelId="{4847A139-8CC3-4840-82B6-216CA8694214}" type="presOf" srcId="{997998EA-68FA-463D-B54F-5D4A78DCE11D}" destId="{481823B8-989B-4205-A8EB-2D7E9BCF0638}" srcOrd="0" destOrd="0" presId="urn:microsoft.com/office/officeart/2018/2/layout/IconLabelList"/>
    <dgm:cxn modelId="{45F89D96-62B2-48CD-9BE4-ED4C86C7F700}" type="presOf" srcId="{CD2DBC01-C4BE-43DC-B9F4-628C4BA27632}" destId="{513487F5-ABAB-4A8B-AD75-BC083A1650A4}" srcOrd="0" destOrd="0" presId="urn:microsoft.com/office/officeart/2018/2/layout/IconLabelList"/>
    <dgm:cxn modelId="{7AF31798-276A-467A-AD2C-1C061CE81009}" srcId="{997998EA-68FA-463D-B54F-5D4A78DCE11D}" destId="{CD2DBC01-C4BE-43DC-B9F4-628C4BA27632}" srcOrd="0" destOrd="0" parTransId="{1CB70888-77E3-4BAE-8D47-3C68105AFE0F}" sibTransId="{971107DD-CBE2-4AE5-8D0D-33129AD2B050}"/>
    <dgm:cxn modelId="{72163FA6-E83E-481E-A540-407D6B92E2DF}" type="presOf" srcId="{7658AF89-7AF1-4A0F-8750-40526D8B3D1F}" destId="{1D4D9B00-D3B4-4373-9A37-C08377E1E8D4}" srcOrd="0" destOrd="0" presId="urn:microsoft.com/office/officeart/2018/2/layout/IconLabelList"/>
    <dgm:cxn modelId="{6E3F0C65-9F82-4917-8A09-E995991682B1}" type="presParOf" srcId="{481823B8-989B-4205-A8EB-2D7E9BCF0638}" destId="{84261A4C-8F9B-4BFF-9C8B-34C98E5CC5D7}" srcOrd="0" destOrd="0" presId="urn:microsoft.com/office/officeart/2018/2/layout/IconLabelList"/>
    <dgm:cxn modelId="{4AE5ED28-F9C1-4C7F-BBBA-C3F468C61B9C}" type="presParOf" srcId="{84261A4C-8F9B-4BFF-9C8B-34C98E5CC5D7}" destId="{45842E46-035F-4E8A-AE03-E3689309FCC0}" srcOrd="0" destOrd="0" presId="urn:microsoft.com/office/officeart/2018/2/layout/IconLabelList"/>
    <dgm:cxn modelId="{5B0D4ECE-EE55-49CC-B5CF-4BB282CFA1E7}" type="presParOf" srcId="{84261A4C-8F9B-4BFF-9C8B-34C98E5CC5D7}" destId="{1691B420-4796-43DA-9DFA-B72D82B0602D}" srcOrd="1" destOrd="0" presId="urn:microsoft.com/office/officeart/2018/2/layout/IconLabelList"/>
    <dgm:cxn modelId="{F7F4918F-EAB2-4DBF-A82E-079DC6D7F5BA}" type="presParOf" srcId="{84261A4C-8F9B-4BFF-9C8B-34C98E5CC5D7}" destId="{513487F5-ABAB-4A8B-AD75-BC083A1650A4}" srcOrd="2" destOrd="0" presId="urn:microsoft.com/office/officeart/2018/2/layout/IconLabelList"/>
    <dgm:cxn modelId="{BAD6DC38-79ED-4A8B-B35A-5A563DFC3C1A}" type="presParOf" srcId="{481823B8-989B-4205-A8EB-2D7E9BCF0638}" destId="{15D4FEA7-FA61-4BCF-9FB4-E2D6674FBFD6}" srcOrd="1" destOrd="0" presId="urn:microsoft.com/office/officeart/2018/2/layout/IconLabelList"/>
    <dgm:cxn modelId="{6461E02D-21E9-45BC-ACF9-78573F896D73}" type="presParOf" srcId="{481823B8-989B-4205-A8EB-2D7E9BCF0638}" destId="{AFE67274-74B6-4FF2-A3B8-97BD7EC07C4E}" srcOrd="2" destOrd="0" presId="urn:microsoft.com/office/officeart/2018/2/layout/IconLabelList"/>
    <dgm:cxn modelId="{E8414C13-D3A6-4976-A0D7-7B9F0DF7414D}" type="presParOf" srcId="{AFE67274-74B6-4FF2-A3B8-97BD7EC07C4E}" destId="{1C549786-B5A4-4ED5-9B76-5F0F926D17C6}" srcOrd="0" destOrd="0" presId="urn:microsoft.com/office/officeart/2018/2/layout/IconLabelList"/>
    <dgm:cxn modelId="{45FC4DB1-DC1D-47EC-B5C6-54B04E646104}" type="presParOf" srcId="{AFE67274-74B6-4FF2-A3B8-97BD7EC07C4E}" destId="{79AE5DEE-BC40-4B12-BA92-FC0AFA0AFB6D}" srcOrd="1" destOrd="0" presId="urn:microsoft.com/office/officeart/2018/2/layout/IconLabelList"/>
    <dgm:cxn modelId="{77AA31D2-274B-456D-85C1-730635607097}" type="presParOf" srcId="{AFE67274-74B6-4FF2-A3B8-97BD7EC07C4E}" destId="{1D4D9B00-D3B4-4373-9A37-C08377E1E8D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1358A36-16D7-4E96-A1AF-D4D7ADE9F2D7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8A47D039-E184-4EB3-956C-16F07C88E036}">
      <dgm:prSet/>
      <dgm:spPr/>
      <dgm:t>
        <a:bodyPr/>
        <a:lstStyle/>
        <a:p>
          <a:pPr>
            <a:defRPr cap="all"/>
          </a:pPr>
          <a:r>
            <a:rPr lang="en-US"/>
            <a:t>Affects communication and trust </a:t>
          </a:r>
        </a:p>
      </dgm:t>
    </dgm:pt>
    <dgm:pt modelId="{F2A2BD95-B71C-4096-9834-25657BBE3718}" type="parTrans" cxnId="{E44D5809-064A-4D02-B6D2-2D42011B96FE}">
      <dgm:prSet/>
      <dgm:spPr/>
      <dgm:t>
        <a:bodyPr/>
        <a:lstStyle/>
        <a:p>
          <a:endParaRPr lang="en-US"/>
        </a:p>
      </dgm:t>
    </dgm:pt>
    <dgm:pt modelId="{7B7C83D7-E946-46AF-B36E-159D3FD4BC26}" type="sibTrans" cxnId="{E44D5809-064A-4D02-B6D2-2D42011B96FE}">
      <dgm:prSet/>
      <dgm:spPr/>
      <dgm:t>
        <a:bodyPr/>
        <a:lstStyle/>
        <a:p>
          <a:endParaRPr lang="en-US"/>
        </a:p>
      </dgm:t>
    </dgm:pt>
    <dgm:pt modelId="{0D986CB7-9FA6-46A6-8CCA-54C3EC212F9F}">
      <dgm:prSet/>
      <dgm:spPr/>
      <dgm:t>
        <a:bodyPr/>
        <a:lstStyle/>
        <a:p>
          <a:pPr>
            <a:defRPr cap="all"/>
          </a:pPr>
          <a:r>
            <a:rPr lang="en-US"/>
            <a:t>Impacts decisions </a:t>
          </a:r>
        </a:p>
      </dgm:t>
    </dgm:pt>
    <dgm:pt modelId="{80F3DE79-5557-4CB1-AB70-9C277E1A06C0}" type="parTrans" cxnId="{49D82064-1487-4321-B992-17D67F4E616C}">
      <dgm:prSet/>
      <dgm:spPr/>
      <dgm:t>
        <a:bodyPr/>
        <a:lstStyle/>
        <a:p>
          <a:endParaRPr lang="en-US"/>
        </a:p>
      </dgm:t>
    </dgm:pt>
    <dgm:pt modelId="{EF15030E-4A66-46AF-B402-961F2A44C69A}" type="sibTrans" cxnId="{49D82064-1487-4321-B992-17D67F4E616C}">
      <dgm:prSet/>
      <dgm:spPr/>
      <dgm:t>
        <a:bodyPr/>
        <a:lstStyle/>
        <a:p>
          <a:endParaRPr lang="en-US"/>
        </a:p>
      </dgm:t>
    </dgm:pt>
    <dgm:pt modelId="{4DAC47EA-8F97-4416-9A53-E11C96C6D6DF}">
      <dgm:prSet/>
      <dgm:spPr/>
      <dgm:t>
        <a:bodyPr/>
        <a:lstStyle/>
        <a:p>
          <a:pPr>
            <a:defRPr cap="all"/>
          </a:pPr>
          <a:r>
            <a:rPr lang="en-US" dirty="0"/>
            <a:t>Can determine success or failure</a:t>
          </a:r>
        </a:p>
      </dgm:t>
    </dgm:pt>
    <dgm:pt modelId="{8A32CBA9-1D59-4471-BD58-4960334F683F}" type="parTrans" cxnId="{99BDA0C5-C7AB-40DE-9A63-96F4D9DA9BCB}">
      <dgm:prSet/>
      <dgm:spPr/>
      <dgm:t>
        <a:bodyPr/>
        <a:lstStyle/>
        <a:p>
          <a:endParaRPr lang="en-US"/>
        </a:p>
      </dgm:t>
    </dgm:pt>
    <dgm:pt modelId="{CDFC50CF-54F6-4834-BC5A-B9A85A4FCED2}" type="sibTrans" cxnId="{99BDA0C5-C7AB-40DE-9A63-96F4D9DA9BCB}">
      <dgm:prSet/>
      <dgm:spPr/>
      <dgm:t>
        <a:bodyPr/>
        <a:lstStyle/>
        <a:p>
          <a:endParaRPr lang="en-US"/>
        </a:p>
      </dgm:t>
    </dgm:pt>
    <dgm:pt modelId="{9D1A296A-D904-4C62-9D05-80737E2F6A95}" type="pres">
      <dgm:prSet presAssocID="{B1358A36-16D7-4E96-A1AF-D4D7ADE9F2D7}" presName="root" presStyleCnt="0">
        <dgm:presLayoutVars>
          <dgm:dir/>
          <dgm:resizeHandles val="exact"/>
        </dgm:presLayoutVars>
      </dgm:prSet>
      <dgm:spPr/>
    </dgm:pt>
    <dgm:pt modelId="{BB63D493-7AC5-4382-A338-7C8DD7DAB35F}" type="pres">
      <dgm:prSet presAssocID="{8A47D039-E184-4EB3-956C-16F07C88E036}" presName="compNode" presStyleCnt="0"/>
      <dgm:spPr/>
    </dgm:pt>
    <dgm:pt modelId="{3A6EE4AE-04A8-46A2-B39B-404FB404DBEA}" type="pres">
      <dgm:prSet presAssocID="{8A47D039-E184-4EB3-956C-16F07C88E036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6047DBDB-79C0-4791-8331-A56D18F69298}" type="pres">
      <dgm:prSet presAssocID="{8A47D039-E184-4EB3-956C-16F07C88E03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munications"/>
        </a:ext>
      </dgm:extLst>
    </dgm:pt>
    <dgm:pt modelId="{F7E88970-E389-4B3C-AE49-60C7A4647D1B}" type="pres">
      <dgm:prSet presAssocID="{8A47D039-E184-4EB3-956C-16F07C88E036}" presName="spaceRect" presStyleCnt="0"/>
      <dgm:spPr/>
    </dgm:pt>
    <dgm:pt modelId="{9B454E23-B50D-4094-8511-0693DD2C6574}" type="pres">
      <dgm:prSet presAssocID="{8A47D039-E184-4EB3-956C-16F07C88E036}" presName="textRect" presStyleLbl="revTx" presStyleIdx="0" presStyleCnt="3">
        <dgm:presLayoutVars>
          <dgm:chMax val="1"/>
          <dgm:chPref val="1"/>
        </dgm:presLayoutVars>
      </dgm:prSet>
      <dgm:spPr/>
    </dgm:pt>
    <dgm:pt modelId="{AB0B99AF-3F8D-474B-B20B-0143C822C1A2}" type="pres">
      <dgm:prSet presAssocID="{7B7C83D7-E946-46AF-B36E-159D3FD4BC26}" presName="sibTrans" presStyleCnt="0"/>
      <dgm:spPr/>
    </dgm:pt>
    <dgm:pt modelId="{18AB3A6A-98CF-42F3-B239-413E78160EC4}" type="pres">
      <dgm:prSet presAssocID="{0D986CB7-9FA6-46A6-8CCA-54C3EC212F9F}" presName="compNode" presStyleCnt="0"/>
      <dgm:spPr/>
    </dgm:pt>
    <dgm:pt modelId="{8F52ED56-F48B-4C46-B37F-2974DA8948D6}" type="pres">
      <dgm:prSet presAssocID="{0D986CB7-9FA6-46A6-8CCA-54C3EC212F9F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3222B041-73A9-4797-A34C-3513AB19A861}" type="pres">
      <dgm:prSet presAssocID="{0D986CB7-9FA6-46A6-8CCA-54C3EC212F9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"/>
        </a:ext>
      </dgm:extLst>
    </dgm:pt>
    <dgm:pt modelId="{62258344-8F22-4718-9D1E-230BD6CA273B}" type="pres">
      <dgm:prSet presAssocID="{0D986CB7-9FA6-46A6-8CCA-54C3EC212F9F}" presName="spaceRect" presStyleCnt="0"/>
      <dgm:spPr/>
    </dgm:pt>
    <dgm:pt modelId="{029C4FAC-C215-4CE7-8B43-99AD54401099}" type="pres">
      <dgm:prSet presAssocID="{0D986CB7-9FA6-46A6-8CCA-54C3EC212F9F}" presName="textRect" presStyleLbl="revTx" presStyleIdx="1" presStyleCnt="3">
        <dgm:presLayoutVars>
          <dgm:chMax val="1"/>
          <dgm:chPref val="1"/>
        </dgm:presLayoutVars>
      </dgm:prSet>
      <dgm:spPr/>
    </dgm:pt>
    <dgm:pt modelId="{DA4D3DF9-E4D6-4F3A-B030-31C0929771EA}" type="pres">
      <dgm:prSet presAssocID="{EF15030E-4A66-46AF-B402-961F2A44C69A}" presName="sibTrans" presStyleCnt="0"/>
      <dgm:spPr/>
    </dgm:pt>
    <dgm:pt modelId="{92B49151-88A2-4F33-B5C8-C5C5835F6C4A}" type="pres">
      <dgm:prSet presAssocID="{4DAC47EA-8F97-4416-9A53-E11C96C6D6DF}" presName="compNode" presStyleCnt="0"/>
      <dgm:spPr/>
    </dgm:pt>
    <dgm:pt modelId="{6A87D7C2-1D62-4374-847C-83CF30CDA9D3}" type="pres">
      <dgm:prSet presAssocID="{4DAC47EA-8F97-4416-9A53-E11C96C6D6DF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21047D28-9191-4299-8F97-56106C038359}" type="pres">
      <dgm:prSet presAssocID="{4DAC47EA-8F97-4416-9A53-E11C96C6D6D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 Secure"/>
        </a:ext>
      </dgm:extLst>
    </dgm:pt>
    <dgm:pt modelId="{46C406C2-D480-40EE-98BE-397ECAF26ED1}" type="pres">
      <dgm:prSet presAssocID="{4DAC47EA-8F97-4416-9A53-E11C96C6D6DF}" presName="spaceRect" presStyleCnt="0"/>
      <dgm:spPr/>
    </dgm:pt>
    <dgm:pt modelId="{0430B587-D919-44DC-87C3-58E83705F9AF}" type="pres">
      <dgm:prSet presAssocID="{4DAC47EA-8F97-4416-9A53-E11C96C6D6D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44D5809-064A-4D02-B6D2-2D42011B96FE}" srcId="{B1358A36-16D7-4E96-A1AF-D4D7ADE9F2D7}" destId="{8A47D039-E184-4EB3-956C-16F07C88E036}" srcOrd="0" destOrd="0" parTransId="{F2A2BD95-B71C-4096-9834-25657BBE3718}" sibTransId="{7B7C83D7-E946-46AF-B36E-159D3FD4BC26}"/>
    <dgm:cxn modelId="{5365542F-9080-4EBD-85DB-405B9A860E80}" type="presOf" srcId="{0D986CB7-9FA6-46A6-8CCA-54C3EC212F9F}" destId="{029C4FAC-C215-4CE7-8B43-99AD54401099}" srcOrd="0" destOrd="0" presId="urn:microsoft.com/office/officeart/2018/5/layout/IconLeafLabelList"/>
    <dgm:cxn modelId="{49D82064-1487-4321-B992-17D67F4E616C}" srcId="{B1358A36-16D7-4E96-A1AF-D4D7ADE9F2D7}" destId="{0D986CB7-9FA6-46A6-8CCA-54C3EC212F9F}" srcOrd="1" destOrd="0" parTransId="{80F3DE79-5557-4CB1-AB70-9C277E1A06C0}" sibTransId="{EF15030E-4A66-46AF-B402-961F2A44C69A}"/>
    <dgm:cxn modelId="{98B3F0AB-4BBD-4794-AF17-02F05B586301}" type="presOf" srcId="{8A47D039-E184-4EB3-956C-16F07C88E036}" destId="{9B454E23-B50D-4094-8511-0693DD2C6574}" srcOrd="0" destOrd="0" presId="urn:microsoft.com/office/officeart/2018/5/layout/IconLeafLabelList"/>
    <dgm:cxn modelId="{99BDA0C5-C7AB-40DE-9A63-96F4D9DA9BCB}" srcId="{B1358A36-16D7-4E96-A1AF-D4D7ADE9F2D7}" destId="{4DAC47EA-8F97-4416-9A53-E11C96C6D6DF}" srcOrd="2" destOrd="0" parTransId="{8A32CBA9-1D59-4471-BD58-4960334F683F}" sibTransId="{CDFC50CF-54F6-4834-BC5A-B9A85A4FCED2}"/>
    <dgm:cxn modelId="{087B0EE2-7516-44BD-A116-70B8790322B3}" type="presOf" srcId="{4DAC47EA-8F97-4416-9A53-E11C96C6D6DF}" destId="{0430B587-D919-44DC-87C3-58E83705F9AF}" srcOrd="0" destOrd="0" presId="urn:microsoft.com/office/officeart/2018/5/layout/IconLeafLabelList"/>
    <dgm:cxn modelId="{75FCB6EC-59CF-4399-880D-38212FCCDBA5}" type="presOf" srcId="{B1358A36-16D7-4E96-A1AF-D4D7ADE9F2D7}" destId="{9D1A296A-D904-4C62-9D05-80737E2F6A95}" srcOrd="0" destOrd="0" presId="urn:microsoft.com/office/officeart/2018/5/layout/IconLeafLabelList"/>
    <dgm:cxn modelId="{DA7EE61D-4E43-419C-A9FB-47448DFBA1FC}" type="presParOf" srcId="{9D1A296A-D904-4C62-9D05-80737E2F6A95}" destId="{BB63D493-7AC5-4382-A338-7C8DD7DAB35F}" srcOrd="0" destOrd="0" presId="urn:microsoft.com/office/officeart/2018/5/layout/IconLeafLabelList"/>
    <dgm:cxn modelId="{A450F54E-B8EA-493F-BA9D-2074F81FE57E}" type="presParOf" srcId="{BB63D493-7AC5-4382-A338-7C8DD7DAB35F}" destId="{3A6EE4AE-04A8-46A2-B39B-404FB404DBEA}" srcOrd="0" destOrd="0" presId="urn:microsoft.com/office/officeart/2018/5/layout/IconLeafLabelList"/>
    <dgm:cxn modelId="{F173A4B7-E732-4F6C-968A-A1186B361B78}" type="presParOf" srcId="{BB63D493-7AC5-4382-A338-7C8DD7DAB35F}" destId="{6047DBDB-79C0-4791-8331-A56D18F69298}" srcOrd="1" destOrd="0" presId="urn:microsoft.com/office/officeart/2018/5/layout/IconLeafLabelList"/>
    <dgm:cxn modelId="{B7AD6AFD-DAD9-486D-8E64-2D349FBB102A}" type="presParOf" srcId="{BB63D493-7AC5-4382-A338-7C8DD7DAB35F}" destId="{F7E88970-E389-4B3C-AE49-60C7A4647D1B}" srcOrd="2" destOrd="0" presId="urn:microsoft.com/office/officeart/2018/5/layout/IconLeafLabelList"/>
    <dgm:cxn modelId="{FD6EA14F-00E6-483B-A45B-3C66F2167D99}" type="presParOf" srcId="{BB63D493-7AC5-4382-A338-7C8DD7DAB35F}" destId="{9B454E23-B50D-4094-8511-0693DD2C6574}" srcOrd="3" destOrd="0" presId="urn:microsoft.com/office/officeart/2018/5/layout/IconLeafLabelList"/>
    <dgm:cxn modelId="{1B697FAA-47DC-4121-8F74-FDC9A882AACE}" type="presParOf" srcId="{9D1A296A-D904-4C62-9D05-80737E2F6A95}" destId="{AB0B99AF-3F8D-474B-B20B-0143C822C1A2}" srcOrd="1" destOrd="0" presId="urn:microsoft.com/office/officeart/2018/5/layout/IconLeafLabelList"/>
    <dgm:cxn modelId="{CF29059A-FBC8-4D1C-9BA5-74965A779D02}" type="presParOf" srcId="{9D1A296A-D904-4C62-9D05-80737E2F6A95}" destId="{18AB3A6A-98CF-42F3-B239-413E78160EC4}" srcOrd="2" destOrd="0" presId="urn:microsoft.com/office/officeart/2018/5/layout/IconLeafLabelList"/>
    <dgm:cxn modelId="{27EE0353-BE5F-4798-998D-98695435704A}" type="presParOf" srcId="{18AB3A6A-98CF-42F3-B239-413E78160EC4}" destId="{8F52ED56-F48B-4C46-B37F-2974DA8948D6}" srcOrd="0" destOrd="0" presId="urn:microsoft.com/office/officeart/2018/5/layout/IconLeafLabelList"/>
    <dgm:cxn modelId="{3D9B91B0-B7EE-4284-974F-7B12D8066BC6}" type="presParOf" srcId="{18AB3A6A-98CF-42F3-B239-413E78160EC4}" destId="{3222B041-73A9-4797-A34C-3513AB19A861}" srcOrd="1" destOrd="0" presId="urn:microsoft.com/office/officeart/2018/5/layout/IconLeafLabelList"/>
    <dgm:cxn modelId="{5A00790F-DC8A-49CB-8132-3FCBB8A3FC3B}" type="presParOf" srcId="{18AB3A6A-98CF-42F3-B239-413E78160EC4}" destId="{62258344-8F22-4718-9D1E-230BD6CA273B}" srcOrd="2" destOrd="0" presId="urn:microsoft.com/office/officeart/2018/5/layout/IconLeafLabelList"/>
    <dgm:cxn modelId="{0822F837-1B4F-4C08-8EEE-2BEF4C26D8AE}" type="presParOf" srcId="{18AB3A6A-98CF-42F3-B239-413E78160EC4}" destId="{029C4FAC-C215-4CE7-8B43-99AD54401099}" srcOrd="3" destOrd="0" presId="urn:microsoft.com/office/officeart/2018/5/layout/IconLeafLabelList"/>
    <dgm:cxn modelId="{F846CE3C-8F9F-4657-B56F-9BCC95B8983F}" type="presParOf" srcId="{9D1A296A-D904-4C62-9D05-80737E2F6A95}" destId="{DA4D3DF9-E4D6-4F3A-B030-31C0929771EA}" srcOrd="3" destOrd="0" presId="urn:microsoft.com/office/officeart/2018/5/layout/IconLeafLabelList"/>
    <dgm:cxn modelId="{CD585E14-6552-4ECA-8704-0B455A2E6626}" type="presParOf" srcId="{9D1A296A-D904-4C62-9D05-80737E2F6A95}" destId="{92B49151-88A2-4F33-B5C8-C5C5835F6C4A}" srcOrd="4" destOrd="0" presId="urn:microsoft.com/office/officeart/2018/5/layout/IconLeafLabelList"/>
    <dgm:cxn modelId="{67E90A39-45C7-41EC-83F8-76F1B70391E1}" type="presParOf" srcId="{92B49151-88A2-4F33-B5C8-C5C5835F6C4A}" destId="{6A87D7C2-1D62-4374-847C-83CF30CDA9D3}" srcOrd="0" destOrd="0" presId="urn:microsoft.com/office/officeart/2018/5/layout/IconLeafLabelList"/>
    <dgm:cxn modelId="{D1F73280-0B63-4EC6-BE1A-45E9A4F1BD4D}" type="presParOf" srcId="{92B49151-88A2-4F33-B5C8-C5C5835F6C4A}" destId="{21047D28-9191-4299-8F97-56106C038359}" srcOrd="1" destOrd="0" presId="urn:microsoft.com/office/officeart/2018/5/layout/IconLeafLabelList"/>
    <dgm:cxn modelId="{83167408-5D74-47C5-94F9-BE0F5988AF6F}" type="presParOf" srcId="{92B49151-88A2-4F33-B5C8-C5C5835F6C4A}" destId="{46C406C2-D480-40EE-98BE-397ECAF26ED1}" srcOrd="2" destOrd="0" presId="urn:microsoft.com/office/officeart/2018/5/layout/IconLeafLabelList"/>
    <dgm:cxn modelId="{43DE9C0D-EC44-48F8-B19F-3F2989FA82EC}" type="presParOf" srcId="{92B49151-88A2-4F33-B5C8-C5C5835F6C4A}" destId="{0430B587-D919-44DC-87C3-58E83705F9AF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D574320-390E-4A91-A2A0-B016B5FFC37C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9E2FE05E-EF4E-439E-AEEA-D5E7A8D6C69D}">
      <dgm:prSet/>
      <dgm:spPr/>
      <dgm:t>
        <a:bodyPr/>
        <a:lstStyle/>
        <a:p>
          <a:r>
            <a:rPr lang="en-US"/>
            <a:t>Burberry : Uk luxury brand founded  in 1856 by Thomas Burberry in Basingstoke England</a:t>
          </a:r>
        </a:p>
      </dgm:t>
    </dgm:pt>
    <dgm:pt modelId="{5126246B-E561-440D-9626-25086F8EE3C5}" type="parTrans" cxnId="{96394E62-1174-4BA6-A7E6-05B4F42FC306}">
      <dgm:prSet/>
      <dgm:spPr/>
      <dgm:t>
        <a:bodyPr/>
        <a:lstStyle/>
        <a:p>
          <a:endParaRPr lang="en-US"/>
        </a:p>
      </dgm:t>
    </dgm:pt>
    <dgm:pt modelId="{235311A8-6D4E-4509-A246-D9C96DBEDC50}" type="sibTrans" cxnId="{96394E62-1174-4BA6-A7E6-05B4F42FC306}">
      <dgm:prSet/>
      <dgm:spPr/>
      <dgm:t>
        <a:bodyPr/>
        <a:lstStyle/>
        <a:p>
          <a:endParaRPr lang="en-US"/>
        </a:p>
      </dgm:t>
    </dgm:pt>
    <dgm:pt modelId="{8226ADB9-E6A2-4798-9651-9959171F8154}">
      <dgm:prSet/>
      <dgm:spPr/>
      <dgm:t>
        <a:bodyPr/>
        <a:lstStyle/>
        <a:p>
          <a:r>
            <a:rPr lang="en-US"/>
            <a:t>Tencent: Chinese tech giant  founded in 1998 by Ma Huateng </a:t>
          </a:r>
        </a:p>
      </dgm:t>
    </dgm:pt>
    <dgm:pt modelId="{2D8CECEF-E115-4BFD-B197-21EC97FD52DB}" type="parTrans" cxnId="{6CB9B72C-9527-423E-BBFA-7CD4CECEB3D7}">
      <dgm:prSet/>
      <dgm:spPr/>
      <dgm:t>
        <a:bodyPr/>
        <a:lstStyle/>
        <a:p>
          <a:endParaRPr lang="en-US"/>
        </a:p>
      </dgm:t>
    </dgm:pt>
    <dgm:pt modelId="{5D90F4FC-D896-4EA3-8BF3-37AC988A1B19}" type="sibTrans" cxnId="{6CB9B72C-9527-423E-BBFA-7CD4CECEB3D7}">
      <dgm:prSet/>
      <dgm:spPr/>
      <dgm:t>
        <a:bodyPr/>
        <a:lstStyle/>
        <a:p>
          <a:endParaRPr lang="en-US"/>
        </a:p>
      </dgm:t>
    </dgm:pt>
    <dgm:pt modelId="{00B55101-76A5-4803-8136-BBB8BB4D86BD}">
      <dgm:prSet/>
      <dgm:spPr/>
      <dgm:t>
        <a:bodyPr/>
        <a:lstStyle/>
        <a:p>
          <a:r>
            <a:rPr lang="en-US"/>
            <a:t>Goal: Digital expansion in China</a:t>
          </a:r>
        </a:p>
      </dgm:t>
    </dgm:pt>
    <dgm:pt modelId="{71E2616C-8528-4E11-A864-2505BC88A053}" type="parTrans" cxnId="{C8DC62F8-C6CF-4969-B0FE-B16A04174C08}">
      <dgm:prSet/>
      <dgm:spPr/>
      <dgm:t>
        <a:bodyPr/>
        <a:lstStyle/>
        <a:p>
          <a:endParaRPr lang="en-US"/>
        </a:p>
      </dgm:t>
    </dgm:pt>
    <dgm:pt modelId="{A54F3E07-6F04-4A48-9CD9-1D284324DE64}" type="sibTrans" cxnId="{C8DC62F8-C6CF-4969-B0FE-B16A04174C08}">
      <dgm:prSet/>
      <dgm:spPr/>
      <dgm:t>
        <a:bodyPr/>
        <a:lstStyle/>
        <a:p>
          <a:endParaRPr lang="en-US"/>
        </a:p>
      </dgm:t>
    </dgm:pt>
    <dgm:pt modelId="{2EAD974B-85B4-F74C-95AD-008F5B4E8BCD}" type="pres">
      <dgm:prSet presAssocID="{6D574320-390E-4A91-A2A0-B016B5FFC37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92E5984-721A-5144-8EEF-70B179B9C0A3}" type="pres">
      <dgm:prSet presAssocID="{9E2FE05E-EF4E-439E-AEEA-D5E7A8D6C69D}" presName="hierRoot1" presStyleCnt="0"/>
      <dgm:spPr/>
    </dgm:pt>
    <dgm:pt modelId="{0B9FBDF1-34CA-0345-BD35-43D64C8AF5C3}" type="pres">
      <dgm:prSet presAssocID="{9E2FE05E-EF4E-439E-AEEA-D5E7A8D6C69D}" presName="composite" presStyleCnt="0"/>
      <dgm:spPr/>
    </dgm:pt>
    <dgm:pt modelId="{3D0DEAB3-EF31-B348-B364-59447A6B220F}" type="pres">
      <dgm:prSet presAssocID="{9E2FE05E-EF4E-439E-AEEA-D5E7A8D6C69D}" presName="background" presStyleLbl="node0" presStyleIdx="0" presStyleCnt="3"/>
      <dgm:spPr/>
    </dgm:pt>
    <dgm:pt modelId="{F5FED437-FEB4-814D-94AC-9C6933A05243}" type="pres">
      <dgm:prSet presAssocID="{9E2FE05E-EF4E-439E-AEEA-D5E7A8D6C69D}" presName="text" presStyleLbl="fgAcc0" presStyleIdx="0" presStyleCnt="3">
        <dgm:presLayoutVars>
          <dgm:chPref val="3"/>
        </dgm:presLayoutVars>
      </dgm:prSet>
      <dgm:spPr/>
    </dgm:pt>
    <dgm:pt modelId="{720318D8-0088-E94F-B332-4A8A0F781562}" type="pres">
      <dgm:prSet presAssocID="{9E2FE05E-EF4E-439E-AEEA-D5E7A8D6C69D}" presName="hierChild2" presStyleCnt="0"/>
      <dgm:spPr/>
    </dgm:pt>
    <dgm:pt modelId="{4B6C30E0-F638-E746-B8E9-E3B7DB59CE0E}" type="pres">
      <dgm:prSet presAssocID="{8226ADB9-E6A2-4798-9651-9959171F8154}" presName="hierRoot1" presStyleCnt="0"/>
      <dgm:spPr/>
    </dgm:pt>
    <dgm:pt modelId="{C7CF464E-9335-D541-9EAA-5C47F3F09EC1}" type="pres">
      <dgm:prSet presAssocID="{8226ADB9-E6A2-4798-9651-9959171F8154}" presName="composite" presStyleCnt="0"/>
      <dgm:spPr/>
    </dgm:pt>
    <dgm:pt modelId="{F3B1C5C1-33D1-134B-9F75-70A5CB7B7876}" type="pres">
      <dgm:prSet presAssocID="{8226ADB9-E6A2-4798-9651-9959171F8154}" presName="background" presStyleLbl="node0" presStyleIdx="1" presStyleCnt="3"/>
      <dgm:spPr/>
    </dgm:pt>
    <dgm:pt modelId="{D8050F5B-B85C-2045-B6EC-593DCAFC4F92}" type="pres">
      <dgm:prSet presAssocID="{8226ADB9-E6A2-4798-9651-9959171F8154}" presName="text" presStyleLbl="fgAcc0" presStyleIdx="1" presStyleCnt="3">
        <dgm:presLayoutVars>
          <dgm:chPref val="3"/>
        </dgm:presLayoutVars>
      </dgm:prSet>
      <dgm:spPr/>
    </dgm:pt>
    <dgm:pt modelId="{6B6AA3E8-2EB6-9842-BACC-C98B27885CCD}" type="pres">
      <dgm:prSet presAssocID="{8226ADB9-E6A2-4798-9651-9959171F8154}" presName="hierChild2" presStyleCnt="0"/>
      <dgm:spPr/>
    </dgm:pt>
    <dgm:pt modelId="{B7CF541D-A88A-C94B-A74B-94F8D26D6CD8}" type="pres">
      <dgm:prSet presAssocID="{00B55101-76A5-4803-8136-BBB8BB4D86BD}" presName="hierRoot1" presStyleCnt="0"/>
      <dgm:spPr/>
    </dgm:pt>
    <dgm:pt modelId="{2A41D773-2403-5846-B6D3-57D59BDEA823}" type="pres">
      <dgm:prSet presAssocID="{00B55101-76A5-4803-8136-BBB8BB4D86BD}" presName="composite" presStyleCnt="0"/>
      <dgm:spPr/>
    </dgm:pt>
    <dgm:pt modelId="{5A8F81E7-A56C-2348-B091-BC82990FE1C4}" type="pres">
      <dgm:prSet presAssocID="{00B55101-76A5-4803-8136-BBB8BB4D86BD}" presName="background" presStyleLbl="node0" presStyleIdx="2" presStyleCnt="3"/>
      <dgm:spPr/>
    </dgm:pt>
    <dgm:pt modelId="{25140238-39B6-B846-8C6B-4C7BBACAFFB8}" type="pres">
      <dgm:prSet presAssocID="{00B55101-76A5-4803-8136-BBB8BB4D86BD}" presName="text" presStyleLbl="fgAcc0" presStyleIdx="2" presStyleCnt="3">
        <dgm:presLayoutVars>
          <dgm:chPref val="3"/>
        </dgm:presLayoutVars>
      </dgm:prSet>
      <dgm:spPr/>
    </dgm:pt>
    <dgm:pt modelId="{8D4E81DF-DA57-F04D-A08F-36A92419524F}" type="pres">
      <dgm:prSet presAssocID="{00B55101-76A5-4803-8136-BBB8BB4D86BD}" presName="hierChild2" presStyleCnt="0"/>
      <dgm:spPr/>
    </dgm:pt>
  </dgm:ptLst>
  <dgm:cxnLst>
    <dgm:cxn modelId="{6CB9B72C-9527-423E-BBFA-7CD4CECEB3D7}" srcId="{6D574320-390E-4A91-A2A0-B016B5FFC37C}" destId="{8226ADB9-E6A2-4798-9651-9959171F8154}" srcOrd="1" destOrd="0" parTransId="{2D8CECEF-E115-4BFD-B197-21EC97FD52DB}" sibTransId="{5D90F4FC-D896-4EA3-8BF3-37AC988A1B19}"/>
    <dgm:cxn modelId="{CCFF3C4D-1556-1D4B-B89F-1709575DEA11}" type="presOf" srcId="{00B55101-76A5-4803-8136-BBB8BB4D86BD}" destId="{25140238-39B6-B846-8C6B-4C7BBACAFFB8}" srcOrd="0" destOrd="0" presId="urn:microsoft.com/office/officeart/2005/8/layout/hierarchy1"/>
    <dgm:cxn modelId="{96394E62-1174-4BA6-A7E6-05B4F42FC306}" srcId="{6D574320-390E-4A91-A2A0-B016B5FFC37C}" destId="{9E2FE05E-EF4E-439E-AEEA-D5E7A8D6C69D}" srcOrd="0" destOrd="0" parTransId="{5126246B-E561-440D-9626-25086F8EE3C5}" sibTransId="{235311A8-6D4E-4509-A246-D9C96DBEDC50}"/>
    <dgm:cxn modelId="{6E34006B-1B53-8842-B9F1-BB6CD4B16A36}" type="presOf" srcId="{8226ADB9-E6A2-4798-9651-9959171F8154}" destId="{D8050F5B-B85C-2045-B6EC-593DCAFC4F92}" srcOrd="0" destOrd="0" presId="urn:microsoft.com/office/officeart/2005/8/layout/hierarchy1"/>
    <dgm:cxn modelId="{2F9B61E8-72A5-4941-A666-F8C35F7F741B}" type="presOf" srcId="{6D574320-390E-4A91-A2A0-B016B5FFC37C}" destId="{2EAD974B-85B4-F74C-95AD-008F5B4E8BCD}" srcOrd="0" destOrd="0" presId="urn:microsoft.com/office/officeart/2005/8/layout/hierarchy1"/>
    <dgm:cxn modelId="{C8DC62F8-C6CF-4969-B0FE-B16A04174C08}" srcId="{6D574320-390E-4A91-A2A0-B016B5FFC37C}" destId="{00B55101-76A5-4803-8136-BBB8BB4D86BD}" srcOrd="2" destOrd="0" parTransId="{71E2616C-8528-4E11-A864-2505BC88A053}" sibTransId="{A54F3E07-6F04-4A48-9CD9-1D284324DE64}"/>
    <dgm:cxn modelId="{742F09FF-59E5-CD40-AA1D-0A9872E72434}" type="presOf" srcId="{9E2FE05E-EF4E-439E-AEEA-D5E7A8D6C69D}" destId="{F5FED437-FEB4-814D-94AC-9C6933A05243}" srcOrd="0" destOrd="0" presId="urn:microsoft.com/office/officeart/2005/8/layout/hierarchy1"/>
    <dgm:cxn modelId="{852E9C54-FAB7-5240-9DB7-55F8730DF67A}" type="presParOf" srcId="{2EAD974B-85B4-F74C-95AD-008F5B4E8BCD}" destId="{B92E5984-721A-5144-8EEF-70B179B9C0A3}" srcOrd="0" destOrd="0" presId="urn:microsoft.com/office/officeart/2005/8/layout/hierarchy1"/>
    <dgm:cxn modelId="{74E0D375-9F6F-AF48-8782-2BA06EAF0B01}" type="presParOf" srcId="{B92E5984-721A-5144-8EEF-70B179B9C0A3}" destId="{0B9FBDF1-34CA-0345-BD35-43D64C8AF5C3}" srcOrd="0" destOrd="0" presId="urn:microsoft.com/office/officeart/2005/8/layout/hierarchy1"/>
    <dgm:cxn modelId="{48B2D9A8-05A6-294D-88EC-F101F93BC33B}" type="presParOf" srcId="{0B9FBDF1-34CA-0345-BD35-43D64C8AF5C3}" destId="{3D0DEAB3-EF31-B348-B364-59447A6B220F}" srcOrd="0" destOrd="0" presId="urn:microsoft.com/office/officeart/2005/8/layout/hierarchy1"/>
    <dgm:cxn modelId="{39A9A176-7E21-2D4A-B03C-883B695D1606}" type="presParOf" srcId="{0B9FBDF1-34CA-0345-BD35-43D64C8AF5C3}" destId="{F5FED437-FEB4-814D-94AC-9C6933A05243}" srcOrd="1" destOrd="0" presId="urn:microsoft.com/office/officeart/2005/8/layout/hierarchy1"/>
    <dgm:cxn modelId="{9CDF5623-1400-764E-8364-9413800EEA06}" type="presParOf" srcId="{B92E5984-721A-5144-8EEF-70B179B9C0A3}" destId="{720318D8-0088-E94F-B332-4A8A0F781562}" srcOrd="1" destOrd="0" presId="urn:microsoft.com/office/officeart/2005/8/layout/hierarchy1"/>
    <dgm:cxn modelId="{AAC3BB81-B711-AC45-8D5F-A1F3D05E2FF6}" type="presParOf" srcId="{2EAD974B-85B4-F74C-95AD-008F5B4E8BCD}" destId="{4B6C30E0-F638-E746-B8E9-E3B7DB59CE0E}" srcOrd="1" destOrd="0" presId="urn:microsoft.com/office/officeart/2005/8/layout/hierarchy1"/>
    <dgm:cxn modelId="{968AE3F8-413E-AD4C-B7AA-2AD4F1276DE5}" type="presParOf" srcId="{4B6C30E0-F638-E746-B8E9-E3B7DB59CE0E}" destId="{C7CF464E-9335-D541-9EAA-5C47F3F09EC1}" srcOrd="0" destOrd="0" presId="urn:microsoft.com/office/officeart/2005/8/layout/hierarchy1"/>
    <dgm:cxn modelId="{54610D3E-BB49-B145-9596-7D37E7099F98}" type="presParOf" srcId="{C7CF464E-9335-D541-9EAA-5C47F3F09EC1}" destId="{F3B1C5C1-33D1-134B-9F75-70A5CB7B7876}" srcOrd="0" destOrd="0" presId="urn:microsoft.com/office/officeart/2005/8/layout/hierarchy1"/>
    <dgm:cxn modelId="{250E5B34-EDC6-2647-9C25-EE33DE5EB5A0}" type="presParOf" srcId="{C7CF464E-9335-D541-9EAA-5C47F3F09EC1}" destId="{D8050F5B-B85C-2045-B6EC-593DCAFC4F92}" srcOrd="1" destOrd="0" presId="urn:microsoft.com/office/officeart/2005/8/layout/hierarchy1"/>
    <dgm:cxn modelId="{A8B1B00C-F6C6-A04E-8FFA-CECF9A40A70E}" type="presParOf" srcId="{4B6C30E0-F638-E746-B8E9-E3B7DB59CE0E}" destId="{6B6AA3E8-2EB6-9842-BACC-C98B27885CCD}" srcOrd="1" destOrd="0" presId="urn:microsoft.com/office/officeart/2005/8/layout/hierarchy1"/>
    <dgm:cxn modelId="{DFB20D52-F704-FC42-8DCA-C0A1AA94488A}" type="presParOf" srcId="{2EAD974B-85B4-F74C-95AD-008F5B4E8BCD}" destId="{B7CF541D-A88A-C94B-A74B-94F8D26D6CD8}" srcOrd="2" destOrd="0" presId="urn:microsoft.com/office/officeart/2005/8/layout/hierarchy1"/>
    <dgm:cxn modelId="{7BDBDF29-457C-3146-A39F-BD2CA52CB3B0}" type="presParOf" srcId="{B7CF541D-A88A-C94B-A74B-94F8D26D6CD8}" destId="{2A41D773-2403-5846-B6D3-57D59BDEA823}" srcOrd="0" destOrd="0" presId="urn:microsoft.com/office/officeart/2005/8/layout/hierarchy1"/>
    <dgm:cxn modelId="{5F09494B-FED7-B143-94BA-0EF5BDF68FF4}" type="presParOf" srcId="{2A41D773-2403-5846-B6D3-57D59BDEA823}" destId="{5A8F81E7-A56C-2348-B091-BC82990FE1C4}" srcOrd="0" destOrd="0" presId="urn:microsoft.com/office/officeart/2005/8/layout/hierarchy1"/>
    <dgm:cxn modelId="{5DE0A741-6381-FF43-A578-AD8DB84B5D87}" type="presParOf" srcId="{2A41D773-2403-5846-B6D3-57D59BDEA823}" destId="{25140238-39B6-B846-8C6B-4C7BBACAFFB8}" srcOrd="1" destOrd="0" presId="urn:microsoft.com/office/officeart/2005/8/layout/hierarchy1"/>
    <dgm:cxn modelId="{045C88DF-B63E-6D44-B218-DE8C16CCC6B7}" type="presParOf" srcId="{B7CF541D-A88A-C94B-A74B-94F8D26D6CD8}" destId="{8D4E81DF-DA57-F04D-A08F-36A92419524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D5BD1A3-373F-47FB-B420-7326E26C56D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C7F3C25-961D-4EEA-A168-61528E6EE113}">
      <dgm:prSet/>
      <dgm:spPr/>
      <dgm:t>
        <a:bodyPr/>
        <a:lstStyle/>
        <a:p>
          <a:r>
            <a:rPr lang="en-US"/>
            <a:t>UK: Direct</a:t>
          </a:r>
        </a:p>
      </dgm:t>
    </dgm:pt>
    <dgm:pt modelId="{26311AC1-D67F-40FB-8FE2-A807409FD8C2}" type="parTrans" cxnId="{DD545619-E6BC-4632-8875-0E2DA203DCA3}">
      <dgm:prSet/>
      <dgm:spPr/>
      <dgm:t>
        <a:bodyPr/>
        <a:lstStyle/>
        <a:p>
          <a:endParaRPr lang="en-US"/>
        </a:p>
      </dgm:t>
    </dgm:pt>
    <dgm:pt modelId="{CD6895C2-312D-47EE-922A-1DA6E4F67018}" type="sibTrans" cxnId="{DD545619-E6BC-4632-8875-0E2DA203DCA3}">
      <dgm:prSet/>
      <dgm:spPr/>
      <dgm:t>
        <a:bodyPr/>
        <a:lstStyle/>
        <a:p>
          <a:endParaRPr lang="en-US"/>
        </a:p>
      </dgm:t>
    </dgm:pt>
    <dgm:pt modelId="{ECC73C2B-EDB8-4D6A-B1DB-AEE29F0CF925}">
      <dgm:prSet/>
      <dgm:spPr/>
      <dgm:t>
        <a:bodyPr/>
        <a:lstStyle/>
        <a:p>
          <a:r>
            <a:rPr lang="en-US"/>
            <a:t>China: Indirect </a:t>
          </a:r>
        </a:p>
      </dgm:t>
    </dgm:pt>
    <dgm:pt modelId="{359A6B3E-5230-4438-8FFA-364D077928BC}" type="parTrans" cxnId="{69A68109-71DC-4069-9BC0-89A675E3DA57}">
      <dgm:prSet/>
      <dgm:spPr/>
      <dgm:t>
        <a:bodyPr/>
        <a:lstStyle/>
        <a:p>
          <a:endParaRPr lang="en-US"/>
        </a:p>
      </dgm:t>
    </dgm:pt>
    <dgm:pt modelId="{ADD03A8D-D4EC-478E-80CF-F4A0937C54D8}" type="sibTrans" cxnId="{69A68109-71DC-4069-9BC0-89A675E3DA57}">
      <dgm:prSet/>
      <dgm:spPr/>
      <dgm:t>
        <a:bodyPr/>
        <a:lstStyle/>
        <a:p>
          <a:endParaRPr lang="en-US"/>
        </a:p>
      </dgm:t>
    </dgm:pt>
    <dgm:pt modelId="{8B139C9C-C993-4CD7-A89A-037E0C624B05}">
      <dgm:prSet/>
      <dgm:spPr/>
      <dgm:t>
        <a:bodyPr/>
        <a:lstStyle/>
        <a:p>
          <a:r>
            <a:rPr lang="en-US"/>
            <a:t>Risk of misunderstanding </a:t>
          </a:r>
        </a:p>
      </dgm:t>
    </dgm:pt>
    <dgm:pt modelId="{7D0D5A3B-1EDF-4460-B80B-78DE33F15044}" type="parTrans" cxnId="{AD7315D6-A7B0-456F-99C9-DA1AFB4B08C2}">
      <dgm:prSet/>
      <dgm:spPr/>
      <dgm:t>
        <a:bodyPr/>
        <a:lstStyle/>
        <a:p>
          <a:endParaRPr lang="en-US"/>
        </a:p>
      </dgm:t>
    </dgm:pt>
    <dgm:pt modelId="{97889881-96D9-440A-BFE5-9FA392CEA9FE}" type="sibTrans" cxnId="{AD7315D6-A7B0-456F-99C9-DA1AFB4B08C2}">
      <dgm:prSet/>
      <dgm:spPr/>
      <dgm:t>
        <a:bodyPr/>
        <a:lstStyle/>
        <a:p>
          <a:endParaRPr lang="en-US"/>
        </a:p>
      </dgm:t>
    </dgm:pt>
    <dgm:pt modelId="{EC06FADA-8A12-4B8E-8482-F1EC088E5984}">
      <dgm:prSet/>
      <dgm:spPr/>
      <dgm:t>
        <a:bodyPr/>
        <a:lstStyle/>
        <a:p>
          <a:r>
            <a:rPr lang="en-US"/>
            <a:t>(Hall,1976)</a:t>
          </a:r>
        </a:p>
      </dgm:t>
    </dgm:pt>
    <dgm:pt modelId="{8FE6F44A-46E1-4911-805A-47C124E80EAD}" type="parTrans" cxnId="{A3B80A9C-BC2E-44C5-A9E5-4B5AF334B1A2}">
      <dgm:prSet/>
      <dgm:spPr/>
      <dgm:t>
        <a:bodyPr/>
        <a:lstStyle/>
        <a:p>
          <a:endParaRPr lang="en-US"/>
        </a:p>
      </dgm:t>
    </dgm:pt>
    <dgm:pt modelId="{251E5757-2321-4B77-97AA-36E83922F004}" type="sibTrans" cxnId="{A3B80A9C-BC2E-44C5-A9E5-4B5AF334B1A2}">
      <dgm:prSet/>
      <dgm:spPr/>
      <dgm:t>
        <a:bodyPr/>
        <a:lstStyle/>
        <a:p>
          <a:endParaRPr lang="en-US"/>
        </a:p>
      </dgm:t>
    </dgm:pt>
    <dgm:pt modelId="{D0DB4282-1899-8046-80B4-CE899C4D8B72}" type="pres">
      <dgm:prSet presAssocID="{0D5BD1A3-373F-47FB-B420-7326E26C56D0}" presName="linear" presStyleCnt="0">
        <dgm:presLayoutVars>
          <dgm:animLvl val="lvl"/>
          <dgm:resizeHandles val="exact"/>
        </dgm:presLayoutVars>
      </dgm:prSet>
      <dgm:spPr/>
    </dgm:pt>
    <dgm:pt modelId="{BB9B7921-4AA8-8E46-B66A-DF2F13787D7E}" type="pres">
      <dgm:prSet presAssocID="{9C7F3C25-961D-4EEA-A168-61528E6EE11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7279046-F3AC-1D4A-B2FE-E7FC2F45A345}" type="pres">
      <dgm:prSet presAssocID="{CD6895C2-312D-47EE-922A-1DA6E4F67018}" presName="spacer" presStyleCnt="0"/>
      <dgm:spPr/>
    </dgm:pt>
    <dgm:pt modelId="{BE3A2C8A-5946-5140-85A9-4EB308237CF0}" type="pres">
      <dgm:prSet presAssocID="{ECC73C2B-EDB8-4D6A-B1DB-AEE29F0CF92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B0406E2-FF33-7D4F-9664-453968758C22}" type="pres">
      <dgm:prSet presAssocID="{ADD03A8D-D4EC-478E-80CF-F4A0937C54D8}" presName="spacer" presStyleCnt="0"/>
      <dgm:spPr/>
    </dgm:pt>
    <dgm:pt modelId="{766BA2DE-F415-9840-A020-4F373D9412F0}" type="pres">
      <dgm:prSet presAssocID="{8B139C9C-C993-4CD7-A89A-037E0C624B0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75D2B30-C855-8B42-AFD9-B1D4ABB7108D}" type="pres">
      <dgm:prSet presAssocID="{97889881-96D9-440A-BFE5-9FA392CEA9FE}" presName="spacer" presStyleCnt="0"/>
      <dgm:spPr/>
    </dgm:pt>
    <dgm:pt modelId="{F5AD5CCB-1B81-B845-9255-19CD2D18F52C}" type="pres">
      <dgm:prSet presAssocID="{EC06FADA-8A12-4B8E-8482-F1EC088E598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7941F06-5F01-B849-85B2-B5AC1C3A1070}" type="presOf" srcId="{0D5BD1A3-373F-47FB-B420-7326E26C56D0}" destId="{D0DB4282-1899-8046-80B4-CE899C4D8B72}" srcOrd="0" destOrd="0" presId="urn:microsoft.com/office/officeart/2005/8/layout/vList2"/>
    <dgm:cxn modelId="{69A68109-71DC-4069-9BC0-89A675E3DA57}" srcId="{0D5BD1A3-373F-47FB-B420-7326E26C56D0}" destId="{ECC73C2B-EDB8-4D6A-B1DB-AEE29F0CF925}" srcOrd="1" destOrd="0" parTransId="{359A6B3E-5230-4438-8FFA-364D077928BC}" sibTransId="{ADD03A8D-D4EC-478E-80CF-F4A0937C54D8}"/>
    <dgm:cxn modelId="{A5D3600A-EC18-464A-BCFB-14213137FA45}" type="presOf" srcId="{ECC73C2B-EDB8-4D6A-B1DB-AEE29F0CF925}" destId="{BE3A2C8A-5946-5140-85A9-4EB308237CF0}" srcOrd="0" destOrd="0" presId="urn:microsoft.com/office/officeart/2005/8/layout/vList2"/>
    <dgm:cxn modelId="{DD545619-E6BC-4632-8875-0E2DA203DCA3}" srcId="{0D5BD1A3-373F-47FB-B420-7326E26C56D0}" destId="{9C7F3C25-961D-4EEA-A168-61528E6EE113}" srcOrd="0" destOrd="0" parTransId="{26311AC1-D67F-40FB-8FE2-A807409FD8C2}" sibTransId="{CD6895C2-312D-47EE-922A-1DA6E4F67018}"/>
    <dgm:cxn modelId="{DFB8DD68-9BB2-A14D-89F4-EFDBD6C3D6D1}" type="presOf" srcId="{8B139C9C-C993-4CD7-A89A-037E0C624B05}" destId="{766BA2DE-F415-9840-A020-4F373D9412F0}" srcOrd="0" destOrd="0" presId="urn:microsoft.com/office/officeart/2005/8/layout/vList2"/>
    <dgm:cxn modelId="{C9894D73-84AA-3A44-A24C-160805D0AE0F}" type="presOf" srcId="{EC06FADA-8A12-4B8E-8482-F1EC088E5984}" destId="{F5AD5CCB-1B81-B845-9255-19CD2D18F52C}" srcOrd="0" destOrd="0" presId="urn:microsoft.com/office/officeart/2005/8/layout/vList2"/>
    <dgm:cxn modelId="{A3B80A9C-BC2E-44C5-A9E5-4B5AF334B1A2}" srcId="{0D5BD1A3-373F-47FB-B420-7326E26C56D0}" destId="{EC06FADA-8A12-4B8E-8482-F1EC088E5984}" srcOrd="3" destOrd="0" parTransId="{8FE6F44A-46E1-4911-805A-47C124E80EAD}" sibTransId="{251E5757-2321-4B77-97AA-36E83922F004}"/>
    <dgm:cxn modelId="{1F5FACD3-9EF3-524D-9820-564914B5F44E}" type="presOf" srcId="{9C7F3C25-961D-4EEA-A168-61528E6EE113}" destId="{BB9B7921-4AA8-8E46-B66A-DF2F13787D7E}" srcOrd="0" destOrd="0" presId="urn:microsoft.com/office/officeart/2005/8/layout/vList2"/>
    <dgm:cxn modelId="{AD7315D6-A7B0-456F-99C9-DA1AFB4B08C2}" srcId="{0D5BD1A3-373F-47FB-B420-7326E26C56D0}" destId="{8B139C9C-C993-4CD7-A89A-037E0C624B05}" srcOrd="2" destOrd="0" parTransId="{7D0D5A3B-1EDF-4460-B80B-78DE33F15044}" sibTransId="{97889881-96D9-440A-BFE5-9FA392CEA9FE}"/>
    <dgm:cxn modelId="{498BBAC8-CAD1-9541-ACA1-AD487524412F}" type="presParOf" srcId="{D0DB4282-1899-8046-80B4-CE899C4D8B72}" destId="{BB9B7921-4AA8-8E46-B66A-DF2F13787D7E}" srcOrd="0" destOrd="0" presId="urn:microsoft.com/office/officeart/2005/8/layout/vList2"/>
    <dgm:cxn modelId="{BD06DC7D-F1E0-124B-BC9F-160EDF6F35A1}" type="presParOf" srcId="{D0DB4282-1899-8046-80B4-CE899C4D8B72}" destId="{B7279046-F3AC-1D4A-B2FE-E7FC2F45A345}" srcOrd="1" destOrd="0" presId="urn:microsoft.com/office/officeart/2005/8/layout/vList2"/>
    <dgm:cxn modelId="{6F138021-3C66-A349-96CE-9F6F93005FA6}" type="presParOf" srcId="{D0DB4282-1899-8046-80B4-CE899C4D8B72}" destId="{BE3A2C8A-5946-5140-85A9-4EB308237CF0}" srcOrd="2" destOrd="0" presId="urn:microsoft.com/office/officeart/2005/8/layout/vList2"/>
    <dgm:cxn modelId="{774FBC7F-3FBA-B74A-A521-990FE2ED6849}" type="presParOf" srcId="{D0DB4282-1899-8046-80B4-CE899C4D8B72}" destId="{1B0406E2-FF33-7D4F-9664-453968758C22}" srcOrd="3" destOrd="0" presId="urn:microsoft.com/office/officeart/2005/8/layout/vList2"/>
    <dgm:cxn modelId="{725E2C78-1814-C24C-B132-88B9D925888C}" type="presParOf" srcId="{D0DB4282-1899-8046-80B4-CE899C4D8B72}" destId="{766BA2DE-F415-9840-A020-4F373D9412F0}" srcOrd="4" destOrd="0" presId="urn:microsoft.com/office/officeart/2005/8/layout/vList2"/>
    <dgm:cxn modelId="{CD8C8381-6A1C-D245-B9D9-F474DFAE4B1D}" type="presParOf" srcId="{D0DB4282-1899-8046-80B4-CE899C4D8B72}" destId="{B75D2B30-C855-8B42-AFD9-B1D4ABB7108D}" srcOrd="5" destOrd="0" presId="urn:microsoft.com/office/officeart/2005/8/layout/vList2"/>
    <dgm:cxn modelId="{EB51A4C1-1BB9-724E-A691-891D18AB6EBF}" type="presParOf" srcId="{D0DB4282-1899-8046-80B4-CE899C4D8B72}" destId="{F5AD5CCB-1B81-B845-9255-19CD2D18F52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AC739E1-6369-41B7-AB88-8381244D235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C634467-A350-437F-AD9E-47FF94FFBC7C}">
      <dgm:prSet/>
      <dgm:spPr/>
      <dgm:t>
        <a:bodyPr/>
        <a:lstStyle/>
        <a:p>
          <a:pPr>
            <a:defRPr cap="all"/>
          </a:pPr>
          <a:r>
            <a:rPr lang="en-US"/>
            <a:t>China: hierarchial</a:t>
          </a:r>
        </a:p>
      </dgm:t>
    </dgm:pt>
    <dgm:pt modelId="{D97A40C6-78DD-4676-8E14-0CE95D3C41A2}" type="parTrans" cxnId="{94F06B70-9FCD-49B1-A6D8-E668E97F540B}">
      <dgm:prSet/>
      <dgm:spPr/>
      <dgm:t>
        <a:bodyPr/>
        <a:lstStyle/>
        <a:p>
          <a:endParaRPr lang="en-US"/>
        </a:p>
      </dgm:t>
    </dgm:pt>
    <dgm:pt modelId="{6E56716D-75A5-4101-822E-5DA7110D24A5}" type="sibTrans" cxnId="{94F06B70-9FCD-49B1-A6D8-E668E97F540B}">
      <dgm:prSet/>
      <dgm:spPr/>
      <dgm:t>
        <a:bodyPr/>
        <a:lstStyle/>
        <a:p>
          <a:endParaRPr lang="en-US"/>
        </a:p>
      </dgm:t>
    </dgm:pt>
    <dgm:pt modelId="{8C851572-CCA5-41F5-97A4-04E1C817FC08}">
      <dgm:prSet/>
      <dgm:spPr/>
      <dgm:t>
        <a:bodyPr/>
        <a:lstStyle/>
        <a:p>
          <a:pPr>
            <a:defRPr cap="all"/>
          </a:pPr>
          <a:r>
            <a:rPr lang="en-US"/>
            <a:t>Decisions by senior leaders</a:t>
          </a:r>
        </a:p>
      </dgm:t>
    </dgm:pt>
    <dgm:pt modelId="{990D9E39-76A0-4768-B16F-2B12FB08048C}" type="parTrans" cxnId="{D16D0024-C51F-4353-AE49-5585654214B9}">
      <dgm:prSet/>
      <dgm:spPr/>
      <dgm:t>
        <a:bodyPr/>
        <a:lstStyle/>
        <a:p>
          <a:endParaRPr lang="en-US"/>
        </a:p>
      </dgm:t>
    </dgm:pt>
    <dgm:pt modelId="{768BE29A-AE40-4B8D-9715-0B7B04BC248F}" type="sibTrans" cxnId="{D16D0024-C51F-4353-AE49-5585654214B9}">
      <dgm:prSet/>
      <dgm:spPr/>
      <dgm:t>
        <a:bodyPr/>
        <a:lstStyle/>
        <a:p>
          <a:endParaRPr lang="en-US"/>
        </a:p>
      </dgm:t>
    </dgm:pt>
    <dgm:pt modelId="{C2D56223-906E-495A-B6D2-2281864FFA4D}">
      <dgm:prSet/>
      <dgm:spPr/>
      <dgm:t>
        <a:bodyPr/>
        <a:lstStyle/>
        <a:p>
          <a:pPr>
            <a:defRPr cap="all"/>
          </a:pPr>
          <a:r>
            <a:rPr lang="en-US"/>
            <a:t>Respects authority </a:t>
          </a:r>
        </a:p>
      </dgm:t>
    </dgm:pt>
    <dgm:pt modelId="{4008665A-80FE-4470-8029-1952AEA89741}" type="parTrans" cxnId="{D5C5C814-DFAC-42E1-85AA-4B81AFC8B951}">
      <dgm:prSet/>
      <dgm:spPr/>
      <dgm:t>
        <a:bodyPr/>
        <a:lstStyle/>
        <a:p>
          <a:endParaRPr lang="en-US"/>
        </a:p>
      </dgm:t>
    </dgm:pt>
    <dgm:pt modelId="{C1672F0B-F5A4-4E7B-9297-232FB22D80B6}" type="sibTrans" cxnId="{D5C5C814-DFAC-42E1-85AA-4B81AFC8B951}">
      <dgm:prSet/>
      <dgm:spPr/>
      <dgm:t>
        <a:bodyPr/>
        <a:lstStyle/>
        <a:p>
          <a:endParaRPr lang="en-US"/>
        </a:p>
      </dgm:t>
    </dgm:pt>
    <dgm:pt modelId="{A1AF7E21-72E8-4357-AFE0-48053DBFA5A7}" type="pres">
      <dgm:prSet presAssocID="{1AC739E1-6369-41B7-AB88-8381244D2354}" presName="root" presStyleCnt="0">
        <dgm:presLayoutVars>
          <dgm:dir/>
          <dgm:resizeHandles val="exact"/>
        </dgm:presLayoutVars>
      </dgm:prSet>
      <dgm:spPr/>
    </dgm:pt>
    <dgm:pt modelId="{4EE673ED-FA71-4C61-A9C8-9B49CAE8D2B2}" type="pres">
      <dgm:prSet presAssocID="{8C634467-A350-437F-AD9E-47FF94FFBC7C}" presName="compNode" presStyleCnt="0"/>
      <dgm:spPr/>
    </dgm:pt>
    <dgm:pt modelId="{F5400E36-6600-4CCF-8549-1D1C7410C909}" type="pres">
      <dgm:prSet presAssocID="{8C634467-A350-437F-AD9E-47FF94FFBC7C}" presName="iconBgRect" presStyleLbl="bgShp" presStyleIdx="0" presStyleCnt="3"/>
      <dgm:spPr/>
    </dgm:pt>
    <dgm:pt modelId="{A59C1532-CF9D-4FBB-9969-E8BBEFCF2798}" type="pres">
      <dgm:prSet presAssocID="{8C634467-A350-437F-AD9E-47FF94FFBC7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gon Dance"/>
        </a:ext>
      </dgm:extLst>
    </dgm:pt>
    <dgm:pt modelId="{5D71DBC4-559F-4F70-87BF-B0B00DD553AE}" type="pres">
      <dgm:prSet presAssocID="{8C634467-A350-437F-AD9E-47FF94FFBC7C}" presName="spaceRect" presStyleCnt="0"/>
      <dgm:spPr/>
    </dgm:pt>
    <dgm:pt modelId="{254B9680-D768-470F-AFB6-DE5A5C209AFE}" type="pres">
      <dgm:prSet presAssocID="{8C634467-A350-437F-AD9E-47FF94FFBC7C}" presName="textRect" presStyleLbl="revTx" presStyleIdx="0" presStyleCnt="3">
        <dgm:presLayoutVars>
          <dgm:chMax val="1"/>
          <dgm:chPref val="1"/>
        </dgm:presLayoutVars>
      </dgm:prSet>
      <dgm:spPr/>
    </dgm:pt>
    <dgm:pt modelId="{F3816CEC-B3BC-408D-A579-93F749F0BE27}" type="pres">
      <dgm:prSet presAssocID="{6E56716D-75A5-4101-822E-5DA7110D24A5}" presName="sibTrans" presStyleCnt="0"/>
      <dgm:spPr/>
    </dgm:pt>
    <dgm:pt modelId="{85996600-5950-44B1-9223-40865B27EA12}" type="pres">
      <dgm:prSet presAssocID="{8C851572-CCA5-41F5-97A4-04E1C817FC08}" presName="compNode" presStyleCnt="0"/>
      <dgm:spPr/>
    </dgm:pt>
    <dgm:pt modelId="{4A76B8CC-1D01-4AD4-95B1-B4605526AC9B}" type="pres">
      <dgm:prSet presAssocID="{8C851572-CCA5-41F5-97A4-04E1C817FC08}" presName="iconBgRect" presStyleLbl="bgShp" presStyleIdx="1" presStyleCnt="3"/>
      <dgm:spPr/>
    </dgm:pt>
    <dgm:pt modelId="{77C1B48B-DCAB-4823-9B97-6440620630D5}" type="pres">
      <dgm:prSet presAssocID="{8C851572-CCA5-41F5-97A4-04E1C817FC0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C9FCC16-6833-4A38-876B-1FC20B508200}" type="pres">
      <dgm:prSet presAssocID="{8C851572-CCA5-41F5-97A4-04E1C817FC08}" presName="spaceRect" presStyleCnt="0"/>
      <dgm:spPr/>
    </dgm:pt>
    <dgm:pt modelId="{5B908219-8AC9-448C-85E0-7A9F3C5F0D85}" type="pres">
      <dgm:prSet presAssocID="{8C851572-CCA5-41F5-97A4-04E1C817FC08}" presName="textRect" presStyleLbl="revTx" presStyleIdx="1" presStyleCnt="3">
        <dgm:presLayoutVars>
          <dgm:chMax val="1"/>
          <dgm:chPref val="1"/>
        </dgm:presLayoutVars>
      </dgm:prSet>
      <dgm:spPr/>
    </dgm:pt>
    <dgm:pt modelId="{899609EE-38FD-4C4F-A637-A9550BD69436}" type="pres">
      <dgm:prSet presAssocID="{768BE29A-AE40-4B8D-9715-0B7B04BC248F}" presName="sibTrans" presStyleCnt="0"/>
      <dgm:spPr/>
    </dgm:pt>
    <dgm:pt modelId="{F1133EC3-173D-4EE3-907B-C98FF819414A}" type="pres">
      <dgm:prSet presAssocID="{C2D56223-906E-495A-B6D2-2281864FFA4D}" presName="compNode" presStyleCnt="0"/>
      <dgm:spPr/>
    </dgm:pt>
    <dgm:pt modelId="{99DC6274-C3B8-45DF-90E8-920670A51323}" type="pres">
      <dgm:prSet presAssocID="{C2D56223-906E-495A-B6D2-2281864FFA4D}" presName="iconBgRect" presStyleLbl="bgShp" presStyleIdx="2" presStyleCnt="3"/>
      <dgm:spPr/>
    </dgm:pt>
    <dgm:pt modelId="{89ECD914-E2C1-4F44-9181-B390B584BFED}" type="pres">
      <dgm:prSet presAssocID="{C2D56223-906E-495A-B6D2-2281864FFA4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51226BC-05E5-43C0-AD72-7D2EE61F7CCA}" type="pres">
      <dgm:prSet presAssocID="{C2D56223-906E-495A-B6D2-2281864FFA4D}" presName="spaceRect" presStyleCnt="0"/>
      <dgm:spPr/>
    </dgm:pt>
    <dgm:pt modelId="{BD6F9A73-9560-445C-B147-72FBDA4FADB5}" type="pres">
      <dgm:prSet presAssocID="{C2D56223-906E-495A-B6D2-2281864FFA4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D5C5C814-DFAC-42E1-85AA-4B81AFC8B951}" srcId="{1AC739E1-6369-41B7-AB88-8381244D2354}" destId="{C2D56223-906E-495A-B6D2-2281864FFA4D}" srcOrd="2" destOrd="0" parTransId="{4008665A-80FE-4470-8029-1952AEA89741}" sibTransId="{C1672F0B-F5A4-4E7B-9297-232FB22D80B6}"/>
    <dgm:cxn modelId="{D16D0024-C51F-4353-AE49-5585654214B9}" srcId="{1AC739E1-6369-41B7-AB88-8381244D2354}" destId="{8C851572-CCA5-41F5-97A4-04E1C817FC08}" srcOrd="1" destOrd="0" parTransId="{990D9E39-76A0-4768-B16F-2B12FB08048C}" sibTransId="{768BE29A-AE40-4B8D-9715-0B7B04BC248F}"/>
    <dgm:cxn modelId="{6B91005E-3C64-48D8-BC5A-04A5A3A7B088}" type="presOf" srcId="{1AC739E1-6369-41B7-AB88-8381244D2354}" destId="{A1AF7E21-72E8-4357-AFE0-48053DBFA5A7}" srcOrd="0" destOrd="0" presId="urn:microsoft.com/office/officeart/2018/5/layout/IconCircleLabelList"/>
    <dgm:cxn modelId="{94F06B70-9FCD-49B1-A6D8-E668E97F540B}" srcId="{1AC739E1-6369-41B7-AB88-8381244D2354}" destId="{8C634467-A350-437F-AD9E-47FF94FFBC7C}" srcOrd="0" destOrd="0" parTransId="{D97A40C6-78DD-4676-8E14-0CE95D3C41A2}" sibTransId="{6E56716D-75A5-4101-822E-5DA7110D24A5}"/>
    <dgm:cxn modelId="{60E6E570-4214-4B47-8E00-0706DA8B291F}" type="presOf" srcId="{C2D56223-906E-495A-B6D2-2281864FFA4D}" destId="{BD6F9A73-9560-445C-B147-72FBDA4FADB5}" srcOrd="0" destOrd="0" presId="urn:microsoft.com/office/officeart/2018/5/layout/IconCircleLabelList"/>
    <dgm:cxn modelId="{1E81E9BD-FBFF-4DD7-8EA8-8868F0AE6F35}" type="presOf" srcId="{8C851572-CCA5-41F5-97A4-04E1C817FC08}" destId="{5B908219-8AC9-448C-85E0-7A9F3C5F0D85}" srcOrd="0" destOrd="0" presId="urn:microsoft.com/office/officeart/2018/5/layout/IconCircleLabelList"/>
    <dgm:cxn modelId="{E7F098D3-AC3E-401C-A7C0-35E47705A943}" type="presOf" srcId="{8C634467-A350-437F-AD9E-47FF94FFBC7C}" destId="{254B9680-D768-470F-AFB6-DE5A5C209AFE}" srcOrd="0" destOrd="0" presId="urn:microsoft.com/office/officeart/2018/5/layout/IconCircleLabelList"/>
    <dgm:cxn modelId="{EBDD623F-5DA4-4AD7-B213-5512C659585D}" type="presParOf" srcId="{A1AF7E21-72E8-4357-AFE0-48053DBFA5A7}" destId="{4EE673ED-FA71-4C61-A9C8-9B49CAE8D2B2}" srcOrd="0" destOrd="0" presId="urn:microsoft.com/office/officeart/2018/5/layout/IconCircleLabelList"/>
    <dgm:cxn modelId="{2EFE13EF-E4E5-4C07-B846-42ECE407B024}" type="presParOf" srcId="{4EE673ED-FA71-4C61-A9C8-9B49CAE8D2B2}" destId="{F5400E36-6600-4CCF-8549-1D1C7410C909}" srcOrd="0" destOrd="0" presId="urn:microsoft.com/office/officeart/2018/5/layout/IconCircleLabelList"/>
    <dgm:cxn modelId="{FACC8065-2A62-4403-B3E3-3AEF3312FFC3}" type="presParOf" srcId="{4EE673ED-FA71-4C61-A9C8-9B49CAE8D2B2}" destId="{A59C1532-CF9D-4FBB-9969-E8BBEFCF2798}" srcOrd="1" destOrd="0" presId="urn:microsoft.com/office/officeart/2018/5/layout/IconCircleLabelList"/>
    <dgm:cxn modelId="{CE3ECFA6-73C3-4509-ABC9-CD0ACB50AE58}" type="presParOf" srcId="{4EE673ED-FA71-4C61-A9C8-9B49CAE8D2B2}" destId="{5D71DBC4-559F-4F70-87BF-B0B00DD553AE}" srcOrd="2" destOrd="0" presId="urn:microsoft.com/office/officeart/2018/5/layout/IconCircleLabelList"/>
    <dgm:cxn modelId="{499329C1-CC9E-4FF9-8714-3987732D269D}" type="presParOf" srcId="{4EE673ED-FA71-4C61-A9C8-9B49CAE8D2B2}" destId="{254B9680-D768-470F-AFB6-DE5A5C209AFE}" srcOrd="3" destOrd="0" presId="urn:microsoft.com/office/officeart/2018/5/layout/IconCircleLabelList"/>
    <dgm:cxn modelId="{3CF6CC08-1B3D-4CE6-8EB9-65872FACE6C5}" type="presParOf" srcId="{A1AF7E21-72E8-4357-AFE0-48053DBFA5A7}" destId="{F3816CEC-B3BC-408D-A579-93F749F0BE27}" srcOrd="1" destOrd="0" presId="urn:microsoft.com/office/officeart/2018/5/layout/IconCircleLabelList"/>
    <dgm:cxn modelId="{0AC68F54-57CD-4935-A2EE-36E13150EA3A}" type="presParOf" srcId="{A1AF7E21-72E8-4357-AFE0-48053DBFA5A7}" destId="{85996600-5950-44B1-9223-40865B27EA12}" srcOrd="2" destOrd="0" presId="urn:microsoft.com/office/officeart/2018/5/layout/IconCircleLabelList"/>
    <dgm:cxn modelId="{8D7BF05F-049C-46E1-A611-676A2C46A037}" type="presParOf" srcId="{85996600-5950-44B1-9223-40865B27EA12}" destId="{4A76B8CC-1D01-4AD4-95B1-B4605526AC9B}" srcOrd="0" destOrd="0" presId="urn:microsoft.com/office/officeart/2018/5/layout/IconCircleLabelList"/>
    <dgm:cxn modelId="{E24C1ECD-BCA2-497E-B861-2EF5409296FF}" type="presParOf" srcId="{85996600-5950-44B1-9223-40865B27EA12}" destId="{77C1B48B-DCAB-4823-9B97-6440620630D5}" srcOrd="1" destOrd="0" presId="urn:microsoft.com/office/officeart/2018/5/layout/IconCircleLabelList"/>
    <dgm:cxn modelId="{A31631E7-40A8-4F0C-9236-469A5ED1526F}" type="presParOf" srcId="{85996600-5950-44B1-9223-40865B27EA12}" destId="{0C9FCC16-6833-4A38-876B-1FC20B508200}" srcOrd="2" destOrd="0" presId="urn:microsoft.com/office/officeart/2018/5/layout/IconCircleLabelList"/>
    <dgm:cxn modelId="{425C1313-4EB2-405A-AEA7-8A87823AB296}" type="presParOf" srcId="{85996600-5950-44B1-9223-40865B27EA12}" destId="{5B908219-8AC9-448C-85E0-7A9F3C5F0D85}" srcOrd="3" destOrd="0" presId="urn:microsoft.com/office/officeart/2018/5/layout/IconCircleLabelList"/>
    <dgm:cxn modelId="{1CCF9AB2-2318-427F-93B4-7BEB77820BB2}" type="presParOf" srcId="{A1AF7E21-72E8-4357-AFE0-48053DBFA5A7}" destId="{899609EE-38FD-4C4F-A637-A9550BD69436}" srcOrd="3" destOrd="0" presId="urn:microsoft.com/office/officeart/2018/5/layout/IconCircleLabelList"/>
    <dgm:cxn modelId="{A5793586-7292-4B12-B2F7-D2B4E606DC7C}" type="presParOf" srcId="{A1AF7E21-72E8-4357-AFE0-48053DBFA5A7}" destId="{F1133EC3-173D-4EE3-907B-C98FF819414A}" srcOrd="4" destOrd="0" presId="urn:microsoft.com/office/officeart/2018/5/layout/IconCircleLabelList"/>
    <dgm:cxn modelId="{50FBBB97-594E-41C3-A53F-AE846D1243D8}" type="presParOf" srcId="{F1133EC3-173D-4EE3-907B-C98FF819414A}" destId="{99DC6274-C3B8-45DF-90E8-920670A51323}" srcOrd="0" destOrd="0" presId="urn:microsoft.com/office/officeart/2018/5/layout/IconCircleLabelList"/>
    <dgm:cxn modelId="{51941B7C-A584-41A7-9974-8321D31C9838}" type="presParOf" srcId="{F1133EC3-173D-4EE3-907B-C98FF819414A}" destId="{89ECD914-E2C1-4F44-9181-B390B584BFED}" srcOrd="1" destOrd="0" presId="urn:microsoft.com/office/officeart/2018/5/layout/IconCircleLabelList"/>
    <dgm:cxn modelId="{0B04D59D-121B-4390-9BA1-2D6FBB04E8AE}" type="presParOf" srcId="{F1133EC3-173D-4EE3-907B-C98FF819414A}" destId="{A51226BC-05E5-43C0-AD72-7D2EE61F7CCA}" srcOrd="2" destOrd="0" presId="urn:microsoft.com/office/officeart/2018/5/layout/IconCircleLabelList"/>
    <dgm:cxn modelId="{4D7C1B6F-6BA7-4B51-AC71-8DCAE2FE6382}" type="presParOf" srcId="{F1133EC3-173D-4EE3-907B-C98FF819414A}" destId="{BD6F9A73-9560-445C-B147-72FBDA4FADB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48E6B93-1D31-4692-A9EB-3D05A27F539B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53956BC7-EC51-4B16-B7CD-3028F4CEE4D0}">
      <dgm:prSet/>
      <dgm:spPr/>
      <dgm:t>
        <a:bodyPr/>
        <a:lstStyle/>
        <a:p>
          <a:r>
            <a:rPr lang="en-US"/>
            <a:t>Trust before business</a:t>
          </a:r>
        </a:p>
      </dgm:t>
    </dgm:pt>
    <dgm:pt modelId="{DD6BCA87-6F07-4613-9689-866EE8BFA9C4}" type="parTrans" cxnId="{E49A23CE-362A-4E17-BCA5-523C2306B403}">
      <dgm:prSet/>
      <dgm:spPr/>
      <dgm:t>
        <a:bodyPr/>
        <a:lstStyle/>
        <a:p>
          <a:endParaRPr lang="en-US"/>
        </a:p>
      </dgm:t>
    </dgm:pt>
    <dgm:pt modelId="{FB97DB0A-9A45-47E4-B79A-83CFAB1CA0A4}" type="sibTrans" cxnId="{E49A23CE-362A-4E17-BCA5-523C2306B403}">
      <dgm:prSet/>
      <dgm:spPr/>
      <dgm:t>
        <a:bodyPr/>
        <a:lstStyle/>
        <a:p>
          <a:endParaRPr lang="en-US"/>
        </a:p>
      </dgm:t>
    </dgm:pt>
    <dgm:pt modelId="{E287DE75-A030-4A1E-9236-127AED0A7CF6}">
      <dgm:prSet/>
      <dgm:spPr/>
      <dgm:t>
        <a:bodyPr/>
        <a:lstStyle/>
        <a:p>
          <a:r>
            <a:rPr lang="en-US"/>
            <a:t>Long-term relationships</a:t>
          </a:r>
        </a:p>
      </dgm:t>
    </dgm:pt>
    <dgm:pt modelId="{D0ABD32E-6492-434E-B437-F28A28C894CD}" type="parTrans" cxnId="{27388473-24E9-4FA1-9FBF-C2EBC294A304}">
      <dgm:prSet/>
      <dgm:spPr/>
      <dgm:t>
        <a:bodyPr/>
        <a:lstStyle/>
        <a:p>
          <a:endParaRPr lang="en-US"/>
        </a:p>
      </dgm:t>
    </dgm:pt>
    <dgm:pt modelId="{B8FCA09F-8B7C-41EC-8C4D-FDD9AD2104C4}" type="sibTrans" cxnId="{27388473-24E9-4FA1-9FBF-C2EBC294A304}">
      <dgm:prSet/>
      <dgm:spPr/>
      <dgm:t>
        <a:bodyPr/>
        <a:lstStyle/>
        <a:p>
          <a:endParaRPr lang="en-US"/>
        </a:p>
      </dgm:t>
    </dgm:pt>
    <dgm:pt modelId="{ED7749DB-7980-4336-A8B5-56A184DEF5F0}">
      <dgm:prSet/>
      <dgm:spPr/>
      <dgm:t>
        <a:bodyPr/>
        <a:lstStyle/>
        <a:p>
          <a:r>
            <a:rPr lang="en-US"/>
            <a:t>Loyalty matters</a:t>
          </a:r>
        </a:p>
      </dgm:t>
    </dgm:pt>
    <dgm:pt modelId="{94425D02-1293-49D2-AF27-7C32B5B15ADC}" type="parTrans" cxnId="{7C2936F2-E9AD-48FD-BD18-A32F191B3010}">
      <dgm:prSet/>
      <dgm:spPr/>
      <dgm:t>
        <a:bodyPr/>
        <a:lstStyle/>
        <a:p>
          <a:endParaRPr lang="en-US"/>
        </a:p>
      </dgm:t>
    </dgm:pt>
    <dgm:pt modelId="{C0FB9DDE-7071-42BA-93F8-38C1D8996641}" type="sibTrans" cxnId="{7C2936F2-E9AD-48FD-BD18-A32F191B3010}">
      <dgm:prSet/>
      <dgm:spPr/>
      <dgm:t>
        <a:bodyPr/>
        <a:lstStyle/>
        <a:p>
          <a:endParaRPr lang="en-US"/>
        </a:p>
      </dgm:t>
    </dgm:pt>
    <dgm:pt modelId="{C19A3432-9C0F-3A48-BE85-479BB895C40B}" type="pres">
      <dgm:prSet presAssocID="{048E6B93-1D31-4692-A9EB-3D05A27F539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C5F5478-D3F6-3848-B26F-C6DF321237F7}" type="pres">
      <dgm:prSet presAssocID="{53956BC7-EC51-4B16-B7CD-3028F4CEE4D0}" presName="hierRoot1" presStyleCnt="0"/>
      <dgm:spPr/>
    </dgm:pt>
    <dgm:pt modelId="{D2E4224E-93BC-E648-8BC5-3B3F0178DB14}" type="pres">
      <dgm:prSet presAssocID="{53956BC7-EC51-4B16-B7CD-3028F4CEE4D0}" presName="composite" presStyleCnt="0"/>
      <dgm:spPr/>
    </dgm:pt>
    <dgm:pt modelId="{1DEC0519-1D74-A546-A640-F0D763935AFC}" type="pres">
      <dgm:prSet presAssocID="{53956BC7-EC51-4B16-B7CD-3028F4CEE4D0}" presName="background" presStyleLbl="node0" presStyleIdx="0" presStyleCnt="3"/>
      <dgm:spPr/>
    </dgm:pt>
    <dgm:pt modelId="{A7ACD591-68E8-F642-902B-E57ABE1C53D4}" type="pres">
      <dgm:prSet presAssocID="{53956BC7-EC51-4B16-B7CD-3028F4CEE4D0}" presName="text" presStyleLbl="fgAcc0" presStyleIdx="0" presStyleCnt="3">
        <dgm:presLayoutVars>
          <dgm:chPref val="3"/>
        </dgm:presLayoutVars>
      </dgm:prSet>
      <dgm:spPr/>
    </dgm:pt>
    <dgm:pt modelId="{55BC1C97-3438-074A-A7DB-F8BDCDC84EED}" type="pres">
      <dgm:prSet presAssocID="{53956BC7-EC51-4B16-B7CD-3028F4CEE4D0}" presName="hierChild2" presStyleCnt="0"/>
      <dgm:spPr/>
    </dgm:pt>
    <dgm:pt modelId="{9C7838FA-3354-7444-B323-68D3F9A3A06F}" type="pres">
      <dgm:prSet presAssocID="{E287DE75-A030-4A1E-9236-127AED0A7CF6}" presName="hierRoot1" presStyleCnt="0"/>
      <dgm:spPr/>
    </dgm:pt>
    <dgm:pt modelId="{80F3EB64-A65C-2445-A783-4EDB40D088A9}" type="pres">
      <dgm:prSet presAssocID="{E287DE75-A030-4A1E-9236-127AED0A7CF6}" presName="composite" presStyleCnt="0"/>
      <dgm:spPr/>
    </dgm:pt>
    <dgm:pt modelId="{9F9864D4-F2F6-0544-B0F9-76FFC7A033B3}" type="pres">
      <dgm:prSet presAssocID="{E287DE75-A030-4A1E-9236-127AED0A7CF6}" presName="background" presStyleLbl="node0" presStyleIdx="1" presStyleCnt="3"/>
      <dgm:spPr/>
    </dgm:pt>
    <dgm:pt modelId="{696B79AE-0594-DE48-B7A7-8EA16C814466}" type="pres">
      <dgm:prSet presAssocID="{E287DE75-A030-4A1E-9236-127AED0A7CF6}" presName="text" presStyleLbl="fgAcc0" presStyleIdx="1" presStyleCnt="3">
        <dgm:presLayoutVars>
          <dgm:chPref val="3"/>
        </dgm:presLayoutVars>
      </dgm:prSet>
      <dgm:spPr/>
    </dgm:pt>
    <dgm:pt modelId="{62FECB7F-3C6D-B04E-8879-8CE5A5873FB8}" type="pres">
      <dgm:prSet presAssocID="{E287DE75-A030-4A1E-9236-127AED0A7CF6}" presName="hierChild2" presStyleCnt="0"/>
      <dgm:spPr/>
    </dgm:pt>
    <dgm:pt modelId="{2DFD1690-A62D-6B47-8402-20D7EC58DBB0}" type="pres">
      <dgm:prSet presAssocID="{ED7749DB-7980-4336-A8B5-56A184DEF5F0}" presName="hierRoot1" presStyleCnt="0"/>
      <dgm:spPr/>
    </dgm:pt>
    <dgm:pt modelId="{708E4D70-ABF1-934D-9D74-E57C7DE033CE}" type="pres">
      <dgm:prSet presAssocID="{ED7749DB-7980-4336-A8B5-56A184DEF5F0}" presName="composite" presStyleCnt="0"/>
      <dgm:spPr/>
    </dgm:pt>
    <dgm:pt modelId="{2BDFD8BD-5F21-3442-848A-772EACE00263}" type="pres">
      <dgm:prSet presAssocID="{ED7749DB-7980-4336-A8B5-56A184DEF5F0}" presName="background" presStyleLbl="node0" presStyleIdx="2" presStyleCnt="3"/>
      <dgm:spPr/>
    </dgm:pt>
    <dgm:pt modelId="{CD8151CD-6509-014C-9E79-C9F842F30BC7}" type="pres">
      <dgm:prSet presAssocID="{ED7749DB-7980-4336-A8B5-56A184DEF5F0}" presName="text" presStyleLbl="fgAcc0" presStyleIdx="2" presStyleCnt="3">
        <dgm:presLayoutVars>
          <dgm:chPref val="3"/>
        </dgm:presLayoutVars>
      </dgm:prSet>
      <dgm:spPr/>
    </dgm:pt>
    <dgm:pt modelId="{FE98182A-7970-4D45-8973-162DA8D4970C}" type="pres">
      <dgm:prSet presAssocID="{ED7749DB-7980-4336-A8B5-56A184DEF5F0}" presName="hierChild2" presStyleCnt="0"/>
      <dgm:spPr/>
    </dgm:pt>
  </dgm:ptLst>
  <dgm:cxnLst>
    <dgm:cxn modelId="{01613857-C866-2340-9FA6-55B1E38EE796}" type="presOf" srcId="{048E6B93-1D31-4692-A9EB-3D05A27F539B}" destId="{C19A3432-9C0F-3A48-BE85-479BB895C40B}" srcOrd="0" destOrd="0" presId="urn:microsoft.com/office/officeart/2005/8/layout/hierarchy1"/>
    <dgm:cxn modelId="{5159AA66-3482-AE42-808B-A7EAE5CA8241}" type="presOf" srcId="{E287DE75-A030-4A1E-9236-127AED0A7CF6}" destId="{696B79AE-0594-DE48-B7A7-8EA16C814466}" srcOrd="0" destOrd="0" presId="urn:microsoft.com/office/officeart/2005/8/layout/hierarchy1"/>
    <dgm:cxn modelId="{39329167-4E53-734F-BC5E-5B573264FBD5}" type="presOf" srcId="{53956BC7-EC51-4B16-B7CD-3028F4CEE4D0}" destId="{A7ACD591-68E8-F642-902B-E57ABE1C53D4}" srcOrd="0" destOrd="0" presId="urn:microsoft.com/office/officeart/2005/8/layout/hierarchy1"/>
    <dgm:cxn modelId="{27388473-24E9-4FA1-9FBF-C2EBC294A304}" srcId="{048E6B93-1D31-4692-A9EB-3D05A27F539B}" destId="{E287DE75-A030-4A1E-9236-127AED0A7CF6}" srcOrd="1" destOrd="0" parTransId="{D0ABD32E-6492-434E-B437-F28A28C894CD}" sibTransId="{B8FCA09F-8B7C-41EC-8C4D-FDD9AD2104C4}"/>
    <dgm:cxn modelId="{C8B45485-EACE-0E4B-AD94-148C2C19A2E9}" type="presOf" srcId="{ED7749DB-7980-4336-A8B5-56A184DEF5F0}" destId="{CD8151CD-6509-014C-9E79-C9F842F30BC7}" srcOrd="0" destOrd="0" presId="urn:microsoft.com/office/officeart/2005/8/layout/hierarchy1"/>
    <dgm:cxn modelId="{E49A23CE-362A-4E17-BCA5-523C2306B403}" srcId="{048E6B93-1D31-4692-A9EB-3D05A27F539B}" destId="{53956BC7-EC51-4B16-B7CD-3028F4CEE4D0}" srcOrd="0" destOrd="0" parTransId="{DD6BCA87-6F07-4613-9689-866EE8BFA9C4}" sibTransId="{FB97DB0A-9A45-47E4-B79A-83CFAB1CA0A4}"/>
    <dgm:cxn modelId="{7C2936F2-E9AD-48FD-BD18-A32F191B3010}" srcId="{048E6B93-1D31-4692-A9EB-3D05A27F539B}" destId="{ED7749DB-7980-4336-A8B5-56A184DEF5F0}" srcOrd="2" destOrd="0" parTransId="{94425D02-1293-49D2-AF27-7C32B5B15ADC}" sibTransId="{C0FB9DDE-7071-42BA-93F8-38C1D8996641}"/>
    <dgm:cxn modelId="{5E229ED2-3CA4-1049-B088-82C440E28A19}" type="presParOf" srcId="{C19A3432-9C0F-3A48-BE85-479BB895C40B}" destId="{AC5F5478-D3F6-3848-B26F-C6DF321237F7}" srcOrd="0" destOrd="0" presId="urn:microsoft.com/office/officeart/2005/8/layout/hierarchy1"/>
    <dgm:cxn modelId="{B4B86C61-1D74-C242-946C-05E0AD7E1663}" type="presParOf" srcId="{AC5F5478-D3F6-3848-B26F-C6DF321237F7}" destId="{D2E4224E-93BC-E648-8BC5-3B3F0178DB14}" srcOrd="0" destOrd="0" presId="urn:microsoft.com/office/officeart/2005/8/layout/hierarchy1"/>
    <dgm:cxn modelId="{972171BD-B722-3544-9510-404EBEC13923}" type="presParOf" srcId="{D2E4224E-93BC-E648-8BC5-3B3F0178DB14}" destId="{1DEC0519-1D74-A546-A640-F0D763935AFC}" srcOrd="0" destOrd="0" presId="urn:microsoft.com/office/officeart/2005/8/layout/hierarchy1"/>
    <dgm:cxn modelId="{F5983B03-2645-AF4E-851A-51566F718449}" type="presParOf" srcId="{D2E4224E-93BC-E648-8BC5-3B3F0178DB14}" destId="{A7ACD591-68E8-F642-902B-E57ABE1C53D4}" srcOrd="1" destOrd="0" presId="urn:microsoft.com/office/officeart/2005/8/layout/hierarchy1"/>
    <dgm:cxn modelId="{89B57D85-AF2C-AD46-B460-E743EC60F4AA}" type="presParOf" srcId="{AC5F5478-D3F6-3848-B26F-C6DF321237F7}" destId="{55BC1C97-3438-074A-A7DB-F8BDCDC84EED}" srcOrd="1" destOrd="0" presId="urn:microsoft.com/office/officeart/2005/8/layout/hierarchy1"/>
    <dgm:cxn modelId="{2102E895-7A9F-644D-9BC5-CFC24E099B34}" type="presParOf" srcId="{C19A3432-9C0F-3A48-BE85-479BB895C40B}" destId="{9C7838FA-3354-7444-B323-68D3F9A3A06F}" srcOrd="1" destOrd="0" presId="urn:microsoft.com/office/officeart/2005/8/layout/hierarchy1"/>
    <dgm:cxn modelId="{F042AE0E-C790-E24F-92EE-0963255FC8C4}" type="presParOf" srcId="{9C7838FA-3354-7444-B323-68D3F9A3A06F}" destId="{80F3EB64-A65C-2445-A783-4EDB40D088A9}" srcOrd="0" destOrd="0" presId="urn:microsoft.com/office/officeart/2005/8/layout/hierarchy1"/>
    <dgm:cxn modelId="{E79B3B73-250A-D34C-A703-AC6C6A269230}" type="presParOf" srcId="{80F3EB64-A65C-2445-A783-4EDB40D088A9}" destId="{9F9864D4-F2F6-0544-B0F9-76FFC7A033B3}" srcOrd="0" destOrd="0" presId="urn:microsoft.com/office/officeart/2005/8/layout/hierarchy1"/>
    <dgm:cxn modelId="{46D42BD4-75AE-5642-8545-C0C74CF81523}" type="presParOf" srcId="{80F3EB64-A65C-2445-A783-4EDB40D088A9}" destId="{696B79AE-0594-DE48-B7A7-8EA16C814466}" srcOrd="1" destOrd="0" presId="urn:microsoft.com/office/officeart/2005/8/layout/hierarchy1"/>
    <dgm:cxn modelId="{5E23ADF7-E734-A147-8B6F-E30261872BA0}" type="presParOf" srcId="{9C7838FA-3354-7444-B323-68D3F9A3A06F}" destId="{62FECB7F-3C6D-B04E-8879-8CE5A5873FB8}" srcOrd="1" destOrd="0" presId="urn:microsoft.com/office/officeart/2005/8/layout/hierarchy1"/>
    <dgm:cxn modelId="{2142880F-2EFF-334E-9447-1231AC088E88}" type="presParOf" srcId="{C19A3432-9C0F-3A48-BE85-479BB895C40B}" destId="{2DFD1690-A62D-6B47-8402-20D7EC58DBB0}" srcOrd="2" destOrd="0" presId="urn:microsoft.com/office/officeart/2005/8/layout/hierarchy1"/>
    <dgm:cxn modelId="{ED2BF103-CDE5-3E4E-AD1E-B987E9302BC5}" type="presParOf" srcId="{2DFD1690-A62D-6B47-8402-20D7EC58DBB0}" destId="{708E4D70-ABF1-934D-9D74-E57C7DE033CE}" srcOrd="0" destOrd="0" presId="urn:microsoft.com/office/officeart/2005/8/layout/hierarchy1"/>
    <dgm:cxn modelId="{6E6FCD7E-D85A-BB4D-BB09-FD5F2824205C}" type="presParOf" srcId="{708E4D70-ABF1-934D-9D74-E57C7DE033CE}" destId="{2BDFD8BD-5F21-3442-848A-772EACE00263}" srcOrd="0" destOrd="0" presId="urn:microsoft.com/office/officeart/2005/8/layout/hierarchy1"/>
    <dgm:cxn modelId="{CCAA9EA8-8F5A-D547-895E-29FFEA4FE697}" type="presParOf" srcId="{708E4D70-ABF1-934D-9D74-E57C7DE033CE}" destId="{CD8151CD-6509-014C-9E79-C9F842F30BC7}" srcOrd="1" destOrd="0" presId="urn:microsoft.com/office/officeart/2005/8/layout/hierarchy1"/>
    <dgm:cxn modelId="{650B67DB-90A2-8E4A-970A-56D669CA9F7A}" type="presParOf" srcId="{2DFD1690-A62D-6B47-8402-20D7EC58DBB0}" destId="{FE98182A-7970-4D45-8973-162DA8D4970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C14A129-DE90-4FBB-9686-07A8BEF0325D}" type="doc">
      <dgm:prSet loTypeId="urn:microsoft.com/office/officeart/2005/8/layout/arrow5" loCatId="relationship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52918BD-01C1-40E9-AA92-978D40A0DC67}">
      <dgm:prSet/>
      <dgm:spPr/>
      <dgm:t>
        <a:bodyPr/>
        <a:lstStyle/>
        <a:p>
          <a:r>
            <a:rPr lang="en-US"/>
            <a:t>Respect&amp; Reputation</a:t>
          </a:r>
        </a:p>
      </dgm:t>
    </dgm:pt>
    <dgm:pt modelId="{8144E5BC-860F-4EDE-AFAD-02351DA84FBC}" type="parTrans" cxnId="{BFE05273-6BC2-41EA-BCBD-62F867133A43}">
      <dgm:prSet/>
      <dgm:spPr/>
      <dgm:t>
        <a:bodyPr/>
        <a:lstStyle/>
        <a:p>
          <a:endParaRPr lang="en-US"/>
        </a:p>
      </dgm:t>
    </dgm:pt>
    <dgm:pt modelId="{8B0BFCA5-AABF-4349-BB96-8ADCB4A6B766}" type="sibTrans" cxnId="{BFE05273-6BC2-41EA-BCBD-62F867133A43}">
      <dgm:prSet/>
      <dgm:spPr/>
      <dgm:t>
        <a:bodyPr/>
        <a:lstStyle/>
        <a:p>
          <a:endParaRPr lang="en-US"/>
        </a:p>
      </dgm:t>
    </dgm:pt>
    <dgm:pt modelId="{FE24EE67-EABF-48C0-9660-33FF8A3C1679}">
      <dgm:prSet/>
      <dgm:spPr/>
      <dgm:t>
        <a:bodyPr/>
        <a:lstStyle/>
        <a:p>
          <a:r>
            <a:rPr lang="en-US"/>
            <a:t>Avoid public criticism</a:t>
          </a:r>
        </a:p>
      </dgm:t>
    </dgm:pt>
    <dgm:pt modelId="{226722FE-4544-4319-9382-B32CF975CE7E}" type="parTrans" cxnId="{FE2EE6CB-5D09-4827-AFA4-7E0B1183A06F}">
      <dgm:prSet/>
      <dgm:spPr/>
      <dgm:t>
        <a:bodyPr/>
        <a:lstStyle/>
        <a:p>
          <a:endParaRPr lang="en-US"/>
        </a:p>
      </dgm:t>
    </dgm:pt>
    <dgm:pt modelId="{9D2801FF-398A-4010-A2DE-632DC968009D}" type="sibTrans" cxnId="{FE2EE6CB-5D09-4827-AFA4-7E0B1183A06F}">
      <dgm:prSet/>
      <dgm:spPr/>
      <dgm:t>
        <a:bodyPr/>
        <a:lstStyle/>
        <a:p>
          <a:endParaRPr lang="en-US"/>
        </a:p>
      </dgm:t>
    </dgm:pt>
    <dgm:pt modelId="{D3B87BD2-ACE2-4704-838D-38BEC9F2CF7D}">
      <dgm:prSet/>
      <dgm:spPr/>
      <dgm:t>
        <a:bodyPr/>
        <a:lstStyle/>
        <a:p>
          <a:r>
            <a:rPr lang="en-US"/>
            <a:t>Maintain harmony </a:t>
          </a:r>
        </a:p>
      </dgm:t>
    </dgm:pt>
    <dgm:pt modelId="{87540FA4-CEA5-4599-A933-ADF86138F177}" type="parTrans" cxnId="{AA12A04F-9494-44DB-9E78-29E36616407D}">
      <dgm:prSet/>
      <dgm:spPr/>
      <dgm:t>
        <a:bodyPr/>
        <a:lstStyle/>
        <a:p>
          <a:endParaRPr lang="en-US"/>
        </a:p>
      </dgm:t>
    </dgm:pt>
    <dgm:pt modelId="{D09D44AB-EBEA-43B4-A0EE-8381F4B037D3}" type="sibTrans" cxnId="{AA12A04F-9494-44DB-9E78-29E36616407D}">
      <dgm:prSet/>
      <dgm:spPr/>
      <dgm:t>
        <a:bodyPr/>
        <a:lstStyle/>
        <a:p>
          <a:endParaRPr lang="en-US"/>
        </a:p>
      </dgm:t>
    </dgm:pt>
    <dgm:pt modelId="{984CEA85-E2C3-8C49-9E07-F7F9965C058D}" type="pres">
      <dgm:prSet presAssocID="{0C14A129-DE90-4FBB-9686-07A8BEF0325D}" presName="diagram" presStyleCnt="0">
        <dgm:presLayoutVars>
          <dgm:dir/>
          <dgm:resizeHandles val="exact"/>
        </dgm:presLayoutVars>
      </dgm:prSet>
      <dgm:spPr/>
    </dgm:pt>
    <dgm:pt modelId="{7BED531F-816B-EF48-86F9-6498AB043E8A}" type="pres">
      <dgm:prSet presAssocID="{852918BD-01C1-40E9-AA92-978D40A0DC67}" presName="arrow" presStyleLbl="node1" presStyleIdx="0" presStyleCnt="3">
        <dgm:presLayoutVars>
          <dgm:bulletEnabled val="1"/>
        </dgm:presLayoutVars>
      </dgm:prSet>
      <dgm:spPr/>
    </dgm:pt>
    <dgm:pt modelId="{57F37480-CB0B-0841-A4B3-6F1A5CD12C19}" type="pres">
      <dgm:prSet presAssocID="{FE24EE67-EABF-48C0-9660-33FF8A3C1679}" presName="arrow" presStyleLbl="node1" presStyleIdx="1" presStyleCnt="3">
        <dgm:presLayoutVars>
          <dgm:bulletEnabled val="1"/>
        </dgm:presLayoutVars>
      </dgm:prSet>
      <dgm:spPr/>
    </dgm:pt>
    <dgm:pt modelId="{ED98EE00-6F09-0647-8CB2-57468F639415}" type="pres">
      <dgm:prSet presAssocID="{D3B87BD2-ACE2-4704-838D-38BEC9F2CF7D}" presName="arrow" presStyleLbl="node1" presStyleIdx="2" presStyleCnt="3">
        <dgm:presLayoutVars>
          <dgm:bulletEnabled val="1"/>
        </dgm:presLayoutVars>
      </dgm:prSet>
      <dgm:spPr/>
    </dgm:pt>
  </dgm:ptLst>
  <dgm:cxnLst>
    <dgm:cxn modelId="{7592732D-AE7B-D345-AE5C-2F4EC56F1693}" type="presOf" srcId="{852918BD-01C1-40E9-AA92-978D40A0DC67}" destId="{7BED531F-816B-EF48-86F9-6498AB043E8A}" srcOrd="0" destOrd="0" presId="urn:microsoft.com/office/officeart/2005/8/layout/arrow5"/>
    <dgm:cxn modelId="{89E3FF4A-4146-C641-B7EB-0682427CDB8B}" type="presOf" srcId="{FE24EE67-EABF-48C0-9660-33FF8A3C1679}" destId="{57F37480-CB0B-0841-A4B3-6F1A5CD12C19}" srcOrd="0" destOrd="0" presId="urn:microsoft.com/office/officeart/2005/8/layout/arrow5"/>
    <dgm:cxn modelId="{AA12A04F-9494-44DB-9E78-29E36616407D}" srcId="{0C14A129-DE90-4FBB-9686-07A8BEF0325D}" destId="{D3B87BD2-ACE2-4704-838D-38BEC9F2CF7D}" srcOrd="2" destOrd="0" parTransId="{87540FA4-CEA5-4599-A933-ADF86138F177}" sibTransId="{D09D44AB-EBEA-43B4-A0EE-8381F4B037D3}"/>
    <dgm:cxn modelId="{BFE05273-6BC2-41EA-BCBD-62F867133A43}" srcId="{0C14A129-DE90-4FBB-9686-07A8BEF0325D}" destId="{852918BD-01C1-40E9-AA92-978D40A0DC67}" srcOrd="0" destOrd="0" parTransId="{8144E5BC-860F-4EDE-AFAD-02351DA84FBC}" sibTransId="{8B0BFCA5-AABF-4349-BB96-8ADCB4A6B766}"/>
    <dgm:cxn modelId="{736F4C85-1C07-0F45-AEBB-A6CAE139B640}" type="presOf" srcId="{D3B87BD2-ACE2-4704-838D-38BEC9F2CF7D}" destId="{ED98EE00-6F09-0647-8CB2-57468F639415}" srcOrd="0" destOrd="0" presId="urn:microsoft.com/office/officeart/2005/8/layout/arrow5"/>
    <dgm:cxn modelId="{5DA750AF-2ECE-4341-8E90-9D82618A5938}" type="presOf" srcId="{0C14A129-DE90-4FBB-9686-07A8BEF0325D}" destId="{984CEA85-E2C3-8C49-9E07-F7F9965C058D}" srcOrd="0" destOrd="0" presId="urn:microsoft.com/office/officeart/2005/8/layout/arrow5"/>
    <dgm:cxn modelId="{FE2EE6CB-5D09-4827-AFA4-7E0B1183A06F}" srcId="{0C14A129-DE90-4FBB-9686-07A8BEF0325D}" destId="{FE24EE67-EABF-48C0-9660-33FF8A3C1679}" srcOrd="1" destOrd="0" parTransId="{226722FE-4544-4319-9382-B32CF975CE7E}" sibTransId="{9D2801FF-398A-4010-A2DE-632DC968009D}"/>
    <dgm:cxn modelId="{F9A72B43-5233-BB49-86FC-FAF2EA021A70}" type="presParOf" srcId="{984CEA85-E2C3-8C49-9E07-F7F9965C058D}" destId="{7BED531F-816B-EF48-86F9-6498AB043E8A}" srcOrd="0" destOrd="0" presId="urn:microsoft.com/office/officeart/2005/8/layout/arrow5"/>
    <dgm:cxn modelId="{1ACECA3B-6DA6-114C-91E1-55CD67C930B5}" type="presParOf" srcId="{984CEA85-E2C3-8C49-9E07-F7F9965C058D}" destId="{57F37480-CB0B-0841-A4B3-6F1A5CD12C19}" srcOrd="1" destOrd="0" presId="urn:microsoft.com/office/officeart/2005/8/layout/arrow5"/>
    <dgm:cxn modelId="{8BCBFDDA-F17B-064C-9942-DD190550FF16}" type="presParOf" srcId="{984CEA85-E2C3-8C49-9E07-F7F9965C058D}" destId="{ED98EE00-6F09-0647-8CB2-57468F639415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C1830C4-A1D3-4C86-8267-A0772E5D5516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CB2BD7E-70B1-41BF-B4AC-C48A58E0A65D}">
      <dgm:prSet/>
      <dgm:spPr/>
      <dgm:t>
        <a:bodyPr/>
        <a:lstStyle/>
        <a:p>
          <a:r>
            <a:rPr lang="en-US"/>
            <a:t>UK:  Short term </a:t>
          </a:r>
        </a:p>
      </dgm:t>
    </dgm:pt>
    <dgm:pt modelId="{6A4B91A4-6D16-40DD-8D2E-184E46CD5EA6}" type="parTrans" cxnId="{AB9989F6-892E-4D6D-9318-96D64A318FE0}">
      <dgm:prSet/>
      <dgm:spPr/>
      <dgm:t>
        <a:bodyPr/>
        <a:lstStyle/>
        <a:p>
          <a:endParaRPr lang="en-US"/>
        </a:p>
      </dgm:t>
    </dgm:pt>
    <dgm:pt modelId="{6A00AF93-365C-42F2-B1D8-0A02661C0A92}" type="sibTrans" cxnId="{AB9989F6-892E-4D6D-9318-96D64A318FE0}">
      <dgm:prSet/>
      <dgm:spPr/>
      <dgm:t>
        <a:bodyPr/>
        <a:lstStyle/>
        <a:p>
          <a:endParaRPr lang="en-US"/>
        </a:p>
      </dgm:t>
    </dgm:pt>
    <dgm:pt modelId="{4E79F0FD-AD90-423D-B7E9-7B51A0384795}">
      <dgm:prSet/>
      <dgm:spPr/>
      <dgm:t>
        <a:bodyPr/>
        <a:lstStyle/>
        <a:p>
          <a:r>
            <a:rPr lang="en-US"/>
            <a:t>China: Long term </a:t>
          </a:r>
        </a:p>
      </dgm:t>
    </dgm:pt>
    <dgm:pt modelId="{FD316F5D-8B1D-4A4A-9CE8-20D09C9A30E5}" type="parTrans" cxnId="{53D7433E-9755-486F-9ADA-293AACFF587E}">
      <dgm:prSet/>
      <dgm:spPr/>
      <dgm:t>
        <a:bodyPr/>
        <a:lstStyle/>
        <a:p>
          <a:endParaRPr lang="en-US"/>
        </a:p>
      </dgm:t>
    </dgm:pt>
    <dgm:pt modelId="{B55CA105-B71A-40F3-AB90-4349F85E69C1}" type="sibTrans" cxnId="{53D7433E-9755-486F-9ADA-293AACFF587E}">
      <dgm:prSet/>
      <dgm:spPr/>
      <dgm:t>
        <a:bodyPr/>
        <a:lstStyle/>
        <a:p>
          <a:endParaRPr lang="en-US"/>
        </a:p>
      </dgm:t>
    </dgm:pt>
    <dgm:pt modelId="{CA68FA58-CD27-49A5-ACD1-D681AB45C176}">
      <dgm:prSet/>
      <dgm:spPr/>
      <dgm:t>
        <a:bodyPr/>
        <a:lstStyle/>
        <a:p>
          <a:r>
            <a:rPr lang="en-US"/>
            <a:t>Slow negotiations </a:t>
          </a:r>
        </a:p>
      </dgm:t>
    </dgm:pt>
    <dgm:pt modelId="{8FB8EF74-7322-4E92-82AF-288D06BEA84C}" type="parTrans" cxnId="{6B4B8907-D8F4-4BFB-A1DB-CA0551804944}">
      <dgm:prSet/>
      <dgm:spPr/>
      <dgm:t>
        <a:bodyPr/>
        <a:lstStyle/>
        <a:p>
          <a:endParaRPr lang="en-US"/>
        </a:p>
      </dgm:t>
    </dgm:pt>
    <dgm:pt modelId="{4317D4CC-8170-49AA-AD11-4D67884E269E}" type="sibTrans" cxnId="{6B4B8907-D8F4-4BFB-A1DB-CA0551804944}">
      <dgm:prSet/>
      <dgm:spPr/>
      <dgm:t>
        <a:bodyPr/>
        <a:lstStyle/>
        <a:p>
          <a:endParaRPr lang="en-US"/>
        </a:p>
      </dgm:t>
    </dgm:pt>
    <dgm:pt modelId="{F0EF2F00-49F0-4400-A10A-35E160CBE9BA}">
      <dgm:prSet custT="1"/>
      <dgm:spPr/>
      <dgm:t>
        <a:bodyPr/>
        <a:lstStyle/>
        <a:p>
          <a:r>
            <a:rPr lang="en-US" sz="1600" dirty="0"/>
            <a:t>( Hofstede,2011</a:t>
          </a:r>
          <a:r>
            <a:rPr lang="en-US" sz="4100" dirty="0"/>
            <a:t>)</a:t>
          </a:r>
        </a:p>
      </dgm:t>
    </dgm:pt>
    <dgm:pt modelId="{3E3189FB-7D58-41D8-BFA1-DA679CE84D61}" type="parTrans" cxnId="{3B2FFA9B-FE2B-489C-8EA2-EB3EE769E817}">
      <dgm:prSet/>
      <dgm:spPr/>
      <dgm:t>
        <a:bodyPr/>
        <a:lstStyle/>
        <a:p>
          <a:endParaRPr lang="en-US"/>
        </a:p>
      </dgm:t>
    </dgm:pt>
    <dgm:pt modelId="{1D47A7B2-C4F3-4FFD-8493-FED190A91FFB}" type="sibTrans" cxnId="{3B2FFA9B-FE2B-489C-8EA2-EB3EE769E817}">
      <dgm:prSet/>
      <dgm:spPr/>
      <dgm:t>
        <a:bodyPr/>
        <a:lstStyle/>
        <a:p>
          <a:endParaRPr lang="en-US"/>
        </a:p>
      </dgm:t>
    </dgm:pt>
    <dgm:pt modelId="{7614A6E9-BDA8-484C-81E6-8B3B052E2FDC}" type="pres">
      <dgm:prSet presAssocID="{FC1830C4-A1D3-4C86-8267-A0772E5D5516}" presName="vert0" presStyleCnt="0">
        <dgm:presLayoutVars>
          <dgm:dir/>
          <dgm:animOne val="branch"/>
          <dgm:animLvl val="lvl"/>
        </dgm:presLayoutVars>
      </dgm:prSet>
      <dgm:spPr/>
    </dgm:pt>
    <dgm:pt modelId="{D3E43089-3885-DC47-8006-50252E4F63AA}" type="pres">
      <dgm:prSet presAssocID="{7CB2BD7E-70B1-41BF-B4AC-C48A58E0A65D}" presName="thickLine" presStyleLbl="alignNode1" presStyleIdx="0" presStyleCnt="4"/>
      <dgm:spPr/>
    </dgm:pt>
    <dgm:pt modelId="{AFB4AAED-5A8B-FA4F-986E-A8FFB626C584}" type="pres">
      <dgm:prSet presAssocID="{7CB2BD7E-70B1-41BF-B4AC-C48A58E0A65D}" presName="horz1" presStyleCnt="0"/>
      <dgm:spPr/>
    </dgm:pt>
    <dgm:pt modelId="{E609F310-DCE9-F543-9D87-BFF5505AB3A1}" type="pres">
      <dgm:prSet presAssocID="{7CB2BD7E-70B1-41BF-B4AC-C48A58E0A65D}" presName="tx1" presStyleLbl="revTx" presStyleIdx="0" presStyleCnt="4"/>
      <dgm:spPr/>
    </dgm:pt>
    <dgm:pt modelId="{5EE65A68-B971-A743-92A0-4E900D327845}" type="pres">
      <dgm:prSet presAssocID="{7CB2BD7E-70B1-41BF-B4AC-C48A58E0A65D}" presName="vert1" presStyleCnt="0"/>
      <dgm:spPr/>
    </dgm:pt>
    <dgm:pt modelId="{D31CB209-572D-F646-8734-AA21BD314157}" type="pres">
      <dgm:prSet presAssocID="{4E79F0FD-AD90-423D-B7E9-7B51A0384795}" presName="thickLine" presStyleLbl="alignNode1" presStyleIdx="1" presStyleCnt="4"/>
      <dgm:spPr/>
    </dgm:pt>
    <dgm:pt modelId="{58C62200-6C57-7545-AD8F-7C89BDE8A439}" type="pres">
      <dgm:prSet presAssocID="{4E79F0FD-AD90-423D-B7E9-7B51A0384795}" presName="horz1" presStyleCnt="0"/>
      <dgm:spPr/>
    </dgm:pt>
    <dgm:pt modelId="{1482B9B5-5E71-4A4B-A9F7-3967700C0037}" type="pres">
      <dgm:prSet presAssocID="{4E79F0FD-AD90-423D-B7E9-7B51A0384795}" presName="tx1" presStyleLbl="revTx" presStyleIdx="1" presStyleCnt="4"/>
      <dgm:spPr/>
    </dgm:pt>
    <dgm:pt modelId="{6217D12B-62C7-0343-912C-3E4069893818}" type="pres">
      <dgm:prSet presAssocID="{4E79F0FD-AD90-423D-B7E9-7B51A0384795}" presName="vert1" presStyleCnt="0"/>
      <dgm:spPr/>
    </dgm:pt>
    <dgm:pt modelId="{CA30A065-6A5F-9B4C-B5BC-F440E70BADE9}" type="pres">
      <dgm:prSet presAssocID="{CA68FA58-CD27-49A5-ACD1-D681AB45C176}" presName="thickLine" presStyleLbl="alignNode1" presStyleIdx="2" presStyleCnt="4"/>
      <dgm:spPr/>
    </dgm:pt>
    <dgm:pt modelId="{03CC5FC2-4D56-FF43-9B01-589909A665E9}" type="pres">
      <dgm:prSet presAssocID="{CA68FA58-CD27-49A5-ACD1-D681AB45C176}" presName="horz1" presStyleCnt="0"/>
      <dgm:spPr/>
    </dgm:pt>
    <dgm:pt modelId="{F0D5AB22-A42A-A742-B411-53D8E97B53CD}" type="pres">
      <dgm:prSet presAssocID="{CA68FA58-CD27-49A5-ACD1-D681AB45C176}" presName="tx1" presStyleLbl="revTx" presStyleIdx="2" presStyleCnt="4"/>
      <dgm:spPr/>
    </dgm:pt>
    <dgm:pt modelId="{8D9B63A1-2012-5F48-907A-9C26F1F42A40}" type="pres">
      <dgm:prSet presAssocID="{CA68FA58-CD27-49A5-ACD1-D681AB45C176}" presName="vert1" presStyleCnt="0"/>
      <dgm:spPr/>
    </dgm:pt>
    <dgm:pt modelId="{674B57F4-81C1-CD4D-A4FE-641BCFCBFA10}" type="pres">
      <dgm:prSet presAssocID="{F0EF2F00-49F0-4400-A10A-35E160CBE9BA}" presName="thickLine" presStyleLbl="alignNode1" presStyleIdx="3" presStyleCnt="4"/>
      <dgm:spPr/>
    </dgm:pt>
    <dgm:pt modelId="{E7C4B732-ACA8-FD40-A369-21D64150CA82}" type="pres">
      <dgm:prSet presAssocID="{F0EF2F00-49F0-4400-A10A-35E160CBE9BA}" presName="horz1" presStyleCnt="0"/>
      <dgm:spPr/>
    </dgm:pt>
    <dgm:pt modelId="{2EECB604-3A11-634B-BF30-986CB987E215}" type="pres">
      <dgm:prSet presAssocID="{F0EF2F00-49F0-4400-A10A-35E160CBE9BA}" presName="tx1" presStyleLbl="revTx" presStyleIdx="3" presStyleCnt="4"/>
      <dgm:spPr/>
    </dgm:pt>
    <dgm:pt modelId="{5AF67E1C-D3F1-094A-B504-06A474577F63}" type="pres">
      <dgm:prSet presAssocID="{F0EF2F00-49F0-4400-A10A-35E160CBE9BA}" presName="vert1" presStyleCnt="0"/>
      <dgm:spPr/>
    </dgm:pt>
  </dgm:ptLst>
  <dgm:cxnLst>
    <dgm:cxn modelId="{2F07F701-B104-9C4D-B834-320E17D96027}" type="presOf" srcId="{FC1830C4-A1D3-4C86-8267-A0772E5D5516}" destId="{7614A6E9-BDA8-484C-81E6-8B3B052E2FDC}" srcOrd="0" destOrd="0" presId="urn:microsoft.com/office/officeart/2008/layout/LinedList"/>
    <dgm:cxn modelId="{6B4B8907-D8F4-4BFB-A1DB-CA0551804944}" srcId="{FC1830C4-A1D3-4C86-8267-A0772E5D5516}" destId="{CA68FA58-CD27-49A5-ACD1-D681AB45C176}" srcOrd="2" destOrd="0" parTransId="{8FB8EF74-7322-4E92-82AF-288D06BEA84C}" sibTransId="{4317D4CC-8170-49AA-AD11-4D67884E269E}"/>
    <dgm:cxn modelId="{53D7433E-9755-486F-9ADA-293AACFF587E}" srcId="{FC1830C4-A1D3-4C86-8267-A0772E5D5516}" destId="{4E79F0FD-AD90-423D-B7E9-7B51A0384795}" srcOrd="1" destOrd="0" parTransId="{FD316F5D-8B1D-4A4A-9CE8-20D09C9A30E5}" sibTransId="{B55CA105-B71A-40F3-AB90-4349F85E69C1}"/>
    <dgm:cxn modelId="{BC1B8F4D-293A-0949-A88A-1AB5B6A63D8D}" type="presOf" srcId="{CA68FA58-CD27-49A5-ACD1-D681AB45C176}" destId="{F0D5AB22-A42A-A742-B411-53D8E97B53CD}" srcOrd="0" destOrd="0" presId="urn:microsoft.com/office/officeart/2008/layout/LinedList"/>
    <dgm:cxn modelId="{8E39C854-2A2C-6B4F-BF6A-679C9E46329C}" type="presOf" srcId="{4E79F0FD-AD90-423D-B7E9-7B51A0384795}" destId="{1482B9B5-5E71-4A4B-A9F7-3967700C0037}" srcOrd="0" destOrd="0" presId="urn:microsoft.com/office/officeart/2008/layout/LinedList"/>
    <dgm:cxn modelId="{3B2FFA9B-FE2B-489C-8EA2-EB3EE769E817}" srcId="{FC1830C4-A1D3-4C86-8267-A0772E5D5516}" destId="{F0EF2F00-49F0-4400-A10A-35E160CBE9BA}" srcOrd="3" destOrd="0" parTransId="{3E3189FB-7D58-41D8-BFA1-DA679CE84D61}" sibTransId="{1D47A7B2-C4F3-4FFD-8493-FED190A91FFB}"/>
    <dgm:cxn modelId="{18EBF8AE-91DA-3947-915A-4F61F2E161AB}" type="presOf" srcId="{7CB2BD7E-70B1-41BF-B4AC-C48A58E0A65D}" destId="{E609F310-DCE9-F543-9D87-BFF5505AB3A1}" srcOrd="0" destOrd="0" presId="urn:microsoft.com/office/officeart/2008/layout/LinedList"/>
    <dgm:cxn modelId="{40F7D8DD-B718-1B4D-B55C-8120F04A704B}" type="presOf" srcId="{F0EF2F00-49F0-4400-A10A-35E160CBE9BA}" destId="{2EECB604-3A11-634B-BF30-986CB987E215}" srcOrd="0" destOrd="0" presId="urn:microsoft.com/office/officeart/2008/layout/LinedList"/>
    <dgm:cxn modelId="{AB9989F6-892E-4D6D-9318-96D64A318FE0}" srcId="{FC1830C4-A1D3-4C86-8267-A0772E5D5516}" destId="{7CB2BD7E-70B1-41BF-B4AC-C48A58E0A65D}" srcOrd="0" destOrd="0" parTransId="{6A4B91A4-6D16-40DD-8D2E-184E46CD5EA6}" sibTransId="{6A00AF93-365C-42F2-B1D8-0A02661C0A92}"/>
    <dgm:cxn modelId="{05ADE03A-330E-AC48-AAE3-3F4875BCCD69}" type="presParOf" srcId="{7614A6E9-BDA8-484C-81E6-8B3B052E2FDC}" destId="{D3E43089-3885-DC47-8006-50252E4F63AA}" srcOrd="0" destOrd="0" presId="urn:microsoft.com/office/officeart/2008/layout/LinedList"/>
    <dgm:cxn modelId="{27917858-CF9A-4248-ABA6-B053280368C4}" type="presParOf" srcId="{7614A6E9-BDA8-484C-81E6-8B3B052E2FDC}" destId="{AFB4AAED-5A8B-FA4F-986E-A8FFB626C584}" srcOrd="1" destOrd="0" presId="urn:microsoft.com/office/officeart/2008/layout/LinedList"/>
    <dgm:cxn modelId="{D8558B91-B5F3-C543-81A7-2CE5BD39CF80}" type="presParOf" srcId="{AFB4AAED-5A8B-FA4F-986E-A8FFB626C584}" destId="{E609F310-DCE9-F543-9D87-BFF5505AB3A1}" srcOrd="0" destOrd="0" presId="urn:microsoft.com/office/officeart/2008/layout/LinedList"/>
    <dgm:cxn modelId="{2A33F439-D1F4-274F-B49E-E26574BCB091}" type="presParOf" srcId="{AFB4AAED-5A8B-FA4F-986E-A8FFB626C584}" destId="{5EE65A68-B971-A743-92A0-4E900D327845}" srcOrd="1" destOrd="0" presId="urn:microsoft.com/office/officeart/2008/layout/LinedList"/>
    <dgm:cxn modelId="{750E5A87-C369-4445-AB45-3AF54BB939FD}" type="presParOf" srcId="{7614A6E9-BDA8-484C-81E6-8B3B052E2FDC}" destId="{D31CB209-572D-F646-8734-AA21BD314157}" srcOrd="2" destOrd="0" presId="urn:microsoft.com/office/officeart/2008/layout/LinedList"/>
    <dgm:cxn modelId="{7626C35A-E9FD-C640-8AF1-056BCE972B70}" type="presParOf" srcId="{7614A6E9-BDA8-484C-81E6-8B3B052E2FDC}" destId="{58C62200-6C57-7545-AD8F-7C89BDE8A439}" srcOrd="3" destOrd="0" presId="urn:microsoft.com/office/officeart/2008/layout/LinedList"/>
    <dgm:cxn modelId="{1092D4BF-747D-464B-89F3-B31AB4C36959}" type="presParOf" srcId="{58C62200-6C57-7545-AD8F-7C89BDE8A439}" destId="{1482B9B5-5E71-4A4B-A9F7-3967700C0037}" srcOrd="0" destOrd="0" presId="urn:microsoft.com/office/officeart/2008/layout/LinedList"/>
    <dgm:cxn modelId="{815BB20A-B7ED-3040-AFD0-36C0800DC4B8}" type="presParOf" srcId="{58C62200-6C57-7545-AD8F-7C89BDE8A439}" destId="{6217D12B-62C7-0343-912C-3E4069893818}" srcOrd="1" destOrd="0" presId="urn:microsoft.com/office/officeart/2008/layout/LinedList"/>
    <dgm:cxn modelId="{46AE5F79-5E91-4440-83CB-B37F7BD3FECA}" type="presParOf" srcId="{7614A6E9-BDA8-484C-81E6-8B3B052E2FDC}" destId="{CA30A065-6A5F-9B4C-B5BC-F440E70BADE9}" srcOrd="4" destOrd="0" presId="urn:microsoft.com/office/officeart/2008/layout/LinedList"/>
    <dgm:cxn modelId="{12D0DB00-50E6-074B-B86D-1DA40DC3AA5F}" type="presParOf" srcId="{7614A6E9-BDA8-484C-81E6-8B3B052E2FDC}" destId="{03CC5FC2-4D56-FF43-9B01-589909A665E9}" srcOrd="5" destOrd="0" presId="urn:microsoft.com/office/officeart/2008/layout/LinedList"/>
    <dgm:cxn modelId="{CD16111F-4858-264C-BDEC-24776DA85771}" type="presParOf" srcId="{03CC5FC2-4D56-FF43-9B01-589909A665E9}" destId="{F0D5AB22-A42A-A742-B411-53D8E97B53CD}" srcOrd="0" destOrd="0" presId="urn:microsoft.com/office/officeart/2008/layout/LinedList"/>
    <dgm:cxn modelId="{7E6DBE64-C796-9148-ADC7-E6F76A752AC6}" type="presParOf" srcId="{03CC5FC2-4D56-FF43-9B01-589909A665E9}" destId="{8D9B63A1-2012-5F48-907A-9C26F1F42A40}" srcOrd="1" destOrd="0" presId="urn:microsoft.com/office/officeart/2008/layout/LinedList"/>
    <dgm:cxn modelId="{A0D0DCA2-B133-5247-8F31-21D3FC921A8C}" type="presParOf" srcId="{7614A6E9-BDA8-484C-81E6-8B3B052E2FDC}" destId="{674B57F4-81C1-CD4D-A4FE-641BCFCBFA10}" srcOrd="6" destOrd="0" presId="urn:microsoft.com/office/officeart/2008/layout/LinedList"/>
    <dgm:cxn modelId="{445A23DA-8230-1E4D-A064-6D839F8B6CBB}" type="presParOf" srcId="{7614A6E9-BDA8-484C-81E6-8B3B052E2FDC}" destId="{E7C4B732-ACA8-FD40-A369-21D64150CA82}" srcOrd="7" destOrd="0" presId="urn:microsoft.com/office/officeart/2008/layout/LinedList"/>
    <dgm:cxn modelId="{3596065C-3A61-1948-ADCC-40EA2727E7EF}" type="presParOf" srcId="{E7C4B732-ACA8-FD40-A369-21D64150CA82}" destId="{2EECB604-3A11-634B-BF30-986CB987E215}" srcOrd="0" destOrd="0" presId="urn:microsoft.com/office/officeart/2008/layout/LinedList"/>
    <dgm:cxn modelId="{D1B03816-C6D3-894D-8012-CBEC15536932}" type="presParOf" srcId="{E7C4B732-ACA8-FD40-A369-21D64150CA82}" destId="{5AF67E1C-D3F1-094A-B504-06A474577F6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0F5F831-1A4B-44D8-A603-DF7BF5121B5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981C61E-E16C-46BE-8166-A5D38BB8DF01}">
      <dgm:prSet/>
      <dgm:spPr/>
      <dgm:t>
        <a:bodyPr/>
        <a:lstStyle/>
        <a:p>
          <a:r>
            <a:rPr lang="en-US"/>
            <a:t>Culture is key</a:t>
          </a:r>
        </a:p>
      </dgm:t>
    </dgm:pt>
    <dgm:pt modelId="{DCDC56F4-CD54-4683-9E81-BF4A6E6E3C1C}" type="parTrans" cxnId="{B7C4F2DA-A508-4FF5-8BE5-F667168E0188}">
      <dgm:prSet/>
      <dgm:spPr/>
      <dgm:t>
        <a:bodyPr/>
        <a:lstStyle/>
        <a:p>
          <a:endParaRPr lang="en-US"/>
        </a:p>
      </dgm:t>
    </dgm:pt>
    <dgm:pt modelId="{5A80BA60-26D1-410B-9C54-BC09C897B8E5}" type="sibTrans" cxnId="{B7C4F2DA-A508-4FF5-8BE5-F667168E0188}">
      <dgm:prSet/>
      <dgm:spPr/>
      <dgm:t>
        <a:bodyPr/>
        <a:lstStyle/>
        <a:p>
          <a:endParaRPr lang="en-US"/>
        </a:p>
      </dgm:t>
    </dgm:pt>
    <dgm:pt modelId="{62560CF5-5EDC-4FE3-88A8-9F2DC0601D43}">
      <dgm:prSet/>
      <dgm:spPr/>
      <dgm:t>
        <a:bodyPr/>
        <a:lstStyle/>
        <a:p>
          <a:r>
            <a:rPr lang="en-US"/>
            <a:t>Adaptation is essential</a:t>
          </a:r>
        </a:p>
      </dgm:t>
    </dgm:pt>
    <dgm:pt modelId="{E04CD9BF-B7FB-4649-9730-78BA115D2C4B}" type="parTrans" cxnId="{64D79D83-E716-44A7-9932-86DDBA8C1C30}">
      <dgm:prSet/>
      <dgm:spPr/>
      <dgm:t>
        <a:bodyPr/>
        <a:lstStyle/>
        <a:p>
          <a:endParaRPr lang="en-US"/>
        </a:p>
      </dgm:t>
    </dgm:pt>
    <dgm:pt modelId="{74604983-A9A8-496C-BCE6-0B2F4D156D88}" type="sibTrans" cxnId="{64D79D83-E716-44A7-9932-86DDBA8C1C30}">
      <dgm:prSet/>
      <dgm:spPr/>
      <dgm:t>
        <a:bodyPr/>
        <a:lstStyle/>
        <a:p>
          <a:endParaRPr lang="en-US"/>
        </a:p>
      </dgm:t>
    </dgm:pt>
    <dgm:pt modelId="{492B3264-051F-4700-ABAB-88DDCDB1C8F9}">
      <dgm:prSet/>
      <dgm:spPr/>
      <dgm:t>
        <a:bodyPr/>
        <a:lstStyle/>
        <a:p>
          <a:r>
            <a:rPr lang="en-US"/>
            <a:t>Trust drives success</a:t>
          </a:r>
        </a:p>
      </dgm:t>
    </dgm:pt>
    <dgm:pt modelId="{B9104526-CF2B-4240-A9FE-2F7729A664CF}" type="parTrans" cxnId="{BE25DE83-E84E-494D-9FA9-87ED7681931A}">
      <dgm:prSet/>
      <dgm:spPr/>
      <dgm:t>
        <a:bodyPr/>
        <a:lstStyle/>
        <a:p>
          <a:endParaRPr lang="en-US"/>
        </a:p>
      </dgm:t>
    </dgm:pt>
    <dgm:pt modelId="{AADE6084-8447-4D68-950F-6070A1768FD6}" type="sibTrans" cxnId="{BE25DE83-E84E-494D-9FA9-87ED7681931A}">
      <dgm:prSet/>
      <dgm:spPr/>
      <dgm:t>
        <a:bodyPr/>
        <a:lstStyle/>
        <a:p>
          <a:endParaRPr lang="en-US"/>
        </a:p>
      </dgm:t>
    </dgm:pt>
    <dgm:pt modelId="{48B32863-C1BB-4C42-BE9E-EAA8D1F9B42D}" type="pres">
      <dgm:prSet presAssocID="{E0F5F831-1A4B-44D8-A603-DF7BF5121B57}" presName="root" presStyleCnt="0">
        <dgm:presLayoutVars>
          <dgm:dir/>
          <dgm:resizeHandles val="exact"/>
        </dgm:presLayoutVars>
      </dgm:prSet>
      <dgm:spPr/>
    </dgm:pt>
    <dgm:pt modelId="{7145EF46-AA20-414F-A889-89C2D8E8E202}" type="pres">
      <dgm:prSet presAssocID="{4981C61E-E16C-46BE-8166-A5D38BB8DF01}" presName="compNode" presStyleCnt="0"/>
      <dgm:spPr/>
    </dgm:pt>
    <dgm:pt modelId="{6DCF6B50-6D45-4EE7-8073-564AD488DD34}" type="pres">
      <dgm:prSet presAssocID="{4981C61E-E16C-46BE-8166-A5D38BB8DF0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B2654D5C-721C-4A09-A0A0-729840D60BD7}" type="pres">
      <dgm:prSet presAssocID="{4981C61E-E16C-46BE-8166-A5D38BB8DF01}" presName="spaceRect" presStyleCnt="0"/>
      <dgm:spPr/>
    </dgm:pt>
    <dgm:pt modelId="{CF4D902D-DC36-4D3C-9B33-085DE947C657}" type="pres">
      <dgm:prSet presAssocID="{4981C61E-E16C-46BE-8166-A5D38BB8DF01}" presName="textRect" presStyleLbl="revTx" presStyleIdx="0" presStyleCnt="3">
        <dgm:presLayoutVars>
          <dgm:chMax val="1"/>
          <dgm:chPref val="1"/>
        </dgm:presLayoutVars>
      </dgm:prSet>
      <dgm:spPr/>
    </dgm:pt>
    <dgm:pt modelId="{78E24FC5-6733-4EA4-AE88-41327BD203A0}" type="pres">
      <dgm:prSet presAssocID="{5A80BA60-26D1-410B-9C54-BC09C897B8E5}" presName="sibTrans" presStyleCnt="0"/>
      <dgm:spPr/>
    </dgm:pt>
    <dgm:pt modelId="{61FFBE49-47CE-465E-87CA-4C3535FEE7DD}" type="pres">
      <dgm:prSet presAssocID="{62560CF5-5EDC-4FE3-88A8-9F2DC0601D43}" presName="compNode" presStyleCnt="0"/>
      <dgm:spPr/>
    </dgm:pt>
    <dgm:pt modelId="{DE89F256-B835-49EE-906F-429E6A71CDAD}" type="pres">
      <dgm:prSet presAssocID="{62560CF5-5EDC-4FE3-88A8-9F2DC0601D4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E3116BC-7872-46C1-A79D-70DCCA45773E}" type="pres">
      <dgm:prSet presAssocID="{62560CF5-5EDC-4FE3-88A8-9F2DC0601D43}" presName="spaceRect" presStyleCnt="0"/>
      <dgm:spPr/>
    </dgm:pt>
    <dgm:pt modelId="{427DDB2B-0002-4A0E-BF52-6FFF1B6CAF19}" type="pres">
      <dgm:prSet presAssocID="{62560CF5-5EDC-4FE3-88A8-9F2DC0601D43}" presName="textRect" presStyleLbl="revTx" presStyleIdx="1" presStyleCnt="3">
        <dgm:presLayoutVars>
          <dgm:chMax val="1"/>
          <dgm:chPref val="1"/>
        </dgm:presLayoutVars>
      </dgm:prSet>
      <dgm:spPr/>
    </dgm:pt>
    <dgm:pt modelId="{C6C39204-F77B-4BAA-A055-2EF7EC8EC74F}" type="pres">
      <dgm:prSet presAssocID="{74604983-A9A8-496C-BCE6-0B2F4D156D88}" presName="sibTrans" presStyleCnt="0"/>
      <dgm:spPr/>
    </dgm:pt>
    <dgm:pt modelId="{49F25BF8-E7EA-42E4-9347-2840C3CDD358}" type="pres">
      <dgm:prSet presAssocID="{492B3264-051F-4700-ABAB-88DDCDB1C8F9}" presName="compNode" presStyleCnt="0"/>
      <dgm:spPr/>
    </dgm:pt>
    <dgm:pt modelId="{79997886-3C60-4D06-AB0A-AA2E8EE8DD69}" type="pres">
      <dgm:prSet presAssocID="{492B3264-051F-4700-ABAB-88DDCDB1C8F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069D24E-FF4C-4797-833B-9E775E881812}" type="pres">
      <dgm:prSet presAssocID="{492B3264-051F-4700-ABAB-88DDCDB1C8F9}" presName="spaceRect" presStyleCnt="0"/>
      <dgm:spPr/>
    </dgm:pt>
    <dgm:pt modelId="{40E34678-3F64-4D7F-9B09-827B72F5BAAA}" type="pres">
      <dgm:prSet presAssocID="{492B3264-051F-4700-ABAB-88DDCDB1C8F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D18A15D-6FDD-4E57-AD79-F11DE17E5208}" type="presOf" srcId="{492B3264-051F-4700-ABAB-88DDCDB1C8F9}" destId="{40E34678-3F64-4D7F-9B09-827B72F5BAAA}" srcOrd="0" destOrd="0" presId="urn:microsoft.com/office/officeart/2018/2/layout/IconLabelList"/>
    <dgm:cxn modelId="{ABD52D61-6AAF-431E-875B-B971CCC511C1}" type="presOf" srcId="{62560CF5-5EDC-4FE3-88A8-9F2DC0601D43}" destId="{427DDB2B-0002-4A0E-BF52-6FFF1B6CAF19}" srcOrd="0" destOrd="0" presId="urn:microsoft.com/office/officeart/2018/2/layout/IconLabelList"/>
    <dgm:cxn modelId="{64D79D83-E716-44A7-9932-86DDBA8C1C30}" srcId="{E0F5F831-1A4B-44D8-A603-DF7BF5121B57}" destId="{62560CF5-5EDC-4FE3-88A8-9F2DC0601D43}" srcOrd="1" destOrd="0" parTransId="{E04CD9BF-B7FB-4649-9730-78BA115D2C4B}" sibTransId="{74604983-A9A8-496C-BCE6-0B2F4D156D88}"/>
    <dgm:cxn modelId="{BE25DE83-E84E-494D-9FA9-87ED7681931A}" srcId="{E0F5F831-1A4B-44D8-A603-DF7BF5121B57}" destId="{492B3264-051F-4700-ABAB-88DDCDB1C8F9}" srcOrd="2" destOrd="0" parTransId="{B9104526-CF2B-4240-A9FE-2F7729A664CF}" sibTransId="{AADE6084-8447-4D68-950F-6070A1768FD6}"/>
    <dgm:cxn modelId="{848FBF9B-D492-4F78-BDF8-002D5BE657EA}" type="presOf" srcId="{E0F5F831-1A4B-44D8-A603-DF7BF5121B57}" destId="{48B32863-C1BB-4C42-BE9E-EAA8D1F9B42D}" srcOrd="0" destOrd="0" presId="urn:microsoft.com/office/officeart/2018/2/layout/IconLabelList"/>
    <dgm:cxn modelId="{26965BD5-0662-4853-BAE9-76B925045487}" type="presOf" srcId="{4981C61E-E16C-46BE-8166-A5D38BB8DF01}" destId="{CF4D902D-DC36-4D3C-9B33-085DE947C657}" srcOrd="0" destOrd="0" presId="urn:microsoft.com/office/officeart/2018/2/layout/IconLabelList"/>
    <dgm:cxn modelId="{B7C4F2DA-A508-4FF5-8BE5-F667168E0188}" srcId="{E0F5F831-1A4B-44D8-A603-DF7BF5121B57}" destId="{4981C61E-E16C-46BE-8166-A5D38BB8DF01}" srcOrd="0" destOrd="0" parTransId="{DCDC56F4-CD54-4683-9E81-BF4A6E6E3C1C}" sibTransId="{5A80BA60-26D1-410B-9C54-BC09C897B8E5}"/>
    <dgm:cxn modelId="{0C76D67C-FCA9-4915-B85D-3F1D2B491355}" type="presParOf" srcId="{48B32863-C1BB-4C42-BE9E-EAA8D1F9B42D}" destId="{7145EF46-AA20-414F-A889-89C2D8E8E202}" srcOrd="0" destOrd="0" presId="urn:microsoft.com/office/officeart/2018/2/layout/IconLabelList"/>
    <dgm:cxn modelId="{B48916AA-A109-430E-844D-EF294CED514F}" type="presParOf" srcId="{7145EF46-AA20-414F-A889-89C2D8E8E202}" destId="{6DCF6B50-6D45-4EE7-8073-564AD488DD34}" srcOrd="0" destOrd="0" presId="urn:microsoft.com/office/officeart/2018/2/layout/IconLabelList"/>
    <dgm:cxn modelId="{E0E6F5BF-AB6C-4404-9699-0D267B9BE932}" type="presParOf" srcId="{7145EF46-AA20-414F-A889-89C2D8E8E202}" destId="{B2654D5C-721C-4A09-A0A0-729840D60BD7}" srcOrd="1" destOrd="0" presId="urn:microsoft.com/office/officeart/2018/2/layout/IconLabelList"/>
    <dgm:cxn modelId="{7FDD7D6E-E722-4ED2-A67E-1F7CEB01D072}" type="presParOf" srcId="{7145EF46-AA20-414F-A889-89C2D8E8E202}" destId="{CF4D902D-DC36-4D3C-9B33-085DE947C657}" srcOrd="2" destOrd="0" presId="urn:microsoft.com/office/officeart/2018/2/layout/IconLabelList"/>
    <dgm:cxn modelId="{8D8D121B-5578-4BE1-BB48-962477E6DFD2}" type="presParOf" srcId="{48B32863-C1BB-4C42-BE9E-EAA8D1F9B42D}" destId="{78E24FC5-6733-4EA4-AE88-41327BD203A0}" srcOrd="1" destOrd="0" presId="urn:microsoft.com/office/officeart/2018/2/layout/IconLabelList"/>
    <dgm:cxn modelId="{01E967FC-CFD8-4D88-A1A6-B860CA3527E9}" type="presParOf" srcId="{48B32863-C1BB-4C42-BE9E-EAA8D1F9B42D}" destId="{61FFBE49-47CE-465E-87CA-4C3535FEE7DD}" srcOrd="2" destOrd="0" presId="urn:microsoft.com/office/officeart/2018/2/layout/IconLabelList"/>
    <dgm:cxn modelId="{E45E58CC-2281-4AB7-BE9A-DAA996AA3A07}" type="presParOf" srcId="{61FFBE49-47CE-465E-87CA-4C3535FEE7DD}" destId="{DE89F256-B835-49EE-906F-429E6A71CDAD}" srcOrd="0" destOrd="0" presId="urn:microsoft.com/office/officeart/2018/2/layout/IconLabelList"/>
    <dgm:cxn modelId="{F37AC17B-C6BF-4500-860A-734BB96F2E72}" type="presParOf" srcId="{61FFBE49-47CE-465E-87CA-4C3535FEE7DD}" destId="{9E3116BC-7872-46C1-A79D-70DCCA45773E}" srcOrd="1" destOrd="0" presId="urn:microsoft.com/office/officeart/2018/2/layout/IconLabelList"/>
    <dgm:cxn modelId="{6DCC7570-2625-4E93-9B81-8EE4FE5B116A}" type="presParOf" srcId="{61FFBE49-47CE-465E-87CA-4C3535FEE7DD}" destId="{427DDB2B-0002-4A0E-BF52-6FFF1B6CAF19}" srcOrd="2" destOrd="0" presId="urn:microsoft.com/office/officeart/2018/2/layout/IconLabelList"/>
    <dgm:cxn modelId="{8C86B023-BFF5-4BCF-8F9D-21DE72CD6CAF}" type="presParOf" srcId="{48B32863-C1BB-4C42-BE9E-EAA8D1F9B42D}" destId="{C6C39204-F77B-4BAA-A055-2EF7EC8EC74F}" srcOrd="3" destOrd="0" presId="urn:microsoft.com/office/officeart/2018/2/layout/IconLabelList"/>
    <dgm:cxn modelId="{3A4BF238-7B9F-4E64-81CC-22F666C04016}" type="presParOf" srcId="{48B32863-C1BB-4C42-BE9E-EAA8D1F9B42D}" destId="{49F25BF8-E7EA-42E4-9347-2840C3CDD358}" srcOrd="4" destOrd="0" presId="urn:microsoft.com/office/officeart/2018/2/layout/IconLabelList"/>
    <dgm:cxn modelId="{9E35D125-2F26-4CC3-B4A2-18D831848396}" type="presParOf" srcId="{49F25BF8-E7EA-42E4-9347-2840C3CDD358}" destId="{79997886-3C60-4D06-AB0A-AA2E8EE8DD69}" srcOrd="0" destOrd="0" presId="urn:microsoft.com/office/officeart/2018/2/layout/IconLabelList"/>
    <dgm:cxn modelId="{B270619B-A046-4A59-9BCB-0F6256D266EE}" type="presParOf" srcId="{49F25BF8-E7EA-42E4-9347-2840C3CDD358}" destId="{9069D24E-FF4C-4797-833B-9E775E881812}" srcOrd="1" destOrd="0" presId="urn:microsoft.com/office/officeart/2018/2/layout/IconLabelList"/>
    <dgm:cxn modelId="{AF0C58AF-DBAD-4FFF-9B3C-14E9B6E853E8}" type="presParOf" srcId="{49F25BF8-E7EA-42E4-9347-2840C3CDD358}" destId="{40E34678-3F64-4D7F-9B09-827B72F5BAA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842E46-035F-4E8A-AE03-E3689309FCC0}">
      <dsp:nvSpPr>
        <dsp:cNvPr id="0" name=""/>
        <dsp:cNvSpPr/>
      </dsp:nvSpPr>
      <dsp:spPr>
        <a:xfrm>
          <a:off x="1679220" y="37850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3487F5-ABAB-4A8B-AD75-BC083A1650A4}">
      <dsp:nvSpPr>
        <dsp:cNvPr id="0" name=""/>
        <dsp:cNvSpPr/>
      </dsp:nvSpPr>
      <dsp:spPr>
        <a:xfrm>
          <a:off x="491220" y="2452051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Burberry expanding in China Partenering  with Tencent </a:t>
          </a:r>
        </a:p>
      </dsp:txBody>
      <dsp:txXfrm>
        <a:off x="491220" y="2452051"/>
        <a:ext cx="4320000" cy="720000"/>
      </dsp:txXfrm>
    </dsp:sp>
    <dsp:sp modelId="{1C549786-B5A4-4ED5-9B76-5F0F926D17C6}">
      <dsp:nvSpPr>
        <dsp:cNvPr id="0" name=""/>
        <dsp:cNvSpPr/>
      </dsp:nvSpPr>
      <dsp:spPr>
        <a:xfrm>
          <a:off x="6755220" y="37850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4D9B00-D3B4-4373-9A37-C08377E1E8D4}">
      <dsp:nvSpPr>
        <dsp:cNvPr id="0" name=""/>
        <dsp:cNvSpPr/>
      </dsp:nvSpPr>
      <dsp:spPr>
        <a:xfrm>
          <a:off x="5567220" y="2452051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Focus is on cultural negotiation strategy</a:t>
          </a:r>
        </a:p>
      </dsp:txBody>
      <dsp:txXfrm>
        <a:off x="5567220" y="2452051"/>
        <a:ext cx="432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6EE4AE-04A8-46A2-B39B-404FB404DBEA}">
      <dsp:nvSpPr>
        <dsp:cNvPr id="0" name=""/>
        <dsp:cNvSpPr/>
      </dsp:nvSpPr>
      <dsp:spPr>
        <a:xfrm>
          <a:off x="718664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47DBDB-79C0-4791-8331-A56D18F69298}">
      <dsp:nvSpPr>
        <dsp:cNvPr id="0" name=""/>
        <dsp:cNvSpPr/>
      </dsp:nvSpPr>
      <dsp:spPr>
        <a:xfrm>
          <a:off x="1135476" y="870715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454E23-B50D-4094-8511-0693DD2C6574}">
      <dsp:nvSpPr>
        <dsp:cNvPr id="0" name=""/>
        <dsp:cNvSpPr/>
      </dsp:nvSpPr>
      <dsp:spPr>
        <a:xfrm>
          <a:off x="93445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Affects communication and trust </a:t>
          </a:r>
        </a:p>
      </dsp:txBody>
      <dsp:txXfrm>
        <a:off x="93445" y="3018902"/>
        <a:ext cx="3206250" cy="720000"/>
      </dsp:txXfrm>
    </dsp:sp>
    <dsp:sp modelId="{8F52ED56-F48B-4C46-B37F-2974DA8948D6}">
      <dsp:nvSpPr>
        <dsp:cNvPr id="0" name=""/>
        <dsp:cNvSpPr/>
      </dsp:nvSpPr>
      <dsp:spPr>
        <a:xfrm>
          <a:off x="4486008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22B041-73A9-4797-A34C-3513AB19A861}">
      <dsp:nvSpPr>
        <dsp:cNvPr id="0" name=""/>
        <dsp:cNvSpPr/>
      </dsp:nvSpPr>
      <dsp:spPr>
        <a:xfrm>
          <a:off x="4902820" y="870715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9C4FAC-C215-4CE7-8B43-99AD54401099}">
      <dsp:nvSpPr>
        <dsp:cNvPr id="0" name=""/>
        <dsp:cNvSpPr/>
      </dsp:nvSpPr>
      <dsp:spPr>
        <a:xfrm>
          <a:off x="3860789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Impacts decisions </a:t>
          </a:r>
        </a:p>
      </dsp:txBody>
      <dsp:txXfrm>
        <a:off x="3860789" y="3018902"/>
        <a:ext cx="3206250" cy="720000"/>
      </dsp:txXfrm>
    </dsp:sp>
    <dsp:sp modelId="{6A87D7C2-1D62-4374-847C-83CF30CDA9D3}">
      <dsp:nvSpPr>
        <dsp:cNvPr id="0" name=""/>
        <dsp:cNvSpPr/>
      </dsp:nvSpPr>
      <dsp:spPr>
        <a:xfrm>
          <a:off x="8253352" y="453902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047D28-9191-4299-8F97-56106C038359}">
      <dsp:nvSpPr>
        <dsp:cNvPr id="0" name=""/>
        <dsp:cNvSpPr/>
      </dsp:nvSpPr>
      <dsp:spPr>
        <a:xfrm>
          <a:off x="8670164" y="870715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30B587-D919-44DC-87C3-58E83705F9AF}">
      <dsp:nvSpPr>
        <dsp:cNvPr id="0" name=""/>
        <dsp:cNvSpPr/>
      </dsp:nvSpPr>
      <dsp:spPr>
        <a:xfrm>
          <a:off x="7628133" y="30189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/>
            <a:t>Can determine success or failure</a:t>
          </a:r>
        </a:p>
      </dsp:txBody>
      <dsp:txXfrm>
        <a:off x="7628133" y="3018902"/>
        <a:ext cx="320625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0DEAB3-EF31-B348-B364-59447A6B220F}">
      <dsp:nvSpPr>
        <dsp:cNvPr id="0" name=""/>
        <dsp:cNvSpPr/>
      </dsp:nvSpPr>
      <dsp:spPr>
        <a:xfrm>
          <a:off x="0" y="706671"/>
          <a:ext cx="3073451" cy="195164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FED437-FEB4-814D-94AC-9C6933A05243}">
      <dsp:nvSpPr>
        <dsp:cNvPr id="0" name=""/>
        <dsp:cNvSpPr/>
      </dsp:nvSpPr>
      <dsp:spPr>
        <a:xfrm>
          <a:off x="341494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Burberry : Uk luxury brand founded  in 1856 by Thomas Burberry in Basingstoke England</a:t>
          </a:r>
        </a:p>
      </dsp:txBody>
      <dsp:txXfrm>
        <a:off x="398656" y="1088253"/>
        <a:ext cx="2959127" cy="1837317"/>
      </dsp:txXfrm>
    </dsp:sp>
    <dsp:sp modelId="{F3B1C5C1-33D1-134B-9F75-70A5CB7B7876}">
      <dsp:nvSpPr>
        <dsp:cNvPr id="0" name=""/>
        <dsp:cNvSpPr/>
      </dsp:nvSpPr>
      <dsp:spPr>
        <a:xfrm>
          <a:off x="3756441" y="706671"/>
          <a:ext cx="3073451" cy="195164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050F5B-B85C-2045-B6EC-593DCAFC4F92}">
      <dsp:nvSpPr>
        <dsp:cNvPr id="0" name=""/>
        <dsp:cNvSpPr/>
      </dsp:nvSpPr>
      <dsp:spPr>
        <a:xfrm>
          <a:off x="4097935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Tencent: Chinese tech giant  founded in 1998 by Ma Huateng </a:t>
          </a:r>
        </a:p>
      </dsp:txBody>
      <dsp:txXfrm>
        <a:off x="4155097" y="1088253"/>
        <a:ext cx="2959127" cy="1837317"/>
      </dsp:txXfrm>
    </dsp:sp>
    <dsp:sp modelId="{5A8F81E7-A56C-2348-B091-BC82990FE1C4}">
      <dsp:nvSpPr>
        <dsp:cNvPr id="0" name=""/>
        <dsp:cNvSpPr/>
      </dsp:nvSpPr>
      <dsp:spPr>
        <a:xfrm>
          <a:off x="7512882" y="706671"/>
          <a:ext cx="3073451" cy="195164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140238-39B6-B846-8C6B-4C7BBACAFFB8}">
      <dsp:nvSpPr>
        <dsp:cNvPr id="0" name=""/>
        <dsp:cNvSpPr/>
      </dsp:nvSpPr>
      <dsp:spPr>
        <a:xfrm>
          <a:off x="7854377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Goal: Digital expansion in China</a:t>
          </a:r>
        </a:p>
      </dsp:txBody>
      <dsp:txXfrm>
        <a:off x="7911539" y="1088253"/>
        <a:ext cx="2959127" cy="18373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9B7921-4AA8-8E46-B66A-DF2F13787D7E}">
      <dsp:nvSpPr>
        <dsp:cNvPr id="0" name=""/>
        <dsp:cNvSpPr/>
      </dsp:nvSpPr>
      <dsp:spPr>
        <a:xfrm>
          <a:off x="0" y="27062"/>
          <a:ext cx="10927829" cy="8353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UK: Direct</a:t>
          </a:r>
        </a:p>
      </dsp:txBody>
      <dsp:txXfrm>
        <a:off x="40780" y="67842"/>
        <a:ext cx="10846269" cy="753820"/>
      </dsp:txXfrm>
    </dsp:sp>
    <dsp:sp modelId="{BE3A2C8A-5946-5140-85A9-4EB308237CF0}">
      <dsp:nvSpPr>
        <dsp:cNvPr id="0" name=""/>
        <dsp:cNvSpPr/>
      </dsp:nvSpPr>
      <dsp:spPr>
        <a:xfrm>
          <a:off x="0" y="960362"/>
          <a:ext cx="10927829" cy="835380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China: Indirect </a:t>
          </a:r>
        </a:p>
      </dsp:txBody>
      <dsp:txXfrm>
        <a:off x="40780" y="1001142"/>
        <a:ext cx="10846269" cy="753820"/>
      </dsp:txXfrm>
    </dsp:sp>
    <dsp:sp modelId="{766BA2DE-F415-9840-A020-4F373D9412F0}">
      <dsp:nvSpPr>
        <dsp:cNvPr id="0" name=""/>
        <dsp:cNvSpPr/>
      </dsp:nvSpPr>
      <dsp:spPr>
        <a:xfrm>
          <a:off x="0" y="1893662"/>
          <a:ext cx="10927829" cy="835380"/>
        </a:xfrm>
        <a:prstGeom prst="roundRect">
          <a:avLst/>
        </a:prstGeom>
        <a:solidFill>
          <a:schemeClr val="accent2">
            <a:hueOff val="4295742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Risk of misunderstanding </a:t>
          </a:r>
        </a:p>
      </dsp:txBody>
      <dsp:txXfrm>
        <a:off x="40780" y="1934442"/>
        <a:ext cx="10846269" cy="753820"/>
      </dsp:txXfrm>
    </dsp:sp>
    <dsp:sp modelId="{F5AD5CCB-1B81-B845-9255-19CD2D18F52C}">
      <dsp:nvSpPr>
        <dsp:cNvPr id="0" name=""/>
        <dsp:cNvSpPr/>
      </dsp:nvSpPr>
      <dsp:spPr>
        <a:xfrm>
          <a:off x="0" y="2826962"/>
          <a:ext cx="10927829" cy="835380"/>
        </a:xfrm>
        <a:prstGeom prst="roundRect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(Hall,1976)</a:t>
          </a:r>
        </a:p>
      </dsp:txBody>
      <dsp:txXfrm>
        <a:off x="40780" y="2867742"/>
        <a:ext cx="10846269" cy="75382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400E36-6600-4CCF-8549-1D1C7410C909}">
      <dsp:nvSpPr>
        <dsp:cNvPr id="0" name=""/>
        <dsp:cNvSpPr/>
      </dsp:nvSpPr>
      <dsp:spPr>
        <a:xfrm>
          <a:off x="718664" y="2022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9C1532-CF9D-4FBB-9969-E8BBEFCF2798}">
      <dsp:nvSpPr>
        <dsp:cNvPr id="0" name=""/>
        <dsp:cNvSpPr/>
      </dsp:nvSpPr>
      <dsp:spPr>
        <a:xfrm>
          <a:off x="1135476" y="619014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4B9680-D768-470F-AFB6-DE5A5C209AFE}">
      <dsp:nvSpPr>
        <dsp:cNvPr id="0" name=""/>
        <dsp:cNvSpPr/>
      </dsp:nvSpPr>
      <dsp:spPr>
        <a:xfrm>
          <a:off x="93445" y="27672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China: hierarchial</a:t>
          </a:r>
        </a:p>
      </dsp:txBody>
      <dsp:txXfrm>
        <a:off x="93445" y="2767202"/>
        <a:ext cx="3206250" cy="720000"/>
      </dsp:txXfrm>
    </dsp:sp>
    <dsp:sp modelId="{4A76B8CC-1D01-4AD4-95B1-B4605526AC9B}">
      <dsp:nvSpPr>
        <dsp:cNvPr id="0" name=""/>
        <dsp:cNvSpPr/>
      </dsp:nvSpPr>
      <dsp:spPr>
        <a:xfrm>
          <a:off x="4486008" y="2022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C1B48B-DCAB-4823-9B97-6440620630D5}">
      <dsp:nvSpPr>
        <dsp:cNvPr id="0" name=""/>
        <dsp:cNvSpPr/>
      </dsp:nvSpPr>
      <dsp:spPr>
        <a:xfrm>
          <a:off x="4902820" y="619014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908219-8AC9-448C-85E0-7A9F3C5F0D85}">
      <dsp:nvSpPr>
        <dsp:cNvPr id="0" name=""/>
        <dsp:cNvSpPr/>
      </dsp:nvSpPr>
      <dsp:spPr>
        <a:xfrm>
          <a:off x="3860789" y="27672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Decisions by senior leaders</a:t>
          </a:r>
        </a:p>
      </dsp:txBody>
      <dsp:txXfrm>
        <a:off x="3860789" y="2767202"/>
        <a:ext cx="3206250" cy="720000"/>
      </dsp:txXfrm>
    </dsp:sp>
    <dsp:sp modelId="{99DC6274-C3B8-45DF-90E8-920670A51323}">
      <dsp:nvSpPr>
        <dsp:cNvPr id="0" name=""/>
        <dsp:cNvSpPr/>
      </dsp:nvSpPr>
      <dsp:spPr>
        <a:xfrm>
          <a:off x="8253352" y="202202"/>
          <a:ext cx="1955812" cy="1955812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ECD914-E2C1-4F44-9181-B390B584BFED}">
      <dsp:nvSpPr>
        <dsp:cNvPr id="0" name=""/>
        <dsp:cNvSpPr/>
      </dsp:nvSpPr>
      <dsp:spPr>
        <a:xfrm>
          <a:off x="8670164" y="619014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6F9A73-9560-445C-B147-72FBDA4FADB5}">
      <dsp:nvSpPr>
        <dsp:cNvPr id="0" name=""/>
        <dsp:cNvSpPr/>
      </dsp:nvSpPr>
      <dsp:spPr>
        <a:xfrm>
          <a:off x="7628133" y="2767202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500" kern="1200"/>
            <a:t>Respects authority </a:t>
          </a:r>
        </a:p>
      </dsp:txBody>
      <dsp:txXfrm>
        <a:off x="7628133" y="2767202"/>
        <a:ext cx="320625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EC0519-1D74-A546-A640-F0D763935AFC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ACD591-68E8-F642-902B-E57ABE1C53D4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Trust before business</a:t>
          </a:r>
        </a:p>
      </dsp:txBody>
      <dsp:txXfrm>
        <a:off x="378614" y="886531"/>
        <a:ext cx="2810360" cy="1744948"/>
      </dsp:txXfrm>
    </dsp:sp>
    <dsp:sp modelId="{9F9864D4-F2F6-0544-B0F9-76FFC7A033B3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6B79AE-0594-DE48-B7A7-8EA16C814466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Long-term relationships</a:t>
          </a:r>
        </a:p>
      </dsp:txBody>
      <dsp:txXfrm>
        <a:off x="3946203" y="886531"/>
        <a:ext cx="2810360" cy="1744948"/>
      </dsp:txXfrm>
    </dsp:sp>
    <dsp:sp modelId="{2BDFD8BD-5F21-3442-848A-772EACE00263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8151CD-6509-014C-9E79-C9F842F30BC7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Loyalty matters</a:t>
          </a:r>
        </a:p>
      </dsp:txBody>
      <dsp:txXfrm>
        <a:off x="7513791" y="886531"/>
        <a:ext cx="2810360" cy="174494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ED531F-816B-EF48-86F9-6498AB043E8A}">
      <dsp:nvSpPr>
        <dsp:cNvPr id="0" name=""/>
        <dsp:cNvSpPr/>
      </dsp:nvSpPr>
      <dsp:spPr>
        <a:xfrm>
          <a:off x="4387272" y="142"/>
          <a:ext cx="1603894" cy="1603894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Respect&amp; Reputation</a:t>
          </a:r>
        </a:p>
      </dsp:txBody>
      <dsp:txXfrm>
        <a:off x="4788246" y="142"/>
        <a:ext cx="801947" cy="1323213"/>
      </dsp:txXfrm>
    </dsp:sp>
    <dsp:sp modelId="{57F37480-CB0B-0841-A4B3-6F1A5CD12C19}">
      <dsp:nvSpPr>
        <dsp:cNvPr id="0" name=""/>
        <dsp:cNvSpPr/>
      </dsp:nvSpPr>
      <dsp:spPr>
        <a:xfrm rot="7200000">
          <a:off x="5314336" y="1605864"/>
          <a:ext cx="1603894" cy="1603894"/>
        </a:xfrm>
        <a:prstGeom prst="downArrow">
          <a:avLst>
            <a:gd name="adj1" fmla="val 50000"/>
            <a:gd name="adj2" fmla="val 3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Avoid public criticism</a:t>
          </a:r>
        </a:p>
      </dsp:txBody>
      <dsp:txXfrm rot="-5400000">
        <a:off x="5576215" y="2077008"/>
        <a:ext cx="1323213" cy="801947"/>
      </dsp:txXfrm>
    </dsp:sp>
    <dsp:sp modelId="{ED98EE00-6F09-0647-8CB2-57468F639415}">
      <dsp:nvSpPr>
        <dsp:cNvPr id="0" name=""/>
        <dsp:cNvSpPr/>
      </dsp:nvSpPr>
      <dsp:spPr>
        <a:xfrm rot="14400000">
          <a:off x="3460208" y="1605864"/>
          <a:ext cx="1603894" cy="1603894"/>
        </a:xfrm>
        <a:prstGeom prst="downArrow">
          <a:avLst>
            <a:gd name="adj1" fmla="val 50000"/>
            <a:gd name="adj2" fmla="val 35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kern="1200"/>
            <a:t>Maintain harmony </a:t>
          </a:r>
        </a:p>
      </dsp:txBody>
      <dsp:txXfrm rot="5400000">
        <a:off x="3479010" y="2077007"/>
        <a:ext cx="1323213" cy="80194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E43089-3885-DC47-8006-50252E4F63AA}">
      <dsp:nvSpPr>
        <dsp:cNvPr id="0" name=""/>
        <dsp:cNvSpPr/>
      </dsp:nvSpPr>
      <dsp:spPr>
        <a:xfrm>
          <a:off x="0" y="0"/>
          <a:ext cx="539044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09F310-DCE9-F543-9D87-BFF5505AB3A1}">
      <dsp:nvSpPr>
        <dsp:cNvPr id="0" name=""/>
        <dsp:cNvSpPr/>
      </dsp:nvSpPr>
      <dsp:spPr>
        <a:xfrm>
          <a:off x="0" y="0"/>
          <a:ext cx="5390448" cy="902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UK:  Short term </a:t>
          </a:r>
        </a:p>
      </dsp:txBody>
      <dsp:txXfrm>
        <a:off x="0" y="0"/>
        <a:ext cx="5390448" cy="902354"/>
      </dsp:txXfrm>
    </dsp:sp>
    <dsp:sp modelId="{D31CB209-572D-F646-8734-AA21BD314157}">
      <dsp:nvSpPr>
        <dsp:cNvPr id="0" name=""/>
        <dsp:cNvSpPr/>
      </dsp:nvSpPr>
      <dsp:spPr>
        <a:xfrm>
          <a:off x="0" y="902354"/>
          <a:ext cx="539044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82B9B5-5E71-4A4B-A9F7-3967700C0037}">
      <dsp:nvSpPr>
        <dsp:cNvPr id="0" name=""/>
        <dsp:cNvSpPr/>
      </dsp:nvSpPr>
      <dsp:spPr>
        <a:xfrm>
          <a:off x="0" y="902354"/>
          <a:ext cx="5390448" cy="902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China: Long term </a:t>
          </a:r>
        </a:p>
      </dsp:txBody>
      <dsp:txXfrm>
        <a:off x="0" y="902354"/>
        <a:ext cx="5390448" cy="902354"/>
      </dsp:txXfrm>
    </dsp:sp>
    <dsp:sp modelId="{CA30A065-6A5F-9B4C-B5BC-F440E70BADE9}">
      <dsp:nvSpPr>
        <dsp:cNvPr id="0" name=""/>
        <dsp:cNvSpPr/>
      </dsp:nvSpPr>
      <dsp:spPr>
        <a:xfrm>
          <a:off x="0" y="1804708"/>
          <a:ext cx="539044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D5AB22-A42A-A742-B411-53D8E97B53CD}">
      <dsp:nvSpPr>
        <dsp:cNvPr id="0" name=""/>
        <dsp:cNvSpPr/>
      </dsp:nvSpPr>
      <dsp:spPr>
        <a:xfrm>
          <a:off x="0" y="1804708"/>
          <a:ext cx="5390448" cy="902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/>
            <a:t>Slow negotiations </a:t>
          </a:r>
        </a:p>
      </dsp:txBody>
      <dsp:txXfrm>
        <a:off x="0" y="1804708"/>
        <a:ext cx="5390448" cy="902354"/>
      </dsp:txXfrm>
    </dsp:sp>
    <dsp:sp modelId="{674B57F4-81C1-CD4D-A4FE-641BCFCBFA10}">
      <dsp:nvSpPr>
        <dsp:cNvPr id="0" name=""/>
        <dsp:cNvSpPr/>
      </dsp:nvSpPr>
      <dsp:spPr>
        <a:xfrm>
          <a:off x="0" y="2707062"/>
          <a:ext cx="539044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ECB604-3A11-634B-BF30-986CB987E215}">
      <dsp:nvSpPr>
        <dsp:cNvPr id="0" name=""/>
        <dsp:cNvSpPr/>
      </dsp:nvSpPr>
      <dsp:spPr>
        <a:xfrm>
          <a:off x="0" y="2707062"/>
          <a:ext cx="5390448" cy="9023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( Hofstede,2011</a:t>
          </a:r>
          <a:r>
            <a:rPr lang="en-US" sz="4100" kern="1200" dirty="0"/>
            <a:t>)</a:t>
          </a:r>
        </a:p>
      </dsp:txBody>
      <dsp:txXfrm>
        <a:off x="0" y="2707062"/>
        <a:ext cx="5390448" cy="90235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CF6B50-6D45-4EE7-8073-564AD488DD34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4D902D-DC36-4D3C-9B33-085DE947C657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Culture is key</a:t>
          </a:r>
        </a:p>
      </dsp:txBody>
      <dsp:txXfrm>
        <a:off x="59990" y="2654049"/>
        <a:ext cx="3226223" cy="720000"/>
      </dsp:txXfrm>
    </dsp:sp>
    <dsp:sp modelId="{DE89F256-B835-49EE-906F-429E6A71CDAD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7DDB2B-0002-4A0E-BF52-6FFF1B6CAF19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Adaptation is essential</a:t>
          </a:r>
        </a:p>
      </dsp:txBody>
      <dsp:txXfrm>
        <a:off x="3850802" y="2654049"/>
        <a:ext cx="3226223" cy="720000"/>
      </dsp:txXfrm>
    </dsp:sp>
    <dsp:sp modelId="{79997886-3C60-4D06-AB0A-AA2E8EE8DD69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E34678-3F64-4D7F-9B09-827B72F5BAAA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Trust drives success</a:t>
          </a:r>
        </a:p>
      </dsp:txBody>
      <dsp:txXfrm>
        <a:off x="7641615" y="2654049"/>
        <a:ext cx="3226223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B9755-7DD5-E1F2-0E8B-A27581F646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B1CCED-1C2F-5A63-F6B5-14F5FFBD9F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B98362-D1BB-4A52-846C-84A37E83E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2EB2-908B-2D4F-9891-C4B5CD6AFCA5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ECE186-FD56-2C84-002E-1D56AD0BA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2DFFBB-0323-A1AA-B9D6-26BDC90B3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0DC5E-0DF1-2C4A-8337-2C2DDA3476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641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BA19A-3817-7AEB-6CB9-E70B65A32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011EC3-401F-07CD-ACDA-09C7C03327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2D8EFA-E0D3-A855-E2CB-F7DF84076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2EB2-908B-2D4F-9891-C4B5CD6AFCA5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359639-55C4-F280-8F8D-9DAF0C21AA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8717DC-9F9D-04EA-33DA-24885FCE4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0DC5E-0DF1-2C4A-8337-2C2DDA3476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61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3CB5D-DCC9-0F0D-A0AA-C100EF570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5D806A-2379-694F-3B03-EE2DEDFE4F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4F6AD5-770C-685E-5DC4-05B428BA4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2EB2-908B-2D4F-9891-C4B5CD6AFCA5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813D5A-B8F3-4CED-728A-E12720BA3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F9BB54-6211-01B0-C97B-AE0F55C850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0DC5E-0DF1-2C4A-8337-2C2DDA3476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1204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390B4-1CE1-5F84-F98E-465C0C02C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F54AA-E9E2-EB18-3C75-545C6FDEE9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C803E8-31BF-94DE-EA24-10E7B4A501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0A04C3-3747-383B-F469-DB1D616246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2EB2-908B-2D4F-9891-C4B5CD6AFCA5}" type="datetimeFigureOut">
              <a:rPr lang="en-US" smtClean="0"/>
              <a:t>3/23/26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4AEA5F-EB87-53EE-E21D-364241894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7731E5-6E6E-972A-29F4-5EC4D7ECA8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0DC5E-0DF1-2C4A-8337-2C2DDA3476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3423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12F74-864E-0094-66B2-0CCC9A28A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C954DE-0D29-D5FC-F77F-EBA8D6CF69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EB076C-AE17-9D86-3BB3-0343757D78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520BAE-6502-61E1-23D5-43FD82E2054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8E656C-449A-749E-2D56-F6EA293EC80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DE30D8-73C6-2FB3-EF85-CE8B4425AC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2EB2-908B-2D4F-9891-C4B5CD6AFCA5}" type="datetimeFigureOut">
              <a:rPr lang="en-US" smtClean="0"/>
              <a:t>3/23/26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836177-D8E2-D3A6-3D2A-1BD365A69B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988C5F-AAC9-4D77-C6EA-9201E50DDA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0DC5E-0DF1-2C4A-8337-2C2DDA3476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691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07F39-184A-66F2-E22C-D9A78F3A46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066509C-275D-85D6-5C8A-0175A5153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2EB2-908B-2D4F-9891-C4B5CD6AFCA5}" type="datetimeFigureOut">
              <a:rPr lang="en-US" smtClean="0"/>
              <a:t>3/23/26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E0A50B-1E8A-DDE9-492B-F4A50621C5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9D6E1E-93DD-67E2-D77D-807D269B0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0DC5E-0DF1-2C4A-8337-2C2DDA3476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6429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47C92B-BE8F-796B-3624-8336FD05E7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2EB2-908B-2D4F-9891-C4B5CD6AFCA5}" type="datetimeFigureOut">
              <a:rPr lang="en-US" smtClean="0"/>
              <a:t>3/23/26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EFD758-1CEB-E0BF-6AE2-D7B9F00D5E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D0DA5D-036C-57A6-C72B-CF4897DAB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0DC5E-0DF1-2C4A-8337-2C2DDA3476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46467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0E3D2-E611-DB8D-C8D8-546E82D7A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523CC2-A9EE-1F65-4A2A-90A3B9C3BC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010F2B-82A4-7B6C-3C66-2F1B95432C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DAD12D-1580-F6A8-220B-AE474BFE1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2EB2-908B-2D4F-9891-C4B5CD6AFCA5}" type="datetimeFigureOut">
              <a:rPr lang="en-US" smtClean="0"/>
              <a:t>3/23/26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4A5C93-1B3E-2ED6-D23C-AB572314F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C40403-A96F-2F37-CEE9-C41DDEFF4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0DC5E-0DF1-2C4A-8337-2C2DDA3476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906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F8B7C-3873-985A-AD64-28F894E026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1771A6-908E-237B-7938-27E4F4F6207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4463F2-711D-9253-EEB1-8ECAAFF8D0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8AC3D0-7B40-21A0-80A3-2E62A93C46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2EB2-908B-2D4F-9891-C4B5CD6AFCA5}" type="datetimeFigureOut">
              <a:rPr lang="en-US" smtClean="0"/>
              <a:t>3/23/26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14F18B-CCD1-2C99-1F48-849FD5F9F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767D9B-ED9E-0DCF-B293-F73356096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0DC5E-0DF1-2C4A-8337-2C2DDA3476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0637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86BC8-BA11-3705-2099-302C20E953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89DA63-316E-8BD4-9811-6275C6297F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E8E537-7A8D-64DA-488C-8A1537EAC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2EB2-908B-2D4F-9891-C4B5CD6AFCA5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96AB79-8D8D-FC7B-18D6-9FFD28F1D6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25DB8E-21F5-C6AB-3CC5-239A3458ED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0DC5E-0DF1-2C4A-8337-2C2DDA3476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176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8AD2AA-41E1-AE95-D286-1F11DF216F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276502-216E-DC7A-73B9-35F320A2D0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6BA0D-DF94-D732-941B-46028E8430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F32EB2-908B-2D4F-9891-C4B5CD6AFCA5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DF6BA6-C275-130C-62FF-FBBDEFFF59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C434C3-E727-004B-D081-BAFD72038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30DC5E-0DF1-2C4A-8337-2C2DDA3476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1403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A0F321-114D-FCA2-75DA-D29E203BD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482BA6-7CB0-5389-E04A-4556EB7087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0EDD5-7EA3-9C9E-70B4-9BCE8E4E04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EF32EB2-908B-2D4F-9891-C4B5CD6AFCA5}" type="datetimeFigureOut">
              <a:rPr lang="en-US" smtClean="0"/>
              <a:t>3/23/26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F3F7A8-24CA-7B27-9126-4C7604CF06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A2F73D-F444-AF7C-1ACF-E77E134A55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30DC5E-0DF1-2C4A-8337-2C2DDA3476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2943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sv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rld map formed by people united">
            <a:extLst>
              <a:ext uri="{FF2B5EF4-FFF2-40B4-BE49-F238E27FC236}">
                <a16:creationId xmlns:a16="http://schemas.microsoft.com/office/drawing/2014/main" id="{5BCFE3A0-A8EB-15C1-5F65-9A5889F477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97" t="2125" r="24411" b="-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13B4FB-B748-19E4-0EC1-BCAB1DB342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3700"/>
              <a:t>Cross Cultural Negotiations </a:t>
            </a:r>
            <a:br>
              <a:rPr lang="en-US" sz="3700"/>
            </a:br>
            <a:r>
              <a:rPr lang="en-US" sz="3700"/>
              <a:t>Uk – China Strategic Partenership</a:t>
            </a:r>
            <a:br>
              <a:rPr lang="en-US" sz="3700"/>
            </a:br>
            <a:r>
              <a:rPr lang="en-US" sz="3700"/>
              <a:t>Individual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0E5895-FCB6-5103-4C5E-9747A6B8DE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1670" y="4546920"/>
            <a:ext cx="6042991" cy="2292792"/>
          </a:xfrm>
        </p:spPr>
        <p:txBody>
          <a:bodyPr>
            <a:normAutofit/>
          </a:bodyPr>
          <a:lstStyle/>
          <a:p>
            <a:pPr algn="l"/>
            <a:r>
              <a:rPr lang="en-US" sz="1800"/>
              <a:t>Burberry&amp;Tencent</a:t>
            </a:r>
          </a:p>
          <a:p>
            <a:pPr algn="l"/>
            <a:r>
              <a:rPr lang="en-US" sz="1800"/>
              <a:t>Student name : Cristina Ciroba </a:t>
            </a:r>
          </a:p>
          <a:p>
            <a:pPr algn="l"/>
            <a:r>
              <a:rPr lang="en-US" sz="1800"/>
              <a:t>Student ID: 2225510</a:t>
            </a:r>
          </a:p>
          <a:p>
            <a:pPr algn="l"/>
            <a:r>
              <a:rPr lang="en-US" sz="1800"/>
              <a:t>Lecturer name : Rexton Nting </a:t>
            </a:r>
          </a:p>
          <a:p>
            <a:pPr algn="l"/>
            <a:r>
              <a:rPr lang="en-US" sz="1800"/>
              <a:t>Module :International Business Communication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99892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4E9483-DB72-6E1D-AD3B-2DB79B9A3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US" sz="4800"/>
              <a:t>Introduction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B7606A-1377-D74C-CA1C-E5D19F9B43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2970835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92129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97DF9D-65CF-7E20-542B-19BD6E4783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Why culture matters ?</a:t>
            </a:r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83E4A52A-3E69-0CDC-1819-296B17CEFE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104546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A3CB9D3-4DF2-F705-5ACE-42E7F6AB6F26}"/>
              </a:ext>
            </a:extLst>
          </p:cNvPr>
          <p:cNvSpPr txBox="1"/>
          <p:nvPr/>
        </p:nvSpPr>
        <p:spPr>
          <a:xfrm>
            <a:off x="10167730" y="6305384"/>
            <a:ext cx="18685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dirty="0"/>
              <a:t>( Hofstede,2011)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96351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34D41F-395F-B10A-4B3A-0C555BA30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Company Context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684CCAA9-D7CF-EB56-696C-C393DD7594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4975408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996130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BAEE0E-BE58-F314-1186-6A0D66C5E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Communication Differences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025EEB-B9BE-F6AE-CE92-3CD9AF18DE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1814652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02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B7B6A7-896A-7E71-133B-6F06DF1AA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Hierarchy &amp; Power Distance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880B78-6451-042A-3B4C-909A4BFCD8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4030054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5CBE34B-44EC-031D-BFA7-80A53853D9D0}"/>
              </a:ext>
            </a:extLst>
          </p:cNvPr>
          <p:cNvSpPr txBox="1"/>
          <p:nvPr/>
        </p:nvSpPr>
        <p:spPr>
          <a:xfrm>
            <a:off x="9949070" y="6470374"/>
            <a:ext cx="18188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Hofstede,2011)</a:t>
            </a:r>
          </a:p>
        </p:txBody>
      </p:sp>
    </p:spTree>
    <p:extLst>
      <p:ext uri="{BB962C8B-B14F-4D97-AF65-F5344CB8AC3E}">
        <p14:creationId xmlns:p14="http://schemas.microsoft.com/office/powerpoint/2010/main" val="29234948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2C3E7C-25A5-7CB3-03E8-0C60E5D72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US" sz="4800"/>
              <a:t>Guanxi( Relationships)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6F3CAE1-D8E6-5604-86EB-6EF8487193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1755001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638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118F93-093C-2BD1-5A03-C329D0511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US" sz="4800"/>
              <a:t>Concept of Face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B987C3-62B7-F5AB-BC7A-8B78DCE63E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5731297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27988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335A262-7106-4571-BE09-CFA60A9DB0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6F043C-2A2A-4ECE-99FC-9670FAF95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133600" y="685800"/>
            <a:ext cx="10058400" cy="5486400"/>
          </a:xfrm>
          <a:prstGeom prst="rect">
            <a:avLst/>
          </a:prstGeom>
          <a:solidFill>
            <a:schemeClr val="bg1">
              <a:lumMod val="95000"/>
            </a:schemeClr>
          </a:solidFill>
          <a:ln w="25400" cap="flat">
            <a:noFill/>
            <a:prstDash val="solid"/>
            <a:round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rot="0" spcFirstLastPara="1" vertOverflow="overflow" horzOverflow="overflow" vert="horz" wrap="square" lIns="0" tIns="0" rIns="0" bIns="0" numCol="1" spcCol="38100" rtlCol="0" anchor="ctr">
            <a:spAutoFit/>
          </a:bodyPr>
          <a:lstStyle/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endParaRPr kumimoji="0" lang="en-US" sz="3000" b="0" i="0" u="none" strike="noStrike" cap="none" spc="0" normalizeH="0" baseline="0" dirty="0">
              <a:ln>
                <a:noFill/>
              </a:ln>
              <a:solidFill>
                <a:srgbClr val="000000"/>
              </a:solidFill>
              <a:effectLst/>
              <a:uFillTx/>
              <a:latin typeface="Helvetica Neue Medium"/>
              <a:ea typeface="Helvetica Neue Medium"/>
              <a:cs typeface="Helvetica Neue Medium"/>
              <a:sym typeface="Helvetica Neue Medium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978A4A-621A-2B89-DABD-B28981A348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685800"/>
            <a:ext cx="5087172" cy="1692835"/>
          </a:xfrm>
        </p:spPr>
        <p:txBody>
          <a:bodyPr anchor="t">
            <a:normAutofit/>
          </a:bodyPr>
          <a:lstStyle/>
          <a:p>
            <a:r>
              <a:rPr lang="en-US" sz="5000"/>
              <a:t>Time Orientation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46FE5A8-8C9A-4D97-A7C4-214929653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764" y="685797"/>
            <a:ext cx="118872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Close-up of a solar panel&#10;&#10;AI-generated content may be incorrect.">
            <a:extLst>
              <a:ext uri="{FF2B5EF4-FFF2-40B4-BE49-F238E27FC236}">
                <a16:creationId xmlns:a16="http://schemas.microsoft.com/office/drawing/2014/main" id="{2DF02C42-E921-DAF1-6B15-C3D5FD2FF3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026" r="15226" b="2"/>
          <a:stretch>
            <a:fillRect/>
          </a:stretch>
        </p:blipFill>
        <p:spPr>
          <a:xfrm>
            <a:off x="6860989" y="1048447"/>
            <a:ext cx="4805082" cy="480508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B6297F2B-78AD-4022-83A4-78FC55E113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073128" y="6172201"/>
            <a:ext cx="118872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2D1C86-C028-4B05-4F2F-8C97C4F04F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8424314"/>
              </p:ext>
            </p:extLst>
          </p:nvPr>
        </p:nvGraphicFramePr>
        <p:xfrm>
          <a:off x="1159764" y="2562784"/>
          <a:ext cx="5390448" cy="3609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589532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32AF9C-5820-7D2C-2F0A-C40FF0C82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36" y="148158"/>
            <a:ext cx="5393361" cy="1325563"/>
          </a:xfrm>
        </p:spPr>
        <p:txBody>
          <a:bodyPr>
            <a:normAutofit/>
          </a:bodyPr>
          <a:lstStyle/>
          <a:p>
            <a:r>
              <a:rPr lang="en-US" dirty="0"/>
              <a:t>Strategy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A995E-069C-8BF1-E7AC-E495E6CB1D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Autofit/>
          </a:bodyPr>
          <a:lstStyle/>
          <a:p>
            <a:r>
              <a:rPr lang="en-US" sz="1600" b="1" dirty="0"/>
              <a:t>Build relationships</a:t>
            </a:r>
          </a:p>
          <a:p>
            <a:r>
              <a:rPr lang="en-US" sz="1600" dirty="0"/>
              <a:t>Meeting&amp; networking</a:t>
            </a:r>
          </a:p>
          <a:p>
            <a:r>
              <a:rPr lang="en-US" sz="1600" dirty="0"/>
              <a:t>Trust building </a:t>
            </a:r>
          </a:p>
          <a:p>
            <a:r>
              <a:rPr lang="en-US" sz="1600" dirty="0"/>
              <a:t>Long term engagement</a:t>
            </a:r>
          </a:p>
          <a:p>
            <a:endParaRPr lang="en-US" sz="1600" dirty="0"/>
          </a:p>
          <a:p>
            <a:r>
              <a:rPr lang="en-US" sz="1600" b="1" dirty="0"/>
              <a:t>Adapt communication</a:t>
            </a:r>
          </a:p>
          <a:p>
            <a:r>
              <a:rPr lang="en-US" sz="1600" dirty="0"/>
              <a:t>Less direct</a:t>
            </a:r>
          </a:p>
          <a:p>
            <a:r>
              <a:rPr lang="en-US" sz="1600" dirty="0"/>
              <a:t>Observe Cues </a:t>
            </a:r>
          </a:p>
          <a:p>
            <a:r>
              <a:rPr lang="en-US" sz="1600" dirty="0"/>
              <a:t>Avoid confrontation</a:t>
            </a:r>
          </a:p>
          <a:p>
            <a:endParaRPr lang="en-US" sz="1600" dirty="0"/>
          </a:p>
          <a:p>
            <a:r>
              <a:rPr lang="en-US" sz="1600" b="1" dirty="0"/>
              <a:t>Cultural intelligence </a:t>
            </a:r>
          </a:p>
          <a:p>
            <a:r>
              <a:rPr lang="en-US" sz="1600" dirty="0"/>
              <a:t>Training</a:t>
            </a:r>
          </a:p>
          <a:p>
            <a:r>
              <a:rPr lang="en-US" sz="1600" dirty="0"/>
              <a:t>Local advisors </a:t>
            </a:r>
          </a:p>
          <a:p>
            <a:r>
              <a:rPr lang="en-US" sz="1600" dirty="0"/>
              <a:t>Cultural awareness </a:t>
            </a:r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Graphic 20" descr="Handshake">
            <a:extLst>
              <a:ext uri="{FF2B5EF4-FFF2-40B4-BE49-F238E27FC236}">
                <a16:creationId xmlns:a16="http://schemas.microsoft.com/office/drawing/2014/main" id="{AD9A558E-A67F-EF8C-0E66-672438066D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1902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EF9AF-18C1-D0E2-3EBD-78F6E85BF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US" sz="3200"/>
              <a:t>Business Impact</a:t>
            </a:r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D5A9B7BB-7F9C-CBAB-213A-AA75CA1ADB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718" r="24393" b="-1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698DB-F6E3-A4C9-4BE7-A89716552A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r>
              <a:rPr lang="en-US" sz="2000"/>
              <a:t>Stronger partnerships</a:t>
            </a:r>
          </a:p>
          <a:p>
            <a:r>
              <a:rPr lang="en-US" sz="2000"/>
              <a:t>Better communication</a:t>
            </a:r>
          </a:p>
          <a:p>
            <a:r>
              <a:rPr lang="en-US" sz="2000"/>
              <a:t>Long term success</a:t>
            </a:r>
          </a:p>
        </p:txBody>
      </p:sp>
    </p:spTree>
    <p:extLst>
      <p:ext uri="{BB962C8B-B14F-4D97-AF65-F5344CB8AC3E}">
        <p14:creationId xmlns:p14="http://schemas.microsoft.com/office/powerpoint/2010/main" val="18778654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243351-F72D-9797-6FD7-BC09A4BA0B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886037-F2E4-0879-700B-9434B12545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149040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8744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larm clocks in a line">
            <a:extLst>
              <a:ext uri="{FF2B5EF4-FFF2-40B4-BE49-F238E27FC236}">
                <a16:creationId xmlns:a16="http://schemas.microsoft.com/office/drawing/2014/main" id="{E5C1A399-6B74-4B3E-613F-0090AE7529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12">
            <a:extLst>
              <a:ext uri="{FF2B5EF4-FFF2-40B4-BE49-F238E27FC236}">
                <a16:creationId xmlns:a16="http://schemas.microsoft.com/office/drawing/2014/main" id="{522A94E1-AEBD-4286-BFF8-0711E4CD3E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622650" y="5181600"/>
            <a:ext cx="9165010" cy="1174750"/>
          </a:xfrm>
          <a:custGeom>
            <a:avLst/>
            <a:gdLst>
              <a:gd name="connsiteX0" fmla="*/ 0 w 9165010"/>
              <a:gd name="connsiteY0" fmla="*/ 1073384 h 1073384"/>
              <a:gd name="connsiteX1" fmla="*/ 9165010 w 9165010"/>
              <a:gd name="connsiteY1" fmla="*/ 1073384 h 1073384"/>
              <a:gd name="connsiteX2" fmla="*/ 9165010 w 9165010"/>
              <a:gd name="connsiteY2" fmla="*/ 266817 h 1073384"/>
              <a:gd name="connsiteX3" fmla="*/ 4757604 w 9165010"/>
              <a:gd name="connsiteY3" fmla="*/ 266817 h 1073384"/>
              <a:gd name="connsiteX4" fmla="*/ 4582505 w 9165010"/>
              <a:gd name="connsiteY4" fmla="*/ 0 h 1073384"/>
              <a:gd name="connsiteX5" fmla="*/ 4407407 w 9165010"/>
              <a:gd name="connsiteY5" fmla="*/ 266817 h 1073384"/>
              <a:gd name="connsiteX6" fmla="*/ 0 w 9165010"/>
              <a:gd name="connsiteY6" fmla="*/ 266817 h 10733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65010" h="1073384">
                <a:moveTo>
                  <a:pt x="0" y="1073384"/>
                </a:moveTo>
                <a:lnTo>
                  <a:pt x="9165010" y="1073384"/>
                </a:lnTo>
                <a:lnTo>
                  <a:pt x="9165010" y="266817"/>
                </a:lnTo>
                <a:lnTo>
                  <a:pt x="4757604" y="266817"/>
                </a:lnTo>
                <a:lnTo>
                  <a:pt x="4582505" y="0"/>
                </a:lnTo>
                <a:lnTo>
                  <a:pt x="4407407" y="266817"/>
                </a:lnTo>
                <a:lnTo>
                  <a:pt x="0" y="266817"/>
                </a:lnTo>
                <a:close/>
              </a:path>
            </a:pathLst>
          </a:custGeom>
          <a:solidFill>
            <a:srgbClr val="404040">
              <a:alpha val="9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840739-2E34-6723-1CA7-CCC808280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1650" y="5254391"/>
            <a:ext cx="8867012" cy="774934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700">
                <a:solidFill>
                  <a:srgbClr val="FFFFFF"/>
                </a:solidFill>
              </a:rPr>
              <a:t>Thank you for your time.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0534984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BAA890-5AFB-A552-44F1-80AFFE728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References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2E72C512-5436-90F1-07DB-C2D17B03EE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rmAutofit/>
          </a:bodyPr>
          <a:lstStyle/>
          <a:p>
            <a:pPr>
              <a:buNone/>
            </a:pPr>
            <a:r>
              <a:rPr lang="en-GB" sz="1100" dirty="0">
                <a:solidFill>
                  <a:schemeClr val="tx2"/>
                </a:solidFill>
                <a:effectLst/>
                <a:latin typeface="Helvetica Neue" panose="02000503000000020004" pitchFamily="2" charset="0"/>
              </a:rPr>
              <a:t>Chen, X.P. and Chen, C.C. (2004) ‘On the intricacies of the Chinese guanxi: A process model of guanxi development’, </a:t>
            </a:r>
            <a:r>
              <a:rPr lang="en-GB" sz="1100" i="1" dirty="0">
                <a:solidFill>
                  <a:schemeClr val="tx2"/>
                </a:solidFill>
                <a:effectLst/>
                <a:latin typeface="Helvetica Neue" panose="02000503000000020004" pitchFamily="2" charset="0"/>
              </a:rPr>
              <a:t>Asia Pacific Journal of Management</a:t>
            </a:r>
            <a:r>
              <a:rPr lang="en-GB" sz="1100" dirty="0">
                <a:solidFill>
                  <a:schemeClr val="tx2"/>
                </a:solidFill>
                <a:effectLst/>
                <a:latin typeface="Helvetica Neue" panose="02000503000000020004" pitchFamily="2" charset="0"/>
              </a:rPr>
              <a:t>, 21(3), pp. 305–324</a:t>
            </a:r>
          </a:p>
          <a:p>
            <a:pPr>
              <a:buNone/>
            </a:pPr>
            <a:endParaRPr lang="en-GB" sz="1100" dirty="0">
              <a:solidFill>
                <a:schemeClr val="tx2"/>
              </a:solidFill>
              <a:effectLst/>
              <a:latin typeface="Helvetica Neue" panose="02000503000000020004" pitchFamily="2" charset="0"/>
            </a:endParaRPr>
          </a:p>
          <a:p>
            <a:pPr>
              <a:buNone/>
            </a:pPr>
            <a:r>
              <a:rPr lang="en-GB" sz="1100" dirty="0">
                <a:solidFill>
                  <a:schemeClr val="tx2"/>
                </a:solidFill>
                <a:effectLst/>
                <a:latin typeface="Helvetica Neue" panose="02000503000000020004" pitchFamily="2" charset="0"/>
              </a:rPr>
              <a:t>Earley, P.C. and Ang, S. (2003) </a:t>
            </a:r>
            <a:r>
              <a:rPr lang="en-GB" sz="1100" i="1" dirty="0">
                <a:solidFill>
                  <a:schemeClr val="tx2"/>
                </a:solidFill>
                <a:effectLst/>
                <a:latin typeface="Helvetica Neue" panose="02000503000000020004" pitchFamily="2" charset="0"/>
              </a:rPr>
              <a:t>Cultural Intelligence: Individual Interactions Across Cultures</a:t>
            </a:r>
            <a:r>
              <a:rPr lang="en-GB" sz="1100" dirty="0">
                <a:solidFill>
                  <a:schemeClr val="tx2"/>
                </a:solidFill>
                <a:effectLst/>
                <a:latin typeface="Helvetica Neue" panose="02000503000000020004" pitchFamily="2" charset="0"/>
              </a:rPr>
              <a:t>. Stanford: Stanford University Press.</a:t>
            </a:r>
          </a:p>
          <a:p>
            <a:pPr>
              <a:buNone/>
            </a:pPr>
            <a:endParaRPr lang="en-GB" sz="1100" dirty="0">
              <a:solidFill>
                <a:schemeClr val="tx2"/>
              </a:solidFill>
              <a:effectLst/>
              <a:latin typeface="Helvetica Neue" panose="02000503000000020004" pitchFamily="2" charset="0"/>
            </a:endParaRPr>
          </a:p>
          <a:p>
            <a:pPr>
              <a:buNone/>
            </a:pPr>
            <a:r>
              <a:rPr lang="en-GB" sz="1100" dirty="0">
                <a:solidFill>
                  <a:schemeClr val="tx2"/>
                </a:solidFill>
                <a:effectLst/>
                <a:latin typeface="Helvetica Neue" panose="02000503000000020004" pitchFamily="2" charset="0"/>
              </a:rPr>
              <a:t>Graham, J.L. and Lam, N.M. (2003) ‘The Chinese negotiation’, </a:t>
            </a:r>
            <a:r>
              <a:rPr lang="en-GB" sz="1100" i="1" dirty="0">
                <a:solidFill>
                  <a:schemeClr val="tx2"/>
                </a:solidFill>
                <a:effectLst/>
                <a:latin typeface="Helvetica Neue" panose="02000503000000020004" pitchFamily="2" charset="0"/>
              </a:rPr>
              <a:t>Harvard Business Review</a:t>
            </a:r>
            <a:r>
              <a:rPr lang="en-GB" sz="1100" dirty="0">
                <a:solidFill>
                  <a:schemeClr val="tx2"/>
                </a:solidFill>
                <a:effectLst/>
                <a:latin typeface="Helvetica Neue" panose="02000503000000020004" pitchFamily="2" charset="0"/>
              </a:rPr>
              <a:t>, 81(10), pp. 82–91.</a:t>
            </a:r>
          </a:p>
          <a:p>
            <a:pPr>
              <a:buNone/>
            </a:pPr>
            <a:endParaRPr lang="en-GB" sz="1100" dirty="0">
              <a:solidFill>
                <a:schemeClr val="tx2"/>
              </a:solidFill>
              <a:effectLst/>
              <a:latin typeface="Helvetica Neue" panose="02000503000000020004" pitchFamily="2" charset="0"/>
            </a:endParaRPr>
          </a:p>
          <a:p>
            <a:pPr>
              <a:buNone/>
            </a:pPr>
            <a:r>
              <a:rPr lang="en-GB" sz="1100" dirty="0">
                <a:solidFill>
                  <a:schemeClr val="tx2"/>
                </a:solidFill>
                <a:effectLst/>
                <a:latin typeface="Helvetica Neue" panose="02000503000000020004" pitchFamily="2" charset="0"/>
              </a:rPr>
              <a:t>Hall, E.T. (1976) </a:t>
            </a:r>
            <a:r>
              <a:rPr lang="en-GB" sz="1100" i="1" dirty="0">
                <a:solidFill>
                  <a:schemeClr val="tx2"/>
                </a:solidFill>
                <a:effectLst/>
                <a:latin typeface="Helvetica Neue" panose="02000503000000020004" pitchFamily="2" charset="0"/>
              </a:rPr>
              <a:t>Beyond Culture</a:t>
            </a:r>
            <a:r>
              <a:rPr lang="en-GB" sz="1100" dirty="0">
                <a:solidFill>
                  <a:schemeClr val="tx2"/>
                </a:solidFill>
                <a:effectLst/>
                <a:latin typeface="Helvetica Neue" panose="02000503000000020004" pitchFamily="2" charset="0"/>
              </a:rPr>
              <a:t>. New York: Anchor Books.</a:t>
            </a:r>
          </a:p>
          <a:p>
            <a:pPr>
              <a:buNone/>
            </a:pPr>
            <a:endParaRPr lang="en-GB" sz="1100" dirty="0">
              <a:solidFill>
                <a:schemeClr val="tx2"/>
              </a:solidFill>
              <a:effectLst/>
              <a:latin typeface="Helvetica Neue" panose="02000503000000020004" pitchFamily="2" charset="0"/>
            </a:endParaRPr>
          </a:p>
          <a:p>
            <a:pPr marL="0" indent="0">
              <a:buNone/>
            </a:pPr>
            <a:r>
              <a:rPr lang="en-GB" sz="1100" dirty="0">
                <a:solidFill>
                  <a:schemeClr val="tx2"/>
                </a:solidFill>
                <a:effectLst/>
                <a:latin typeface="Helvetica Neue" panose="02000503000000020004" pitchFamily="2" charset="0"/>
              </a:rPr>
              <a:t>Hofstede, G. (2011) ‘</a:t>
            </a:r>
            <a:r>
              <a:rPr lang="en-GB" sz="1100" dirty="0" err="1">
                <a:solidFill>
                  <a:schemeClr val="tx2"/>
                </a:solidFill>
                <a:effectLst/>
                <a:latin typeface="Helvetica Neue" panose="02000503000000020004" pitchFamily="2" charset="0"/>
              </a:rPr>
              <a:t>Dimensionalizing</a:t>
            </a:r>
            <a:r>
              <a:rPr lang="en-GB" sz="1100" dirty="0">
                <a:solidFill>
                  <a:schemeClr val="tx2"/>
                </a:solidFill>
                <a:effectLst/>
                <a:latin typeface="Helvetica Neue" panose="02000503000000020004" pitchFamily="2" charset="0"/>
              </a:rPr>
              <a:t> cultures: The Hofstede model in context’, </a:t>
            </a:r>
            <a:r>
              <a:rPr lang="en-GB" sz="1100" i="1" dirty="0">
                <a:solidFill>
                  <a:schemeClr val="tx2"/>
                </a:solidFill>
                <a:effectLst/>
                <a:latin typeface="Helvetica Neue" panose="02000503000000020004" pitchFamily="2" charset="0"/>
              </a:rPr>
              <a:t>Online Readings in Psychology and Culture</a:t>
            </a:r>
            <a:r>
              <a:rPr lang="en-GB" sz="1100" dirty="0">
                <a:solidFill>
                  <a:schemeClr val="tx2"/>
                </a:solidFill>
                <a:effectLst/>
                <a:latin typeface="Helvetica Neue" panose="02000503000000020004" pitchFamily="2" charset="0"/>
              </a:rPr>
              <a:t>, 2(1), pp. 1–26.</a:t>
            </a:r>
          </a:p>
          <a:p>
            <a:endParaRPr lang="en-US" sz="1100" dirty="0">
              <a:solidFill>
                <a:schemeClr val="tx2"/>
              </a:solidFill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24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28" name="Graphic 27" descr="Tanabata Tree">
            <a:extLst>
              <a:ext uri="{FF2B5EF4-FFF2-40B4-BE49-F238E27FC236}">
                <a16:creationId xmlns:a16="http://schemas.microsoft.com/office/drawing/2014/main" id="{0754E026-3636-80D4-C340-2CF475F660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1241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378</Words>
  <Application>Microsoft Macintosh PowerPoint</Application>
  <PresentationFormat>Widescreen</PresentationFormat>
  <Paragraphs>75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Helvetica Neue</vt:lpstr>
      <vt:lpstr>Helvetica Neue Medium</vt:lpstr>
      <vt:lpstr>Office Theme</vt:lpstr>
      <vt:lpstr>Cross Cultural Negotiations  Uk – China Strategic Partenership Individual Presentation</vt:lpstr>
      <vt:lpstr>Introduction </vt:lpstr>
      <vt:lpstr>Why culture matters ?</vt:lpstr>
      <vt:lpstr>Company Context</vt:lpstr>
      <vt:lpstr>Communication Differences </vt:lpstr>
      <vt:lpstr>Hierarchy &amp; Power Distance </vt:lpstr>
      <vt:lpstr>Guanxi( Relationships)</vt:lpstr>
      <vt:lpstr>Concept of Face</vt:lpstr>
      <vt:lpstr>Time Orientation</vt:lpstr>
      <vt:lpstr>Strategy</vt:lpstr>
      <vt:lpstr>Business Impact</vt:lpstr>
      <vt:lpstr>Conclusion</vt:lpstr>
      <vt:lpstr>Thank you for your time. ANY 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Cristina Adriana Cioroba (2225510)</dc:creator>
  <cp:lastModifiedBy>Cristina Adriana Cioroba (2225510)</cp:lastModifiedBy>
  <cp:revision>1</cp:revision>
  <dcterms:created xsi:type="dcterms:W3CDTF">2026-03-23T13:05:29Z</dcterms:created>
  <dcterms:modified xsi:type="dcterms:W3CDTF">2026-03-23T14:21:31Z</dcterms:modified>
</cp:coreProperties>
</file>