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257" r:id="rId2"/>
    <p:sldId id="269" r:id="rId3"/>
    <p:sldId id="275" r:id="rId4"/>
    <p:sldId id="276" r:id="rId5"/>
    <p:sldId id="277" r:id="rId6"/>
    <p:sldId id="278" r:id="rId7"/>
    <p:sldId id="281" r:id="rId8"/>
    <p:sldId id="292" r:id="rId9"/>
    <p:sldId id="294" r:id="rId10"/>
    <p:sldId id="295" r:id="rId11"/>
    <p:sldId id="279" r:id="rId12"/>
    <p:sldId id="274" r:id="rId13"/>
    <p:sldId id="293" r:id="rId14"/>
    <p:sldId id="296" r:id="rId15"/>
    <p:sldId id="297" r:id="rId16"/>
    <p:sldId id="291" r:id="rId17"/>
    <p:sldId id="283" r:id="rId18"/>
    <p:sldId id="284" r:id="rId19"/>
    <p:sldId id="286" r:id="rId20"/>
    <p:sldId id="287" r:id="rId21"/>
    <p:sldId id="288" r:id="rId22"/>
    <p:sldId id="289" r:id="rId23"/>
    <p:sldId id="290" r:id="rId24"/>
    <p:sldId id="285" r:id="rId2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8CD792-48D1-4898-8E44-8E38115F48BB}" v="22" dt="2023-03-22T17:38:58.0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06" autoAdjust="0"/>
  </p:normalViewPr>
  <p:slideViewPr>
    <p:cSldViewPr>
      <p:cViewPr varScale="1">
        <p:scale>
          <a:sx n="87" d="100"/>
          <a:sy n="87" d="100"/>
        </p:scale>
        <p:origin x="51" y="468"/>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478CD792-48D1-4898-8E44-8E38115F48BB}"/>
    <pc:docChg chg="undo custSel addSld delSld modSld">
      <pc:chgData name="Rhodri Thomas" userId="97013524-85ec-4bc1-99cf-ee75f81eb8cc" providerId="ADAL" clId="{478CD792-48D1-4898-8E44-8E38115F48BB}" dt="2023-03-28T19:20:50.332" v="862" actId="20577"/>
      <pc:docMkLst>
        <pc:docMk/>
      </pc:docMkLst>
      <pc:sldChg chg="modSp mod">
        <pc:chgData name="Rhodri Thomas" userId="97013524-85ec-4bc1-99cf-ee75f81eb8cc" providerId="ADAL" clId="{478CD792-48D1-4898-8E44-8E38115F48BB}" dt="2023-03-28T19:20:50.332" v="862" actId="20577"/>
        <pc:sldMkLst>
          <pc:docMk/>
          <pc:sldMk cId="456561043" sldId="257"/>
        </pc:sldMkLst>
        <pc:spChg chg="mod">
          <ac:chgData name="Rhodri Thomas" userId="97013524-85ec-4bc1-99cf-ee75f81eb8cc" providerId="ADAL" clId="{478CD792-48D1-4898-8E44-8E38115F48BB}" dt="2023-03-28T19:20:50.332" v="862" actId="20577"/>
          <ac:spMkLst>
            <pc:docMk/>
            <pc:sldMk cId="456561043" sldId="257"/>
            <ac:spMk id="2" creationId="{00000000-0000-0000-0000-000000000000}"/>
          </ac:spMkLst>
        </pc:spChg>
      </pc:sldChg>
      <pc:sldChg chg="del">
        <pc:chgData name="Rhodri Thomas" userId="97013524-85ec-4bc1-99cf-ee75f81eb8cc" providerId="ADAL" clId="{478CD792-48D1-4898-8E44-8E38115F48BB}" dt="2023-03-22T17:17:12.286" v="279" actId="47"/>
        <pc:sldMkLst>
          <pc:docMk/>
          <pc:sldMk cId="3689592236" sldId="259"/>
        </pc:sldMkLst>
      </pc:sldChg>
      <pc:sldChg chg="modSp mod">
        <pc:chgData name="Rhodri Thomas" userId="97013524-85ec-4bc1-99cf-ee75f81eb8cc" providerId="ADAL" clId="{478CD792-48D1-4898-8E44-8E38115F48BB}" dt="2023-03-28T19:20:49.794" v="861" actId="20577"/>
        <pc:sldMkLst>
          <pc:docMk/>
          <pc:sldMk cId="4124289749" sldId="269"/>
        </pc:sldMkLst>
        <pc:spChg chg="mod">
          <ac:chgData name="Rhodri Thomas" userId="97013524-85ec-4bc1-99cf-ee75f81eb8cc" providerId="ADAL" clId="{478CD792-48D1-4898-8E44-8E38115F48BB}" dt="2023-03-28T19:20:49.265" v="860" actId="20577"/>
          <ac:spMkLst>
            <pc:docMk/>
            <pc:sldMk cId="4124289749" sldId="269"/>
            <ac:spMk id="13" creationId="{00000000-0000-0000-0000-000000000000}"/>
          </ac:spMkLst>
        </pc:spChg>
        <pc:spChg chg="mod">
          <ac:chgData name="Rhodri Thomas" userId="97013524-85ec-4bc1-99cf-ee75f81eb8cc" providerId="ADAL" clId="{478CD792-48D1-4898-8E44-8E38115F48BB}" dt="2023-03-28T19:20:49.794" v="861" actId="20577"/>
          <ac:spMkLst>
            <pc:docMk/>
            <pc:sldMk cId="4124289749" sldId="269"/>
            <ac:spMk id="14" creationId="{00000000-0000-0000-0000-000000000000}"/>
          </ac:spMkLst>
        </pc:spChg>
      </pc:sldChg>
      <pc:sldChg chg="del">
        <pc:chgData name="Rhodri Thomas" userId="97013524-85ec-4bc1-99cf-ee75f81eb8cc" providerId="ADAL" clId="{478CD792-48D1-4898-8E44-8E38115F48BB}" dt="2023-03-22T16:48:53.131" v="19" actId="47"/>
        <pc:sldMkLst>
          <pc:docMk/>
          <pc:sldMk cId="114171940" sldId="270"/>
        </pc:sldMkLst>
      </pc:sldChg>
      <pc:sldChg chg="del">
        <pc:chgData name="Rhodri Thomas" userId="97013524-85ec-4bc1-99cf-ee75f81eb8cc" providerId="ADAL" clId="{478CD792-48D1-4898-8E44-8E38115F48BB}" dt="2023-03-22T16:49:04.116" v="26" actId="47"/>
        <pc:sldMkLst>
          <pc:docMk/>
          <pc:sldMk cId="3316169391" sldId="272"/>
        </pc:sldMkLst>
      </pc:sldChg>
      <pc:sldChg chg="delSp">
        <pc:chgData name="Rhodri Thomas" userId="97013524-85ec-4bc1-99cf-ee75f81eb8cc" providerId="ADAL" clId="{478CD792-48D1-4898-8E44-8E38115F48BB}" dt="2023-03-22T16:52:55.042" v="34" actId="478"/>
        <pc:sldMkLst>
          <pc:docMk/>
          <pc:sldMk cId="0" sldId="274"/>
        </pc:sldMkLst>
        <pc:picChg chg="del">
          <ac:chgData name="Rhodri Thomas" userId="97013524-85ec-4bc1-99cf-ee75f81eb8cc" providerId="ADAL" clId="{478CD792-48D1-4898-8E44-8E38115F48BB}" dt="2023-03-22T16:52:36.996" v="31"/>
          <ac:picMkLst>
            <pc:docMk/>
            <pc:sldMk cId="0" sldId="274"/>
            <ac:picMk id="2" creationId="{1BA3BA52-AF4C-902A-94D7-AF5C0C53DF64}"/>
          </ac:picMkLst>
        </pc:picChg>
        <pc:picChg chg="del">
          <ac:chgData name="Rhodri Thomas" userId="97013524-85ec-4bc1-99cf-ee75f81eb8cc" providerId="ADAL" clId="{478CD792-48D1-4898-8E44-8E38115F48BB}" dt="2023-03-22T16:52:55.042" v="34" actId="478"/>
          <ac:picMkLst>
            <pc:docMk/>
            <pc:sldMk cId="0" sldId="274"/>
            <ac:picMk id="25602" creationId="{753CA26A-31D1-7666-E4AC-03E994AC3F53}"/>
          </ac:picMkLst>
        </pc:picChg>
        <pc:picChg chg="del">
          <ac:chgData name="Rhodri Thomas" userId="97013524-85ec-4bc1-99cf-ee75f81eb8cc" providerId="ADAL" clId="{478CD792-48D1-4898-8E44-8E38115F48BB}" dt="2023-03-22T16:52:01.209" v="30" actId="478"/>
          <ac:picMkLst>
            <pc:docMk/>
            <pc:sldMk cId="0" sldId="274"/>
            <ac:picMk id="25603" creationId="{F1ADF2B7-2E85-6AA5-0605-88B8CE328C4D}"/>
          </ac:picMkLst>
        </pc:picChg>
      </pc:sldChg>
      <pc:sldChg chg="addSp delSp modSp mod">
        <pc:chgData name="Rhodri Thomas" userId="97013524-85ec-4bc1-99cf-ee75f81eb8cc" providerId="ADAL" clId="{478CD792-48D1-4898-8E44-8E38115F48BB}" dt="2023-03-22T16:47:09.649" v="13" actId="1076"/>
        <pc:sldMkLst>
          <pc:docMk/>
          <pc:sldMk cId="4263384404" sldId="276"/>
        </pc:sldMkLst>
        <pc:spChg chg="mod">
          <ac:chgData name="Rhodri Thomas" userId="97013524-85ec-4bc1-99cf-ee75f81eb8cc" providerId="ADAL" clId="{478CD792-48D1-4898-8E44-8E38115F48BB}" dt="2023-03-22T16:47:09.649" v="13" actId="1076"/>
          <ac:spMkLst>
            <pc:docMk/>
            <pc:sldMk cId="4263384404" sldId="276"/>
            <ac:spMk id="14" creationId="{00000000-0000-0000-0000-000000000000}"/>
          </ac:spMkLst>
        </pc:spChg>
        <pc:picChg chg="add mod">
          <ac:chgData name="Rhodri Thomas" userId="97013524-85ec-4bc1-99cf-ee75f81eb8cc" providerId="ADAL" clId="{478CD792-48D1-4898-8E44-8E38115F48BB}" dt="2023-03-22T16:43:08.208" v="4" actId="1076"/>
          <ac:picMkLst>
            <pc:docMk/>
            <pc:sldMk cId="4263384404" sldId="276"/>
            <ac:picMk id="2" creationId="{2921791C-F2FA-E679-9DD9-F16B8EBB1363}"/>
          </ac:picMkLst>
        </pc:picChg>
        <pc:picChg chg="add mod">
          <ac:chgData name="Rhodri Thomas" userId="97013524-85ec-4bc1-99cf-ee75f81eb8cc" providerId="ADAL" clId="{478CD792-48D1-4898-8E44-8E38115F48BB}" dt="2023-03-22T16:47:05.793" v="12" actId="14100"/>
          <ac:picMkLst>
            <pc:docMk/>
            <pc:sldMk cId="4263384404" sldId="276"/>
            <ac:picMk id="4" creationId="{E1575FF0-1199-9C7E-BF24-3BAB5329612E}"/>
          </ac:picMkLst>
        </pc:picChg>
        <pc:picChg chg="del">
          <ac:chgData name="Rhodri Thomas" userId="97013524-85ec-4bc1-99cf-ee75f81eb8cc" providerId="ADAL" clId="{478CD792-48D1-4898-8E44-8E38115F48BB}" dt="2023-03-22T16:46:47.243" v="5" actId="478"/>
          <ac:picMkLst>
            <pc:docMk/>
            <pc:sldMk cId="4263384404" sldId="276"/>
            <ac:picMk id="1026" creationId="{627D3CB6-04F4-1BD1-ADF8-F8DAC34D3FB4}"/>
          </ac:picMkLst>
        </pc:picChg>
        <pc:picChg chg="del">
          <ac:chgData name="Rhodri Thomas" userId="97013524-85ec-4bc1-99cf-ee75f81eb8cc" providerId="ADAL" clId="{478CD792-48D1-4898-8E44-8E38115F48BB}" dt="2023-03-22T16:42:53.271" v="0" actId="478"/>
          <ac:picMkLst>
            <pc:docMk/>
            <pc:sldMk cId="4263384404" sldId="276"/>
            <ac:picMk id="1028" creationId="{AB216B87-DBF1-69D9-784F-626F66AEB549}"/>
          </ac:picMkLst>
        </pc:picChg>
      </pc:sldChg>
      <pc:sldChg chg="addSp delSp modSp mod">
        <pc:chgData name="Rhodri Thomas" userId="97013524-85ec-4bc1-99cf-ee75f81eb8cc" providerId="ADAL" clId="{478CD792-48D1-4898-8E44-8E38115F48BB}" dt="2023-03-22T16:47:32.665" v="16" actId="1076"/>
        <pc:sldMkLst>
          <pc:docMk/>
          <pc:sldMk cId="2494140663" sldId="277"/>
        </pc:sldMkLst>
        <pc:picChg chg="del">
          <ac:chgData name="Rhodri Thomas" userId="97013524-85ec-4bc1-99cf-ee75f81eb8cc" providerId="ADAL" clId="{478CD792-48D1-4898-8E44-8E38115F48BB}" dt="2023-03-22T16:47:21.615" v="14" actId="478"/>
          <ac:picMkLst>
            <pc:docMk/>
            <pc:sldMk cId="2494140663" sldId="277"/>
            <ac:picMk id="2" creationId="{E739B0EE-D620-698F-49E0-EA7CFAA4262A}"/>
          </ac:picMkLst>
        </pc:picChg>
        <pc:picChg chg="add mod">
          <ac:chgData name="Rhodri Thomas" userId="97013524-85ec-4bc1-99cf-ee75f81eb8cc" providerId="ADAL" clId="{478CD792-48D1-4898-8E44-8E38115F48BB}" dt="2023-03-22T16:47:32.665" v="16" actId="1076"/>
          <ac:picMkLst>
            <pc:docMk/>
            <pc:sldMk cId="2494140663" sldId="277"/>
            <ac:picMk id="4" creationId="{AAC8E03E-D68E-AF0B-11BC-236A5DA1DB4D}"/>
          </ac:picMkLst>
        </pc:picChg>
      </pc:sldChg>
      <pc:sldChg chg="del">
        <pc:chgData name="Rhodri Thomas" userId="97013524-85ec-4bc1-99cf-ee75f81eb8cc" providerId="ADAL" clId="{478CD792-48D1-4898-8E44-8E38115F48BB}" dt="2023-03-22T16:48:21.023" v="17" actId="47"/>
        <pc:sldMkLst>
          <pc:docMk/>
          <pc:sldMk cId="2881772524" sldId="280"/>
        </pc:sldMkLst>
      </pc:sldChg>
      <pc:sldChg chg="del">
        <pc:chgData name="Rhodri Thomas" userId="97013524-85ec-4bc1-99cf-ee75f81eb8cc" providerId="ADAL" clId="{478CD792-48D1-4898-8E44-8E38115F48BB}" dt="2023-03-22T16:48:22.282" v="18" actId="47"/>
        <pc:sldMkLst>
          <pc:docMk/>
          <pc:sldMk cId="407182144" sldId="282"/>
        </pc:sldMkLst>
      </pc:sldChg>
      <pc:sldChg chg="modSp mod">
        <pc:chgData name="Rhodri Thomas" userId="97013524-85ec-4bc1-99cf-ee75f81eb8cc" providerId="ADAL" clId="{478CD792-48D1-4898-8E44-8E38115F48BB}" dt="2023-03-22T17:23:42.735" v="528" actId="1076"/>
        <pc:sldMkLst>
          <pc:docMk/>
          <pc:sldMk cId="3702742358" sldId="283"/>
        </pc:sldMkLst>
        <pc:spChg chg="mod">
          <ac:chgData name="Rhodri Thomas" userId="97013524-85ec-4bc1-99cf-ee75f81eb8cc" providerId="ADAL" clId="{478CD792-48D1-4898-8E44-8E38115F48BB}" dt="2023-03-22T17:23:42.735" v="528" actId="1076"/>
          <ac:spMkLst>
            <pc:docMk/>
            <pc:sldMk cId="3702742358" sldId="283"/>
            <ac:spMk id="3" creationId="{A8D1E40F-1833-7A37-EF80-6754148643F1}"/>
          </ac:spMkLst>
        </pc:spChg>
      </pc:sldChg>
      <pc:sldChg chg="addSp modSp mod">
        <pc:chgData name="Rhodri Thomas" userId="97013524-85ec-4bc1-99cf-ee75f81eb8cc" providerId="ADAL" clId="{478CD792-48D1-4898-8E44-8E38115F48BB}" dt="2023-03-22T17:31:07.425" v="593" actId="14100"/>
        <pc:sldMkLst>
          <pc:docMk/>
          <pc:sldMk cId="1076122925" sldId="284"/>
        </pc:sldMkLst>
        <pc:spChg chg="add mod">
          <ac:chgData name="Rhodri Thomas" userId="97013524-85ec-4bc1-99cf-ee75f81eb8cc" providerId="ADAL" clId="{478CD792-48D1-4898-8E44-8E38115F48BB}" dt="2023-03-22T17:31:07.425" v="593" actId="14100"/>
          <ac:spMkLst>
            <pc:docMk/>
            <pc:sldMk cId="1076122925" sldId="284"/>
            <ac:spMk id="3" creationId="{16DB97D7-B718-C67D-30FC-1FD6A7EBE816}"/>
          </ac:spMkLst>
        </pc:spChg>
        <pc:picChg chg="add mod">
          <ac:chgData name="Rhodri Thomas" userId="97013524-85ec-4bc1-99cf-ee75f81eb8cc" providerId="ADAL" clId="{478CD792-48D1-4898-8E44-8E38115F48BB}" dt="2023-03-22T17:23:32.071" v="527" actId="1076"/>
          <ac:picMkLst>
            <pc:docMk/>
            <pc:sldMk cId="1076122925" sldId="284"/>
            <ac:picMk id="2" creationId="{25F95F96-70D1-2A6D-3B3E-10EE16179834}"/>
          </ac:picMkLst>
        </pc:picChg>
        <pc:picChg chg="mod">
          <ac:chgData name="Rhodri Thomas" userId="97013524-85ec-4bc1-99cf-ee75f81eb8cc" providerId="ADAL" clId="{478CD792-48D1-4898-8E44-8E38115F48BB}" dt="2023-03-22T17:17:32.446" v="280" actId="1076"/>
          <ac:picMkLst>
            <pc:docMk/>
            <pc:sldMk cId="1076122925" sldId="284"/>
            <ac:picMk id="4" creationId="{E1A047F1-65CB-7E91-E0E1-25745498901D}"/>
          </ac:picMkLst>
        </pc:picChg>
      </pc:sldChg>
      <pc:sldChg chg="del">
        <pc:chgData name="Rhodri Thomas" userId="97013524-85ec-4bc1-99cf-ee75f81eb8cc" providerId="ADAL" clId="{478CD792-48D1-4898-8E44-8E38115F48BB}" dt="2023-03-22T16:49:00.912" v="23" actId="47"/>
        <pc:sldMkLst>
          <pc:docMk/>
          <pc:sldMk cId="1996560132" sldId="292"/>
        </pc:sldMkLst>
      </pc:sldChg>
      <pc:sldChg chg="modSp new mod">
        <pc:chgData name="Rhodri Thomas" userId="97013524-85ec-4bc1-99cf-ee75f81eb8cc" providerId="ADAL" clId="{478CD792-48D1-4898-8E44-8E38115F48BB}" dt="2023-03-22T17:26:50.408" v="539" actId="207"/>
        <pc:sldMkLst>
          <pc:docMk/>
          <pc:sldMk cId="3822947380" sldId="292"/>
        </pc:sldMkLst>
        <pc:spChg chg="mod">
          <ac:chgData name="Rhodri Thomas" userId="97013524-85ec-4bc1-99cf-ee75f81eb8cc" providerId="ADAL" clId="{478CD792-48D1-4898-8E44-8E38115F48BB}" dt="2023-03-22T16:55:33.729" v="100" actId="20577"/>
          <ac:spMkLst>
            <pc:docMk/>
            <pc:sldMk cId="3822947380" sldId="292"/>
            <ac:spMk id="2" creationId="{4F64608D-7C2E-1E30-0523-CB5128145512}"/>
          </ac:spMkLst>
        </pc:spChg>
        <pc:spChg chg="mod">
          <ac:chgData name="Rhodri Thomas" userId="97013524-85ec-4bc1-99cf-ee75f81eb8cc" providerId="ADAL" clId="{478CD792-48D1-4898-8E44-8E38115F48BB}" dt="2023-03-22T17:26:50.408" v="539" actId="207"/>
          <ac:spMkLst>
            <pc:docMk/>
            <pc:sldMk cId="3822947380" sldId="292"/>
            <ac:spMk id="3" creationId="{BF78487F-8429-2047-FF16-E8406590DCE2}"/>
          </ac:spMkLst>
        </pc:spChg>
      </pc:sldChg>
      <pc:sldChg chg="delSp">
        <pc:chgData name="Rhodri Thomas" userId="97013524-85ec-4bc1-99cf-ee75f81eb8cc" providerId="ADAL" clId="{478CD792-48D1-4898-8E44-8E38115F48BB}" dt="2023-03-22T16:52:53.373" v="33" actId="478"/>
        <pc:sldMkLst>
          <pc:docMk/>
          <pc:sldMk cId="0" sldId="293"/>
        </pc:sldMkLst>
        <pc:picChg chg="del">
          <ac:chgData name="Rhodri Thomas" userId="97013524-85ec-4bc1-99cf-ee75f81eb8cc" providerId="ADAL" clId="{478CD792-48D1-4898-8E44-8E38115F48BB}" dt="2023-03-22T16:52:53.373" v="33" actId="478"/>
          <ac:picMkLst>
            <pc:docMk/>
            <pc:sldMk cId="0" sldId="293"/>
            <ac:picMk id="31746" creationId="{C44AB9A2-8B83-39B8-6943-ABAD65DA3E96}"/>
          </ac:picMkLst>
        </pc:picChg>
        <pc:picChg chg="del">
          <ac:chgData name="Rhodri Thomas" userId="97013524-85ec-4bc1-99cf-ee75f81eb8cc" providerId="ADAL" clId="{478CD792-48D1-4898-8E44-8E38115F48BB}" dt="2023-03-22T16:52:49.885" v="32" actId="478"/>
          <ac:picMkLst>
            <pc:docMk/>
            <pc:sldMk cId="0" sldId="293"/>
            <ac:picMk id="31747" creationId="{56CA3696-77AD-1CA7-17CF-A32C5F1902B3}"/>
          </ac:picMkLst>
        </pc:picChg>
      </pc:sldChg>
      <pc:sldChg chg="del">
        <pc:chgData name="Rhodri Thomas" userId="97013524-85ec-4bc1-99cf-ee75f81eb8cc" providerId="ADAL" clId="{478CD792-48D1-4898-8E44-8E38115F48BB}" dt="2023-03-22T16:49:01.613" v="24" actId="47"/>
        <pc:sldMkLst>
          <pc:docMk/>
          <pc:sldMk cId="402315679" sldId="293"/>
        </pc:sldMkLst>
      </pc:sldChg>
      <pc:sldChg chg="addSp delSp modSp new mod">
        <pc:chgData name="Rhodri Thomas" userId="97013524-85ec-4bc1-99cf-ee75f81eb8cc" providerId="ADAL" clId="{478CD792-48D1-4898-8E44-8E38115F48BB}" dt="2023-03-22T17:11:24.260" v="237" actId="1076"/>
        <pc:sldMkLst>
          <pc:docMk/>
          <pc:sldMk cId="841878947" sldId="294"/>
        </pc:sldMkLst>
        <pc:spChg chg="del mod">
          <ac:chgData name="Rhodri Thomas" userId="97013524-85ec-4bc1-99cf-ee75f81eb8cc" providerId="ADAL" clId="{478CD792-48D1-4898-8E44-8E38115F48BB}" dt="2023-03-22T17:11:17.387" v="234" actId="478"/>
          <ac:spMkLst>
            <pc:docMk/>
            <pc:sldMk cId="841878947" sldId="294"/>
            <ac:spMk id="2" creationId="{75D6A228-39C9-EE8D-AB52-E102BBDF4508}"/>
          </ac:spMkLst>
        </pc:spChg>
        <pc:spChg chg="del">
          <ac:chgData name="Rhodri Thomas" userId="97013524-85ec-4bc1-99cf-ee75f81eb8cc" providerId="ADAL" clId="{478CD792-48D1-4898-8E44-8E38115F48BB}" dt="2023-03-22T17:11:00.801" v="226"/>
          <ac:spMkLst>
            <pc:docMk/>
            <pc:sldMk cId="841878947" sldId="294"/>
            <ac:spMk id="3" creationId="{F9ACB492-1AE4-35B6-15B3-87488E85A159}"/>
          </ac:spMkLst>
        </pc:spChg>
        <pc:spChg chg="add mod">
          <ac:chgData name="Rhodri Thomas" userId="97013524-85ec-4bc1-99cf-ee75f81eb8cc" providerId="ADAL" clId="{478CD792-48D1-4898-8E44-8E38115F48BB}" dt="2023-03-22T17:11:22.117" v="236" actId="1076"/>
          <ac:spMkLst>
            <pc:docMk/>
            <pc:sldMk cId="841878947" sldId="294"/>
            <ac:spMk id="6" creationId="{5CCB9DB1-51E2-166F-8199-CB72F62F0EAA}"/>
          </ac:spMkLst>
        </pc:spChg>
        <pc:picChg chg="add mod">
          <ac:chgData name="Rhodri Thomas" userId="97013524-85ec-4bc1-99cf-ee75f81eb8cc" providerId="ADAL" clId="{478CD792-48D1-4898-8E44-8E38115F48BB}" dt="2023-03-22T17:11:24.260" v="237" actId="1076"/>
          <ac:picMkLst>
            <pc:docMk/>
            <pc:sldMk cId="841878947" sldId="294"/>
            <ac:picMk id="4" creationId="{1C578B1F-0348-D43C-4C5F-32DE4BD0979D}"/>
          </ac:picMkLst>
        </pc:picChg>
      </pc:sldChg>
      <pc:sldChg chg="del">
        <pc:chgData name="Rhodri Thomas" userId="97013524-85ec-4bc1-99cf-ee75f81eb8cc" providerId="ADAL" clId="{478CD792-48D1-4898-8E44-8E38115F48BB}" dt="2023-03-22T16:49:02.807" v="25" actId="47"/>
        <pc:sldMkLst>
          <pc:docMk/>
          <pc:sldMk cId="1831635490" sldId="294"/>
        </pc:sldMkLst>
      </pc:sldChg>
      <pc:sldChg chg="addSp delSp modSp new mod modClrScheme chgLayout">
        <pc:chgData name="Rhodri Thomas" userId="97013524-85ec-4bc1-99cf-ee75f81eb8cc" providerId="ADAL" clId="{478CD792-48D1-4898-8E44-8E38115F48BB}" dt="2023-03-22T17:16:26.781" v="278" actId="1076"/>
        <pc:sldMkLst>
          <pc:docMk/>
          <pc:sldMk cId="102667415" sldId="295"/>
        </pc:sldMkLst>
        <pc:spChg chg="del mod">
          <ac:chgData name="Rhodri Thomas" userId="97013524-85ec-4bc1-99cf-ee75f81eb8cc" providerId="ADAL" clId="{478CD792-48D1-4898-8E44-8E38115F48BB}" dt="2023-03-22T17:12:54.041" v="241" actId="478"/>
          <ac:spMkLst>
            <pc:docMk/>
            <pc:sldMk cId="102667415" sldId="295"/>
            <ac:spMk id="2" creationId="{5878C647-A570-D2E9-24E0-265064AE5DDA}"/>
          </ac:spMkLst>
        </pc:spChg>
        <pc:spChg chg="mod">
          <ac:chgData name="Rhodri Thomas" userId="97013524-85ec-4bc1-99cf-ee75f81eb8cc" providerId="ADAL" clId="{478CD792-48D1-4898-8E44-8E38115F48BB}" dt="2023-03-22T17:15:01.149" v="263" actId="14100"/>
          <ac:spMkLst>
            <pc:docMk/>
            <pc:sldMk cId="102667415" sldId="295"/>
            <ac:spMk id="3" creationId="{47F0FD90-7038-FD20-55C3-5948A9524797}"/>
          </ac:spMkLst>
        </pc:spChg>
        <pc:spChg chg="add mod">
          <ac:chgData name="Rhodri Thomas" userId="97013524-85ec-4bc1-99cf-ee75f81eb8cc" providerId="ADAL" clId="{478CD792-48D1-4898-8E44-8E38115F48BB}" dt="2023-03-22T17:16:18.564" v="274" actId="21"/>
          <ac:spMkLst>
            <pc:docMk/>
            <pc:sldMk cId="102667415" sldId="295"/>
            <ac:spMk id="6" creationId="{349CBC9D-66BA-8FAE-A554-CE243FBF1EA0}"/>
          </ac:spMkLst>
        </pc:spChg>
        <pc:spChg chg="add mod">
          <ac:chgData name="Rhodri Thomas" userId="97013524-85ec-4bc1-99cf-ee75f81eb8cc" providerId="ADAL" clId="{478CD792-48D1-4898-8E44-8E38115F48BB}" dt="2023-03-22T17:16:26.781" v="278" actId="1076"/>
          <ac:spMkLst>
            <pc:docMk/>
            <pc:sldMk cId="102667415" sldId="295"/>
            <ac:spMk id="8" creationId="{DBB689C4-1A68-704D-EA6F-E229FDBAAE59}"/>
          </ac:spMkLst>
        </pc:spChg>
        <pc:spChg chg="add del mod">
          <ac:chgData name="Rhodri Thomas" userId="97013524-85ec-4bc1-99cf-ee75f81eb8cc" providerId="ADAL" clId="{478CD792-48D1-4898-8E44-8E38115F48BB}" dt="2023-03-22T17:13:35.589" v="247" actId="478"/>
          <ac:spMkLst>
            <pc:docMk/>
            <pc:sldMk cId="102667415" sldId="295"/>
            <ac:spMk id="9" creationId="{688481C2-5C91-E21D-B3E7-692AEE12C94D}"/>
          </ac:spMkLst>
        </pc:spChg>
        <pc:picChg chg="add mod">
          <ac:chgData name="Rhodri Thomas" userId="97013524-85ec-4bc1-99cf-ee75f81eb8cc" providerId="ADAL" clId="{478CD792-48D1-4898-8E44-8E38115F48BB}" dt="2023-03-22T17:14:41.174" v="259" actId="14100"/>
          <ac:picMkLst>
            <pc:docMk/>
            <pc:sldMk cId="102667415" sldId="295"/>
            <ac:picMk id="4" creationId="{77E661F4-5808-D345-254D-6F901D406D86}"/>
          </ac:picMkLst>
        </pc:picChg>
      </pc:sldChg>
      <pc:sldChg chg="del">
        <pc:chgData name="Rhodri Thomas" userId="97013524-85ec-4bc1-99cf-ee75f81eb8cc" providerId="ADAL" clId="{478CD792-48D1-4898-8E44-8E38115F48BB}" dt="2023-03-22T16:48:54.443" v="20" actId="47"/>
        <pc:sldMkLst>
          <pc:docMk/>
          <pc:sldMk cId="2355343779" sldId="295"/>
        </pc:sldMkLst>
      </pc:sldChg>
      <pc:sldChg chg="addSp modSp new mod">
        <pc:chgData name="Rhodri Thomas" userId="97013524-85ec-4bc1-99cf-ee75f81eb8cc" providerId="ADAL" clId="{478CD792-48D1-4898-8E44-8E38115F48BB}" dt="2023-03-22T17:22:12.306" v="525" actId="20577"/>
        <pc:sldMkLst>
          <pc:docMk/>
          <pc:sldMk cId="1672928303" sldId="296"/>
        </pc:sldMkLst>
        <pc:spChg chg="add mod">
          <ac:chgData name="Rhodri Thomas" userId="97013524-85ec-4bc1-99cf-ee75f81eb8cc" providerId="ADAL" clId="{478CD792-48D1-4898-8E44-8E38115F48BB}" dt="2023-03-22T17:22:12.306" v="525" actId="20577"/>
          <ac:spMkLst>
            <pc:docMk/>
            <pc:sldMk cId="1672928303" sldId="296"/>
            <ac:spMk id="3" creationId="{042FDC49-8E7E-3138-BF61-21DA79736477}"/>
          </ac:spMkLst>
        </pc:spChg>
      </pc:sldChg>
      <pc:sldChg chg="del">
        <pc:chgData name="Rhodri Thomas" userId="97013524-85ec-4bc1-99cf-ee75f81eb8cc" providerId="ADAL" clId="{478CD792-48D1-4898-8E44-8E38115F48BB}" dt="2023-03-22T16:48:57.310" v="21" actId="47"/>
        <pc:sldMkLst>
          <pc:docMk/>
          <pc:sldMk cId="2618436462" sldId="296"/>
        </pc:sldMkLst>
      </pc:sldChg>
      <pc:sldChg chg="addSp modSp new mod">
        <pc:chgData name="Rhodri Thomas" userId="97013524-85ec-4bc1-99cf-ee75f81eb8cc" providerId="ADAL" clId="{478CD792-48D1-4898-8E44-8E38115F48BB}" dt="2023-03-22T17:40:22.210" v="837" actId="14100"/>
        <pc:sldMkLst>
          <pc:docMk/>
          <pc:sldMk cId="470396710" sldId="297"/>
        </pc:sldMkLst>
        <pc:spChg chg="add mod">
          <ac:chgData name="Rhodri Thomas" userId="97013524-85ec-4bc1-99cf-ee75f81eb8cc" providerId="ADAL" clId="{478CD792-48D1-4898-8E44-8E38115F48BB}" dt="2023-03-22T17:37:31.640" v="822" actId="20577"/>
          <ac:spMkLst>
            <pc:docMk/>
            <pc:sldMk cId="470396710" sldId="297"/>
            <ac:spMk id="3" creationId="{92BD7B9F-48EA-F497-380E-2683462CA3C3}"/>
          </ac:spMkLst>
        </pc:spChg>
        <pc:picChg chg="add mod">
          <ac:chgData name="Rhodri Thomas" userId="97013524-85ec-4bc1-99cf-ee75f81eb8cc" providerId="ADAL" clId="{478CD792-48D1-4898-8E44-8E38115F48BB}" dt="2023-03-22T17:33:34.111" v="597" actId="1076"/>
          <ac:picMkLst>
            <pc:docMk/>
            <pc:sldMk cId="470396710" sldId="297"/>
            <ac:picMk id="2" creationId="{13F5E485-6C47-847D-66E6-AAEBED1170B9}"/>
          </ac:picMkLst>
        </pc:picChg>
        <pc:picChg chg="add mod">
          <ac:chgData name="Rhodri Thomas" userId="97013524-85ec-4bc1-99cf-ee75f81eb8cc" providerId="ADAL" clId="{478CD792-48D1-4898-8E44-8E38115F48BB}" dt="2023-03-22T17:40:22.210" v="837" actId="14100"/>
          <ac:picMkLst>
            <pc:docMk/>
            <pc:sldMk cId="470396710" sldId="297"/>
            <ac:picMk id="4" creationId="{E01C3C5F-10E5-CB03-486F-38D0FD6D960C}"/>
          </ac:picMkLst>
        </pc:picChg>
        <pc:picChg chg="add mod">
          <ac:chgData name="Rhodri Thomas" userId="97013524-85ec-4bc1-99cf-ee75f81eb8cc" providerId="ADAL" clId="{478CD792-48D1-4898-8E44-8E38115F48BB}" dt="2023-03-22T17:40:10.930" v="834" actId="14100"/>
          <ac:picMkLst>
            <pc:docMk/>
            <pc:sldMk cId="470396710" sldId="297"/>
            <ac:picMk id="5" creationId="{C17CA939-AB3E-4FBD-0AA9-C91C9421DB48}"/>
          </ac:picMkLst>
        </pc:picChg>
      </pc:sldChg>
      <pc:sldChg chg="del">
        <pc:chgData name="Rhodri Thomas" userId="97013524-85ec-4bc1-99cf-ee75f81eb8cc" providerId="ADAL" clId="{478CD792-48D1-4898-8E44-8E38115F48BB}" dt="2023-03-22T16:48:59.098" v="22" actId="47"/>
        <pc:sldMkLst>
          <pc:docMk/>
          <pc:sldMk cId="2641525258" sldId="297"/>
        </pc:sldMkLst>
      </pc:sldChg>
      <pc:sldChg chg="del">
        <pc:chgData name="Rhodri Thomas" userId="97013524-85ec-4bc1-99cf-ee75f81eb8cc" providerId="ADAL" clId="{478CD792-48D1-4898-8E44-8E38115F48BB}" dt="2023-03-22T16:49:05.726" v="27" actId="47"/>
        <pc:sldMkLst>
          <pc:docMk/>
          <pc:sldMk cId="3144819283" sldId="298"/>
        </pc:sldMkLst>
      </pc:sldChg>
      <pc:sldChg chg="del">
        <pc:chgData name="Rhodri Thomas" userId="97013524-85ec-4bc1-99cf-ee75f81eb8cc" providerId="ADAL" clId="{478CD792-48D1-4898-8E44-8E38115F48BB}" dt="2023-03-22T16:49:07.897" v="28" actId="47"/>
        <pc:sldMkLst>
          <pc:docMk/>
          <pc:sldMk cId="165407919" sldId="29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3/28/2023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3/28/2023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D33C736-DF51-BE97-3604-29E0C0D2F9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4C03A53-EDC2-4541-1168-A44C256B5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2FF026E4-A2E1-2C69-FEB2-1848065E9A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8135EBA-D4B0-4284-8C27-057DF63A7FD3}" type="slidenum">
              <a:rPr lang="en-GB" altLang="en-US"/>
              <a:pPr>
                <a:spcBef>
                  <a:spcPct val="0"/>
                </a:spcBef>
              </a:pPr>
              <a:t>12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CAEE506-6DDB-7ED7-C0D5-7742F05CE4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610B8ABD-03F4-FB80-CBE0-B0F3B983FB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019D1EA0-F83E-1CE7-8813-8E582B4E4B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D2F571A-B5FD-42EF-9F9B-62A07EFADC98}" type="slidenum">
              <a:rPr lang="en-GB" altLang="en-US"/>
              <a:pPr>
                <a:spcBef>
                  <a:spcPct val="0"/>
                </a:spcBef>
              </a:pPr>
              <a:t>13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8" name="Parallelogram 7"/>
          <p:cNvSpPr/>
          <p:nvPr userDrawn="1"/>
        </p:nvSpPr>
        <p:spPr>
          <a:xfrm>
            <a:off x="842352" y="606206"/>
            <a:ext cx="10484024"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solidFill>
                <a:schemeClr val="tx1"/>
              </a:solidFill>
            </a:endParaRPr>
          </a:p>
        </p:txBody>
      </p:sp>
      <p:sp>
        <p:nvSpPr>
          <p:cNvPr id="2" name="Title 1"/>
          <p:cNvSpPr>
            <a:spLocks noGrp="1"/>
          </p:cNvSpPr>
          <p:nvPr>
            <p:ph type="ctrTitle"/>
          </p:nvPr>
        </p:nvSpPr>
        <p:spPr bwMode="white">
          <a:xfrm>
            <a:off x="1522413" y="914400"/>
            <a:ext cx="9144000" cy="3505200"/>
          </a:xfrm>
        </p:spPr>
        <p:txBody>
          <a:bodyPr>
            <a:noAutofit/>
          </a:bodyPr>
          <a:lstStyle>
            <a:lvl1pPr>
              <a:defRPr sz="72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bwMode="white">
          <a:xfrm>
            <a:off x="1522413" y="4495800"/>
            <a:ext cx="8229600" cy="1066800"/>
          </a:xfrm>
        </p:spPr>
        <p:txBody>
          <a:bodyPr>
            <a:normAutofit/>
          </a:bodyPr>
          <a:lstStyle>
            <a:lvl1pPr marL="0" indent="0" algn="l">
              <a:spcBef>
                <a:spcPts val="0"/>
              </a:spcBef>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3/28/2023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967521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3/28/2023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7332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5213"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065212"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1517950" y="6327648"/>
            <a:ext cx="6862462" cy="273049"/>
          </a:xfrm>
        </p:spPr>
        <p:txBody>
          <a:bodyPr/>
          <a:lstStyle/>
          <a:p>
            <a:r>
              <a:rPr lang="en-US" dirty="0"/>
              <a:t>Add a footer</a:t>
            </a:r>
          </a:p>
        </p:txBody>
      </p:sp>
      <p:sp>
        <p:nvSpPr>
          <p:cNvPr id="4" name="Date Placeholder 3"/>
          <p:cNvSpPr>
            <a:spLocks noGrp="1"/>
          </p:cNvSpPr>
          <p:nvPr>
            <p:ph type="dt" sz="half" idx="10"/>
          </p:nvPr>
        </p:nvSpPr>
        <p:spPr>
          <a:xfrm>
            <a:off x="8609012" y="6327648"/>
            <a:ext cx="1320059" cy="273049"/>
          </a:xfrm>
        </p:spPr>
        <p:txBody>
          <a:bodyPr/>
          <a:lstStyle/>
          <a:p>
            <a:fld id="{83829175-527E-46A3-863C-1BB1F163B849}" type="datetimeFigureOut">
              <a:rPr lang="en-US" smtClean="0"/>
              <a:t>3/28/2023</a:t>
            </a:fld>
            <a:endParaRPr lang="en-US" dirty="0"/>
          </a:p>
        </p:txBody>
      </p:sp>
      <p:sp>
        <p:nvSpPr>
          <p:cNvPr id="6" name="Slide Number Placeholder 5"/>
          <p:cNvSpPr>
            <a:spLocks noGrp="1"/>
          </p:cNvSpPr>
          <p:nvPr>
            <p:ph type="sldNum" sz="quarter" idx="12"/>
          </p:nvPr>
        </p:nvSpPr>
        <p:spPr>
          <a:xfrm>
            <a:off x="10133012" y="6327648"/>
            <a:ext cx="990601" cy="273049"/>
          </a:xfrm>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90152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065212"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18210"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3/28/2023</a:t>
            </a:fld>
            <a:endParaRPr lang="en-US" dirty="0"/>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dirty="0"/>
          </a:p>
        </p:txBody>
      </p:sp>
    </p:spTree>
    <p:extLst>
      <p:ext uri="{BB962C8B-B14F-4D97-AF65-F5344CB8AC3E}">
        <p14:creationId xmlns:p14="http://schemas.microsoft.com/office/powerpoint/2010/main" val="2886291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671"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21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521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21260"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21260"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3/28/2023</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7703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3/28/2023</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7603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3/28/2023</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0058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646611"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3/28/2023</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140275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47990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8"/>
          <p:cNvSpPr>
            <a:spLocks noGrp="1"/>
          </p:cNvSpPr>
          <p:nvPr>
            <p:ph type="ftr" sz="quarter" idx="11"/>
          </p:nvPr>
        </p:nvSpPr>
        <p:spPr>
          <a:xfrm>
            <a:off x="1517950" y="6324600"/>
            <a:ext cx="6862462" cy="273049"/>
          </a:xfrm>
        </p:spPr>
        <p:txBody>
          <a:bodyPr/>
          <a:lstStyle/>
          <a:p>
            <a:r>
              <a:rPr lang="en-US" dirty="0"/>
              <a:t>Add a footer</a:t>
            </a:r>
          </a:p>
        </p:txBody>
      </p:sp>
      <p:sp>
        <p:nvSpPr>
          <p:cNvPr id="6" name="Date Placeholder 7"/>
          <p:cNvSpPr>
            <a:spLocks noGrp="1"/>
          </p:cNvSpPr>
          <p:nvPr>
            <p:ph type="dt" sz="half" idx="10"/>
          </p:nvPr>
        </p:nvSpPr>
        <p:spPr>
          <a:xfrm>
            <a:off x="8609012" y="6324600"/>
            <a:ext cx="1320059" cy="273049"/>
          </a:xfrm>
        </p:spPr>
        <p:txBody>
          <a:bodyPr/>
          <a:lstStyle/>
          <a:p>
            <a:fld id="{83829175-527E-46A3-863C-1BB1F163B849}" type="datetimeFigureOut">
              <a:rPr lang="en-US" smtClean="0"/>
              <a:pPr/>
              <a:t>3/28/2023</a:t>
            </a:fld>
            <a:endParaRPr lang="en-US"/>
          </a:p>
        </p:txBody>
      </p:sp>
      <p:sp>
        <p:nvSpPr>
          <p:cNvPr id="7" name="Slide Number Placeholder 9"/>
          <p:cNvSpPr>
            <a:spLocks noGrp="1"/>
          </p:cNvSpPr>
          <p:nvPr>
            <p:ph type="sldNum" sz="quarter" idx="12"/>
          </p:nvPr>
        </p:nvSpPr>
        <p:spPr>
          <a:xfrm>
            <a:off x="10133012" y="6324600"/>
            <a:ext cx="990601" cy="273049"/>
          </a:xfrm>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269077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3/28/2023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52229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3/28/2023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57523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2" name="Title Placeholder 1"/>
          <p:cNvSpPr>
            <a:spLocks noGrp="1"/>
          </p:cNvSpPr>
          <p:nvPr>
            <p:ph type="title"/>
          </p:nvPr>
        </p:nvSpPr>
        <p:spPr>
          <a:xfrm>
            <a:off x="1065212" y="533400"/>
            <a:ext cx="96012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2" y="1828800"/>
            <a:ext cx="9601200"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17950" y="63246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609012" y="63246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3/28/2023</a:t>
            </a:fld>
            <a:endParaRPr lang="en-US"/>
          </a:p>
        </p:txBody>
      </p:sp>
      <p:sp>
        <p:nvSpPr>
          <p:cNvPr id="6" name="Slide Number Placeholder 5"/>
          <p:cNvSpPr>
            <a:spLocks noGrp="1"/>
          </p:cNvSpPr>
          <p:nvPr>
            <p:ph type="sldNum" sz="quarter" idx="4"/>
          </p:nvPr>
        </p:nvSpPr>
        <p:spPr>
          <a:xfrm>
            <a:off x="10133012" y="63246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3816540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671" userDrawn="1">
          <p15:clr>
            <a:srgbClr val="F26B43"/>
          </p15:clr>
        </p15:guide>
        <p15:guide id="3" pos="671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latin typeface="Arial" panose="020B0604020202020204" pitchFamily="34" charset="0"/>
                <a:ea typeface="Arial" panose="020B0604020202020204" pitchFamily="34" charset="0"/>
                <a:cs typeface="Times New Roman" panose="02020603050405020304" pitchFamily="18" charset="0"/>
              </a:rPr>
              <a:t>Modern flat and pitched roofs</a:t>
            </a:r>
            <a:endParaRPr lang="en-US" dirty="0"/>
          </a:p>
        </p:txBody>
      </p:sp>
      <p:sp>
        <p:nvSpPr>
          <p:cNvPr id="3" name="Subtitle 2"/>
          <p:cNvSpPr>
            <a:spLocks noGrp="1"/>
          </p:cNvSpPr>
          <p:nvPr>
            <p:ph type="subTitle" idx="1"/>
          </p:nvPr>
        </p:nvSpPr>
        <p:spPr/>
        <p:txBody>
          <a:bodyPr/>
          <a:lstStyle/>
          <a:p>
            <a:r>
              <a:rPr lang="en-US" dirty="0"/>
              <a:t>R Thomas</a:t>
            </a: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Functions of a roof</a:t>
            </a:r>
          </a:p>
        </p:txBody>
      </p:sp>
      <p:sp>
        <p:nvSpPr>
          <p:cNvPr id="14" name="Content Placeholder 13"/>
          <p:cNvSpPr>
            <a:spLocks noGrp="1"/>
          </p:cNvSpPr>
          <p:nvPr>
            <p:ph idx="1"/>
          </p:nvPr>
        </p:nvSpPr>
        <p:spPr>
          <a:xfrm>
            <a:off x="1065212" y="1828800"/>
            <a:ext cx="9601200" cy="1384176"/>
          </a:xfrm>
        </p:spPr>
        <p:txBody>
          <a:bodyPr/>
          <a:lstStyle/>
          <a:p>
            <a:pPr lvl="0"/>
            <a:r>
              <a:rPr lang="en-US" dirty="0"/>
              <a:t>Protection from the environment</a:t>
            </a:r>
          </a:p>
          <a:p>
            <a:pPr lvl="0"/>
            <a:r>
              <a:rPr lang="en-US" dirty="0"/>
              <a:t>Thermal Protection</a:t>
            </a:r>
          </a:p>
          <a:p>
            <a:pPr lvl="0"/>
            <a:r>
              <a:rPr lang="en-US" dirty="0"/>
              <a:t>Privacy</a:t>
            </a:r>
          </a:p>
          <a:p>
            <a:pPr lvl="0"/>
            <a:endParaRPr lang="en-US" dirty="0"/>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Requirements of a roof</a:t>
            </a:r>
          </a:p>
        </p:txBody>
      </p:sp>
      <p:sp>
        <p:nvSpPr>
          <p:cNvPr id="14" name="Content Placeholder 13"/>
          <p:cNvSpPr>
            <a:spLocks noGrp="1"/>
          </p:cNvSpPr>
          <p:nvPr>
            <p:ph idx="1"/>
          </p:nvPr>
        </p:nvSpPr>
        <p:spPr>
          <a:xfrm>
            <a:off x="1065212" y="1828800"/>
            <a:ext cx="9601200" cy="2464296"/>
          </a:xfrm>
        </p:spPr>
        <p:txBody>
          <a:bodyPr>
            <a:normAutofit lnSpcReduction="10000"/>
          </a:bodyPr>
          <a:lstStyle/>
          <a:p>
            <a:pPr lvl="0"/>
            <a:r>
              <a:rPr lang="en-US" sz="2200" dirty="0"/>
              <a:t>Waterproof</a:t>
            </a:r>
          </a:p>
          <a:p>
            <a:pPr lvl="0"/>
            <a:r>
              <a:rPr lang="en-US" sz="2200" dirty="0"/>
              <a:t>Fire-proof/resistant</a:t>
            </a:r>
          </a:p>
          <a:p>
            <a:pPr lvl="0"/>
            <a:r>
              <a:rPr lang="en-US" sz="2200" dirty="0"/>
              <a:t>Sound Insulation</a:t>
            </a:r>
          </a:p>
          <a:p>
            <a:pPr lvl="0"/>
            <a:r>
              <a:rPr lang="en-US" sz="2200" dirty="0"/>
              <a:t>Drainage considerations</a:t>
            </a:r>
          </a:p>
          <a:p>
            <a:pPr lvl="0"/>
            <a:r>
              <a:rPr lang="en-US" sz="2200" dirty="0"/>
              <a:t>Lighting</a:t>
            </a:r>
          </a:p>
          <a:p>
            <a:pPr lvl="0"/>
            <a:endParaRPr lang="en-US" dirty="0"/>
          </a:p>
        </p:txBody>
      </p:sp>
      <p:sp>
        <p:nvSpPr>
          <p:cNvPr id="3" name="TextBox 2">
            <a:extLst>
              <a:ext uri="{FF2B5EF4-FFF2-40B4-BE49-F238E27FC236}">
                <a16:creationId xmlns:a16="http://schemas.microsoft.com/office/drawing/2014/main" id="{0AA892FE-7DB7-72A0-7035-B687DEC96DF6}"/>
              </a:ext>
            </a:extLst>
          </p:cNvPr>
          <p:cNvSpPr txBox="1"/>
          <p:nvPr/>
        </p:nvSpPr>
        <p:spPr>
          <a:xfrm>
            <a:off x="3286100" y="4797152"/>
            <a:ext cx="6094602" cy="646331"/>
          </a:xfrm>
          <a:prstGeom prst="rect">
            <a:avLst/>
          </a:prstGeom>
          <a:noFill/>
        </p:spPr>
        <p:txBody>
          <a:bodyPr wrap="square">
            <a:spAutoFit/>
          </a:bodyPr>
          <a:lstStyle/>
          <a:p>
            <a:r>
              <a:rPr lang="en-GB" altLang="en-US" sz="1800" dirty="0">
                <a:latin typeface="Arial" panose="020B0604020202020204" pitchFamily="34" charset="0"/>
              </a:rPr>
              <a:t>Roofs can be further classified by their roof </a:t>
            </a:r>
            <a:r>
              <a:rPr lang="en-GB" altLang="en-US" sz="1800" i="1" dirty="0">
                <a:solidFill>
                  <a:srgbClr val="E90268"/>
                </a:solidFill>
                <a:latin typeface="Arial" panose="020B0604020202020204" pitchFamily="34" charset="0"/>
              </a:rPr>
              <a:t>pitch</a:t>
            </a:r>
            <a:r>
              <a:rPr lang="en-GB" altLang="en-US" sz="1800" dirty="0">
                <a:latin typeface="Arial" panose="020B0604020202020204" pitchFamily="34" charset="0"/>
              </a:rPr>
              <a:t>, roof </a:t>
            </a:r>
            <a:r>
              <a:rPr lang="en-GB" altLang="en-US" sz="1800" i="1" dirty="0">
                <a:solidFill>
                  <a:srgbClr val="E90268"/>
                </a:solidFill>
                <a:latin typeface="Arial" panose="020B0604020202020204" pitchFamily="34" charset="0"/>
              </a:rPr>
              <a:t>shape</a:t>
            </a:r>
            <a:r>
              <a:rPr lang="en-GB" altLang="en-US" sz="1800" dirty="0">
                <a:latin typeface="Arial" panose="020B0604020202020204" pitchFamily="34" charset="0"/>
              </a:rPr>
              <a:t> and the type of </a:t>
            </a:r>
            <a:r>
              <a:rPr lang="en-GB" altLang="en-US" sz="1800" i="1" dirty="0">
                <a:solidFill>
                  <a:srgbClr val="E90268"/>
                </a:solidFill>
                <a:latin typeface="Arial" panose="020B0604020202020204" pitchFamily="34" charset="0"/>
              </a:rPr>
              <a:t>structure</a:t>
            </a:r>
            <a:endParaRPr lang="en-GB" dirty="0"/>
          </a:p>
        </p:txBody>
      </p:sp>
    </p:spTree>
    <p:extLst>
      <p:ext uri="{BB962C8B-B14F-4D97-AF65-F5344CB8AC3E}">
        <p14:creationId xmlns:p14="http://schemas.microsoft.com/office/powerpoint/2010/main" val="1371842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sp>
        <p:nvSpPr>
          <p:cNvPr id="14" name="Content Placeholder 13"/>
          <p:cNvSpPr>
            <a:spLocks noGrp="1"/>
          </p:cNvSpPr>
          <p:nvPr>
            <p:ph idx="1"/>
          </p:nvPr>
        </p:nvSpPr>
        <p:spPr>
          <a:xfrm>
            <a:off x="2061964" y="4509120"/>
            <a:ext cx="2652936" cy="432048"/>
          </a:xfrm>
        </p:spPr>
        <p:txBody>
          <a:bodyPr>
            <a:normAutofit/>
          </a:bodyPr>
          <a:lstStyle/>
          <a:p>
            <a:pPr marL="0" lvl="0" indent="0">
              <a:buNone/>
            </a:pPr>
            <a:r>
              <a:rPr lang="en-US" dirty="0"/>
              <a:t>Pitched Roof</a:t>
            </a:r>
          </a:p>
        </p:txBody>
      </p:sp>
      <p:sp>
        <p:nvSpPr>
          <p:cNvPr id="3" name="TextBox 2">
            <a:extLst>
              <a:ext uri="{FF2B5EF4-FFF2-40B4-BE49-F238E27FC236}">
                <a16:creationId xmlns:a16="http://schemas.microsoft.com/office/drawing/2014/main" id="{D3765129-2FD0-A302-5497-EE567B9A170A}"/>
              </a:ext>
            </a:extLst>
          </p:cNvPr>
          <p:cNvSpPr txBox="1"/>
          <p:nvPr/>
        </p:nvSpPr>
        <p:spPr>
          <a:xfrm>
            <a:off x="7318548" y="4509120"/>
            <a:ext cx="1296144" cy="400110"/>
          </a:xfrm>
          <a:prstGeom prst="rect">
            <a:avLst/>
          </a:prstGeom>
          <a:noFill/>
        </p:spPr>
        <p:txBody>
          <a:bodyPr wrap="square">
            <a:spAutoFit/>
          </a:bodyPr>
          <a:lstStyle/>
          <a:p>
            <a:pPr lvl="0"/>
            <a:r>
              <a:rPr lang="en-US" sz="2000" dirty="0"/>
              <a:t>Flat Roof</a:t>
            </a:r>
          </a:p>
        </p:txBody>
      </p:sp>
      <p:pic>
        <p:nvPicPr>
          <p:cNvPr id="2" name="Picture 1">
            <a:extLst>
              <a:ext uri="{FF2B5EF4-FFF2-40B4-BE49-F238E27FC236}">
                <a16:creationId xmlns:a16="http://schemas.microsoft.com/office/drawing/2014/main" id="{2921791C-F2FA-E679-9DD9-F16B8EBB1363}"/>
              </a:ext>
            </a:extLst>
          </p:cNvPr>
          <p:cNvPicPr>
            <a:picLocks noChangeAspect="1"/>
          </p:cNvPicPr>
          <p:nvPr/>
        </p:nvPicPr>
        <p:blipFill>
          <a:blip r:embed="rId2"/>
          <a:stretch>
            <a:fillRect/>
          </a:stretch>
        </p:blipFill>
        <p:spPr>
          <a:xfrm>
            <a:off x="5865812" y="1901525"/>
            <a:ext cx="3987145" cy="2523509"/>
          </a:xfrm>
          <a:prstGeom prst="rect">
            <a:avLst/>
          </a:prstGeom>
        </p:spPr>
      </p:pic>
      <p:pic>
        <p:nvPicPr>
          <p:cNvPr id="4" name="Picture 3">
            <a:extLst>
              <a:ext uri="{FF2B5EF4-FFF2-40B4-BE49-F238E27FC236}">
                <a16:creationId xmlns:a16="http://schemas.microsoft.com/office/drawing/2014/main" id="{E1575FF0-1199-9C7E-BF24-3BAB5329612E}"/>
              </a:ext>
            </a:extLst>
          </p:cNvPr>
          <p:cNvPicPr>
            <a:picLocks noChangeAspect="1"/>
          </p:cNvPicPr>
          <p:nvPr/>
        </p:nvPicPr>
        <p:blipFill>
          <a:blip r:embed="rId3"/>
          <a:stretch>
            <a:fillRect/>
          </a:stretch>
        </p:blipFill>
        <p:spPr>
          <a:xfrm>
            <a:off x="1060430" y="1901525"/>
            <a:ext cx="3809846" cy="2541138"/>
          </a:xfrm>
          <a:prstGeom prst="rect">
            <a:avLst/>
          </a:prstGeom>
        </p:spPr>
      </p:pic>
    </p:spTree>
    <p:extLst>
      <p:ext uri="{BB962C8B-B14F-4D97-AF65-F5344CB8AC3E}">
        <p14:creationId xmlns:p14="http://schemas.microsoft.com/office/powerpoint/2010/main" val="4263384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sp>
        <p:nvSpPr>
          <p:cNvPr id="14" name="Content Placeholder 13"/>
          <p:cNvSpPr>
            <a:spLocks noGrp="1"/>
          </p:cNvSpPr>
          <p:nvPr>
            <p:ph idx="1"/>
          </p:nvPr>
        </p:nvSpPr>
        <p:spPr>
          <a:xfrm>
            <a:off x="6929091" y="4388666"/>
            <a:ext cx="2652936" cy="432048"/>
          </a:xfrm>
        </p:spPr>
        <p:txBody>
          <a:bodyPr>
            <a:normAutofit/>
          </a:bodyPr>
          <a:lstStyle/>
          <a:p>
            <a:pPr marL="0" lvl="0" indent="0">
              <a:buNone/>
            </a:pPr>
            <a:r>
              <a:rPr lang="en-US" dirty="0"/>
              <a:t>Mono Pitch Roof</a:t>
            </a:r>
          </a:p>
        </p:txBody>
      </p:sp>
      <p:sp>
        <p:nvSpPr>
          <p:cNvPr id="3" name="TextBox 2">
            <a:extLst>
              <a:ext uri="{FF2B5EF4-FFF2-40B4-BE49-F238E27FC236}">
                <a16:creationId xmlns:a16="http://schemas.microsoft.com/office/drawing/2014/main" id="{D3765129-2FD0-A302-5497-EE567B9A170A}"/>
              </a:ext>
            </a:extLst>
          </p:cNvPr>
          <p:cNvSpPr txBox="1"/>
          <p:nvPr/>
        </p:nvSpPr>
        <p:spPr>
          <a:xfrm>
            <a:off x="1845035" y="4450105"/>
            <a:ext cx="2088232" cy="400110"/>
          </a:xfrm>
          <a:prstGeom prst="rect">
            <a:avLst/>
          </a:prstGeom>
          <a:noFill/>
        </p:spPr>
        <p:txBody>
          <a:bodyPr wrap="square">
            <a:spAutoFit/>
          </a:bodyPr>
          <a:lstStyle/>
          <a:p>
            <a:pPr lvl="0"/>
            <a:r>
              <a:rPr lang="en-US" sz="2000" dirty="0"/>
              <a:t>Dual Pitch Roof</a:t>
            </a:r>
          </a:p>
        </p:txBody>
      </p:sp>
      <p:pic>
        <p:nvPicPr>
          <p:cNvPr id="2050" name="Picture 2" descr="Prefab house - MONOPITCH ROOF - Riko Hiše - energy-efficient /  energy-saving / contemporary">
            <a:extLst>
              <a:ext uri="{FF2B5EF4-FFF2-40B4-BE49-F238E27FC236}">
                <a16:creationId xmlns:a16="http://schemas.microsoft.com/office/drawing/2014/main" id="{C1F12398-8308-35B6-EA67-79656609A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9090" y="1677390"/>
            <a:ext cx="2711275" cy="27112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AC8E03E-D68E-AF0B-11BC-236A5DA1DB4D}"/>
              </a:ext>
            </a:extLst>
          </p:cNvPr>
          <p:cNvPicPr>
            <a:picLocks noChangeAspect="1"/>
          </p:cNvPicPr>
          <p:nvPr/>
        </p:nvPicPr>
        <p:blipFill>
          <a:blip r:embed="rId3"/>
          <a:stretch>
            <a:fillRect/>
          </a:stretch>
        </p:blipFill>
        <p:spPr>
          <a:xfrm>
            <a:off x="1341884" y="1720376"/>
            <a:ext cx="3810330" cy="2542252"/>
          </a:xfrm>
          <a:prstGeom prst="rect">
            <a:avLst/>
          </a:prstGeom>
        </p:spPr>
      </p:pic>
    </p:spTree>
    <p:extLst>
      <p:ext uri="{BB962C8B-B14F-4D97-AF65-F5344CB8AC3E}">
        <p14:creationId xmlns:p14="http://schemas.microsoft.com/office/powerpoint/2010/main" val="2494140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pic>
        <p:nvPicPr>
          <p:cNvPr id="4" name="Picture 3" descr="Screen Shot 2013-07-28 at 20.13.22.png">
            <a:extLst>
              <a:ext uri="{FF2B5EF4-FFF2-40B4-BE49-F238E27FC236}">
                <a16:creationId xmlns:a16="http://schemas.microsoft.com/office/drawing/2014/main" id="{43CA3EB8-9CF2-E6A0-5A1E-A85BEC78C3A5}"/>
              </a:ext>
            </a:extLst>
          </p:cNvPr>
          <p:cNvPicPr>
            <a:picLocks noChangeAspect="1"/>
          </p:cNvPicPr>
          <p:nvPr/>
        </p:nvPicPr>
        <p:blipFill>
          <a:blip r:embed="rId2"/>
          <a:stretch>
            <a:fillRect/>
          </a:stretch>
        </p:blipFill>
        <p:spPr>
          <a:xfrm>
            <a:off x="4582244" y="716403"/>
            <a:ext cx="5204276" cy="5448901"/>
          </a:xfrm>
          <a:prstGeom prst="rect">
            <a:avLst/>
          </a:prstGeom>
        </p:spPr>
      </p:pic>
    </p:spTree>
    <p:extLst>
      <p:ext uri="{BB962C8B-B14F-4D97-AF65-F5344CB8AC3E}">
        <p14:creationId xmlns:p14="http://schemas.microsoft.com/office/powerpoint/2010/main" val="501023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E91B9D5-2F54-93FB-C913-C9E883E8C5DF}"/>
              </a:ext>
            </a:extLst>
          </p:cNvPr>
          <p:cNvPicPr>
            <a:picLocks noGrp="1" noChangeAspect="1"/>
          </p:cNvPicPr>
          <p:nvPr>
            <p:ph idx="1"/>
          </p:nvPr>
        </p:nvPicPr>
        <p:blipFill rotWithShape="1">
          <a:blip r:embed="rId2"/>
          <a:srcRect l="30840" t="21000" r="18904" b="27455"/>
          <a:stretch/>
        </p:blipFill>
        <p:spPr>
          <a:xfrm>
            <a:off x="2566020" y="1196752"/>
            <a:ext cx="6864763" cy="3960440"/>
          </a:xfrm>
        </p:spPr>
      </p:pic>
    </p:spTree>
    <p:extLst>
      <p:ext uri="{BB962C8B-B14F-4D97-AF65-F5344CB8AC3E}">
        <p14:creationId xmlns:p14="http://schemas.microsoft.com/office/powerpoint/2010/main" val="3370247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608D-7C2E-1E30-0523-CB5128145512}"/>
              </a:ext>
            </a:extLst>
          </p:cNvPr>
          <p:cNvSpPr>
            <a:spLocks noGrp="1"/>
          </p:cNvSpPr>
          <p:nvPr>
            <p:ph type="title"/>
          </p:nvPr>
        </p:nvSpPr>
        <p:spPr>
          <a:xfrm>
            <a:off x="1065212" y="533400"/>
            <a:ext cx="10501808" cy="1143000"/>
          </a:xfrm>
        </p:spPr>
        <p:txBody>
          <a:bodyPr/>
          <a:lstStyle/>
          <a:p>
            <a:r>
              <a:rPr lang="en-GB" dirty="0"/>
              <a:t>Trusses are used for 99% of roofs in new houses</a:t>
            </a:r>
          </a:p>
        </p:txBody>
      </p:sp>
      <p:sp>
        <p:nvSpPr>
          <p:cNvPr id="3" name="Content Placeholder 2">
            <a:extLst>
              <a:ext uri="{FF2B5EF4-FFF2-40B4-BE49-F238E27FC236}">
                <a16:creationId xmlns:a16="http://schemas.microsoft.com/office/drawing/2014/main" id="{BF78487F-8429-2047-FF16-E8406590DCE2}"/>
              </a:ext>
            </a:extLst>
          </p:cNvPr>
          <p:cNvSpPr>
            <a:spLocks noGrp="1"/>
          </p:cNvSpPr>
          <p:nvPr>
            <p:ph idx="1"/>
          </p:nvPr>
        </p:nvSpPr>
        <p:spPr>
          <a:xfrm>
            <a:off x="1065212" y="2420888"/>
            <a:ext cx="9601200" cy="3598912"/>
          </a:xfrm>
        </p:spPr>
        <p:txBody>
          <a:bodyPr>
            <a:normAutofit/>
          </a:bodyPr>
          <a:lstStyle/>
          <a:p>
            <a:r>
              <a:rPr lang="en-GB" dirty="0">
                <a:solidFill>
                  <a:srgbClr val="0070C0"/>
                </a:solidFill>
              </a:rPr>
              <a:t>Trussed rafter </a:t>
            </a:r>
            <a:r>
              <a:rPr lang="en-GB" dirty="0"/>
              <a:t>roofs, also known as roof trusses, provide a structural framework to support the roof fabric, ceilings or floors of buildings in both domestic and commercial structures.</a:t>
            </a:r>
          </a:p>
          <a:p>
            <a:r>
              <a:rPr lang="en-GB" dirty="0"/>
              <a:t>They are a highly-engineered product manufactured in factory-controlled conditions to high production standards.</a:t>
            </a:r>
          </a:p>
          <a:p>
            <a:r>
              <a:rPr lang="en-GB" dirty="0"/>
              <a:t>Post WWII, there was a massive building programme but also a massive shortage of materials. In an attempt to avoid economic disaster the government placed strict limits on the import of materials. </a:t>
            </a:r>
          </a:p>
        </p:txBody>
      </p:sp>
    </p:spTree>
    <p:extLst>
      <p:ext uri="{BB962C8B-B14F-4D97-AF65-F5344CB8AC3E}">
        <p14:creationId xmlns:p14="http://schemas.microsoft.com/office/powerpoint/2010/main" val="3822947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C578B1F-0348-D43C-4C5F-32DE4BD0979D}"/>
              </a:ext>
            </a:extLst>
          </p:cNvPr>
          <p:cNvPicPr>
            <a:picLocks noGrp="1" noChangeAspect="1"/>
          </p:cNvPicPr>
          <p:nvPr>
            <p:ph idx="1"/>
          </p:nvPr>
        </p:nvPicPr>
        <p:blipFill>
          <a:blip r:embed="rId2"/>
          <a:stretch>
            <a:fillRect/>
          </a:stretch>
        </p:blipFill>
        <p:spPr>
          <a:xfrm>
            <a:off x="3888804" y="2996952"/>
            <a:ext cx="4267200" cy="2305050"/>
          </a:xfrm>
          <a:prstGeom prst="rect">
            <a:avLst/>
          </a:prstGeom>
        </p:spPr>
      </p:pic>
      <p:sp>
        <p:nvSpPr>
          <p:cNvPr id="6" name="TextBox 5">
            <a:extLst>
              <a:ext uri="{FF2B5EF4-FFF2-40B4-BE49-F238E27FC236}">
                <a16:creationId xmlns:a16="http://schemas.microsoft.com/office/drawing/2014/main" id="{5CCB9DB1-51E2-166F-8199-CB72F62F0EAA}"/>
              </a:ext>
            </a:extLst>
          </p:cNvPr>
          <p:cNvSpPr txBox="1"/>
          <p:nvPr/>
        </p:nvSpPr>
        <p:spPr>
          <a:xfrm>
            <a:off x="1125860" y="980728"/>
            <a:ext cx="9793088" cy="1477328"/>
          </a:xfrm>
          <a:prstGeom prst="rect">
            <a:avLst/>
          </a:prstGeom>
          <a:noFill/>
        </p:spPr>
        <p:txBody>
          <a:bodyPr wrap="square">
            <a:spAutoFit/>
          </a:bodyPr>
          <a:lstStyle/>
          <a:p>
            <a:r>
              <a:rPr lang="en-GB" dirty="0"/>
              <a:t>Timber was in short supply and new techniques had to be found. At ground floor level timber was saved by building floors in concrete. This was not a practical solution for roofs, so techniques were developed which would reduce the amount of timber used in a roof. The TRADA truss did away with the need for internal loadbearing walls upstairs and allowed for smaller section rafters - often at slightly wider centres. They were common during the 1950s.</a:t>
            </a:r>
          </a:p>
        </p:txBody>
      </p:sp>
    </p:spTree>
    <p:extLst>
      <p:ext uri="{BB962C8B-B14F-4D97-AF65-F5344CB8AC3E}">
        <p14:creationId xmlns:p14="http://schemas.microsoft.com/office/powerpoint/2010/main" val="841878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F0FD90-7038-FD20-55C3-5948A9524797}"/>
              </a:ext>
            </a:extLst>
          </p:cNvPr>
          <p:cNvSpPr>
            <a:spLocks noGrp="1"/>
          </p:cNvSpPr>
          <p:nvPr>
            <p:ph sz="half" idx="1"/>
          </p:nvPr>
        </p:nvSpPr>
        <p:spPr>
          <a:xfrm>
            <a:off x="837828" y="4869160"/>
            <a:ext cx="10297144" cy="1972774"/>
          </a:xfrm>
        </p:spPr>
        <p:txBody>
          <a:bodyPr>
            <a:normAutofit/>
          </a:bodyPr>
          <a:lstStyle/>
          <a:p>
            <a:endParaRPr lang="en-GB" sz="1800" dirty="0"/>
          </a:p>
          <a:p>
            <a:r>
              <a:rPr lang="en-GB" sz="1800" dirty="0"/>
              <a:t>The timbers, which are typically 80 x 40mm in section, are butt-jointed and held together by special plates (first introduced to the UK in the mid 1960s) which are pressed into position by machine.  Nowadays the timber are normally pre-treated to guard against rot and insect attack.</a:t>
            </a:r>
          </a:p>
        </p:txBody>
      </p:sp>
      <p:pic>
        <p:nvPicPr>
          <p:cNvPr id="4" name="Picture 3">
            <a:extLst>
              <a:ext uri="{FF2B5EF4-FFF2-40B4-BE49-F238E27FC236}">
                <a16:creationId xmlns:a16="http://schemas.microsoft.com/office/drawing/2014/main" id="{77E661F4-5808-D345-254D-6F901D406D86}"/>
              </a:ext>
            </a:extLst>
          </p:cNvPr>
          <p:cNvPicPr>
            <a:picLocks noChangeAspect="1"/>
          </p:cNvPicPr>
          <p:nvPr/>
        </p:nvPicPr>
        <p:blipFill>
          <a:blip r:embed="rId2"/>
          <a:stretch>
            <a:fillRect/>
          </a:stretch>
        </p:blipFill>
        <p:spPr>
          <a:xfrm>
            <a:off x="6372217" y="0"/>
            <a:ext cx="5816609" cy="3140968"/>
          </a:xfrm>
          <a:prstGeom prst="rect">
            <a:avLst/>
          </a:prstGeom>
          <a:noFill/>
        </p:spPr>
      </p:pic>
      <p:sp>
        <p:nvSpPr>
          <p:cNvPr id="6" name="TextBox 5">
            <a:extLst>
              <a:ext uri="{FF2B5EF4-FFF2-40B4-BE49-F238E27FC236}">
                <a16:creationId xmlns:a16="http://schemas.microsoft.com/office/drawing/2014/main" id="{349CBC9D-66BA-8FAE-A554-CE243FBF1EA0}"/>
              </a:ext>
            </a:extLst>
          </p:cNvPr>
          <p:cNvSpPr txBox="1"/>
          <p:nvPr/>
        </p:nvSpPr>
        <p:spPr>
          <a:xfrm>
            <a:off x="837828" y="834997"/>
            <a:ext cx="5184576" cy="2585323"/>
          </a:xfrm>
          <a:prstGeom prst="rect">
            <a:avLst/>
          </a:prstGeom>
          <a:noFill/>
        </p:spPr>
        <p:txBody>
          <a:bodyPr wrap="square">
            <a:spAutoFit/>
          </a:bodyPr>
          <a:lstStyle/>
          <a:p>
            <a:r>
              <a:rPr lang="en-GB" dirty="0"/>
              <a:t>The TRADA truss was relatively short-lived. Most modern roofs are constructed from </a:t>
            </a:r>
            <a:r>
              <a:rPr lang="en-GB" dirty="0">
                <a:solidFill>
                  <a:srgbClr val="0070C0"/>
                </a:solidFill>
              </a:rPr>
              <a:t>trussed rafters</a:t>
            </a:r>
            <a:r>
              <a:rPr lang="en-GB" dirty="0"/>
              <a:t>; they have been popular since the 1960s.</a:t>
            </a:r>
          </a:p>
          <a:p>
            <a:endParaRPr lang="en-GB" dirty="0"/>
          </a:p>
          <a:p>
            <a:r>
              <a:rPr lang="en-GB" dirty="0"/>
              <a:t>The most common pattern is the Fink or ‘W’ truss designed for symmetrical double-pitch roofs although there are a variety of shapes suitable for most roof designs.  </a:t>
            </a:r>
          </a:p>
          <a:p>
            <a:endParaRPr lang="en-GB" dirty="0"/>
          </a:p>
        </p:txBody>
      </p:sp>
      <p:sp>
        <p:nvSpPr>
          <p:cNvPr id="8" name="TextBox 7">
            <a:extLst>
              <a:ext uri="{FF2B5EF4-FFF2-40B4-BE49-F238E27FC236}">
                <a16:creationId xmlns:a16="http://schemas.microsoft.com/office/drawing/2014/main" id="{DBB689C4-1A68-704D-EA6F-E229FDBAAE59}"/>
              </a:ext>
            </a:extLst>
          </p:cNvPr>
          <p:cNvSpPr txBox="1"/>
          <p:nvPr/>
        </p:nvSpPr>
        <p:spPr>
          <a:xfrm>
            <a:off x="909836" y="3789040"/>
            <a:ext cx="9577064" cy="923330"/>
          </a:xfrm>
          <a:prstGeom prst="rect">
            <a:avLst/>
          </a:prstGeom>
          <a:noFill/>
        </p:spPr>
        <p:txBody>
          <a:bodyPr wrap="square">
            <a:spAutoFit/>
          </a:bodyPr>
          <a:lstStyle/>
          <a:p>
            <a:r>
              <a:rPr lang="en-GB" dirty="0"/>
              <a:t>The trussed rafters are prefabricated and delivered to site ready for lifting onto the supporting walls, although occasionally you will find the entire roof structure assembled on the ground and lifted into place by crane.</a:t>
            </a:r>
          </a:p>
        </p:txBody>
      </p:sp>
    </p:spTree>
    <p:extLst>
      <p:ext uri="{BB962C8B-B14F-4D97-AF65-F5344CB8AC3E}">
        <p14:creationId xmlns:p14="http://schemas.microsoft.com/office/powerpoint/2010/main" val="102667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Popular truss roof profiles</a:t>
            </a:r>
          </a:p>
        </p:txBody>
      </p:sp>
      <p:pic>
        <p:nvPicPr>
          <p:cNvPr id="3" name="Picture 2">
            <a:extLst>
              <a:ext uri="{FF2B5EF4-FFF2-40B4-BE49-F238E27FC236}">
                <a16:creationId xmlns:a16="http://schemas.microsoft.com/office/drawing/2014/main" id="{18BA0AE4-873A-9EE5-D015-6AB12DAFB5DB}"/>
              </a:ext>
            </a:extLst>
          </p:cNvPr>
          <p:cNvPicPr>
            <a:picLocks noChangeAspect="1"/>
          </p:cNvPicPr>
          <p:nvPr/>
        </p:nvPicPr>
        <p:blipFill rotWithShape="1">
          <a:blip r:embed="rId2"/>
          <a:srcRect l="32277" t="30043" r="18689" b="21645"/>
          <a:stretch/>
        </p:blipFill>
        <p:spPr>
          <a:xfrm>
            <a:off x="3070076" y="2060848"/>
            <a:ext cx="5976665" cy="3312368"/>
          </a:xfrm>
          <a:prstGeom prst="rect">
            <a:avLst/>
          </a:prstGeom>
        </p:spPr>
      </p:pic>
    </p:spTree>
    <p:extLst>
      <p:ext uri="{BB962C8B-B14F-4D97-AF65-F5344CB8AC3E}">
        <p14:creationId xmlns:p14="http://schemas.microsoft.com/office/powerpoint/2010/main" val="186453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F5B62B-1BF1-3B7E-DD4D-06D5B86873A4}"/>
              </a:ext>
            </a:extLst>
          </p:cNvPr>
          <p:cNvSpPr/>
          <p:nvPr/>
        </p:nvSpPr>
        <p:spPr>
          <a:xfrm>
            <a:off x="1125538" y="1233488"/>
            <a:ext cx="6107113" cy="584200"/>
          </a:xfrm>
          <a:prstGeom prst="rect">
            <a:avLst/>
          </a:prstGeom>
          <a:noFill/>
        </p:spPr>
        <p:txBody>
          <a:bodyPr>
            <a:spAutoFit/>
          </a:bodyPr>
          <a:lstStyle/>
          <a:p>
            <a:pPr algn="ctr" eaLnBrk="1" hangingPunct="1">
              <a:defRPr/>
            </a:pPr>
            <a:r>
              <a:rPr lang="en-US" sz="3200" dirty="0">
                <a:ln w="0"/>
                <a:solidFill>
                  <a:schemeClr val="accent1"/>
                </a:solidFill>
                <a:effectLst>
                  <a:outerShdw blurRad="38100" dist="25400" dir="5400000" algn="ctr" rotWithShape="0">
                    <a:srgbClr val="6E747A">
                      <a:alpha val="43000"/>
                    </a:srgbClr>
                  </a:outerShdw>
                </a:effectLst>
              </a:rPr>
              <a:t>Trussed Roof</a:t>
            </a:r>
          </a:p>
        </p:txBody>
      </p:sp>
      <p:pic>
        <p:nvPicPr>
          <p:cNvPr id="25605" name="Picture 2" descr="Picture">
            <a:extLst>
              <a:ext uri="{FF2B5EF4-FFF2-40B4-BE49-F238E27FC236}">
                <a16:creationId xmlns:a16="http://schemas.microsoft.com/office/drawing/2014/main" id="{4B630C69-41D0-A3E0-87ED-892C3485D6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2412" y="2636838"/>
            <a:ext cx="4629150" cy="317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7" descr="http://www.npihome.com/wp-content/uploads/2014/03/Figure-6.png">
            <a:extLst>
              <a:ext uri="{FF2B5EF4-FFF2-40B4-BE49-F238E27FC236}">
                <a16:creationId xmlns:a16="http://schemas.microsoft.com/office/drawing/2014/main" id="{295FC060-BE62-264A-97A6-1157657003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6988" y="2133601"/>
            <a:ext cx="4029075"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AF11A33-AC24-F385-C59A-1BADE4C363E7}"/>
              </a:ext>
            </a:extLst>
          </p:cNvPr>
          <p:cNvSpPr/>
          <p:nvPr/>
        </p:nvSpPr>
        <p:spPr>
          <a:xfrm>
            <a:off x="1125538" y="1233488"/>
            <a:ext cx="6107113" cy="584200"/>
          </a:xfrm>
          <a:prstGeom prst="rect">
            <a:avLst/>
          </a:prstGeom>
          <a:noFill/>
        </p:spPr>
        <p:txBody>
          <a:bodyPr>
            <a:spAutoFit/>
          </a:bodyPr>
          <a:lstStyle/>
          <a:p>
            <a:pPr algn="ctr" eaLnBrk="1" hangingPunct="1">
              <a:defRPr/>
            </a:pPr>
            <a:r>
              <a:rPr lang="en-US" sz="3200" dirty="0">
                <a:ln w="0"/>
                <a:solidFill>
                  <a:schemeClr val="accent1"/>
                </a:solidFill>
                <a:effectLst>
                  <a:outerShdw blurRad="38100" dist="25400" dir="5400000" algn="ctr" rotWithShape="0">
                    <a:srgbClr val="6E747A">
                      <a:alpha val="43000"/>
                    </a:srgbClr>
                  </a:outerShdw>
                </a:effectLst>
              </a:rPr>
              <a:t>Trussed Roof</a:t>
            </a:r>
          </a:p>
        </p:txBody>
      </p:sp>
      <p:pic>
        <p:nvPicPr>
          <p:cNvPr id="31749" name="Picture 2" descr="Image result for gang nail plate">
            <a:extLst>
              <a:ext uri="{FF2B5EF4-FFF2-40B4-BE49-F238E27FC236}">
                <a16:creationId xmlns:a16="http://schemas.microsoft.com/office/drawing/2014/main" id="{F7A02996-6D77-24F3-7594-74236FF0EC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1676" y="2206626"/>
            <a:ext cx="2605087" cy="191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0" name="TextBox 1">
            <a:extLst>
              <a:ext uri="{FF2B5EF4-FFF2-40B4-BE49-F238E27FC236}">
                <a16:creationId xmlns:a16="http://schemas.microsoft.com/office/drawing/2014/main" id="{D0F9DB00-2983-67AB-5B8A-D80CCB8D7A69}"/>
              </a:ext>
            </a:extLst>
          </p:cNvPr>
          <p:cNvSpPr txBox="1">
            <a:spLocks noChangeArrowheads="1"/>
          </p:cNvSpPr>
          <p:nvPr/>
        </p:nvSpPr>
        <p:spPr bwMode="auto">
          <a:xfrm>
            <a:off x="4689476" y="2492376"/>
            <a:ext cx="280987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1800">
                <a:latin typeface="Arial" panose="020B0604020202020204" pitchFamily="34" charset="0"/>
              </a:rPr>
              <a:t>Gang nail plates hold the sections of timber together and are pressed into place at the factory stage</a:t>
            </a:r>
          </a:p>
        </p:txBody>
      </p:sp>
      <p:pic>
        <p:nvPicPr>
          <p:cNvPr id="31751" name="Picture 4" descr="Image result for gang nail plate">
            <a:extLst>
              <a:ext uri="{FF2B5EF4-FFF2-40B4-BE49-F238E27FC236}">
                <a16:creationId xmlns:a16="http://schemas.microsoft.com/office/drawing/2014/main" id="{4EB842EE-1698-30E5-FFFD-C87381915D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9813" y="1797051"/>
            <a:ext cx="2735263" cy="273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2FDC49-8E7E-3138-BF61-21DA79736477}"/>
              </a:ext>
            </a:extLst>
          </p:cNvPr>
          <p:cNvSpPr txBox="1"/>
          <p:nvPr/>
        </p:nvSpPr>
        <p:spPr>
          <a:xfrm>
            <a:off x="1053852" y="980728"/>
            <a:ext cx="9577064" cy="3970318"/>
          </a:xfrm>
          <a:prstGeom prst="rect">
            <a:avLst/>
          </a:prstGeom>
          <a:noFill/>
        </p:spPr>
        <p:txBody>
          <a:bodyPr wrap="square">
            <a:spAutoFit/>
          </a:bodyPr>
          <a:lstStyle/>
          <a:p>
            <a:r>
              <a:rPr lang="en-GB" dirty="0"/>
              <a:t>Trussed rafters offer several advantages when compared to traditional roofing methods.</a:t>
            </a:r>
          </a:p>
          <a:p>
            <a:endParaRPr lang="en-GB" dirty="0"/>
          </a:p>
          <a:p>
            <a:pPr marL="285750" indent="-285750">
              <a:buFont typeface="Arial" panose="020B0604020202020204" pitchFamily="34" charset="0"/>
              <a:buChar char="•"/>
            </a:pPr>
            <a:r>
              <a:rPr lang="en-GB" dirty="0"/>
              <a:t>No internal support is required from loadbearing partitions.</a:t>
            </a:r>
          </a:p>
          <a:p>
            <a:pPr marL="285750" indent="-285750">
              <a:buFont typeface="Arial" panose="020B0604020202020204" pitchFamily="34" charset="0"/>
              <a:buChar char="•"/>
            </a:pPr>
            <a:r>
              <a:rPr lang="en-GB" dirty="0"/>
              <a:t>Spans of up to about 12 metres can easily be achieved.</a:t>
            </a:r>
          </a:p>
          <a:p>
            <a:pPr marL="285750" indent="-285750">
              <a:buFont typeface="Arial" panose="020B0604020202020204" pitchFamily="34" charset="0"/>
              <a:buChar char="•"/>
            </a:pPr>
            <a:r>
              <a:rPr lang="en-GB" dirty="0"/>
              <a:t>They offer vary fast construction.</a:t>
            </a:r>
          </a:p>
          <a:p>
            <a:pPr marL="285750" indent="-285750">
              <a:buFont typeface="Arial" panose="020B0604020202020204" pitchFamily="34" charset="0"/>
              <a:buChar char="•"/>
            </a:pPr>
            <a:r>
              <a:rPr lang="en-GB" dirty="0"/>
              <a:t>Skilled labour is not required.</a:t>
            </a:r>
          </a:p>
          <a:p>
            <a:pPr marL="285750" indent="-285750">
              <a:buFont typeface="Arial" panose="020B0604020202020204" pitchFamily="34" charset="0"/>
              <a:buChar char="•"/>
            </a:pPr>
            <a:r>
              <a:rPr lang="en-GB" dirty="0"/>
              <a:t>They are relatively cheap.</a:t>
            </a:r>
          </a:p>
          <a:p>
            <a:pPr marL="285750" indent="-285750">
              <a:buFont typeface="Arial" panose="020B0604020202020204" pitchFamily="34" charset="0"/>
              <a:buChar char="•"/>
            </a:pPr>
            <a:r>
              <a:rPr lang="en-GB" dirty="0"/>
              <a:t>They can be designed with very shallow pitches.</a:t>
            </a:r>
          </a:p>
          <a:p>
            <a:pPr marL="285750" indent="-285750">
              <a:buFont typeface="Arial" panose="020B0604020202020204" pitchFamily="34" charset="0"/>
              <a:buChar char="•"/>
            </a:pPr>
            <a:endParaRPr lang="en-GB" dirty="0"/>
          </a:p>
          <a:p>
            <a:r>
              <a:rPr lang="en-GB" dirty="0"/>
              <a:t>One disadvantage is that use of the roof space for storage (when using normal trusses) is severely limited due to the nature and shape of the trusses.</a:t>
            </a:r>
          </a:p>
          <a:p>
            <a:endParaRPr lang="en-GB" dirty="0"/>
          </a:p>
          <a:p>
            <a:r>
              <a:rPr lang="en-GB" dirty="0"/>
              <a:t>Converting the roof into additional living space can severely weaken the structure unless additional reinforcement is incorporated.</a:t>
            </a:r>
          </a:p>
        </p:txBody>
      </p:sp>
    </p:spTree>
    <p:extLst>
      <p:ext uri="{BB962C8B-B14F-4D97-AF65-F5344CB8AC3E}">
        <p14:creationId xmlns:p14="http://schemas.microsoft.com/office/powerpoint/2010/main" val="1672928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F5E485-6C47-847D-66E6-AAEBED1170B9}"/>
              </a:ext>
            </a:extLst>
          </p:cNvPr>
          <p:cNvPicPr>
            <a:picLocks noChangeAspect="1"/>
          </p:cNvPicPr>
          <p:nvPr/>
        </p:nvPicPr>
        <p:blipFill>
          <a:blip r:embed="rId2"/>
          <a:stretch>
            <a:fillRect/>
          </a:stretch>
        </p:blipFill>
        <p:spPr>
          <a:xfrm>
            <a:off x="18322" y="3208412"/>
            <a:ext cx="4866117" cy="3649588"/>
          </a:xfrm>
          <a:prstGeom prst="rect">
            <a:avLst/>
          </a:prstGeom>
        </p:spPr>
      </p:pic>
      <p:sp>
        <p:nvSpPr>
          <p:cNvPr id="3" name="TextBox 2">
            <a:extLst>
              <a:ext uri="{FF2B5EF4-FFF2-40B4-BE49-F238E27FC236}">
                <a16:creationId xmlns:a16="http://schemas.microsoft.com/office/drawing/2014/main" id="{92BD7B9F-48EA-F497-380E-2683462CA3C3}"/>
              </a:ext>
            </a:extLst>
          </p:cNvPr>
          <p:cNvSpPr txBox="1"/>
          <p:nvPr/>
        </p:nvSpPr>
        <p:spPr>
          <a:xfrm>
            <a:off x="2349996" y="1124744"/>
            <a:ext cx="8070351" cy="1477328"/>
          </a:xfrm>
          <a:prstGeom prst="rect">
            <a:avLst/>
          </a:prstGeom>
          <a:noFill/>
        </p:spPr>
        <p:txBody>
          <a:bodyPr wrap="none" rtlCol="0">
            <a:spAutoFit/>
          </a:bodyPr>
          <a:lstStyle/>
          <a:p>
            <a:r>
              <a:rPr lang="en-GB" dirty="0"/>
              <a:t>Pitched Roof Covering</a:t>
            </a:r>
          </a:p>
          <a:p>
            <a:endParaRPr lang="en-GB" dirty="0"/>
          </a:p>
          <a:p>
            <a:pPr marL="285750" indent="-285750">
              <a:buFont typeface="Arial" panose="020B0604020202020204" pitchFamily="34" charset="0"/>
              <a:buChar char="•"/>
            </a:pPr>
            <a:r>
              <a:rPr lang="en-GB" dirty="0"/>
              <a:t>Breather membrane replaces traditional felt</a:t>
            </a:r>
          </a:p>
          <a:p>
            <a:pPr marL="285750" indent="-285750">
              <a:buFont typeface="Arial" panose="020B0604020202020204" pitchFamily="34" charset="0"/>
              <a:buChar char="•"/>
            </a:pPr>
            <a:r>
              <a:rPr lang="en-GB" dirty="0"/>
              <a:t>Treater roofing battens run perpendicular to the trusses (sometimes dyed)</a:t>
            </a:r>
          </a:p>
          <a:p>
            <a:pPr marL="285750" indent="-285750">
              <a:buFont typeface="Arial" panose="020B0604020202020204" pitchFamily="34" charset="0"/>
              <a:buChar char="•"/>
            </a:pPr>
            <a:r>
              <a:rPr lang="en-GB" dirty="0"/>
              <a:t>Slates or tiles provide the weather protection</a:t>
            </a:r>
          </a:p>
        </p:txBody>
      </p:sp>
      <p:pic>
        <p:nvPicPr>
          <p:cNvPr id="4" name="Picture 3">
            <a:extLst>
              <a:ext uri="{FF2B5EF4-FFF2-40B4-BE49-F238E27FC236}">
                <a16:creationId xmlns:a16="http://schemas.microsoft.com/office/drawing/2014/main" id="{E01C3C5F-10E5-CB03-486F-38D0FD6D960C}"/>
              </a:ext>
            </a:extLst>
          </p:cNvPr>
          <p:cNvPicPr>
            <a:picLocks noChangeAspect="1"/>
          </p:cNvPicPr>
          <p:nvPr/>
        </p:nvPicPr>
        <p:blipFill>
          <a:blip r:embed="rId3"/>
          <a:stretch>
            <a:fillRect/>
          </a:stretch>
        </p:blipFill>
        <p:spPr>
          <a:xfrm>
            <a:off x="10025916" y="4720559"/>
            <a:ext cx="2144587" cy="2144587"/>
          </a:xfrm>
          <a:prstGeom prst="rect">
            <a:avLst/>
          </a:prstGeom>
        </p:spPr>
      </p:pic>
      <p:pic>
        <p:nvPicPr>
          <p:cNvPr id="5" name="Picture 4">
            <a:extLst>
              <a:ext uri="{FF2B5EF4-FFF2-40B4-BE49-F238E27FC236}">
                <a16:creationId xmlns:a16="http://schemas.microsoft.com/office/drawing/2014/main" id="{C17CA939-AB3E-4FBD-0AA9-C91C9421DB48}"/>
              </a:ext>
            </a:extLst>
          </p:cNvPr>
          <p:cNvPicPr>
            <a:picLocks noChangeAspect="1"/>
          </p:cNvPicPr>
          <p:nvPr/>
        </p:nvPicPr>
        <p:blipFill>
          <a:blip r:embed="rId4"/>
          <a:stretch>
            <a:fillRect/>
          </a:stretch>
        </p:blipFill>
        <p:spPr>
          <a:xfrm>
            <a:off x="4884438" y="2586042"/>
            <a:ext cx="5142939" cy="4271958"/>
          </a:xfrm>
          <a:prstGeom prst="rect">
            <a:avLst/>
          </a:prstGeom>
        </p:spPr>
      </p:pic>
    </p:spTree>
    <p:extLst>
      <p:ext uri="{BB962C8B-B14F-4D97-AF65-F5344CB8AC3E}">
        <p14:creationId xmlns:p14="http://schemas.microsoft.com/office/powerpoint/2010/main" val="47039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C0262A-4603-34B2-53DC-F472A5E74FC2}"/>
              </a:ext>
            </a:extLst>
          </p:cNvPr>
          <p:cNvPicPr>
            <a:picLocks noChangeAspect="1"/>
          </p:cNvPicPr>
          <p:nvPr/>
        </p:nvPicPr>
        <p:blipFill>
          <a:blip r:embed="rId2"/>
          <a:stretch>
            <a:fillRect/>
          </a:stretch>
        </p:blipFill>
        <p:spPr>
          <a:xfrm>
            <a:off x="2422003" y="1412776"/>
            <a:ext cx="7010341" cy="4314056"/>
          </a:xfrm>
          <a:prstGeom prst="rect">
            <a:avLst/>
          </a:prstGeom>
        </p:spPr>
      </p:pic>
    </p:spTree>
    <p:extLst>
      <p:ext uri="{BB962C8B-B14F-4D97-AF65-F5344CB8AC3E}">
        <p14:creationId xmlns:p14="http://schemas.microsoft.com/office/powerpoint/2010/main" val="22152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DFB22-1177-4C07-4A3D-DDCC9AA11B57}"/>
              </a:ext>
            </a:extLst>
          </p:cNvPr>
          <p:cNvSpPr>
            <a:spLocks noGrp="1"/>
          </p:cNvSpPr>
          <p:nvPr>
            <p:ph type="title"/>
          </p:nvPr>
        </p:nvSpPr>
        <p:spPr/>
        <p:txBody>
          <a:bodyPr/>
          <a:lstStyle/>
          <a:p>
            <a:r>
              <a:rPr lang="en-GB" dirty="0"/>
              <a:t>Flat Roofs</a:t>
            </a:r>
          </a:p>
        </p:txBody>
      </p:sp>
      <p:sp>
        <p:nvSpPr>
          <p:cNvPr id="3" name="Content Placeholder 2">
            <a:extLst>
              <a:ext uri="{FF2B5EF4-FFF2-40B4-BE49-F238E27FC236}">
                <a16:creationId xmlns:a16="http://schemas.microsoft.com/office/drawing/2014/main" id="{A8D1E40F-1833-7A37-EF80-6754148643F1}"/>
              </a:ext>
            </a:extLst>
          </p:cNvPr>
          <p:cNvSpPr>
            <a:spLocks noGrp="1"/>
          </p:cNvSpPr>
          <p:nvPr>
            <p:ph idx="1"/>
          </p:nvPr>
        </p:nvSpPr>
        <p:spPr>
          <a:xfrm>
            <a:off x="1065212" y="2852936"/>
            <a:ext cx="9601200" cy="2248272"/>
          </a:xfrm>
        </p:spPr>
        <p:txBody>
          <a:bodyPr/>
          <a:lstStyle/>
          <a:p>
            <a:r>
              <a:rPr lang="en-US" dirty="0"/>
              <a:t>A flat roof is one of the three types of roof structure. It is generally used on garages or small extensions, rather than a main house roof. </a:t>
            </a:r>
          </a:p>
          <a:p>
            <a:r>
              <a:rPr lang="en-GB" dirty="0"/>
              <a:t>The covering on a flat roof</a:t>
            </a:r>
            <a:r>
              <a:rPr lang="en-US" dirty="0"/>
              <a:t> has on average a life span of approximately 15 years depending on the material used. </a:t>
            </a:r>
          </a:p>
          <a:p>
            <a:r>
              <a:rPr lang="en-US" dirty="0"/>
              <a:t>The definition of a flat roof is any roof which has a slope of less than 10 degrees or a fall ratio of 1:6.</a:t>
            </a:r>
          </a:p>
          <a:p>
            <a:pPr marL="0" indent="0">
              <a:buNone/>
            </a:pPr>
            <a:endParaRPr lang="en-GB" dirty="0"/>
          </a:p>
        </p:txBody>
      </p:sp>
      <p:sp>
        <p:nvSpPr>
          <p:cNvPr id="5" name="TextBox 4">
            <a:extLst>
              <a:ext uri="{FF2B5EF4-FFF2-40B4-BE49-F238E27FC236}">
                <a16:creationId xmlns:a16="http://schemas.microsoft.com/office/drawing/2014/main" id="{DD6602D7-CE1A-BEB5-D187-AA2A8D1E4BDC}"/>
              </a:ext>
            </a:extLst>
          </p:cNvPr>
          <p:cNvSpPr txBox="1"/>
          <p:nvPr/>
        </p:nvSpPr>
        <p:spPr>
          <a:xfrm>
            <a:off x="1413892" y="2132856"/>
            <a:ext cx="6094602" cy="400110"/>
          </a:xfrm>
          <a:prstGeom prst="rect">
            <a:avLst/>
          </a:prstGeom>
          <a:noFill/>
        </p:spPr>
        <p:txBody>
          <a:bodyPr wrap="square">
            <a:spAutoFit/>
          </a:bodyPr>
          <a:lstStyle/>
          <a:p>
            <a:r>
              <a:rPr lang="en-US" sz="2000" dirty="0">
                <a:solidFill>
                  <a:srgbClr val="E90268"/>
                </a:solidFill>
              </a:rPr>
              <a:t>What is a flat roof?</a:t>
            </a:r>
            <a:endParaRPr lang="en-GB" sz="2000" dirty="0"/>
          </a:p>
        </p:txBody>
      </p:sp>
    </p:spTree>
    <p:extLst>
      <p:ext uri="{BB962C8B-B14F-4D97-AF65-F5344CB8AC3E}">
        <p14:creationId xmlns:p14="http://schemas.microsoft.com/office/powerpoint/2010/main" val="370274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1A047F1-65CB-7E91-E0E1-25745498901D}"/>
              </a:ext>
            </a:extLst>
          </p:cNvPr>
          <p:cNvPicPr>
            <a:picLocks noGrp="1" noChangeAspect="1"/>
          </p:cNvPicPr>
          <p:nvPr>
            <p:ph idx="1"/>
          </p:nvPr>
        </p:nvPicPr>
        <p:blipFill>
          <a:blip r:embed="rId2"/>
          <a:stretch>
            <a:fillRect/>
          </a:stretch>
        </p:blipFill>
        <p:spPr>
          <a:xfrm>
            <a:off x="6478769" y="2667000"/>
            <a:ext cx="5735326" cy="4191000"/>
          </a:xfrm>
          <a:prstGeom prst="rect">
            <a:avLst/>
          </a:prstGeom>
        </p:spPr>
      </p:pic>
      <p:pic>
        <p:nvPicPr>
          <p:cNvPr id="2" name="Picture 1">
            <a:extLst>
              <a:ext uri="{FF2B5EF4-FFF2-40B4-BE49-F238E27FC236}">
                <a16:creationId xmlns:a16="http://schemas.microsoft.com/office/drawing/2014/main" id="{25F95F96-70D1-2A6D-3B3E-10EE16179834}"/>
              </a:ext>
            </a:extLst>
          </p:cNvPr>
          <p:cNvPicPr>
            <a:picLocks noChangeAspect="1"/>
          </p:cNvPicPr>
          <p:nvPr/>
        </p:nvPicPr>
        <p:blipFill>
          <a:blip r:embed="rId3"/>
          <a:stretch>
            <a:fillRect/>
          </a:stretch>
        </p:blipFill>
        <p:spPr>
          <a:xfrm>
            <a:off x="837828" y="836712"/>
            <a:ext cx="4762500" cy="2857500"/>
          </a:xfrm>
          <a:prstGeom prst="rect">
            <a:avLst/>
          </a:prstGeom>
        </p:spPr>
      </p:pic>
      <p:sp>
        <p:nvSpPr>
          <p:cNvPr id="3" name="TextBox 2">
            <a:extLst>
              <a:ext uri="{FF2B5EF4-FFF2-40B4-BE49-F238E27FC236}">
                <a16:creationId xmlns:a16="http://schemas.microsoft.com/office/drawing/2014/main" id="{16DB97D7-B718-C67D-30FC-1FD6A7EBE816}"/>
              </a:ext>
            </a:extLst>
          </p:cNvPr>
          <p:cNvSpPr txBox="1"/>
          <p:nvPr/>
        </p:nvSpPr>
        <p:spPr>
          <a:xfrm>
            <a:off x="8182644" y="1713334"/>
            <a:ext cx="3528392" cy="646331"/>
          </a:xfrm>
          <a:prstGeom prst="rect">
            <a:avLst/>
          </a:prstGeom>
          <a:noFill/>
        </p:spPr>
        <p:txBody>
          <a:bodyPr wrap="square" rtlCol="0">
            <a:spAutoFit/>
          </a:bodyPr>
          <a:lstStyle/>
          <a:p>
            <a:r>
              <a:rPr lang="en-GB" dirty="0"/>
              <a:t>Where a flat roof is attached to another structure</a:t>
            </a:r>
          </a:p>
        </p:txBody>
      </p:sp>
    </p:spTree>
    <p:extLst>
      <p:ext uri="{BB962C8B-B14F-4D97-AF65-F5344CB8AC3E}">
        <p14:creationId xmlns:p14="http://schemas.microsoft.com/office/powerpoint/2010/main" val="1076122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EF05F-4A94-C816-9E2C-CF4B66D92069}"/>
              </a:ext>
            </a:extLst>
          </p:cNvPr>
          <p:cNvSpPr>
            <a:spLocks noGrp="1"/>
          </p:cNvSpPr>
          <p:nvPr>
            <p:ph type="title"/>
          </p:nvPr>
        </p:nvSpPr>
        <p:spPr/>
        <p:txBody>
          <a:bodyPr/>
          <a:lstStyle/>
          <a:p>
            <a:r>
              <a:rPr lang="en-US" dirty="0">
                <a:solidFill>
                  <a:srgbClr val="E90268"/>
                </a:solidFill>
              </a:rPr>
              <a:t>Fall on a flat roof</a:t>
            </a:r>
            <a:endParaRPr lang="en-GB" dirty="0"/>
          </a:p>
        </p:txBody>
      </p:sp>
      <p:sp>
        <p:nvSpPr>
          <p:cNvPr id="3" name="Content Placeholder 2">
            <a:extLst>
              <a:ext uri="{FF2B5EF4-FFF2-40B4-BE49-F238E27FC236}">
                <a16:creationId xmlns:a16="http://schemas.microsoft.com/office/drawing/2014/main" id="{A934E3BC-5FAB-F120-AAA2-6F84C6C375EE}"/>
              </a:ext>
            </a:extLst>
          </p:cNvPr>
          <p:cNvSpPr>
            <a:spLocks noGrp="1"/>
          </p:cNvSpPr>
          <p:nvPr>
            <p:ph idx="1"/>
          </p:nvPr>
        </p:nvSpPr>
        <p:spPr/>
        <p:txBody>
          <a:bodyPr/>
          <a:lstStyle/>
          <a:p>
            <a:pPr eaLnBrk="1" hangingPunct="1"/>
            <a:r>
              <a:rPr lang="en-GB" dirty="0"/>
              <a:t>The direction of the slope of the roof is called the</a:t>
            </a:r>
            <a:r>
              <a:rPr lang="en-GB" b="1" dirty="0"/>
              <a:t> fall</a:t>
            </a:r>
            <a:r>
              <a:rPr lang="en-GB" dirty="0"/>
              <a:t>. </a:t>
            </a:r>
          </a:p>
          <a:p>
            <a:pPr eaLnBrk="1" hangingPunct="1"/>
            <a:r>
              <a:rPr lang="en-GB" dirty="0"/>
              <a:t>The fall of the roof will depend upon the:</a:t>
            </a:r>
          </a:p>
          <a:p>
            <a:pPr lvl="1" eaLnBrk="1" hangingPunct="1"/>
            <a:r>
              <a:rPr lang="en-GB" dirty="0"/>
              <a:t>type of roof construction and its covering</a:t>
            </a:r>
          </a:p>
          <a:p>
            <a:pPr lvl="1" eaLnBrk="1" hangingPunct="1"/>
            <a:r>
              <a:rPr lang="en-GB" dirty="0"/>
              <a:t>location of the building</a:t>
            </a:r>
          </a:p>
          <a:p>
            <a:pPr lvl="1" eaLnBrk="1" hangingPunct="1"/>
            <a:r>
              <a:rPr lang="en-GB" dirty="0"/>
              <a:t>position of any surface water drain.</a:t>
            </a:r>
            <a:endParaRPr lang="en-US" dirty="0"/>
          </a:p>
          <a:p>
            <a:endParaRPr lang="en-GB" dirty="0"/>
          </a:p>
        </p:txBody>
      </p:sp>
    </p:spTree>
    <p:extLst>
      <p:ext uri="{BB962C8B-B14F-4D97-AF65-F5344CB8AC3E}">
        <p14:creationId xmlns:p14="http://schemas.microsoft.com/office/powerpoint/2010/main" val="1535283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ED9F29E-4F79-B0CB-975C-B0326F9AC6AB}"/>
              </a:ext>
            </a:extLst>
          </p:cNvPr>
          <p:cNvPicPr>
            <a:picLocks noGrp="1" noChangeAspect="1"/>
          </p:cNvPicPr>
          <p:nvPr>
            <p:ph idx="1"/>
          </p:nvPr>
        </p:nvPicPr>
        <p:blipFill rotWithShape="1">
          <a:blip r:embed="rId2"/>
          <a:srcRect l="32176" t="35053" r="19073" b="26812"/>
          <a:stretch/>
        </p:blipFill>
        <p:spPr>
          <a:xfrm>
            <a:off x="981843" y="1124744"/>
            <a:ext cx="5073291" cy="2232248"/>
          </a:xfrm>
        </p:spPr>
      </p:pic>
      <p:pic>
        <p:nvPicPr>
          <p:cNvPr id="9" name="Picture 8">
            <a:extLst>
              <a:ext uri="{FF2B5EF4-FFF2-40B4-BE49-F238E27FC236}">
                <a16:creationId xmlns:a16="http://schemas.microsoft.com/office/drawing/2014/main" id="{EBBA56D9-BA96-5391-F0C7-93EA99049402}"/>
              </a:ext>
            </a:extLst>
          </p:cNvPr>
          <p:cNvPicPr>
            <a:picLocks noChangeAspect="1"/>
          </p:cNvPicPr>
          <p:nvPr/>
        </p:nvPicPr>
        <p:blipFill rotWithShape="1">
          <a:blip r:embed="rId3"/>
          <a:srcRect l="31095" t="32146" r="17508" b="24793"/>
          <a:stretch/>
        </p:blipFill>
        <p:spPr>
          <a:xfrm>
            <a:off x="6055134" y="779948"/>
            <a:ext cx="5256585" cy="2477242"/>
          </a:xfrm>
          <a:prstGeom prst="rect">
            <a:avLst/>
          </a:prstGeom>
        </p:spPr>
      </p:pic>
      <p:pic>
        <p:nvPicPr>
          <p:cNvPr id="11" name="Picture 10">
            <a:extLst>
              <a:ext uri="{FF2B5EF4-FFF2-40B4-BE49-F238E27FC236}">
                <a16:creationId xmlns:a16="http://schemas.microsoft.com/office/drawing/2014/main" id="{65880F40-EE63-0D7E-994C-F62D0454C01E}"/>
              </a:ext>
            </a:extLst>
          </p:cNvPr>
          <p:cNvPicPr>
            <a:picLocks noChangeAspect="1"/>
          </p:cNvPicPr>
          <p:nvPr/>
        </p:nvPicPr>
        <p:blipFill rotWithShape="1">
          <a:blip r:embed="rId4"/>
          <a:srcRect l="31686" t="26894" r="17508" b="26894"/>
          <a:stretch/>
        </p:blipFill>
        <p:spPr>
          <a:xfrm>
            <a:off x="909834" y="3393833"/>
            <a:ext cx="5184578" cy="2652576"/>
          </a:xfrm>
          <a:prstGeom prst="rect">
            <a:avLst/>
          </a:prstGeom>
        </p:spPr>
      </p:pic>
    </p:spTree>
    <p:extLst>
      <p:ext uri="{BB962C8B-B14F-4D97-AF65-F5344CB8AC3E}">
        <p14:creationId xmlns:p14="http://schemas.microsoft.com/office/powerpoint/2010/main" val="3273202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BFFD1-CB5B-6D83-CAA3-A9175FB009E9}"/>
              </a:ext>
            </a:extLst>
          </p:cNvPr>
          <p:cNvSpPr>
            <a:spLocks noGrp="1"/>
          </p:cNvSpPr>
          <p:nvPr>
            <p:ph type="title"/>
          </p:nvPr>
        </p:nvSpPr>
        <p:spPr/>
        <p:txBody>
          <a:bodyPr/>
          <a:lstStyle/>
          <a:p>
            <a:r>
              <a:rPr lang="en-GB" dirty="0"/>
              <a:t>Roof coverings for flat roofs?</a:t>
            </a:r>
          </a:p>
        </p:txBody>
      </p:sp>
      <p:sp>
        <p:nvSpPr>
          <p:cNvPr id="3" name="Content Placeholder 2">
            <a:extLst>
              <a:ext uri="{FF2B5EF4-FFF2-40B4-BE49-F238E27FC236}">
                <a16:creationId xmlns:a16="http://schemas.microsoft.com/office/drawing/2014/main" id="{BCA094ED-65BC-5E5B-5EEA-360DA2CF70A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49977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58385-8107-A817-DA50-E6DC9D3C51DF}"/>
              </a:ext>
            </a:extLst>
          </p:cNvPr>
          <p:cNvSpPr>
            <a:spLocks noGrp="1"/>
          </p:cNvSpPr>
          <p:nvPr>
            <p:ph type="title"/>
          </p:nvPr>
        </p:nvSpPr>
        <p:spPr/>
        <p:txBody>
          <a:bodyPr/>
          <a:lstStyle/>
          <a:p>
            <a:r>
              <a:rPr lang="en-GB" dirty="0"/>
              <a:t>Felt</a:t>
            </a:r>
          </a:p>
        </p:txBody>
      </p:sp>
      <p:pic>
        <p:nvPicPr>
          <p:cNvPr id="5" name="Picture 4">
            <a:extLst>
              <a:ext uri="{FF2B5EF4-FFF2-40B4-BE49-F238E27FC236}">
                <a16:creationId xmlns:a16="http://schemas.microsoft.com/office/drawing/2014/main" id="{176A2299-854F-5521-5C1B-B0782F8AA889}"/>
              </a:ext>
            </a:extLst>
          </p:cNvPr>
          <p:cNvPicPr>
            <a:picLocks noChangeAspect="1"/>
          </p:cNvPicPr>
          <p:nvPr/>
        </p:nvPicPr>
        <p:blipFill rotWithShape="1">
          <a:blip r:embed="rId2"/>
          <a:srcRect l="32276" t="32378" r="17096" b="17442"/>
          <a:stretch/>
        </p:blipFill>
        <p:spPr>
          <a:xfrm>
            <a:off x="1075546" y="1529422"/>
            <a:ext cx="7899185" cy="4403836"/>
          </a:xfrm>
          <a:prstGeom prst="rect">
            <a:avLst/>
          </a:prstGeom>
        </p:spPr>
      </p:pic>
    </p:spTree>
    <p:extLst>
      <p:ext uri="{BB962C8B-B14F-4D97-AF65-F5344CB8AC3E}">
        <p14:creationId xmlns:p14="http://schemas.microsoft.com/office/powerpoint/2010/main" val="269166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91E75-8CE8-577D-A17D-D52ABEFB1FB9}"/>
              </a:ext>
            </a:extLst>
          </p:cNvPr>
          <p:cNvSpPr>
            <a:spLocks noGrp="1"/>
          </p:cNvSpPr>
          <p:nvPr>
            <p:ph type="title"/>
          </p:nvPr>
        </p:nvSpPr>
        <p:spPr/>
        <p:txBody>
          <a:bodyPr/>
          <a:lstStyle/>
          <a:p>
            <a:r>
              <a:rPr lang="en-GB" dirty="0"/>
              <a:t>Fibreglass </a:t>
            </a:r>
          </a:p>
        </p:txBody>
      </p:sp>
      <p:pic>
        <p:nvPicPr>
          <p:cNvPr id="3074" name="Picture 2" descr="Future Roof - Materials, GRPX, fibreglass, BBA Trims, Warm Roof, Kingspan,  Rockwool">
            <a:extLst>
              <a:ext uri="{FF2B5EF4-FFF2-40B4-BE49-F238E27FC236}">
                <a16:creationId xmlns:a16="http://schemas.microsoft.com/office/drawing/2014/main" id="{51ED6438-45B9-0347-2F1A-F42D51117F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04447" y="1828800"/>
            <a:ext cx="8722731"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92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4A325-BAA0-4B17-C190-BFE6EF476DD7}"/>
              </a:ext>
            </a:extLst>
          </p:cNvPr>
          <p:cNvSpPr>
            <a:spLocks noGrp="1"/>
          </p:cNvSpPr>
          <p:nvPr>
            <p:ph type="title"/>
          </p:nvPr>
        </p:nvSpPr>
        <p:spPr/>
        <p:txBody>
          <a:bodyPr/>
          <a:lstStyle/>
          <a:p>
            <a:r>
              <a:rPr lang="en-GB" dirty="0"/>
              <a:t>EPDM – Rubber Roof</a:t>
            </a:r>
          </a:p>
        </p:txBody>
      </p:sp>
      <p:sp>
        <p:nvSpPr>
          <p:cNvPr id="3" name="Content Placeholder 2">
            <a:extLst>
              <a:ext uri="{FF2B5EF4-FFF2-40B4-BE49-F238E27FC236}">
                <a16:creationId xmlns:a16="http://schemas.microsoft.com/office/drawing/2014/main" id="{212253E4-FA83-8792-E1D4-756046E5228C}"/>
              </a:ext>
            </a:extLst>
          </p:cNvPr>
          <p:cNvSpPr>
            <a:spLocks noGrp="1"/>
          </p:cNvSpPr>
          <p:nvPr>
            <p:ph idx="1"/>
          </p:nvPr>
        </p:nvSpPr>
        <p:spPr/>
        <p:txBody>
          <a:bodyPr/>
          <a:lstStyle/>
          <a:p>
            <a:r>
              <a:rPr lang="en-GB" b="0" i="0" dirty="0">
                <a:solidFill>
                  <a:srgbClr val="4D5156"/>
                </a:solidFill>
                <a:effectLst/>
                <a:latin typeface="arial" panose="020B0604020202020204" pitchFamily="34" charset="0"/>
              </a:rPr>
              <a:t>ethylene propylene diene terpolymer</a:t>
            </a:r>
            <a:endParaRPr lang="en-GB" dirty="0"/>
          </a:p>
        </p:txBody>
      </p:sp>
      <p:pic>
        <p:nvPicPr>
          <p:cNvPr id="4" name="Picture 3">
            <a:extLst>
              <a:ext uri="{FF2B5EF4-FFF2-40B4-BE49-F238E27FC236}">
                <a16:creationId xmlns:a16="http://schemas.microsoft.com/office/drawing/2014/main" id="{EA370FE0-8A88-81FD-1238-9B2F9FB5B785}"/>
              </a:ext>
            </a:extLst>
          </p:cNvPr>
          <p:cNvPicPr>
            <a:picLocks noChangeAspect="1"/>
          </p:cNvPicPr>
          <p:nvPr/>
        </p:nvPicPr>
        <p:blipFill>
          <a:blip r:embed="rId2"/>
          <a:stretch>
            <a:fillRect/>
          </a:stretch>
        </p:blipFill>
        <p:spPr>
          <a:xfrm>
            <a:off x="5806380" y="2132856"/>
            <a:ext cx="4572000" cy="3429000"/>
          </a:xfrm>
          <a:prstGeom prst="rect">
            <a:avLst/>
          </a:prstGeom>
        </p:spPr>
      </p:pic>
    </p:spTree>
    <p:extLst>
      <p:ext uri="{BB962C8B-B14F-4D97-AF65-F5344CB8AC3E}">
        <p14:creationId xmlns:p14="http://schemas.microsoft.com/office/powerpoint/2010/main" val="15896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eometric design templat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Geometric design slides.potx" id="{F67263A8-1AB1-4C27-90C5-8DFF5AB0A457}" vid="{97C8510C-5076-4DB0-83F7-452F3E0654AF}"/>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Geometric design presentation</Template>
  <TotalTime>0</TotalTime>
  <Words>705</Words>
  <Application>Microsoft Office PowerPoint</Application>
  <PresentationFormat>Custom</PresentationFormat>
  <Paragraphs>71</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Arial</vt:lpstr>
      <vt:lpstr>Calibri</vt:lpstr>
      <vt:lpstr>Palatino Linotype</vt:lpstr>
      <vt:lpstr>Geometric design template</vt:lpstr>
      <vt:lpstr>Modern flat and pitched roofs</vt:lpstr>
      <vt:lpstr>Functions of a roof</vt:lpstr>
      <vt:lpstr>Requirements of a roof</vt:lpstr>
      <vt:lpstr>Types of roofs</vt:lpstr>
      <vt:lpstr>Types of roofs</vt:lpstr>
      <vt:lpstr>Types of roofs</vt:lpstr>
      <vt:lpstr>PowerPoint Presentation</vt:lpstr>
      <vt:lpstr>Trusses are used for 99% of roofs in new houses</vt:lpstr>
      <vt:lpstr>PowerPoint Presentation</vt:lpstr>
      <vt:lpstr>PowerPoint Presentation</vt:lpstr>
      <vt:lpstr>Popular truss roof profiles</vt:lpstr>
      <vt:lpstr>PowerPoint Presentation</vt:lpstr>
      <vt:lpstr>PowerPoint Presentation</vt:lpstr>
      <vt:lpstr>PowerPoint Presentation</vt:lpstr>
      <vt:lpstr>PowerPoint Presentation</vt:lpstr>
      <vt:lpstr>PowerPoint Presentation</vt:lpstr>
      <vt:lpstr>Flat Roofs</vt:lpstr>
      <vt:lpstr>PowerPoint Presentation</vt:lpstr>
      <vt:lpstr>Fall on a flat roof</vt:lpstr>
      <vt:lpstr>PowerPoint Presentation</vt:lpstr>
      <vt:lpstr>Roof coverings for flat roofs?</vt:lpstr>
      <vt:lpstr>Felt</vt:lpstr>
      <vt:lpstr>Fibreglass </vt:lpstr>
      <vt:lpstr>EPDM – Rubber Roof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Flat and pitched roofing systems</dc:title>
  <dc:creator>Rhodri Thomas</dc:creator>
  <cp:lastModifiedBy>Rhodri Thomas</cp:lastModifiedBy>
  <cp:revision>2</cp:revision>
  <dcterms:created xsi:type="dcterms:W3CDTF">2022-11-07T09:00:24Z</dcterms:created>
  <dcterms:modified xsi:type="dcterms:W3CDTF">2023-03-28T19:20:57Z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74063800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