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64" r:id="rId5"/>
  </p:sldMasterIdLst>
  <p:notesMasterIdLst>
    <p:notesMasterId r:id="rId60"/>
  </p:notesMasterIdLst>
  <p:handoutMasterIdLst>
    <p:handoutMasterId r:id="rId61"/>
  </p:handoutMasterIdLst>
  <p:sldIdLst>
    <p:sldId id="257" r:id="rId6"/>
    <p:sldId id="319" r:id="rId7"/>
    <p:sldId id="771" r:id="rId8"/>
    <p:sldId id="766" r:id="rId9"/>
    <p:sldId id="765" r:id="rId10"/>
    <p:sldId id="351" r:id="rId11"/>
    <p:sldId id="352" r:id="rId12"/>
    <p:sldId id="353" r:id="rId13"/>
    <p:sldId id="354" r:id="rId14"/>
    <p:sldId id="355" r:id="rId15"/>
    <p:sldId id="356" r:id="rId16"/>
    <p:sldId id="357" r:id="rId17"/>
    <p:sldId id="358" r:id="rId18"/>
    <p:sldId id="359" r:id="rId19"/>
    <p:sldId id="360" r:id="rId20"/>
    <p:sldId id="361" r:id="rId21"/>
    <p:sldId id="362" r:id="rId22"/>
    <p:sldId id="777" r:id="rId23"/>
    <p:sldId id="331" r:id="rId24"/>
    <p:sldId id="332" r:id="rId25"/>
    <p:sldId id="333" r:id="rId26"/>
    <p:sldId id="334" r:id="rId27"/>
    <p:sldId id="772" r:id="rId28"/>
    <p:sldId id="773" r:id="rId29"/>
    <p:sldId id="335" r:id="rId30"/>
    <p:sldId id="336" r:id="rId31"/>
    <p:sldId id="337" r:id="rId32"/>
    <p:sldId id="338" r:id="rId33"/>
    <p:sldId id="339" r:id="rId34"/>
    <p:sldId id="340" r:id="rId35"/>
    <p:sldId id="341" r:id="rId36"/>
    <p:sldId id="342" r:id="rId37"/>
    <p:sldId id="774" r:id="rId38"/>
    <p:sldId id="742" r:id="rId39"/>
    <p:sldId id="748" r:id="rId40"/>
    <p:sldId id="775" r:id="rId41"/>
    <p:sldId id="776" r:id="rId42"/>
    <p:sldId id="343" r:id="rId43"/>
    <p:sldId id="323" r:id="rId44"/>
    <p:sldId id="344" r:id="rId45"/>
    <p:sldId id="324" r:id="rId46"/>
    <p:sldId id="325" r:id="rId47"/>
    <p:sldId id="326" r:id="rId48"/>
    <p:sldId id="346" r:id="rId49"/>
    <p:sldId id="347" r:id="rId50"/>
    <p:sldId id="327" r:id="rId51"/>
    <p:sldId id="345" r:id="rId52"/>
    <p:sldId id="328" r:id="rId53"/>
    <p:sldId id="348" r:id="rId54"/>
    <p:sldId id="329" r:id="rId55"/>
    <p:sldId id="778" r:id="rId56"/>
    <p:sldId id="349" r:id="rId57"/>
    <p:sldId id="330" r:id="rId58"/>
    <p:sldId id="350" r:id="rId59"/>
  </p:sldIdLst>
  <p:sldSz cx="12192000" cy="6858000"/>
  <p:notesSz cx="6858000" cy="9144000"/>
  <p:defaultTextStyle>
    <a:defPPr rtl="0"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新课标第一网" initials="xkb1.com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>
      <p:cViewPr varScale="1">
        <p:scale>
          <a:sx n="77" d="100"/>
          <a:sy n="77" d="100"/>
        </p:scale>
        <p:origin x="20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95" d="100"/>
          <a:sy n="95" d="100"/>
        </p:scale>
        <p:origin x="291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61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notesMaster" Target="notesMasters/notesMaster1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1-09-20T10:13:48.946" idx="1">
    <p:pos x="4678" y="1421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43A1788-5876-4F91-98A6-7207053F9375}" type="datetime2"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2019年12月1日</a:t>
            </a:fld>
            <a:endParaRPr 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50AD62A-9EE1-43E3-A7E5-D268F71DF3EB}" type="slidenum">
              <a:rPr 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‹#›</a:t>
            </a:fld>
            <a:endParaRPr 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364482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E3823E9E-F202-4B1F-B3BB-9AA2A7AE0891}" type="datetime2">
              <a:rPr lang="zh-CN" altLang="en-US" smtClean="0"/>
              <a:pPr/>
              <a:t>2019年12月1日</a:t>
            </a:fld>
            <a:endParaRPr lang="en-US" dirty="0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zh-cn" dirty="0"/>
              <a:t>单击此处编辑母版文本样式</a:t>
            </a:r>
          </a:p>
          <a:p>
            <a:pPr lvl="1" rtl="0"/>
            <a:r>
              <a:rPr lang="zh-cn" dirty="0"/>
              <a:t>第二级</a:t>
            </a:r>
          </a:p>
          <a:p>
            <a:pPr lvl="2" rtl="0"/>
            <a:r>
              <a:rPr lang="zh-cn" dirty="0"/>
              <a:t>第三级</a:t>
            </a:r>
          </a:p>
          <a:p>
            <a:pPr lvl="3" rtl="0"/>
            <a:r>
              <a:rPr lang="zh-cn" dirty="0"/>
              <a:t>第四级</a:t>
            </a:r>
          </a:p>
          <a:p>
            <a:pPr lvl="4" rtl="0"/>
            <a:r>
              <a:rPr lang="zh-cn" dirty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534C2EF-8A97-4DAF-B099-E567883644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09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3509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192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" r="323" b="422"/>
          <a:stretch/>
        </p:blipFill>
        <p:spPr>
          <a:xfrm>
            <a:off x="1524" y="1"/>
            <a:ext cx="12188952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533400"/>
            <a:ext cx="8458200" cy="1828800"/>
          </a:xfrm>
        </p:spPr>
        <p:txBody>
          <a:bodyPr rtlCol="0" anchor="b">
            <a:normAutofit/>
          </a:bodyPr>
          <a:lstStyle>
            <a:lvl1pPr algn="l"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838200" y="2438400"/>
            <a:ext cx="7086600" cy="914400"/>
          </a:xfrm>
        </p:spPr>
        <p:txBody>
          <a:bodyPr rtlCol="0">
            <a:normAutofit/>
          </a:bodyPr>
          <a:lstStyle>
            <a:lvl1pPr marL="0" indent="0" algn="l">
              <a:spcBef>
                <a:spcPts val="1200"/>
              </a:spcBef>
              <a:buNone/>
              <a:defRPr sz="2400"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zh-CN" altLang="en-US" noProof="0"/>
              <a:t>单击此处编辑母版副标题样式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415445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9DD74DB-1E3F-4E68-B50E-4F37D03162F1}" type="datetime2">
              <a:rPr lang="zh-CN" altLang="en-US" smtClean="0"/>
              <a:t>2019年12月1日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03573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" t="422"/>
          <a:stretch/>
        </p:blipFill>
        <p:spPr>
          <a:xfrm>
            <a:off x="0" y="0"/>
            <a:ext cx="12188952" cy="685717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52800" y="533400"/>
            <a:ext cx="7315200" cy="18288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352800" y="2438400"/>
            <a:ext cx="54864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27950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7888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CA39BD-2942-4D93-AF06-C1A91B4DD867}" type="datetime2">
              <a:rPr lang="zh-CN" altLang="en-US" smtClean="0"/>
              <a:t>2019年12月1日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62530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52400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7888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7888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747F6FF-7794-4B7F-AF83-D9524F74E8B3}" type="datetime2">
              <a:rPr lang="zh-CN" altLang="en-US" smtClean="0"/>
              <a:t>2019年12月1日</a:t>
            </a:fld>
            <a:endParaRPr lang="zh-CN" altLang="en-US" dirty="0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900086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993A85-E824-4BF4-BEC0-9AD8160FEE39}" type="datetime2">
              <a:rPr lang="zh-CN" altLang="en-US" smtClean="0"/>
              <a:t>2019年12月1日</a:t>
            </a:fld>
            <a:endParaRPr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645025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EB3053C-8E08-484C-B45B-9A2F34FE871E}" type="datetime2">
              <a:rPr lang="zh-CN" altLang="en-US" smtClean="0"/>
              <a:t>2019年12月1日</a:t>
            </a:fld>
            <a:endParaRPr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58007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带题注的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24400" y="1828800"/>
            <a:ext cx="5943600" cy="3476625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523999" y="1828800"/>
            <a:ext cx="2926080" cy="3476625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75E2762-9427-4DDA-B894-779623DDB256}" type="datetime2">
              <a:rPr lang="zh-CN" altLang="en-US" smtClean="0"/>
              <a:t>2019年12月1日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80735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 5"/>
          <p:cNvSpPr>
            <a:spLocks/>
          </p:cNvSpPr>
          <p:nvPr/>
        </p:nvSpPr>
        <p:spPr bwMode="gray">
          <a:xfrm>
            <a:off x="804333" y="1695450"/>
            <a:ext cx="5596467" cy="3295650"/>
          </a:xfrm>
          <a:custGeom>
            <a:avLst/>
            <a:gdLst>
              <a:gd name="T0" fmla="*/ 1279 w 1347"/>
              <a:gd name="T1" fmla="*/ 919 h 986"/>
              <a:gd name="T2" fmla="*/ 65 w 1347"/>
              <a:gd name="T3" fmla="*/ 919 h 986"/>
              <a:gd name="T4" fmla="*/ 65 w 1347"/>
              <a:gd name="T5" fmla="*/ 64 h 986"/>
              <a:gd name="T6" fmla="*/ 1279 w 1347"/>
              <a:gd name="T7" fmla="*/ 64 h 986"/>
              <a:gd name="T8" fmla="*/ 1279 w 1347"/>
              <a:gd name="T9" fmla="*/ 919 h 9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47" h="986">
                <a:moveTo>
                  <a:pt x="1279" y="919"/>
                </a:moveTo>
                <a:cubicBezTo>
                  <a:pt x="1211" y="986"/>
                  <a:pt x="121" y="974"/>
                  <a:pt x="65" y="919"/>
                </a:cubicBezTo>
                <a:cubicBezTo>
                  <a:pt x="9" y="863"/>
                  <a:pt x="0" y="128"/>
                  <a:pt x="65" y="64"/>
                </a:cubicBezTo>
                <a:cubicBezTo>
                  <a:pt x="130" y="0"/>
                  <a:pt x="1217" y="3"/>
                  <a:pt x="1279" y="64"/>
                </a:cubicBezTo>
                <a:cubicBezTo>
                  <a:pt x="1341" y="125"/>
                  <a:pt x="1347" y="852"/>
                  <a:pt x="1279" y="9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12" name="图片占位符 11" descr="为添加图像预留的空占位符。单击占位符，选择要添加的图像。"/>
          <p:cNvSpPr>
            <a:spLocks noGrp="1"/>
          </p:cNvSpPr>
          <p:nvPr>
            <p:ph type="pic" idx="1"/>
          </p:nvPr>
        </p:nvSpPr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7010400" y="2245995"/>
            <a:ext cx="3657600" cy="219456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2916B4-A4FC-4EF8-B43F-F6171F8EC9A3}" type="datetime2">
              <a:rPr lang="zh-CN" altLang="en-US" smtClean="0"/>
              <a:t>2019年12月1日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65131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带标题的两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791200"/>
            <a:ext cx="8115419" cy="7016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2435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5300133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5530568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文本占位符 16"/>
          <p:cNvSpPr>
            <a:spLocks noGrp="1"/>
          </p:cNvSpPr>
          <p:nvPr>
            <p:ph type="body" sz="quarter" idx="16"/>
          </p:nvPr>
        </p:nvSpPr>
        <p:spPr>
          <a:xfrm>
            <a:off x="5566714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03777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带标题的三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305424"/>
            <a:ext cx="8104083" cy="579921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accent1"/>
                </a:solidFill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53340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1888" y="1113022"/>
            <a:ext cx="4874224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6323873" y="967316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6506025" y="1109743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6323873" y="3060954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6506025" y="3203381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919255"/>
            <a:ext cx="8104082" cy="49742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01779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五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" y="283"/>
            <a:ext cx="12188952" cy="685971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77400" y="365126"/>
            <a:ext cx="2133600" cy="15398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8" name="任意多边形 5"/>
          <p:cNvSpPr>
            <a:spLocks/>
          </p:cNvSpPr>
          <p:nvPr/>
        </p:nvSpPr>
        <p:spPr bwMode="gray">
          <a:xfrm>
            <a:off x="4182533" y="265044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9" name="图片占位符 8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4424435" y="436315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0" name="任意多边形 5"/>
          <p:cNvSpPr>
            <a:spLocks/>
          </p:cNvSpPr>
          <p:nvPr/>
        </p:nvSpPr>
        <p:spPr bwMode="gray">
          <a:xfrm>
            <a:off x="816188" y="384723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1" name="图片占位符 10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1013022" y="538232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816188" y="2478361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1013022" y="2631870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4" name="任意多边形 5"/>
          <p:cNvSpPr>
            <a:spLocks/>
          </p:cNvSpPr>
          <p:nvPr/>
        </p:nvSpPr>
        <p:spPr bwMode="gray">
          <a:xfrm>
            <a:off x="816188" y="4571999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7"/>
          </p:nvPr>
        </p:nvSpPr>
        <p:spPr>
          <a:xfrm>
            <a:off x="1013022" y="4725508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任意多边形 5"/>
          <p:cNvSpPr>
            <a:spLocks/>
          </p:cNvSpPr>
          <p:nvPr/>
        </p:nvSpPr>
        <p:spPr bwMode="gray">
          <a:xfrm>
            <a:off x="4182533" y="3448511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1" name="图片占位符 20" descr="为添加图像预留的空占位符。单击占位符，选择要添加的图像。"/>
          <p:cNvSpPr>
            <a:spLocks noGrp="1"/>
          </p:cNvSpPr>
          <p:nvPr>
            <p:ph type="pic" sz="quarter" idx="18"/>
          </p:nvPr>
        </p:nvSpPr>
        <p:spPr>
          <a:xfrm>
            <a:off x="4424435" y="3619782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86467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A4A421A-F8EF-4D5D-81DC-E1861D7B20A8}" type="datetime2">
              <a:rPr lang="zh-CN" altLang="en-US" smtClean="0"/>
              <a:t>2019年12月1日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4326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垂直标题 1"/>
          <p:cNvSpPr>
            <a:spLocks noGrp="1"/>
          </p:cNvSpPr>
          <p:nvPr>
            <p:ph type="title" orient="vert"/>
          </p:nvPr>
        </p:nvSpPr>
        <p:spPr>
          <a:xfrm>
            <a:off x="8839200" y="365125"/>
            <a:ext cx="1828799" cy="4940300"/>
          </a:xfrm>
        </p:spPr>
        <p:txBody>
          <a:bodyPr vert="vert"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524000" y="365125"/>
            <a:ext cx="6858000" cy="4940300"/>
          </a:xfrm>
        </p:spPr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7BB6D5-4905-4EB1-BC83-F14774C447FE}" type="datetime2">
              <a:rPr lang="zh-CN" altLang="en-US" smtClean="0"/>
              <a:t>2019年12月1日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926244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标题，文本与两项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115888"/>
            <a:ext cx="10972800" cy="86836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844675"/>
            <a:ext cx="5384800" cy="42814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97600" y="1844675"/>
            <a:ext cx="5384800" cy="206375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197600" y="4060825"/>
            <a:ext cx="5384800" cy="2065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3" name="日期占位符 5"/>
          <p:cNvSpPr>
            <a:spLocks noGrp="1"/>
          </p:cNvSpPr>
          <p:nvPr>
            <p:ph type="dt" sz="half" idx="1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endParaRPr lang="en-US" altLang="zh-CN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4" name="页脚占位符 6"/>
          <p:cNvSpPr>
            <a:spLocks noGrp="1"/>
          </p:cNvSpPr>
          <p:nvPr>
            <p:ph type="ftr" sz="quarter" idx="1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endParaRPr lang="zh-CN" altLang="en-US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5" name="灯片编号占位符 7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fld id="{F1E4DBC8-DE33-448D-A00D-57CB6EDFA54C}" type="slidenum">
              <a:rPr lang="zh-CN" altLang="en-US" smtClean="0">
                <a:latin typeface="Arial" panose="020B0604020202020204" pitchFamily="34" charset="0"/>
                <a:ea typeface="宋体" panose="02010600030101010101" pitchFamily="2" charset="-122"/>
              </a:rPr>
              <a:pPr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  <a:defRPr/>
              </a:pPr>
              <a:t>‹#›</a:t>
            </a:fld>
            <a:endParaRPr lang="en-US" altLang="zh-CN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8924912"/>
      </p:ext>
    </p:extLst>
  </p:cSld>
  <p:clrMapOvr>
    <a:masterClrMapping/>
  </p:clrMapOvr>
  <p:transition advClick="0" advTm="600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" r="323" b="422"/>
          <a:stretch/>
        </p:blipFill>
        <p:spPr>
          <a:xfrm>
            <a:off x="1524" y="1"/>
            <a:ext cx="1218895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533400"/>
            <a:ext cx="8458200" cy="1828800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2438400"/>
            <a:ext cx="7086600" cy="914400"/>
          </a:xfrm>
        </p:spPr>
        <p:txBody>
          <a:bodyPr>
            <a:normAutofit/>
          </a:bodyPr>
          <a:lstStyle>
            <a:lvl1pPr marL="0" indent="0" algn="l">
              <a:spcBef>
                <a:spcPts val="1200"/>
              </a:spcBef>
              <a:buNone/>
              <a:defRPr sz="240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502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12/1/2019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78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" t="422"/>
          <a:stretch/>
        </p:blipFill>
        <p:spPr>
          <a:xfrm>
            <a:off x="0" y="0"/>
            <a:ext cx="12188952" cy="68571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2800" y="533400"/>
            <a:ext cx="7315200" cy="18288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800" y="2438400"/>
            <a:ext cx="5486400" cy="9144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4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8791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89120" cy="34747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825625"/>
            <a:ext cx="4389120" cy="34747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12/1/2019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187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4389120" cy="795867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4000" y="2624666"/>
            <a:ext cx="4389120" cy="267546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828799"/>
            <a:ext cx="4389120" cy="795867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624666"/>
            <a:ext cx="4389120" cy="267546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12/1/2019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479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12/1/2019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761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12/1/2019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080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1828800"/>
            <a:ext cx="5943600" cy="3476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3999" y="1828800"/>
            <a:ext cx="2926080" cy="3476625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12/1/2019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550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/>
          <p:cNvSpPr>
            <a:spLocks/>
          </p:cNvSpPr>
          <p:nvPr/>
        </p:nvSpPr>
        <p:spPr bwMode="gray">
          <a:xfrm>
            <a:off x="804333" y="1695450"/>
            <a:ext cx="5596467" cy="3295650"/>
          </a:xfrm>
          <a:custGeom>
            <a:avLst/>
            <a:gdLst>
              <a:gd name="T0" fmla="*/ 1279 w 1347"/>
              <a:gd name="T1" fmla="*/ 919 h 986"/>
              <a:gd name="T2" fmla="*/ 65 w 1347"/>
              <a:gd name="T3" fmla="*/ 919 h 986"/>
              <a:gd name="T4" fmla="*/ 65 w 1347"/>
              <a:gd name="T5" fmla="*/ 64 h 986"/>
              <a:gd name="T6" fmla="*/ 1279 w 1347"/>
              <a:gd name="T7" fmla="*/ 64 h 986"/>
              <a:gd name="T8" fmla="*/ 1279 w 1347"/>
              <a:gd name="T9" fmla="*/ 919 h 9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47" h="986">
                <a:moveTo>
                  <a:pt x="1279" y="919"/>
                </a:moveTo>
                <a:cubicBezTo>
                  <a:pt x="1211" y="986"/>
                  <a:pt x="121" y="974"/>
                  <a:pt x="65" y="919"/>
                </a:cubicBezTo>
                <a:cubicBezTo>
                  <a:pt x="9" y="863"/>
                  <a:pt x="0" y="128"/>
                  <a:pt x="65" y="64"/>
                </a:cubicBezTo>
                <a:cubicBezTo>
                  <a:pt x="130" y="0"/>
                  <a:pt x="1217" y="3"/>
                  <a:pt x="1279" y="64"/>
                </a:cubicBezTo>
                <a:cubicBezTo>
                  <a:pt x="1341" y="125"/>
                  <a:pt x="1347" y="852"/>
                  <a:pt x="1279" y="9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10400" y="2245995"/>
            <a:ext cx="3657600" cy="219456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12/1/2019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118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580" y="5791200"/>
            <a:ext cx="8115419" cy="7016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 5"/>
          <p:cNvSpPr>
            <a:spLocks/>
          </p:cNvSpPr>
          <p:nvPr/>
        </p:nvSpPr>
        <p:spPr bwMode="gray">
          <a:xfrm>
            <a:off x="762000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992435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49377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8" name="Freeform 5"/>
          <p:cNvSpPr>
            <a:spLocks/>
          </p:cNvSpPr>
          <p:nvPr/>
        </p:nvSpPr>
        <p:spPr bwMode="gray">
          <a:xfrm>
            <a:off x="5300133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Picture Placeholder 18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5530568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6"/>
          <p:cNvSpPr>
            <a:spLocks noGrp="1"/>
          </p:cNvSpPr>
          <p:nvPr>
            <p:ph type="body" sz="quarter" idx="16"/>
          </p:nvPr>
        </p:nvSpPr>
        <p:spPr>
          <a:xfrm>
            <a:off x="5566714" y="5181600"/>
            <a:ext cx="3566160" cy="49377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2381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hree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580" y="5305424"/>
            <a:ext cx="8104083" cy="57992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 5"/>
          <p:cNvSpPr>
            <a:spLocks/>
          </p:cNvSpPr>
          <p:nvPr/>
        </p:nvSpPr>
        <p:spPr bwMode="gray">
          <a:xfrm>
            <a:off x="762000" y="933449"/>
            <a:ext cx="53340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991888" y="1113022"/>
            <a:ext cx="4874224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8" name="Freeform 5"/>
          <p:cNvSpPr>
            <a:spLocks/>
          </p:cNvSpPr>
          <p:nvPr/>
        </p:nvSpPr>
        <p:spPr bwMode="gray">
          <a:xfrm>
            <a:off x="6323873" y="967316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Picture Placeholder 18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6506025" y="1109743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Freeform 5"/>
          <p:cNvSpPr>
            <a:spLocks/>
          </p:cNvSpPr>
          <p:nvPr/>
        </p:nvSpPr>
        <p:spPr bwMode="gray">
          <a:xfrm>
            <a:off x="6323873" y="3060954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Picture Placeholder 12" descr="An empty placeholder to add an image. Click on the placeholder and select the image that you wish to add"/>
          <p:cNvSpPr>
            <a:spLocks noGrp="1"/>
          </p:cNvSpPr>
          <p:nvPr>
            <p:ph type="pic" sz="quarter" idx="16"/>
          </p:nvPr>
        </p:nvSpPr>
        <p:spPr>
          <a:xfrm>
            <a:off x="6506025" y="3203381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4"/>
          </p:nvPr>
        </p:nvSpPr>
        <p:spPr>
          <a:xfrm>
            <a:off x="1028581" y="5919255"/>
            <a:ext cx="8104082" cy="49742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016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ve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" y="283"/>
            <a:ext cx="12188952" cy="685971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77400" y="365126"/>
            <a:ext cx="2133600" cy="15398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Freeform 5"/>
          <p:cNvSpPr>
            <a:spLocks/>
          </p:cNvSpPr>
          <p:nvPr/>
        </p:nvSpPr>
        <p:spPr bwMode="gray">
          <a:xfrm>
            <a:off x="4182533" y="265044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Picture Placeholder 8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4424435" y="436315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Freeform 5"/>
          <p:cNvSpPr>
            <a:spLocks/>
          </p:cNvSpPr>
          <p:nvPr/>
        </p:nvSpPr>
        <p:spPr bwMode="gray">
          <a:xfrm>
            <a:off x="816188" y="384723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Picture Placeholder 10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1013022" y="538232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Freeform 5"/>
          <p:cNvSpPr>
            <a:spLocks/>
          </p:cNvSpPr>
          <p:nvPr/>
        </p:nvSpPr>
        <p:spPr bwMode="gray">
          <a:xfrm>
            <a:off x="816188" y="2478361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Picture Placeholder 12" descr="An empty placeholder to add an image. Click on the placeholder and select the image that you wish to add"/>
          <p:cNvSpPr>
            <a:spLocks noGrp="1"/>
          </p:cNvSpPr>
          <p:nvPr>
            <p:ph type="pic" sz="quarter" idx="16"/>
          </p:nvPr>
        </p:nvSpPr>
        <p:spPr>
          <a:xfrm>
            <a:off x="1013022" y="2631870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Freeform 5"/>
          <p:cNvSpPr>
            <a:spLocks/>
          </p:cNvSpPr>
          <p:nvPr/>
        </p:nvSpPr>
        <p:spPr bwMode="gray">
          <a:xfrm>
            <a:off x="816188" y="4571999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7"/>
          </p:nvPr>
        </p:nvSpPr>
        <p:spPr>
          <a:xfrm>
            <a:off x="1013022" y="4725508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Freeform 5"/>
          <p:cNvSpPr>
            <a:spLocks/>
          </p:cNvSpPr>
          <p:nvPr/>
        </p:nvSpPr>
        <p:spPr bwMode="gray">
          <a:xfrm>
            <a:off x="4182533" y="3448511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Picture Placeholder 20" descr="An empty placeholder to add an image. Click on the placeholder and select the image that you wish to add"/>
          <p:cNvSpPr>
            <a:spLocks noGrp="1"/>
          </p:cNvSpPr>
          <p:nvPr>
            <p:ph type="pic" sz="quarter" idx="18"/>
          </p:nvPr>
        </p:nvSpPr>
        <p:spPr>
          <a:xfrm>
            <a:off x="4424435" y="3619782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4720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12/1/2019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17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365125"/>
            <a:ext cx="1828799" cy="4940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365125"/>
            <a:ext cx="6858000" cy="49403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12/1/2019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600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7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" t="511" r="525" b="2999"/>
          <a:stretch/>
        </p:blipFill>
        <p:spPr>
          <a:xfrm>
            <a:off x="0" y="0"/>
            <a:ext cx="12188826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9829800" cy="10826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zh-CN" altLang="en-US" noProof="0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zh-CN" altLang="en-US" noProof="0" dirty="0"/>
              <a:t>单击此处编辑母版文本样式</a:t>
            </a:r>
          </a:p>
          <a:p>
            <a:pPr lvl="1" rtl="0"/>
            <a:r>
              <a:rPr lang="zh-CN" altLang="en-US" noProof="0" dirty="0"/>
              <a:t>第二级</a:t>
            </a:r>
          </a:p>
          <a:p>
            <a:pPr lvl="2" rtl="0"/>
            <a:r>
              <a:rPr lang="zh-CN" altLang="en-US" noProof="0" dirty="0"/>
              <a:t>第三级</a:t>
            </a:r>
          </a:p>
          <a:p>
            <a:pPr lvl="3" rtl="0"/>
            <a:r>
              <a:rPr lang="zh-CN" altLang="en-US" noProof="0" dirty="0"/>
              <a:t>第四级</a:t>
            </a:r>
          </a:p>
          <a:p>
            <a:pPr lvl="4" rtl="0"/>
            <a:r>
              <a:rPr lang="zh-CN" altLang="en-US" noProof="0" dirty="0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2209800" y="6416675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7010400" y="641667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9AD195D6-80D6-476A-A29D-B0234F685364}" type="datetime2">
              <a:rPr lang="zh-CN" altLang="en-US" smtClean="0"/>
              <a:t>2019年12月1日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289D71E3-7D81-4C24-B9D8-6B108755C64C}" type="slidenum">
              <a:rPr lang="en-US" altLang="zh-CN" noProof="0" smtClean="0"/>
              <a:pPr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61654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2" r:id="rId11"/>
    <p:sldLayoutId id="2147483661" r:id="rId12"/>
    <p:sldLayoutId id="2147483658" r:id="rId13"/>
    <p:sldLayoutId id="2147483659" r:id="rId14"/>
    <p:sldLayoutId id="2147483663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" t="511" r="525" b="2999"/>
          <a:stretch/>
        </p:blipFill>
        <p:spPr>
          <a:xfrm>
            <a:off x="0" y="0"/>
            <a:ext cx="12188826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9829800" cy="10826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09800" y="6416675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1667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7FC8593D-7C47-471E-A8DF-97AC4FFD13F5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289D71E3-7D81-4C24-B9D8-6B108755C6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4935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78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audio" Target="../media/audio3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0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5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866900" y="1628800"/>
            <a:ext cx="8458200" cy="3240360"/>
          </a:xfrm>
        </p:spPr>
        <p:txBody>
          <a:bodyPr rtlCol="0">
            <a:normAutofit fontScale="90000"/>
          </a:bodyPr>
          <a:lstStyle/>
          <a:p>
            <a:pPr algn="ctr" rtl="0">
              <a:lnSpc>
                <a:spcPct val="150000"/>
              </a:lnSpc>
            </a:pPr>
            <a:r>
              <a:rPr lang="en-US" altLang="zh-CN" sz="8800" dirty="0"/>
              <a:t>Pinyin</a:t>
            </a:r>
            <a:br>
              <a:rPr lang="en-US" altLang="zh-CN" sz="8800" dirty="0"/>
            </a:br>
            <a:r>
              <a:rPr lang="zh-CN" altLang="en-US" sz="8800" dirty="0"/>
              <a:t>拼音</a:t>
            </a:r>
          </a:p>
        </p:txBody>
      </p:sp>
    </p:spTree>
    <p:extLst>
      <p:ext uri="{BB962C8B-B14F-4D97-AF65-F5344CB8AC3E}">
        <p14:creationId xmlns:p14="http://schemas.microsoft.com/office/powerpoint/2010/main" val="279804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dirty="0"/>
              <a:t>第四节课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Lesson 4</a:t>
            </a:r>
          </a:p>
        </p:txBody>
      </p:sp>
      <p:sp>
        <p:nvSpPr>
          <p:cNvPr id="4" name="Rectangle 3"/>
          <p:cNvSpPr/>
          <p:nvPr/>
        </p:nvSpPr>
        <p:spPr>
          <a:xfrm>
            <a:off x="3147752" y="4426545"/>
            <a:ext cx="748475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https://www.bing.com/videos/search?q=%e6%8b%bc%e9%9f%b3%e6%ad%8c&amp;&amp;view=detail&amp;mid=925DD275E1461C8381DB925DD275E1461C8381DB&amp;&amp;FORM=VRDGAR</a:t>
            </a:r>
          </a:p>
        </p:txBody>
      </p:sp>
    </p:spTree>
    <p:extLst>
      <p:ext uri="{BB962C8B-B14F-4D97-AF65-F5344CB8AC3E}">
        <p14:creationId xmlns:p14="http://schemas.microsoft.com/office/powerpoint/2010/main" val="518329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41"/>
          <p:cNvGrpSpPr/>
          <p:nvPr/>
        </p:nvGrpSpPr>
        <p:grpSpPr>
          <a:xfrm>
            <a:off x="1703512" y="620688"/>
            <a:ext cx="9297764" cy="4680520"/>
            <a:chOff x="3422061" y="3591935"/>
            <a:chExt cx="3508149" cy="1440000"/>
          </a:xfrm>
        </p:grpSpPr>
        <p:pic>
          <p:nvPicPr>
            <p:cNvPr id="3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22061" y="359193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4" name="TextBox 3"/>
            <p:cNvSpPr txBox="1"/>
            <p:nvPr/>
          </p:nvSpPr>
          <p:spPr>
            <a:xfrm>
              <a:off x="5731461" y="4123627"/>
              <a:ext cx="1198749" cy="6533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66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GB Pinyinok-D" pitchFamily="2" charset="-122"/>
                  <a:ea typeface="GB Pinyinok-D" pitchFamily="2" charset="-122"/>
                  <a:cs typeface="+mn-cs"/>
                </a:rPr>
                <a:t>M</a:t>
              </a:r>
              <a:r>
                <a:rPr kumimoji="0" lang="en-US" altLang="zh-CN" sz="6600" b="1" i="0" u="none" strike="noStrike" kern="1200" cap="none" spc="0" normalizeH="0" baseline="0" noProof="0" dirty="0" err="1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GB Pinyinok-D" pitchFamily="2" charset="-122"/>
                  <a:ea typeface="GB Pinyinok-D" pitchFamily="2" charset="-122"/>
                  <a:cs typeface="+mn-cs"/>
                </a:rPr>
                <a:t>āo</a:t>
              </a:r>
              <a:endParaRPr kumimoji="0" lang="en-US" altLang="zh-CN" sz="6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GB Pinyinok-D" pitchFamily="2" charset="-122"/>
                <a:ea typeface="GB Pinyinok-D" pitchFamily="2" charset="-122"/>
                <a:cs typeface="+mn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66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GB Pinyinok-D" pitchFamily="2" charset="-122"/>
                  <a:ea typeface="GB Pinyinok-D" pitchFamily="2" charset="-122"/>
                  <a:cs typeface="+mn-cs"/>
                </a:rPr>
                <a:t>Cat</a:t>
              </a:r>
              <a:r>
                <a:rPr kumimoji="0" lang="en-US" altLang="zh-CN" sz="2800" b="1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GB Pinyinok-D" pitchFamily="2" charset="-122"/>
                  <a:ea typeface="GB Pinyinok-D" pitchFamily="2" charset="-122"/>
                  <a:cs typeface="+mn-cs"/>
                </a:rPr>
                <a:t> </a:t>
              </a:r>
              <a:r>
                <a:rPr kumimoji="0" lang="en-US" altLang="zh-CN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Arial" panose="020B0604020202020204"/>
                  <a:ea typeface="黑体" panose="02010609060101010101" pitchFamily="49" charset="-122"/>
                  <a:cs typeface="+mn-cs"/>
                </a:rPr>
                <a:t> </a:t>
              </a: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黑体" panose="02010609060101010101" pitchFamily="49" charset="-122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5529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591944" y="184482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ǎo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ǎo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Baby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404664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637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iàn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</a:t>
            </a:r>
            <a:r>
              <a:rPr kumimoji="0" lang="en-GB" sz="7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āo</a:t>
            </a:r>
            <a:endParaRPr kumimoji="0" lang="en-US" sz="7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0" i="0" u="none" strike="noStrike" kern="1200" cap="none" spc="0" normalizeH="0" baseline="0" noProof="0" dirty="0">
                <a:ln>
                  <a:noFill/>
                </a:ln>
                <a:solidFill>
                  <a:srgbClr val="318DCB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bread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rgbClr val="318DCB">
                  <a:lumMod val="75000"/>
                </a:srgbClr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851" y="1340768"/>
            <a:ext cx="4968552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12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B2DA9F-081B-4A42-B5AD-8165BBE442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864" y="188640"/>
            <a:ext cx="5120000" cy="5120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87C3DAE-CCB8-4F25-B6FB-B7740470C511}"/>
              </a:ext>
            </a:extLst>
          </p:cNvPr>
          <p:cNvSpPr/>
          <p:nvPr/>
        </p:nvSpPr>
        <p:spPr>
          <a:xfrm>
            <a:off x="6960096" y="1988840"/>
            <a:ext cx="259228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iǎo</a:t>
            </a:r>
            <a:r>
              <a:rPr lang="en-GB" sz="6600" dirty="0">
                <a:latin typeface="Roboto"/>
              </a:rPr>
              <a:t> </a:t>
            </a:r>
            <a:r>
              <a:rPr lang="en-GB" sz="6600" dirty="0" err="1">
                <a:latin typeface="Roboto"/>
              </a:rPr>
              <a:t>j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ī</a:t>
            </a:r>
            <a:endParaRPr lang="en-GB" sz="6600" dirty="0">
              <a:solidFill>
                <a:srgbClr val="FF0000"/>
              </a:solidFill>
            </a:endParaRPr>
          </a:p>
          <a:p>
            <a:pPr lvl="0"/>
            <a:r>
              <a:rPr lang="en-US" altLang="zh-CN" sz="66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Chick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864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88A4E3F-F3A6-4215-BA30-631C8DF25F9F}"/>
              </a:ext>
            </a:extLst>
          </p:cNvPr>
          <p:cNvSpPr/>
          <p:nvPr/>
        </p:nvSpPr>
        <p:spPr>
          <a:xfrm>
            <a:off x="6960096" y="1916832"/>
            <a:ext cx="331236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q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ì</a:t>
            </a:r>
            <a:r>
              <a:rPr lang="en-GB" sz="6600" dirty="0" err="1">
                <a:latin typeface="Roboto"/>
              </a:rPr>
              <a:t>q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iú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  <a:p>
            <a:r>
              <a:rPr lang="en-US" altLang="zh-CN" sz="6600" b="1" dirty="0" err="1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ballon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E4DB66-0EEA-451B-8E49-E69A574192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051"/>
          <a:stretch/>
        </p:blipFill>
        <p:spPr>
          <a:xfrm>
            <a:off x="479376" y="260648"/>
            <a:ext cx="5146288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669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C204C73-B99F-4CC8-BF06-821F1B539713}"/>
              </a:ext>
            </a:extLst>
          </p:cNvPr>
          <p:cNvSpPr/>
          <p:nvPr/>
        </p:nvSpPr>
        <p:spPr>
          <a:xfrm>
            <a:off x="6791400" y="1988840"/>
            <a:ext cx="540060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solidFill>
                  <a:schemeClr val="tx2"/>
                </a:solidFill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ī</a:t>
            </a:r>
            <a:r>
              <a:rPr lang="en-GB" sz="6600" dirty="0" err="1">
                <a:latin typeface="Roboto"/>
              </a:rPr>
              <a:t>g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uā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  <a:p>
            <a:r>
              <a:rPr lang="en-US" altLang="zh-CN" sz="66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Watermelon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5F1983-87E6-4A68-8937-8A0619811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464" y="620688"/>
            <a:ext cx="4752528" cy="447925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655649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sh</a:t>
            </a:r>
            <a:r>
              <a:rPr lang="en-GB" sz="7200" dirty="0" err="1">
                <a:solidFill>
                  <a:srgbClr val="FF0000"/>
                </a:solidFill>
              </a:rPr>
              <a:t>ǒu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Hands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70" y="980728"/>
            <a:ext cx="507022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632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03598E-388E-4100-976C-45274BFB1DCA}"/>
              </a:ext>
            </a:extLst>
          </p:cNvPr>
          <p:cNvSpPr/>
          <p:nvPr/>
        </p:nvSpPr>
        <p:spPr>
          <a:xfrm>
            <a:off x="6096000" y="2132856"/>
            <a:ext cx="576064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ǐ</a:t>
            </a:r>
            <a:r>
              <a:rPr lang="en-GB" sz="6600" dirty="0" err="1">
                <a:latin typeface="Roboto"/>
              </a:rPr>
              <a:t>sh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ǒu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  <a:p>
            <a:r>
              <a:rPr lang="en-US" altLang="zh-CN" sz="66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Wash hands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57872A-EE55-4486-9D21-46CECE01C6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564" y="1016511"/>
            <a:ext cx="466725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948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416" y="1052736"/>
            <a:ext cx="5256584" cy="350302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672064" y="165008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n</a:t>
            </a:r>
            <a:r>
              <a:rPr lang="en-GB" sz="7200" dirty="0" err="1">
                <a:solidFill>
                  <a:srgbClr val="FF0000"/>
                </a:solidFill>
              </a:rPr>
              <a:t>ǎi</a:t>
            </a:r>
            <a:r>
              <a:rPr lang="en-GB" sz="7200" dirty="0" err="1"/>
              <a:t>n</a:t>
            </a:r>
            <a:r>
              <a:rPr lang="en-GB" sz="7200" dirty="0" err="1">
                <a:solidFill>
                  <a:srgbClr val="FF0000"/>
                </a:solidFill>
              </a:rPr>
              <a:t>iú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 err="1">
                <a:solidFill>
                  <a:schemeClr val="accent2">
                    <a:lumMod val="75000"/>
                  </a:schemeClr>
                </a:solidFill>
              </a:rPr>
              <a:t>milkcow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941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32" y="1052736"/>
            <a:ext cx="4896544" cy="367784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68008" y="1737498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n</a:t>
            </a:r>
            <a:r>
              <a:rPr lang="en-GB" sz="7200" dirty="0" err="1">
                <a:solidFill>
                  <a:srgbClr val="FF0000"/>
                </a:solidFill>
              </a:rPr>
              <a:t>iú</a:t>
            </a:r>
            <a:r>
              <a:rPr lang="en-GB" sz="7200" dirty="0" err="1"/>
              <a:t>n</a:t>
            </a:r>
            <a:r>
              <a:rPr lang="en-GB" sz="7200" dirty="0" err="1">
                <a:solidFill>
                  <a:srgbClr val="FF0000"/>
                </a:solidFill>
              </a:rPr>
              <a:t>ǎi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milk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81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32" y="1124744"/>
            <a:ext cx="4752528" cy="341901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384032" y="1680088"/>
            <a:ext cx="5328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q</a:t>
            </a:r>
            <a:r>
              <a:rPr lang="en-GB" sz="7200" dirty="0" err="1">
                <a:solidFill>
                  <a:srgbClr val="FF0000"/>
                </a:solidFill>
              </a:rPr>
              <a:t>iū</a:t>
            </a:r>
            <a:r>
              <a:rPr lang="en-GB" sz="7200" dirty="0" err="1"/>
              <a:t>t</a:t>
            </a:r>
            <a:r>
              <a:rPr lang="en-GB" sz="7200" dirty="0" err="1">
                <a:solidFill>
                  <a:srgbClr val="FF0000"/>
                </a:solidFill>
              </a:rPr>
              <a:t>iān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Fall/Autumn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77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52" y="145727"/>
            <a:ext cx="7558257" cy="424847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75520" y="4394199"/>
            <a:ext cx="92890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g</a:t>
            </a:r>
            <a:r>
              <a:rPr lang="en-GB" sz="7200" dirty="0" err="1">
                <a:solidFill>
                  <a:srgbClr val="FF0000"/>
                </a:solidFill>
              </a:rPr>
              <a:t>āo</a:t>
            </a:r>
            <a:r>
              <a:rPr lang="en-GB" sz="7200" dirty="0" err="1"/>
              <a:t>t</a:t>
            </a:r>
            <a:r>
              <a:rPr lang="en-GB" sz="7200" dirty="0" err="1">
                <a:solidFill>
                  <a:srgbClr val="FF0000"/>
                </a:solidFill>
              </a:rPr>
              <a:t>iě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High speed railway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564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404664"/>
            <a:ext cx="6536251" cy="427620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320136" y="1628800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y</a:t>
            </a:r>
            <a:r>
              <a:rPr lang="en-GB" sz="7200" dirty="0" err="1">
                <a:solidFill>
                  <a:srgbClr val="FF0000"/>
                </a:solidFill>
              </a:rPr>
              <a:t>uè</a:t>
            </a:r>
            <a:r>
              <a:rPr lang="en-GB" sz="7200" dirty="0" err="1"/>
              <a:t>l</a:t>
            </a:r>
            <a:r>
              <a:rPr lang="en-GB" sz="7200" dirty="0" err="1">
                <a:solidFill>
                  <a:srgbClr val="FF0000"/>
                </a:solidFill>
              </a:rPr>
              <a:t>iàng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The moon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A9DC202C-ADAC-4F60-A4E9-D76EF4E7A796}"/>
              </a:ext>
            </a:extLst>
          </p:cNvPr>
          <p:cNvSpPr/>
          <p:nvPr/>
        </p:nvSpPr>
        <p:spPr>
          <a:xfrm>
            <a:off x="1559496" y="5877272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https://tv.sohu.com/v/dXMvMjg5MTEyMTgzLzgzMTY5NzgyLnNodG1s.html?src=pl</a:t>
            </a:r>
          </a:p>
        </p:txBody>
      </p:sp>
    </p:spTree>
    <p:extLst>
      <p:ext uri="{BB962C8B-B14F-4D97-AF65-F5344CB8AC3E}">
        <p14:creationId xmlns:p14="http://schemas.microsoft.com/office/powerpoint/2010/main" val="814319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520" y="188640"/>
            <a:ext cx="5301208" cy="530120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680176" y="1685082"/>
            <a:ext cx="41044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 err="1"/>
              <a:t>x</a:t>
            </a:r>
            <a:r>
              <a:rPr lang="en-GB" sz="7200" dirty="0" err="1">
                <a:solidFill>
                  <a:srgbClr val="FF0000"/>
                </a:solidFill>
              </a:rPr>
              <a:t>uě</a:t>
            </a:r>
            <a:r>
              <a:rPr lang="en-GB" sz="7200" dirty="0" err="1"/>
              <a:t>r</a:t>
            </a:r>
            <a:r>
              <a:rPr lang="en-GB" sz="7200" dirty="0" err="1">
                <a:solidFill>
                  <a:srgbClr val="FF0000"/>
                </a:solidFill>
              </a:rPr>
              <a:t>én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snowman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CE96907C-A173-4713-A6A1-77A25E3C424F}"/>
              </a:ext>
            </a:extLst>
          </p:cNvPr>
          <p:cNvSpPr/>
          <p:nvPr/>
        </p:nvSpPr>
        <p:spPr>
          <a:xfrm>
            <a:off x="1991544" y="5949280"/>
            <a:ext cx="51925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https://www.youtube.com/watch?v=R6HD6lz_ICk</a:t>
            </a:r>
          </a:p>
        </p:txBody>
      </p:sp>
    </p:spTree>
    <p:extLst>
      <p:ext uri="{BB962C8B-B14F-4D97-AF65-F5344CB8AC3E}">
        <p14:creationId xmlns:p14="http://schemas.microsoft.com/office/powerpoint/2010/main" val="259670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35760" y="1340768"/>
            <a:ext cx="554461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     Game:</a:t>
            </a:r>
          </a:p>
          <a:p>
            <a:endParaRPr lang="en-GB" sz="4400" dirty="0"/>
          </a:p>
          <a:p>
            <a:r>
              <a:rPr lang="en-GB" sz="4400" dirty="0"/>
              <a:t>Magic gloves</a:t>
            </a:r>
          </a:p>
        </p:txBody>
      </p:sp>
    </p:spTree>
    <p:extLst>
      <p:ext uri="{BB962C8B-B14F-4D97-AF65-F5344CB8AC3E}">
        <p14:creationId xmlns:p14="http://schemas.microsoft.com/office/powerpoint/2010/main" val="243107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4624"/>
            <a:ext cx="8458200" cy="1828800"/>
          </a:xfrm>
        </p:spPr>
        <p:txBody>
          <a:bodyPr>
            <a:normAutofit/>
          </a:bodyPr>
          <a:lstStyle/>
          <a:p>
            <a:r>
              <a:rPr lang="en-US" sz="5400" b="1" dirty="0">
                <a:solidFill>
                  <a:srgbClr val="0070C0"/>
                </a:solidFill>
              </a:rPr>
              <a:t>Pinyin-3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91744" y="1124744"/>
            <a:ext cx="4464496" cy="4512004"/>
          </a:xfrm>
        </p:spPr>
        <p:txBody>
          <a:bodyPr>
            <a:normAutofit/>
          </a:bodyPr>
          <a:lstStyle/>
          <a:p>
            <a:r>
              <a:rPr lang="en-US" sz="5400" dirty="0" err="1"/>
              <a:t>zh</a:t>
            </a:r>
            <a:r>
              <a:rPr lang="en-US" sz="5400" dirty="0"/>
              <a:t>               </a:t>
            </a:r>
            <a:r>
              <a:rPr lang="en-US" sz="5400" dirty="0">
                <a:solidFill>
                  <a:srgbClr val="FF0000"/>
                </a:solidFill>
              </a:rPr>
              <a:t>an</a:t>
            </a:r>
          </a:p>
          <a:p>
            <a:r>
              <a:rPr lang="en-US" sz="5400" dirty="0" err="1"/>
              <a:t>ch</a:t>
            </a:r>
            <a:r>
              <a:rPr lang="en-US" sz="5400" dirty="0"/>
              <a:t>              </a:t>
            </a:r>
            <a:r>
              <a:rPr lang="en-US" sz="5400" dirty="0">
                <a:solidFill>
                  <a:srgbClr val="FF0000"/>
                </a:solidFill>
              </a:rPr>
              <a:t> </a:t>
            </a:r>
            <a:r>
              <a:rPr lang="en-US" sz="5400" dirty="0" err="1">
                <a:solidFill>
                  <a:srgbClr val="FF0000"/>
                </a:solidFill>
              </a:rPr>
              <a:t>en</a:t>
            </a:r>
            <a:endParaRPr lang="en-US" sz="5400" dirty="0">
              <a:solidFill>
                <a:srgbClr val="FF0000"/>
              </a:solidFill>
            </a:endParaRPr>
          </a:p>
          <a:p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sh</a:t>
            </a:r>
            <a:r>
              <a:rPr lang="en-US" sz="5400" dirty="0"/>
              <a:t>              </a:t>
            </a:r>
            <a:r>
              <a:rPr lang="en-US" sz="5400" dirty="0">
                <a:solidFill>
                  <a:srgbClr val="FF0000"/>
                </a:solidFill>
              </a:rPr>
              <a:t>in</a:t>
            </a:r>
          </a:p>
          <a:p>
            <a:r>
              <a:rPr lang="en-US" sz="5400" dirty="0">
                <a:solidFill>
                  <a:srgbClr val="FF0000"/>
                </a:solidFill>
              </a:rPr>
              <a:t>                  on</a:t>
            </a:r>
          </a:p>
          <a:p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2400449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                 织毛衣</a:t>
            </a:r>
            <a:endParaRPr lang="en-US" altLang="en-US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69" t="31363" r="53299" b="57442"/>
          <a:stretch>
            <a:fillRect/>
          </a:stretch>
        </p:blipFill>
        <p:spPr>
          <a:xfrm>
            <a:off x="1524000" y="0"/>
            <a:ext cx="4572000" cy="3733800"/>
          </a:xfrm>
          <a:noFill/>
          <a:ln/>
        </p:spPr>
      </p:pic>
      <p:sp>
        <p:nvSpPr>
          <p:cNvPr id="7172" name="Line 4"/>
          <p:cNvSpPr>
            <a:spLocks noChangeShapeType="1"/>
          </p:cNvSpPr>
          <p:nvPr/>
        </p:nvSpPr>
        <p:spPr bwMode="auto">
          <a:xfrm>
            <a:off x="4008439" y="3789364"/>
            <a:ext cx="5832475" cy="1587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3" name="Line 5"/>
          <p:cNvSpPr>
            <a:spLocks noChangeShapeType="1"/>
          </p:cNvSpPr>
          <p:nvPr/>
        </p:nvSpPr>
        <p:spPr bwMode="auto">
          <a:xfrm>
            <a:off x="4008439" y="6381750"/>
            <a:ext cx="5832475" cy="1588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4" name="Line 6"/>
          <p:cNvSpPr>
            <a:spLocks noChangeShapeType="1"/>
          </p:cNvSpPr>
          <p:nvPr/>
        </p:nvSpPr>
        <p:spPr bwMode="auto">
          <a:xfrm>
            <a:off x="4008439" y="5516564"/>
            <a:ext cx="5832475" cy="1587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5" name="Line 7"/>
          <p:cNvSpPr>
            <a:spLocks noChangeShapeType="1"/>
          </p:cNvSpPr>
          <p:nvPr/>
        </p:nvSpPr>
        <p:spPr bwMode="auto">
          <a:xfrm>
            <a:off x="4008439" y="4581525"/>
            <a:ext cx="5832475" cy="1588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5664201" y="3716339"/>
            <a:ext cx="1903085" cy="2277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200">
                <a:solidFill>
                  <a:srgbClr val="FF0066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zh</a:t>
            </a: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1703388" y="4076700"/>
            <a:ext cx="1555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翘舌音</a:t>
            </a:r>
          </a:p>
        </p:txBody>
      </p:sp>
    </p:spTree>
    <p:extLst>
      <p:ext uri="{BB962C8B-B14F-4D97-AF65-F5344CB8AC3E}">
        <p14:creationId xmlns:p14="http://schemas.microsoft.com/office/powerpoint/2010/main" val="865895414"/>
      </p:ext>
    </p:extLst>
  </p:cSld>
  <p:clrMapOvr>
    <a:masterClrMapping/>
  </p:clrMapOvr>
  <p:transition spd="med">
    <p:cover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6" grpId="0" autoUpdateAnimBg="0"/>
      <p:bldP spid="7177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69" t="31363" r="53299" b="57442"/>
          <a:stretch>
            <a:fillRect/>
          </a:stretch>
        </p:blipFill>
        <p:spPr bwMode="auto">
          <a:xfrm>
            <a:off x="1524000" y="0"/>
            <a:ext cx="457200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11" t="38359" r="40276" b="57909"/>
          <a:stretch>
            <a:fillRect/>
          </a:stretch>
        </p:blipFill>
        <p:spPr bwMode="auto">
          <a:xfrm>
            <a:off x="6311900" y="0"/>
            <a:ext cx="3024188" cy="3716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3432175" y="3933826"/>
            <a:ext cx="6934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6000">
                <a:solidFill>
                  <a:srgbClr val="FF3300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zhī   zhí   zhǐ   zhì</a:t>
            </a: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3575050" y="4724400"/>
            <a:ext cx="60960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5400">
                <a:latin typeface="Times New Roman" panose="02020603050405020304" pitchFamily="18" charset="0"/>
                <a:ea typeface="SimSun" panose="02010600030101010101" pitchFamily="2" charset="-122"/>
              </a:rPr>
              <a:t>知      直      指     治 </a:t>
            </a: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9665811" y="503238"/>
            <a:ext cx="738664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>
            <a:spAutoFit/>
          </a:bodyPr>
          <a:lstStyle/>
          <a:p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整体认读音节</a:t>
            </a:r>
          </a:p>
        </p:txBody>
      </p:sp>
    </p:spTree>
    <p:extLst>
      <p:ext uri="{BB962C8B-B14F-4D97-AF65-F5344CB8AC3E}">
        <p14:creationId xmlns:p14="http://schemas.microsoft.com/office/powerpoint/2010/main" val="3490230544"/>
      </p:ext>
    </p:extLst>
  </p:cSld>
  <p:clrMapOvr>
    <a:masterClrMapping/>
  </p:clrMapOvr>
  <p:transition spd="med">
    <p:cover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autoUpdateAnimBg="0"/>
      <p:bldP spid="9221" grpId="0" autoUpdateAnimBg="0"/>
      <p:bldP spid="9222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15889"/>
            <a:ext cx="8229600" cy="868363"/>
          </a:xfrm>
        </p:spPr>
        <p:txBody>
          <a:bodyPr vert="horz" wrap="square" lIns="91440" tIns="45720" rIns="91440" bIns="45720" numCol="1" rtlCol="0" anchor="ctr" anchorCtr="0" compatLnSpc="1">
            <a:normAutofit fontScale="90000"/>
          </a:bodyPr>
          <a:lstStyle/>
          <a:p>
            <a:pPr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53824" y="1508246"/>
            <a:ext cx="5384800" cy="4281488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/>
          <a:p>
            <a:pPr>
              <a:defRPr/>
            </a:pPr>
            <a:r>
              <a:rPr lang="zh-CN" altLang="en-US" sz="6000" dirty="0">
                <a:latin typeface="Comic Sans MS" panose="030F0702030302020204" pitchFamily="66" charset="0"/>
              </a:rPr>
              <a:t>zh</a:t>
            </a:r>
          </a:p>
          <a:p>
            <a:pPr>
              <a:defRPr/>
            </a:pPr>
            <a:r>
              <a:rPr lang="zh-CN" altLang="en-US" sz="2400" dirty="0">
                <a:latin typeface="Comic Sans MS" panose="030F0702030302020204" pitchFamily="66" charset="0"/>
              </a:rPr>
              <a:t>zh</a:t>
            </a:r>
            <a:r>
              <a:rPr lang="zh-CN" altLang="en-US" sz="2400" dirty="0">
                <a:sym typeface="宋体" panose="02010600030101010101" pitchFamily="2" charset="-122"/>
              </a:rPr>
              <a:t>è</a:t>
            </a:r>
            <a:endParaRPr lang="zh-CN" altLang="en-US" sz="2400" dirty="0"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>
              <a:buNone/>
              <a:defRPr/>
            </a:pPr>
            <a:r>
              <a:rPr lang="zh-CN" altLang="en-US" sz="2400" dirty="0">
                <a:latin typeface="宋体" panose="02010600030101010101" pitchFamily="2" charset="-122"/>
                <a:sym typeface="宋体" panose="02010600030101010101" pitchFamily="2" charset="-122"/>
              </a:rPr>
              <a:t>   这</a:t>
            </a:r>
            <a:r>
              <a:rPr lang="zh-CN" altLang="en-US" b="1" dirty="0">
                <a:latin typeface="Comic Sans MS" panose="030F0702030302020204" pitchFamily="66" charset="0"/>
                <a:sym typeface="宋体" panose="02010600030101010101" pitchFamily="2" charset="-122"/>
              </a:rPr>
              <a:t>（this)</a:t>
            </a:r>
          </a:p>
          <a:p>
            <a:pPr>
              <a:buNone/>
              <a:defRPr/>
            </a:pPr>
            <a:r>
              <a:rPr lang="zh-CN" altLang="en-US" b="1" dirty="0">
                <a:latin typeface="Comic Sans MS" panose="030F0702030302020204" pitchFamily="66" charset="0"/>
                <a:sym typeface="宋体" panose="02010600030101010101" pitchFamily="2" charset="-122"/>
              </a:rPr>
              <a:t>  zhàn</a:t>
            </a:r>
          </a:p>
          <a:p>
            <a:pPr>
              <a:buNone/>
              <a:defRPr/>
            </a:pPr>
            <a:r>
              <a:rPr lang="zh-CN" altLang="en-US" b="1" dirty="0">
                <a:latin typeface="Comic Sans MS" panose="030F0702030302020204" pitchFamily="66" charset="0"/>
                <a:sym typeface="宋体" panose="02010600030101010101" pitchFamily="2" charset="-122"/>
              </a:rPr>
              <a:t>  站 （stand)</a:t>
            </a:r>
            <a:endParaRPr lang="en-US" altLang="zh-CN" b="1" dirty="0">
              <a:latin typeface="Comic Sans MS" panose="030F0702030302020204" pitchFamily="66" charset="0"/>
              <a:sym typeface="宋体" panose="02010600030101010101" pitchFamily="2" charset="-122"/>
            </a:endParaRPr>
          </a:p>
          <a:p>
            <a:pPr>
              <a:buNone/>
              <a:defRPr/>
            </a:pPr>
            <a:r>
              <a:rPr lang="en-US" altLang="zh-CN" b="1" dirty="0" err="1">
                <a:latin typeface="Comic Sans MS" panose="030F0702030302020204" pitchFamily="66" charset="0"/>
                <a:sym typeface="宋体" panose="02010600030101010101" pitchFamily="2" charset="-122"/>
              </a:rPr>
              <a:t>zhī</a:t>
            </a:r>
            <a:r>
              <a:rPr lang="en-US" altLang="zh-CN" b="1" dirty="0">
                <a:latin typeface="Comic Sans MS" panose="030F0702030302020204" pitchFamily="66" charset="0"/>
                <a:sym typeface="宋体" panose="02010600030101010101" pitchFamily="2" charset="-122"/>
              </a:rPr>
              <a:t> </a:t>
            </a:r>
            <a:r>
              <a:rPr lang="en-US" altLang="zh-CN" b="1" dirty="0" err="1">
                <a:latin typeface="Comic Sans MS" panose="030F0702030302020204" pitchFamily="66" charset="0"/>
                <a:sym typeface="宋体" panose="02010600030101010101" pitchFamily="2" charset="-122"/>
              </a:rPr>
              <a:t>dào</a:t>
            </a:r>
            <a:r>
              <a:rPr lang="en-US" altLang="zh-CN" b="1" dirty="0">
                <a:latin typeface="Comic Sans MS" panose="030F0702030302020204" pitchFamily="66" charset="0"/>
                <a:sym typeface="宋体" panose="02010600030101010101" pitchFamily="2" charset="-122"/>
              </a:rPr>
              <a:t> (know)</a:t>
            </a:r>
          </a:p>
          <a:p>
            <a:pPr>
              <a:buNone/>
              <a:defRPr/>
            </a:pPr>
            <a:r>
              <a:rPr lang="en-US" altLang="zh-CN" b="1" dirty="0">
                <a:latin typeface="Comic Sans MS" panose="030F0702030302020204" pitchFamily="66" charset="0"/>
                <a:sym typeface="宋体" panose="02010600030101010101" pitchFamily="2" charset="-122"/>
              </a:rPr>
              <a:t> </a:t>
            </a:r>
            <a:r>
              <a:rPr lang="zh-CN" altLang="en-US" b="1" dirty="0">
                <a:latin typeface="Comic Sans MS" panose="030F0702030302020204" pitchFamily="66" charset="0"/>
                <a:sym typeface="宋体" panose="02010600030101010101" pitchFamily="2" charset="-122"/>
              </a:rPr>
              <a:t>知道</a:t>
            </a:r>
            <a:endParaRPr lang="zh-CN" altLang="en-US" sz="6000" dirty="0">
              <a:latin typeface="Comic Sans MS" panose="030F0702030302020204" pitchFamily="66" charset="0"/>
            </a:endParaRPr>
          </a:p>
        </p:txBody>
      </p:sp>
      <p:pic>
        <p:nvPicPr>
          <p:cNvPr id="75780" name="Picture 4" descr="u=3750661456,4057400682&amp;fm=52&amp;gp=0"/>
          <p:cNvPicPr>
            <a:picLocks noGrp="1" noChangeAspect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0" y="2243139"/>
            <a:ext cx="2095500" cy="1266825"/>
          </a:xfrm>
        </p:spPr>
      </p:pic>
      <p:pic>
        <p:nvPicPr>
          <p:cNvPr id="75781" name="Picture 5" descr="u=2949052360,3852946968&amp;fm=52&amp;gp=0"/>
          <p:cNvPicPr>
            <a:picLocks noGrp="1" noChangeAspect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7143750" y="4398963"/>
            <a:ext cx="2095500" cy="1390650"/>
          </a:xfrm>
        </p:spPr>
      </p:pic>
    </p:spTree>
    <p:extLst>
      <p:ext uri="{BB962C8B-B14F-4D97-AF65-F5344CB8AC3E}">
        <p14:creationId xmlns:p14="http://schemas.microsoft.com/office/powerpoint/2010/main" val="3046187514"/>
      </p:ext>
    </p:extLst>
  </p:cSld>
  <p:clrMapOvr>
    <a:masterClrMapping/>
  </p:clrMapOvr>
  <p:transition advClick="0" advTm="6000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endParaRPr lang="en-US" altLang="en-US"/>
          </a:p>
        </p:txBody>
      </p:sp>
      <p:pic>
        <p:nvPicPr>
          <p:cNvPr id="8196" name="Picture 4" descr="200861795854662_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 Box 5"/>
          <p:cNvSpPr txBox="1">
            <a:spLocks noChangeArrowheads="1"/>
          </p:cNvSpPr>
          <p:nvPr/>
        </p:nvSpPr>
        <p:spPr bwMode="auto">
          <a:xfrm flipH="1">
            <a:off x="5016501" y="692150"/>
            <a:ext cx="3167063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96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SimSun" panose="02010600030101010101" pitchFamily="2" charset="-122"/>
              </a:rPr>
              <a:t>zh</a:t>
            </a: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5664200" y="2781301"/>
            <a:ext cx="4248150" cy="3567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4000">
                <a:latin typeface="Times New Roman" panose="02020603050405020304" pitchFamily="18" charset="0"/>
                <a:ea typeface="SimSun" panose="02010600030101010101" pitchFamily="2" charset="-122"/>
              </a:rPr>
              <a:t>zh-- </a:t>
            </a:r>
            <a:r>
              <a:rPr lang="en-US" altLang="en-US" sz="4800">
                <a:latin typeface="Times New Roman" panose="02020603050405020304" pitchFamily="18" charset="0"/>
                <a:ea typeface="SimSun" panose="02010600030101010101" pitchFamily="2" charset="-122"/>
              </a:rPr>
              <a:t>ɑ</a:t>
            </a:r>
            <a:r>
              <a:rPr lang="en-US" altLang="en-US" sz="4000">
                <a:latin typeface="Times New Roman" panose="02020603050405020304" pitchFamily="18" charset="0"/>
                <a:ea typeface="SimSun" panose="02010600030101010101" pitchFamily="2" charset="-122"/>
              </a:rPr>
              <a:t>—zh</a:t>
            </a:r>
            <a:r>
              <a:rPr lang="en-US" altLang="en-US" sz="4800">
                <a:latin typeface="Times New Roman" panose="02020603050405020304" pitchFamily="18" charset="0"/>
                <a:ea typeface="SimSun" panose="02010600030101010101" pitchFamily="2" charset="-122"/>
              </a:rPr>
              <a:t>ɑ</a:t>
            </a:r>
            <a:endParaRPr lang="en-US" altLang="en-US" sz="8800">
              <a:latin typeface="Times New Roman" panose="02020603050405020304" pitchFamily="18" charset="0"/>
              <a:ea typeface="SimSun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en-US" sz="4000">
                <a:latin typeface="Times New Roman" panose="02020603050405020304" pitchFamily="18" charset="0"/>
                <a:ea typeface="SimSun" panose="02010600030101010101" pitchFamily="2" charset="-122"/>
              </a:rPr>
              <a:t>zh—e--zhe </a:t>
            </a:r>
          </a:p>
          <a:p>
            <a:pPr>
              <a:spcBef>
                <a:spcPct val="50000"/>
              </a:spcBef>
            </a:pPr>
            <a:r>
              <a:rPr lang="en-US" altLang="en-US" sz="4000">
                <a:latin typeface="Times New Roman" panose="02020603050405020304" pitchFamily="18" charset="0"/>
                <a:ea typeface="SimSun" panose="02010600030101010101" pitchFamily="2" charset="-122"/>
              </a:rPr>
              <a:t>zh—u--zhu  </a:t>
            </a:r>
          </a:p>
          <a:p>
            <a:pPr>
              <a:spcBef>
                <a:spcPct val="50000"/>
              </a:spcBef>
            </a:pPr>
            <a:r>
              <a:rPr lang="en-US" altLang="en-US" sz="4000">
                <a:latin typeface="Times New Roman" panose="02020603050405020304" pitchFamily="18" charset="0"/>
                <a:ea typeface="SimSun" panose="02010600030101010101" pitchFamily="2" charset="-122"/>
              </a:rPr>
              <a:t> zh—u—o--zhuo</a:t>
            </a:r>
          </a:p>
        </p:txBody>
      </p:sp>
    </p:spTree>
    <p:extLst>
      <p:ext uri="{BB962C8B-B14F-4D97-AF65-F5344CB8AC3E}">
        <p14:creationId xmlns:p14="http://schemas.microsoft.com/office/powerpoint/2010/main" val="2602972279"/>
      </p:ext>
    </p:extLst>
  </p:cSld>
  <p:clrMapOvr>
    <a:masterClrMapping/>
  </p:clrMapOvr>
  <p:transition spd="med">
    <p:cover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 autoUpdateAnimBg="0"/>
      <p:bldP spid="8198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8B7572A8-5EF1-4F98-BC36-4F29866FB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08" y="980728"/>
            <a:ext cx="5184576" cy="3841771"/>
          </a:xfrm>
          <a:prstGeom prst="rect">
            <a:avLst/>
          </a:prstGeom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870941BA-662F-44C1-9C02-0D4BE8642938}"/>
              </a:ext>
            </a:extLst>
          </p:cNvPr>
          <p:cNvSpPr txBox="1"/>
          <p:nvPr/>
        </p:nvSpPr>
        <p:spPr>
          <a:xfrm>
            <a:off x="6888088" y="155679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Zh</a:t>
            </a:r>
            <a:r>
              <a:rPr lang="en-GB" sz="7200" dirty="0" err="1">
                <a:solidFill>
                  <a:srgbClr val="FF0000"/>
                </a:solidFill>
              </a:rPr>
              <a:t>ī</a:t>
            </a:r>
            <a:r>
              <a:rPr lang="en-GB" sz="7200" dirty="0" err="1"/>
              <a:t>zh</a:t>
            </a:r>
            <a:r>
              <a:rPr lang="en-GB" sz="7200" dirty="0" err="1">
                <a:solidFill>
                  <a:srgbClr val="FF0000"/>
                </a:solidFill>
              </a:rPr>
              <a:t>ū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Spider</a:t>
            </a:r>
            <a:endParaRPr lang="en-GB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76542"/>
      </p:ext>
    </p:extLst>
  </p:cSld>
  <p:clrMapOvr>
    <a:masterClrMapping/>
  </p:clrMapOvr>
  <p:transition advClick="0" advTm="6000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38987BD9-21C0-48A5-85EE-1633FEA57A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9496" y="404664"/>
            <a:ext cx="5438103" cy="53371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BA11FBC-9285-4540-8818-00102BE29500}"/>
              </a:ext>
            </a:extLst>
          </p:cNvPr>
          <p:cNvSpPr txBox="1"/>
          <p:nvPr/>
        </p:nvSpPr>
        <p:spPr>
          <a:xfrm>
            <a:off x="7176120" y="1772816"/>
            <a:ext cx="48965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Zh</a:t>
            </a:r>
            <a:r>
              <a:rPr lang="en-GB" sz="7200" dirty="0" err="1">
                <a:solidFill>
                  <a:srgbClr val="FF0000"/>
                </a:solidFill>
              </a:rPr>
              <a:t>ū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GB" sz="7200" dirty="0">
                <a:solidFill>
                  <a:srgbClr val="0070C0"/>
                </a:solidFill>
              </a:rPr>
              <a:t>piggy</a:t>
            </a:r>
          </a:p>
        </p:txBody>
      </p:sp>
    </p:spTree>
    <p:extLst>
      <p:ext uri="{BB962C8B-B14F-4D97-AF65-F5344CB8AC3E}">
        <p14:creationId xmlns:p14="http://schemas.microsoft.com/office/powerpoint/2010/main" val="1736193261"/>
      </p:ext>
    </p:extLst>
  </p:cSld>
  <p:clrMapOvr>
    <a:masterClrMapping/>
  </p:clrMapOvr>
  <p:transition advClick="0" advTm="6000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66" t="44423" r="55803" b="42982"/>
          <a:stretch>
            <a:fillRect/>
          </a:stretch>
        </p:blipFill>
        <p:spPr bwMode="auto">
          <a:xfrm>
            <a:off x="1524000" y="0"/>
            <a:ext cx="3505200" cy="328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08" t="44423" r="39775" b="49046"/>
          <a:stretch>
            <a:fillRect/>
          </a:stretch>
        </p:blipFill>
        <p:spPr bwMode="auto">
          <a:xfrm>
            <a:off x="5029200" y="0"/>
            <a:ext cx="2514600" cy="328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268" name="Line 4"/>
          <p:cNvSpPr>
            <a:spLocks noChangeShapeType="1"/>
          </p:cNvSpPr>
          <p:nvPr/>
        </p:nvSpPr>
        <p:spPr bwMode="auto">
          <a:xfrm>
            <a:off x="3000376" y="3284539"/>
            <a:ext cx="5832475" cy="1587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69" name="Line 5"/>
          <p:cNvSpPr>
            <a:spLocks noChangeShapeType="1"/>
          </p:cNvSpPr>
          <p:nvPr/>
        </p:nvSpPr>
        <p:spPr bwMode="auto">
          <a:xfrm>
            <a:off x="3000376" y="6453189"/>
            <a:ext cx="5832475" cy="1587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70" name="Line 6"/>
          <p:cNvSpPr>
            <a:spLocks noChangeShapeType="1"/>
          </p:cNvSpPr>
          <p:nvPr/>
        </p:nvSpPr>
        <p:spPr bwMode="auto">
          <a:xfrm>
            <a:off x="3000376" y="5445125"/>
            <a:ext cx="5832475" cy="1588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71" name="Line 7"/>
          <p:cNvSpPr>
            <a:spLocks noChangeShapeType="1"/>
          </p:cNvSpPr>
          <p:nvPr/>
        </p:nvSpPr>
        <p:spPr bwMode="auto">
          <a:xfrm>
            <a:off x="3000376" y="4292600"/>
            <a:ext cx="5832475" cy="1588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4656139" y="3284539"/>
            <a:ext cx="2266967" cy="2739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7200">
                <a:solidFill>
                  <a:srgbClr val="FF0066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ch</a:t>
            </a:r>
          </a:p>
        </p:txBody>
      </p:sp>
      <p:sp>
        <p:nvSpPr>
          <p:cNvPr id="11273" name="Rectangle 9"/>
          <p:cNvSpPr>
            <a:spLocks noChangeArrowheads="1"/>
          </p:cNvSpPr>
          <p:nvPr/>
        </p:nvSpPr>
        <p:spPr bwMode="auto">
          <a:xfrm>
            <a:off x="8112125" y="1052513"/>
            <a:ext cx="18605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4400">
                <a:latin typeface="Times New Roman" panose="02020603050405020304" pitchFamily="18" charset="0"/>
                <a:ea typeface="SimSun" panose="02010600030101010101" pitchFamily="2" charset="-122"/>
              </a:rPr>
              <a:t>翘舌音</a:t>
            </a:r>
          </a:p>
        </p:txBody>
      </p:sp>
    </p:spTree>
    <p:extLst>
      <p:ext uri="{BB962C8B-B14F-4D97-AF65-F5344CB8AC3E}">
        <p14:creationId xmlns:p14="http://schemas.microsoft.com/office/powerpoint/2010/main" val="2182488556"/>
      </p:ext>
    </p:extLst>
  </p:cSld>
  <p:clrMapOvr>
    <a:masterClrMapping/>
  </p:clrMapOvr>
  <p:transition spd="med">
    <p:cover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2" grpId="0" autoUpdateAnimBg="0"/>
      <p:bldP spid="11273" grpId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66" t="44423" r="55803" b="42982"/>
          <a:stretch>
            <a:fillRect/>
          </a:stretch>
        </p:blipFill>
        <p:spPr bwMode="auto">
          <a:xfrm>
            <a:off x="1524000" y="0"/>
            <a:ext cx="35052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940" t="51886" r="41241" b="44351"/>
          <a:stretch>
            <a:fillRect/>
          </a:stretch>
        </p:blipFill>
        <p:spPr bwMode="auto">
          <a:xfrm>
            <a:off x="5951538" y="0"/>
            <a:ext cx="31242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2286000" y="3200400"/>
            <a:ext cx="6705600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6600">
                <a:solidFill>
                  <a:srgbClr val="FF3300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chī  chí   chǐ  chì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1524000" y="4114800"/>
            <a:ext cx="8305800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6600">
                <a:solidFill>
                  <a:schemeClr val="accent2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吃    迟   尺    翅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9475311" y="404813"/>
            <a:ext cx="738664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>
            <a:spAutoFit/>
          </a:bodyPr>
          <a:lstStyle/>
          <a:p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整体认读音节</a:t>
            </a:r>
          </a:p>
        </p:txBody>
      </p:sp>
    </p:spTree>
    <p:extLst>
      <p:ext uri="{BB962C8B-B14F-4D97-AF65-F5344CB8AC3E}">
        <p14:creationId xmlns:p14="http://schemas.microsoft.com/office/powerpoint/2010/main" val="2749496596"/>
      </p:ext>
    </p:extLst>
  </p:cSld>
  <p:clrMapOvr>
    <a:masterClrMapping/>
  </p:clrMapOvr>
  <p:transition spd="med">
    <p:cover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 autoUpdateAnimBg="0"/>
      <p:bldP spid="14341" grpId="0" autoUpdateAnimBg="0"/>
      <p:bldP spid="14342" grpId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15889"/>
            <a:ext cx="8229600" cy="868363"/>
          </a:xfrm>
        </p:spPr>
        <p:txBody>
          <a:bodyPr vert="horz" wrap="square" lIns="91440" tIns="45720" rIns="91440" bIns="45720" numCol="1" rtlCol="0" anchor="ctr" anchorCtr="0" compatLnSpc="1">
            <a:normAutofit fontScale="90000"/>
          </a:bodyPr>
          <a:lstStyle/>
          <a:p>
            <a:pPr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6000" b="1" i="1">
                <a:latin typeface="Comic Sans MS" panose="030F0702030302020204" pitchFamily="66" charset="0"/>
              </a:rPr>
              <a:t> </a:t>
            </a:r>
            <a:r>
              <a:rPr lang="zh-CN" altLang="en-US" sz="28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76803" name="Rectangle 3"/>
          <p:cNvSpPr>
            <a:spLocks noGrp="1"/>
          </p:cNvSpPr>
          <p:nvPr>
            <p:ph type="body" sz="half" idx="1"/>
          </p:nvPr>
        </p:nvSpPr>
        <p:spPr>
          <a:xfrm>
            <a:off x="1643062" y="1701920"/>
            <a:ext cx="7765306" cy="4391375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eaLnBrk="1" hangingPunct="1"/>
            <a:r>
              <a:rPr lang="zh-CN" altLang="en-US" sz="6000" dirty="0">
                <a:latin typeface="Comic Sans MS" panose="030F0702030302020204" pitchFamily="66" charset="0"/>
              </a:rPr>
              <a:t>ch</a:t>
            </a:r>
          </a:p>
          <a:p>
            <a:pPr eaLnBrk="1" hangingPunct="1"/>
            <a:r>
              <a:rPr lang="zh-CN" altLang="en-US" sz="3200" dirty="0">
                <a:latin typeface="Comic Sans MS" panose="030F0702030302020204" pitchFamily="66" charset="0"/>
              </a:rPr>
              <a:t>ch</a:t>
            </a:r>
            <a:r>
              <a:rPr lang="zh-CN" altLang="en-US" sz="3200" dirty="0">
                <a:latin typeface="Comic Sans MS" panose="030F0702030302020204" pitchFamily="66" charset="0"/>
                <a:sym typeface="宋体" panose="02010600030101010101" pitchFamily="2" charset="-122"/>
              </a:rPr>
              <a:t>ī</a:t>
            </a:r>
          </a:p>
          <a:p>
            <a:pPr eaLnBrk="1" hangingPunct="1">
              <a:buNone/>
            </a:pPr>
            <a:r>
              <a:rPr lang="zh-CN" altLang="en-US" sz="3200" dirty="0">
                <a:latin typeface="Comic Sans MS" panose="030F0702030302020204" pitchFamily="66" charset="0"/>
                <a:sym typeface="宋体" panose="02010600030101010101" pitchFamily="2" charset="-122"/>
              </a:rPr>
              <a:t>   吃（eat）</a:t>
            </a:r>
          </a:p>
          <a:p>
            <a:pPr eaLnBrk="1" hangingPunct="1">
              <a:buNone/>
            </a:pPr>
            <a:r>
              <a:rPr lang="zh-CN" altLang="en-US" dirty="0">
                <a:latin typeface="Comic Sans MS" panose="030F0702030302020204" pitchFamily="66" charset="0"/>
                <a:sym typeface="宋体" panose="02010600030101010101" pitchFamily="2" charset="-122"/>
              </a:rPr>
              <a:t>  </a:t>
            </a:r>
            <a:r>
              <a:rPr lang="zh-CN" altLang="en-US" sz="3200" dirty="0">
                <a:latin typeface="Comic Sans MS" panose="030F0702030302020204" pitchFamily="66" charset="0"/>
                <a:sym typeface="宋体" panose="02010600030101010101" pitchFamily="2" charset="-122"/>
              </a:rPr>
              <a:t>ch</a:t>
            </a:r>
            <a:r>
              <a:rPr lang="zh-CN" altLang="en-US" sz="3200" dirty="0">
                <a:sym typeface="宋体" panose="02010600030101010101" pitchFamily="2" charset="-122"/>
              </a:rPr>
              <a:t>á</a:t>
            </a:r>
            <a:r>
              <a:rPr lang="zh-CN" altLang="en-US" sz="3200" dirty="0">
                <a:latin typeface="Comic Sans MS" panose="030F0702030302020204" pitchFamily="66" charset="0"/>
                <a:sym typeface="宋体" panose="02010600030101010101" pitchFamily="2" charset="-122"/>
              </a:rPr>
              <a:t>ng</a:t>
            </a:r>
          </a:p>
          <a:p>
            <a:pPr eaLnBrk="1" hangingPunct="1">
              <a:buNone/>
            </a:pPr>
            <a:r>
              <a:rPr lang="zh-CN" altLang="en-US" sz="3200" dirty="0">
                <a:latin typeface="Comic Sans MS" panose="030F0702030302020204" pitchFamily="66" charset="0"/>
                <a:sym typeface="宋体" panose="02010600030101010101" pitchFamily="2" charset="-122"/>
              </a:rPr>
              <a:t>  长（long)</a:t>
            </a:r>
            <a:endParaRPr lang="en-US" altLang="zh-CN" sz="3200" dirty="0">
              <a:latin typeface="Comic Sans MS" panose="030F0702030302020204" pitchFamily="66" charset="0"/>
              <a:sym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dirty="0">
                <a:latin typeface="Comic Sans MS" panose="030F0702030302020204" pitchFamily="66" charset="0"/>
                <a:sym typeface="宋体" panose="02010600030101010101" pitchFamily="2" charset="-122"/>
              </a:rPr>
              <a:t>(similar to ch in church,but must have srong puff of breath)</a:t>
            </a:r>
            <a:endParaRPr lang="zh-CN" altLang="en-US" dirty="0">
              <a:latin typeface="Comic Sans MS" panose="030F0702030302020204" pitchFamily="66" charset="0"/>
              <a:sym typeface="宋体" panose="02010600030101010101" pitchFamily="2" charset="-122"/>
            </a:endParaRPr>
          </a:p>
        </p:txBody>
      </p:sp>
      <p:pic>
        <p:nvPicPr>
          <p:cNvPr id="76804" name="Picture 4" descr="u=3233693581,4230520861&amp;fm=52&amp;gp=0"/>
          <p:cNvPicPr>
            <a:picLocks noGrp="1" noChangeAspect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0" y="2090739"/>
            <a:ext cx="2095500" cy="1571625"/>
          </a:xfrm>
        </p:spPr>
      </p:pic>
      <p:pic>
        <p:nvPicPr>
          <p:cNvPr id="76805" name="Picture 5" descr="u=4228734313,2776431826&amp;fm=52&amp;gp=0"/>
          <p:cNvPicPr>
            <a:picLocks noGrp="1" noChangeAspect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6170613" y="1701800"/>
            <a:ext cx="4030662" cy="2159000"/>
          </a:xfrm>
        </p:spPr>
      </p:pic>
    </p:spTree>
    <p:extLst>
      <p:ext uri="{BB962C8B-B14F-4D97-AF65-F5344CB8AC3E}">
        <p14:creationId xmlns:p14="http://schemas.microsoft.com/office/powerpoint/2010/main" val="3374610785"/>
      </p:ext>
    </p:extLst>
  </p:cSld>
  <p:clrMapOvr>
    <a:masterClrMapping/>
  </p:clrMapOvr>
  <p:transition advClick="0" advTm="6000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endParaRPr lang="en-US" altLang="en-US"/>
          </a:p>
        </p:txBody>
      </p:sp>
      <p:pic>
        <p:nvPicPr>
          <p:cNvPr id="12292" name="Picture 4" descr="200861795854662_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3" name="Text Box 5"/>
          <p:cNvSpPr txBox="1">
            <a:spLocks noChangeArrowheads="1"/>
          </p:cNvSpPr>
          <p:nvPr/>
        </p:nvSpPr>
        <p:spPr bwMode="auto">
          <a:xfrm flipH="1">
            <a:off x="5308601" y="836613"/>
            <a:ext cx="4176713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9600">
                <a:solidFill>
                  <a:srgbClr val="FF0000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 ch</a:t>
            </a: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5735638" y="2852738"/>
            <a:ext cx="3890962" cy="317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ch—</a:t>
            </a:r>
            <a:r>
              <a:rPr lang="en-US" altLang="en-US" sz="4000">
                <a:latin typeface="Times New Roman" panose="02020603050405020304" pitchFamily="18" charset="0"/>
                <a:ea typeface="SimSun" panose="02010600030101010101" pitchFamily="2" charset="-122"/>
              </a:rPr>
              <a:t>ɑ</a:t>
            </a:r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—ch</a:t>
            </a:r>
            <a:r>
              <a:rPr lang="en-US" altLang="en-US" sz="4000">
                <a:latin typeface="Times New Roman" panose="02020603050405020304" pitchFamily="18" charset="0"/>
                <a:ea typeface="SimSun" panose="02010600030101010101" pitchFamily="2" charset="-122"/>
              </a:rPr>
              <a:t>ɑ</a:t>
            </a:r>
            <a:endParaRPr lang="en-US" altLang="en-US" sz="6600">
              <a:latin typeface="Times New Roman" panose="02020603050405020304" pitchFamily="18" charset="0"/>
              <a:ea typeface="SimSun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ch—e—che</a:t>
            </a:r>
          </a:p>
          <a:p>
            <a:pPr>
              <a:spcBef>
                <a:spcPct val="50000"/>
              </a:spcBef>
            </a:pPr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ch—u—chu</a:t>
            </a:r>
          </a:p>
          <a:p>
            <a:pPr>
              <a:spcBef>
                <a:spcPct val="50000"/>
              </a:spcBef>
            </a:pPr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ch—u—o--chuo</a:t>
            </a:r>
          </a:p>
        </p:txBody>
      </p:sp>
    </p:spTree>
    <p:extLst>
      <p:ext uri="{BB962C8B-B14F-4D97-AF65-F5344CB8AC3E}">
        <p14:creationId xmlns:p14="http://schemas.microsoft.com/office/powerpoint/2010/main" val="1788167749"/>
      </p:ext>
    </p:extLst>
  </p:cSld>
  <p:clrMapOvr>
    <a:masterClrMapping/>
  </p:clrMapOvr>
  <p:transition spd="med">
    <p:cover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3" grpId="0" autoUpdateAnimBg="0"/>
      <p:bldP spid="12294" grpId="0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66" t="57788" r="54144" b="29727"/>
          <a:stretch>
            <a:fillRect/>
          </a:stretch>
        </p:blipFill>
        <p:spPr bwMode="auto">
          <a:xfrm>
            <a:off x="1524000" y="0"/>
            <a:ext cx="37338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57788" r="42746" b="35078"/>
          <a:stretch>
            <a:fillRect/>
          </a:stretch>
        </p:blipFill>
        <p:spPr bwMode="auto">
          <a:xfrm>
            <a:off x="5257800" y="0"/>
            <a:ext cx="2566988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4" name="Picture 4" descr="13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7800" y="3429000"/>
            <a:ext cx="1600200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Line 5"/>
          <p:cNvSpPr>
            <a:spLocks noChangeShapeType="1"/>
          </p:cNvSpPr>
          <p:nvPr/>
        </p:nvSpPr>
        <p:spPr bwMode="auto">
          <a:xfrm>
            <a:off x="3071814" y="3500439"/>
            <a:ext cx="5832475" cy="1587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6" name="Line 6"/>
          <p:cNvSpPr>
            <a:spLocks noChangeShapeType="1"/>
          </p:cNvSpPr>
          <p:nvPr/>
        </p:nvSpPr>
        <p:spPr bwMode="auto">
          <a:xfrm>
            <a:off x="3071814" y="4508500"/>
            <a:ext cx="5832475" cy="1588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7" name="Line 7"/>
          <p:cNvSpPr>
            <a:spLocks noChangeShapeType="1"/>
          </p:cNvSpPr>
          <p:nvPr/>
        </p:nvSpPr>
        <p:spPr bwMode="auto">
          <a:xfrm>
            <a:off x="3071814" y="5661025"/>
            <a:ext cx="5832475" cy="1588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8" name="Line 8"/>
          <p:cNvSpPr>
            <a:spLocks noChangeShapeType="1"/>
          </p:cNvSpPr>
          <p:nvPr/>
        </p:nvSpPr>
        <p:spPr bwMode="auto">
          <a:xfrm>
            <a:off x="3071814" y="6669089"/>
            <a:ext cx="5832475" cy="1587"/>
          </a:xfrm>
          <a:prstGeom prst="line">
            <a:avLst/>
          </a:prstGeom>
          <a:noFill/>
          <a:ln w="4445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9" name="Text Box 9"/>
          <p:cNvSpPr txBox="1">
            <a:spLocks noChangeArrowheads="1"/>
          </p:cNvSpPr>
          <p:nvPr/>
        </p:nvSpPr>
        <p:spPr bwMode="auto">
          <a:xfrm>
            <a:off x="4656139" y="3500439"/>
            <a:ext cx="2145139" cy="2739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7200">
                <a:solidFill>
                  <a:srgbClr val="FF0066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sh</a:t>
            </a:r>
          </a:p>
        </p:txBody>
      </p:sp>
    </p:spTree>
    <p:extLst>
      <p:ext uri="{BB962C8B-B14F-4D97-AF65-F5344CB8AC3E}">
        <p14:creationId xmlns:p14="http://schemas.microsoft.com/office/powerpoint/2010/main" val="3782388062"/>
      </p:ext>
    </p:extLst>
  </p:cSld>
  <p:clrMapOvr>
    <a:masterClrMapping/>
  </p:clrMapOvr>
  <p:transition spd="med">
    <p:cover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9" grpId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66" t="57788" r="54144" b="29727"/>
          <a:stretch>
            <a:fillRect/>
          </a:stretch>
        </p:blipFill>
        <p:spPr bwMode="auto">
          <a:xfrm>
            <a:off x="1524000" y="0"/>
            <a:ext cx="37338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65279" r="42746" b="30664"/>
          <a:stretch>
            <a:fillRect/>
          </a:stretch>
        </p:blipFill>
        <p:spPr bwMode="auto">
          <a:xfrm>
            <a:off x="6311900" y="0"/>
            <a:ext cx="3048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1981200" y="3124200"/>
            <a:ext cx="7162800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7200">
                <a:solidFill>
                  <a:srgbClr val="FF3300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shī   shí   shǐ  shì</a:t>
            </a: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1074738" y="4419600"/>
            <a:ext cx="8602663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7200">
                <a:solidFill>
                  <a:srgbClr val="0033CC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     师     十    始    是</a:t>
            </a:r>
          </a:p>
        </p:txBody>
      </p:sp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9665811" y="503238"/>
            <a:ext cx="738664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>
            <a:spAutoFit/>
          </a:bodyPr>
          <a:lstStyle/>
          <a:p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整体认读音节</a:t>
            </a:r>
          </a:p>
        </p:txBody>
      </p:sp>
    </p:spTree>
    <p:extLst>
      <p:ext uri="{BB962C8B-B14F-4D97-AF65-F5344CB8AC3E}">
        <p14:creationId xmlns:p14="http://schemas.microsoft.com/office/powerpoint/2010/main" val="987397039"/>
      </p:ext>
    </p:extLst>
  </p:cSld>
  <p:clrMapOvr>
    <a:masterClrMapping/>
  </p:clrMapOvr>
  <p:transition spd="med">
    <p:cover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 autoUpdateAnimBg="0"/>
      <p:bldP spid="16389" grpId="0" autoUpdateAnimBg="0"/>
      <p:bldP spid="16390" grpId="0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15889"/>
            <a:ext cx="8229600" cy="868363"/>
          </a:xfrm>
        </p:spPr>
        <p:txBody>
          <a:bodyPr vert="horz" wrap="square" lIns="91440" tIns="45720" rIns="91440" bIns="45720" numCol="1" rtlCol="0" anchor="ctr" anchorCtr="0" compatLnSpc="1">
            <a:normAutofit fontScale="90000"/>
          </a:bodyPr>
          <a:lstStyle/>
          <a:p>
            <a:pPr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6000" b="1" i="1">
                <a:latin typeface="Comic Sans MS" panose="030F0702030302020204" pitchFamily="66" charset="0"/>
              </a:rPr>
              <a:t> </a:t>
            </a:r>
            <a:r>
              <a:rPr lang="zh-CN" altLang="en-US" sz="28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77827" name="Rectangle 3"/>
          <p:cNvSpPr>
            <a:spLocks noGrp="1"/>
          </p:cNvSpPr>
          <p:nvPr>
            <p:ph type="body" sz="half" idx="1"/>
          </p:nvPr>
        </p:nvSpPr>
        <p:spPr>
          <a:xfrm>
            <a:off x="889000" y="1606644"/>
            <a:ext cx="5384800" cy="4281488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eaLnBrk="1" hangingPunct="1"/>
            <a:r>
              <a:rPr lang="zh-CN" altLang="en-US" sz="6000" dirty="0">
                <a:latin typeface="Comic Sans MS" panose="030F0702030302020204" pitchFamily="66" charset="0"/>
              </a:rPr>
              <a:t>sh</a:t>
            </a:r>
          </a:p>
          <a:p>
            <a:pPr eaLnBrk="1" hangingPunct="1"/>
            <a:r>
              <a:rPr lang="zh-CN" altLang="en-US" dirty="0">
                <a:latin typeface="Comic Sans MS" panose="030F0702030302020204" pitchFamily="66" charset="0"/>
              </a:rPr>
              <a:t>l</a:t>
            </a:r>
            <a:r>
              <a:rPr lang="zh-CN" altLang="en-US" dirty="0">
                <a:latin typeface="宋体" panose="02010600030101010101" pitchFamily="2" charset="-122"/>
                <a:sym typeface="宋体" panose="02010600030101010101" pitchFamily="2" charset="-122"/>
              </a:rPr>
              <a:t>ǎo shī</a:t>
            </a:r>
          </a:p>
          <a:p>
            <a:pPr eaLnBrk="1" hangingPunct="1">
              <a:buNone/>
            </a:pPr>
            <a:r>
              <a:rPr lang="zh-CN" altLang="en-US" dirty="0">
                <a:latin typeface="宋体" panose="02010600030101010101" pitchFamily="2" charset="-122"/>
                <a:sym typeface="宋体" panose="02010600030101010101" pitchFamily="2" charset="-122"/>
              </a:rPr>
              <a:t>  老师</a:t>
            </a:r>
            <a:r>
              <a:rPr lang="zh-CN" altLang="en-US" dirty="0">
                <a:latin typeface="Comic Sans MS" panose="030F0702030302020204" pitchFamily="66" charset="0"/>
                <a:sym typeface="宋体" panose="02010600030101010101" pitchFamily="2" charset="-122"/>
              </a:rPr>
              <a:t>（teacher)</a:t>
            </a:r>
          </a:p>
          <a:p>
            <a:pPr eaLnBrk="1" hangingPunct="1">
              <a:buNone/>
            </a:pPr>
            <a:r>
              <a:rPr lang="zh-CN" altLang="en-US" dirty="0">
                <a:latin typeface="Comic Sans MS" panose="030F0702030302020204" pitchFamily="66" charset="0"/>
                <a:sym typeface="宋体" panose="02010600030101010101" pitchFamily="2" charset="-122"/>
              </a:rPr>
              <a:t>   shí</a:t>
            </a:r>
          </a:p>
          <a:p>
            <a:pPr eaLnBrk="1" hangingPunct="1">
              <a:buNone/>
            </a:pPr>
            <a:r>
              <a:rPr lang="zh-CN" altLang="en-US" dirty="0">
                <a:latin typeface="Comic Sans MS" panose="030F0702030302020204" pitchFamily="66" charset="0"/>
                <a:sym typeface="宋体" panose="02010600030101010101" pitchFamily="2" charset="-122"/>
              </a:rPr>
              <a:t>   十 (ten)</a:t>
            </a:r>
            <a:endParaRPr lang="en-US" altLang="zh-CN" dirty="0">
              <a:latin typeface="Comic Sans MS" panose="030F0702030302020204" pitchFamily="66" charset="0"/>
              <a:sym typeface="宋体" panose="02010600030101010101" pitchFamily="2" charset="-122"/>
            </a:endParaRPr>
          </a:p>
          <a:p>
            <a:pPr eaLnBrk="1" hangingPunct="1">
              <a:buNone/>
            </a:pPr>
            <a:r>
              <a:rPr lang="en-US" altLang="zh-CN" dirty="0">
                <a:latin typeface="Comic Sans MS" panose="030F0702030302020204" pitchFamily="66" charset="0"/>
                <a:sym typeface="宋体" panose="02010600030101010101" pitchFamily="2" charset="-122"/>
              </a:rPr>
              <a:t> (similar to sh in shirt)</a:t>
            </a:r>
          </a:p>
          <a:p>
            <a:pPr eaLnBrk="1" hangingPunct="1">
              <a:buNone/>
            </a:pPr>
            <a:endParaRPr lang="zh-CN" altLang="en-US" dirty="0">
              <a:latin typeface="Comic Sans MS" panose="030F0702030302020204" pitchFamily="66" charset="0"/>
              <a:sym typeface="宋体" panose="02010600030101010101" pitchFamily="2" charset="-122"/>
            </a:endParaRPr>
          </a:p>
        </p:txBody>
      </p:sp>
      <p:pic>
        <p:nvPicPr>
          <p:cNvPr id="77828" name="Picture 4" descr="u=2640057995,4023258320&amp;fm=52&amp;gp=0"/>
          <p:cNvPicPr>
            <a:picLocks noGrp="1" noChangeAspect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6169025" y="1774826"/>
            <a:ext cx="4032250" cy="2303463"/>
          </a:xfrm>
        </p:spPr>
      </p:pic>
      <p:pic>
        <p:nvPicPr>
          <p:cNvPr id="77829" name="Picture 5" descr="u=2003139000,217482220&amp;fm=51&amp;gp=0"/>
          <p:cNvPicPr>
            <a:picLocks noGrp="1" noChangeAspect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7381875" y="4284663"/>
            <a:ext cx="1619250" cy="1619250"/>
          </a:xfrm>
        </p:spPr>
      </p:pic>
    </p:spTree>
    <p:extLst>
      <p:ext uri="{BB962C8B-B14F-4D97-AF65-F5344CB8AC3E}">
        <p14:creationId xmlns:p14="http://schemas.microsoft.com/office/powerpoint/2010/main" val="2523694706"/>
      </p:ext>
    </p:extLst>
  </p:cSld>
  <p:clrMapOvr>
    <a:masterClrMapping/>
  </p:clrMapOvr>
  <p:transition advClick="0" advTm="6000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4525963"/>
          </a:xfrm>
        </p:spPr>
        <p:txBody>
          <a:bodyPr/>
          <a:lstStyle/>
          <a:p>
            <a:endParaRPr lang="en-US" altLang="en-US"/>
          </a:p>
        </p:txBody>
      </p:sp>
      <p:pic>
        <p:nvPicPr>
          <p:cNvPr id="17412" name="Picture 4" descr="200861795854662_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5448300" y="836613"/>
            <a:ext cx="3887788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9600">
                <a:solidFill>
                  <a:srgbClr val="FF0000"/>
                </a:solidFill>
                <a:latin typeface="Times New Roman" panose="02020603050405020304" pitchFamily="18" charset="0"/>
                <a:ea typeface="SimSun" panose="02010600030101010101" pitchFamily="2" charset="-122"/>
              </a:rPr>
              <a:t> sh</a:t>
            </a: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6311900" y="2708276"/>
            <a:ext cx="3816350" cy="317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sh—</a:t>
            </a:r>
            <a:r>
              <a:rPr lang="en-US" altLang="en-US" sz="4000">
                <a:latin typeface="Times New Roman" panose="02020603050405020304" pitchFamily="18" charset="0"/>
                <a:ea typeface="SimSun" panose="02010600030101010101" pitchFamily="2" charset="-122"/>
              </a:rPr>
              <a:t>ɑ</a:t>
            </a:r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—sh</a:t>
            </a:r>
            <a:r>
              <a:rPr lang="en-US" altLang="en-US" sz="4000">
                <a:latin typeface="Times New Roman" panose="02020603050405020304" pitchFamily="18" charset="0"/>
                <a:ea typeface="SimSun" panose="02010600030101010101" pitchFamily="2" charset="-122"/>
              </a:rPr>
              <a:t>ɑ</a:t>
            </a:r>
            <a:endParaRPr lang="en-US" altLang="en-US" sz="6600">
              <a:latin typeface="Times New Roman" panose="02020603050405020304" pitchFamily="18" charset="0"/>
              <a:ea typeface="SimSun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sh—e—she</a:t>
            </a:r>
          </a:p>
          <a:p>
            <a:pPr>
              <a:spcBef>
                <a:spcPct val="50000"/>
              </a:spcBef>
            </a:pPr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sh—u—shu</a:t>
            </a:r>
          </a:p>
          <a:p>
            <a:pPr>
              <a:spcBef>
                <a:spcPct val="50000"/>
              </a:spcBef>
            </a:pPr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sh—u—o</a:t>
            </a:r>
            <a:r>
              <a:rPr lang="en-US" altLang="en-US" sz="3200">
                <a:latin typeface="Times New Roman" panose="02020603050405020304" pitchFamily="18" charset="0"/>
                <a:ea typeface="SimSun" panose="02010600030101010101" pitchFamily="2" charset="-122"/>
              </a:rPr>
              <a:t>—</a:t>
            </a:r>
            <a:r>
              <a:rPr lang="en-US" altLang="en-US" sz="3600">
                <a:latin typeface="Times New Roman" panose="02020603050405020304" pitchFamily="18" charset="0"/>
                <a:ea typeface="SimSun" panose="02010600030101010101" pitchFamily="2" charset="-122"/>
              </a:rPr>
              <a:t>shuo</a:t>
            </a:r>
          </a:p>
        </p:txBody>
      </p:sp>
      <p:sp>
        <p:nvSpPr>
          <p:cNvPr id="2" name="Rectangle 1"/>
          <p:cNvSpPr/>
          <p:nvPr/>
        </p:nvSpPr>
        <p:spPr>
          <a:xfrm>
            <a:off x="215900" y="5786737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https://www.bing.com/videos/search?q=%e6%8b%bc%e9%9f%b3%e6%ad%8czh+chi+sh&amp;&amp;view=detail&amp;mid=DB09C6D6E1ADB974411EDB09C6D6E1ADB974411E&amp;&amp;FORM=VRDGAR</a:t>
            </a:r>
          </a:p>
        </p:txBody>
      </p:sp>
    </p:spTree>
    <p:extLst>
      <p:ext uri="{BB962C8B-B14F-4D97-AF65-F5344CB8AC3E}">
        <p14:creationId xmlns:p14="http://schemas.microsoft.com/office/powerpoint/2010/main" val="1438847044"/>
      </p:ext>
    </p:extLst>
  </p:cSld>
  <p:clrMapOvr>
    <a:masterClrMapping/>
  </p:clrMapOvr>
  <p:transition spd="med">
    <p:cover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 autoUpdateAnimBg="0"/>
      <p:bldP spid="17414" grpId="0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u=2640057995,4023258320&amp;fm=52&amp;gp=0">
            <a:extLst>
              <a:ext uri="{FF2B5EF4-FFF2-40B4-BE49-F238E27FC236}">
                <a16:creationId xmlns:a16="http://schemas.microsoft.com/office/drawing/2014/main" id="{4BC9E9D2-3C84-49CE-98E6-19A9253DC7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11424" y="1111622"/>
            <a:ext cx="5317120" cy="3037458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7E33540D-6B62-4BA6-BDB9-C188DE633392}"/>
              </a:ext>
            </a:extLst>
          </p:cNvPr>
          <p:cNvSpPr/>
          <p:nvPr/>
        </p:nvSpPr>
        <p:spPr>
          <a:xfrm>
            <a:off x="7032104" y="1916832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sz="6000" dirty="0">
                <a:latin typeface="Comic Sans MS" panose="030F0702030302020204" pitchFamily="66" charset="0"/>
              </a:rPr>
              <a:t>l</a:t>
            </a:r>
            <a:r>
              <a:rPr lang="zh-CN" altLang="en-US" sz="6000" dirty="0">
                <a:solidFill>
                  <a:srgbClr val="FF000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ǎo </a:t>
            </a:r>
            <a:r>
              <a:rPr lang="zh-CN" altLang="en-US" sz="6000" dirty="0">
                <a:latin typeface="宋体" panose="02010600030101010101" pitchFamily="2" charset="-122"/>
                <a:sym typeface="宋体" panose="02010600030101010101" pitchFamily="2" charset="-122"/>
              </a:rPr>
              <a:t>sh</a:t>
            </a:r>
            <a:r>
              <a:rPr lang="zh-CN" altLang="en-US" sz="6000" dirty="0">
                <a:solidFill>
                  <a:srgbClr val="FF000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ī</a:t>
            </a:r>
            <a:endParaRPr lang="en-US" altLang="zh-CN" sz="6000" dirty="0">
              <a:solidFill>
                <a:srgbClr val="FF000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r>
              <a:rPr lang="zh-CN" altLang="en-US" sz="6000" dirty="0">
                <a:latin typeface="Comic Sans MS" panose="030F0702030302020204" pitchFamily="66" charset="0"/>
                <a:sym typeface="宋体" panose="02010600030101010101" pitchFamily="2" charset="-122"/>
              </a:rPr>
              <a:t>teacher</a:t>
            </a:r>
          </a:p>
        </p:txBody>
      </p:sp>
    </p:spTree>
    <p:extLst>
      <p:ext uri="{BB962C8B-B14F-4D97-AF65-F5344CB8AC3E}">
        <p14:creationId xmlns:p14="http://schemas.microsoft.com/office/powerpoint/2010/main" val="194921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73" y="1107832"/>
            <a:ext cx="4424949" cy="40532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s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ì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738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322" y="413238"/>
            <a:ext cx="2831123" cy="28311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168" y="419100"/>
            <a:ext cx="2819400" cy="2819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/>
          <p:cNvSpPr txBox="1"/>
          <p:nvPr/>
        </p:nvSpPr>
        <p:spPr>
          <a:xfrm>
            <a:off x="7127630" y="800100"/>
            <a:ext cx="345830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Sh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í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2217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93CAFE92-5EB9-4254-9118-7C1AD5570715}"/>
              </a:ext>
            </a:extLst>
          </p:cNvPr>
          <p:cNvSpPr/>
          <p:nvPr/>
        </p:nvSpPr>
        <p:spPr>
          <a:xfrm>
            <a:off x="551384" y="692696"/>
            <a:ext cx="509306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34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C000"/>
                </a:solidFill>
                <a:effectLst/>
              </a:rPr>
              <a:t>14</a:t>
            </a:r>
            <a:endParaRPr lang="zh-CN" altLang="en-US" sz="34400" b="1" cap="none" spc="0" dirty="0">
              <a:ln w="12700" cmpd="sng">
                <a:solidFill>
                  <a:schemeClr val="accent4"/>
                </a:solidFill>
                <a:prstDash val="solid"/>
              </a:ln>
              <a:solidFill>
                <a:srgbClr val="FFC000"/>
              </a:solidFill>
              <a:effectLst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02047B3A-5305-4ECB-89AC-E7776FE93F77}"/>
              </a:ext>
            </a:extLst>
          </p:cNvPr>
          <p:cNvSpPr/>
          <p:nvPr/>
        </p:nvSpPr>
        <p:spPr>
          <a:xfrm>
            <a:off x="6512289" y="3140968"/>
            <a:ext cx="2066591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 err="1">
                <a:solidFill>
                  <a:srgbClr val="777777"/>
                </a:solidFill>
                <a:latin typeface="inherit"/>
              </a:rPr>
              <a:t>Sh</a:t>
            </a:r>
            <a:r>
              <a:rPr lang="en-US" sz="8000" dirty="0" err="1">
                <a:solidFill>
                  <a:srgbClr val="FF0000"/>
                </a:solidFill>
                <a:latin typeface="inherit"/>
              </a:rPr>
              <a:t>í</a:t>
            </a:r>
            <a:r>
              <a:rPr lang="en-US" sz="8000" dirty="0" err="1">
                <a:solidFill>
                  <a:srgbClr val="777777"/>
                </a:solidFill>
                <a:latin typeface="inherit"/>
              </a:rPr>
              <a:t>s</a:t>
            </a:r>
            <a:r>
              <a:rPr lang="en-US" sz="8000" dirty="0" err="1">
                <a:solidFill>
                  <a:srgbClr val="FF0000"/>
                </a:solidFill>
                <a:latin typeface="inherit"/>
              </a:rPr>
              <a:t>ì</a:t>
            </a:r>
            <a:endParaRPr lang="en-US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472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1992D58-CD39-4BAE-9BC8-502E6F99AD85}"/>
              </a:ext>
            </a:extLst>
          </p:cNvPr>
          <p:cNvSpPr/>
          <p:nvPr/>
        </p:nvSpPr>
        <p:spPr>
          <a:xfrm>
            <a:off x="551384" y="692696"/>
            <a:ext cx="509306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34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C000"/>
                </a:solidFill>
                <a:effectLst/>
              </a:rPr>
              <a:t>40</a:t>
            </a:r>
            <a:endParaRPr lang="zh-CN" altLang="en-US" sz="34400" b="1" cap="none" spc="0" dirty="0">
              <a:ln w="12700" cmpd="sng">
                <a:solidFill>
                  <a:schemeClr val="accent4"/>
                </a:solidFill>
                <a:prstDash val="solid"/>
              </a:ln>
              <a:solidFill>
                <a:srgbClr val="FFC000"/>
              </a:solidFill>
              <a:effectLst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980B78B5-B88F-4204-B0E2-61C502597B30}"/>
              </a:ext>
            </a:extLst>
          </p:cNvPr>
          <p:cNvSpPr/>
          <p:nvPr/>
        </p:nvSpPr>
        <p:spPr>
          <a:xfrm>
            <a:off x="6456040" y="3284984"/>
            <a:ext cx="2066591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 err="1">
                <a:solidFill>
                  <a:srgbClr val="777777"/>
                </a:solidFill>
                <a:latin typeface="inherit"/>
              </a:rPr>
              <a:t>S</a:t>
            </a:r>
            <a:r>
              <a:rPr lang="en-US" sz="8000" dirty="0" err="1">
                <a:solidFill>
                  <a:srgbClr val="FF0000"/>
                </a:solidFill>
                <a:latin typeface="inherit"/>
              </a:rPr>
              <a:t>ì</a:t>
            </a:r>
            <a:r>
              <a:rPr lang="en-US" sz="8000" dirty="0" err="1">
                <a:solidFill>
                  <a:srgbClr val="777777"/>
                </a:solidFill>
                <a:latin typeface="inherit"/>
              </a:rPr>
              <a:t>sh</a:t>
            </a:r>
            <a:r>
              <a:rPr lang="en-US" sz="8000" dirty="0" err="1">
                <a:solidFill>
                  <a:srgbClr val="FF0000"/>
                </a:solidFill>
                <a:latin typeface="inherit"/>
              </a:rPr>
              <a:t>í</a:t>
            </a:r>
            <a:endParaRPr lang="en-US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351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4799856" y="332656"/>
            <a:ext cx="4248150" cy="5755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200" dirty="0" err="1">
                <a:solidFill>
                  <a:srgbClr val="FF0066"/>
                </a:solidFill>
              </a:rPr>
              <a:t>s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ì</a:t>
            </a:r>
            <a:r>
              <a:rPr lang="en-US" altLang="en-US" sz="3200" dirty="0">
                <a:solidFill>
                  <a:srgbClr val="FF0066"/>
                </a:solidFill>
              </a:rPr>
              <a:t>   </a:t>
            </a:r>
            <a:r>
              <a:rPr lang="en-US" altLang="en-US" sz="3200" dirty="0" err="1">
                <a:solidFill>
                  <a:srgbClr val="FF0066"/>
                </a:solidFill>
              </a:rPr>
              <a:t>sh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ì</a:t>
            </a:r>
            <a:r>
              <a:rPr lang="en-US" altLang="en-US" sz="3200" dirty="0">
                <a:solidFill>
                  <a:srgbClr val="FF0066"/>
                </a:solidFill>
              </a:rPr>
              <a:t>   </a:t>
            </a:r>
            <a:r>
              <a:rPr lang="en-US" altLang="en-US" sz="3200" dirty="0" err="1">
                <a:solidFill>
                  <a:srgbClr val="FF0066"/>
                </a:solidFill>
              </a:rPr>
              <a:t>s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ì</a:t>
            </a:r>
            <a:endParaRPr lang="en-US" altLang="en-US" sz="3200" dirty="0">
              <a:solidFill>
                <a:srgbClr val="FF0066"/>
              </a:solidFill>
            </a:endParaRPr>
          </a:p>
          <a:p>
            <a:pPr>
              <a:spcBef>
                <a:spcPct val="50000"/>
              </a:spcBef>
            </a:pPr>
            <a:r>
              <a:rPr lang="en-US" altLang="en-US" sz="3200" dirty="0"/>
              <a:t>四   是    四</a:t>
            </a:r>
          </a:p>
          <a:p>
            <a:pPr>
              <a:spcBef>
                <a:spcPct val="50000"/>
              </a:spcBef>
            </a:pPr>
            <a:r>
              <a:rPr lang="en-US" altLang="en-US" sz="3200" dirty="0" err="1">
                <a:solidFill>
                  <a:srgbClr val="FF0066"/>
                </a:solidFill>
              </a:rPr>
              <a:t>sh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í</a:t>
            </a:r>
            <a:r>
              <a:rPr lang="en-US" altLang="en-US" sz="3200" dirty="0">
                <a:solidFill>
                  <a:srgbClr val="FF0066"/>
                </a:solidFill>
              </a:rPr>
              <a:t>   </a:t>
            </a:r>
            <a:r>
              <a:rPr lang="en-US" altLang="en-US" sz="3200" dirty="0" err="1">
                <a:solidFill>
                  <a:srgbClr val="FF0066"/>
                </a:solidFill>
              </a:rPr>
              <a:t>sh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ì</a:t>
            </a:r>
            <a:r>
              <a:rPr lang="en-US" altLang="en-US" sz="3200" dirty="0">
                <a:solidFill>
                  <a:srgbClr val="FF0066"/>
                </a:solidFill>
              </a:rPr>
              <a:t>   </a:t>
            </a:r>
            <a:r>
              <a:rPr lang="en-US" altLang="en-US" sz="3200" dirty="0" err="1">
                <a:solidFill>
                  <a:srgbClr val="FF0066"/>
                </a:solidFill>
              </a:rPr>
              <a:t>sh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í</a:t>
            </a:r>
            <a:endParaRPr lang="en-US" altLang="en-US" sz="3200" dirty="0">
              <a:solidFill>
                <a:srgbClr val="FF0066"/>
              </a:solidFill>
            </a:endParaRPr>
          </a:p>
          <a:p>
            <a:pPr>
              <a:spcBef>
                <a:spcPct val="50000"/>
              </a:spcBef>
            </a:pPr>
            <a:r>
              <a:rPr lang="en-US" altLang="en-US" sz="3200" dirty="0"/>
              <a:t>十    是    十</a:t>
            </a:r>
          </a:p>
          <a:p>
            <a:pPr>
              <a:spcBef>
                <a:spcPct val="50000"/>
              </a:spcBef>
            </a:pPr>
            <a:r>
              <a:rPr lang="en-US" altLang="en-US" sz="3200" dirty="0" err="1">
                <a:solidFill>
                  <a:srgbClr val="FF0066"/>
                </a:solidFill>
              </a:rPr>
              <a:t>sh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í</a:t>
            </a:r>
            <a:r>
              <a:rPr lang="en-US" altLang="en-US" sz="3200" dirty="0">
                <a:solidFill>
                  <a:srgbClr val="FF0066"/>
                </a:solidFill>
              </a:rPr>
              <a:t>  </a:t>
            </a:r>
            <a:r>
              <a:rPr lang="en-US" altLang="en-US" sz="3200" dirty="0" err="1">
                <a:solidFill>
                  <a:srgbClr val="FF0066"/>
                </a:solidFill>
              </a:rPr>
              <a:t>s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ì</a:t>
            </a:r>
            <a:r>
              <a:rPr lang="en-US" altLang="en-US" sz="3200" dirty="0">
                <a:solidFill>
                  <a:srgbClr val="FF0066"/>
                </a:solidFill>
              </a:rPr>
              <a:t>  </a:t>
            </a:r>
            <a:r>
              <a:rPr lang="en-US" altLang="en-US" sz="3200" dirty="0" err="1">
                <a:solidFill>
                  <a:srgbClr val="FF0066"/>
                </a:solidFill>
              </a:rPr>
              <a:t>sh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ì</a:t>
            </a:r>
            <a:r>
              <a:rPr lang="en-US" altLang="en-US" sz="3200" dirty="0">
                <a:solidFill>
                  <a:srgbClr val="FF0066"/>
                </a:solidFill>
              </a:rPr>
              <a:t>  </a:t>
            </a:r>
            <a:r>
              <a:rPr lang="en-US" altLang="en-US" sz="3200" dirty="0" err="1">
                <a:solidFill>
                  <a:srgbClr val="FF0066"/>
                </a:solidFill>
              </a:rPr>
              <a:t>sh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í</a:t>
            </a:r>
            <a:r>
              <a:rPr lang="en-US" altLang="en-US" sz="3200" dirty="0">
                <a:solidFill>
                  <a:srgbClr val="FF0066"/>
                </a:solidFill>
              </a:rPr>
              <a:t>  </a:t>
            </a:r>
            <a:r>
              <a:rPr lang="en-US" altLang="en-US" sz="3200" dirty="0" err="1">
                <a:solidFill>
                  <a:srgbClr val="FF0066"/>
                </a:solidFill>
              </a:rPr>
              <a:t>s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ì</a:t>
            </a:r>
            <a:endParaRPr lang="en-US" altLang="en-US" sz="3200" dirty="0">
              <a:solidFill>
                <a:srgbClr val="FF0066"/>
              </a:solidFill>
            </a:endParaRPr>
          </a:p>
          <a:p>
            <a:pPr>
              <a:spcBef>
                <a:spcPct val="50000"/>
              </a:spcBef>
            </a:pPr>
            <a:r>
              <a:rPr lang="en-US" altLang="en-US" sz="3200" dirty="0"/>
              <a:t>十   四  是    十  四</a:t>
            </a:r>
          </a:p>
          <a:p>
            <a:pPr>
              <a:spcBef>
                <a:spcPct val="50000"/>
              </a:spcBef>
            </a:pPr>
            <a:r>
              <a:rPr lang="en-US" altLang="en-US" sz="3200" dirty="0" err="1">
                <a:solidFill>
                  <a:srgbClr val="FF0066"/>
                </a:solidFill>
              </a:rPr>
              <a:t>s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ì</a:t>
            </a:r>
            <a:r>
              <a:rPr lang="en-US" altLang="en-US" sz="3200" dirty="0">
                <a:solidFill>
                  <a:srgbClr val="FF0066"/>
                </a:solidFill>
              </a:rPr>
              <a:t>  </a:t>
            </a:r>
            <a:r>
              <a:rPr lang="en-US" altLang="en-US" sz="3200" dirty="0" err="1">
                <a:solidFill>
                  <a:srgbClr val="FF0066"/>
                </a:solidFill>
              </a:rPr>
              <a:t>sh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í</a:t>
            </a:r>
            <a:r>
              <a:rPr lang="en-US" altLang="en-US" sz="3200" dirty="0">
                <a:solidFill>
                  <a:srgbClr val="FF0066"/>
                </a:solidFill>
              </a:rPr>
              <a:t>  </a:t>
            </a:r>
            <a:r>
              <a:rPr lang="en-US" altLang="en-US" sz="3200" dirty="0" err="1">
                <a:solidFill>
                  <a:srgbClr val="FF0066"/>
                </a:solidFill>
              </a:rPr>
              <a:t>sh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ì</a:t>
            </a:r>
            <a:r>
              <a:rPr lang="en-US" altLang="en-US" sz="3200" dirty="0">
                <a:solidFill>
                  <a:srgbClr val="FF0066"/>
                </a:solidFill>
              </a:rPr>
              <a:t>  </a:t>
            </a:r>
            <a:r>
              <a:rPr lang="en-US" altLang="en-US" sz="3200" dirty="0" err="1">
                <a:solidFill>
                  <a:srgbClr val="FF0066"/>
                </a:solidFill>
              </a:rPr>
              <a:t>s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ì</a:t>
            </a:r>
            <a:r>
              <a:rPr lang="en-US" altLang="en-US" sz="3200" dirty="0">
                <a:solidFill>
                  <a:srgbClr val="FF0066"/>
                </a:solidFill>
              </a:rPr>
              <a:t>  </a:t>
            </a:r>
            <a:r>
              <a:rPr lang="en-US" altLang="en-US" sz="3200" dirty="0" err="1">
                <a:solidFill>
                  <a:srgbClr val="FF0066"/>
                </a:solidFill>
              </a:rPr>
              <a:t>sh</a:t>
            </a:r>
            <a:r>
              <a:rPr lang="en-US" altLang="en-US" sz="3200" dirty="0" err="1">
                <a:solidFill>
                  <a:srgbClr val="FF0066"/>
                </a:solidFill>
                <a:latin typeface="SimSun" panose="02010600030101010101" pitchFamily="2" charset="-122"/>
              </a:rPr>
              <a:t>í</a:t>
            </a:r>
            <a:endParaRPr lang="en-US" altLang="en-US" sz="3200" dirty="0">
              <a:solidFill>
                <a:srgbClr val="FF0066"/>
              </a:solidFill>
            </a:endParaRPr>
          </a:p>
          <a:p>
            <a:pPr>
              <a:spcBef>
                <a:spcPct val="50000"/>
              </a:spcBef>
            </a:pPr>
            <a:r>
              <a:rPr lang="en-US" altLang="en-US" sz="3200" dirty="0"/>
              <a:t>四  十   是   四  十</a:t>
            </a:r>
            <a:endParaRPr lang="en-US" altLang="en-US" sz="2400" dirty="0"/>
          </a:p>
        </p:txBody>
      </p:sp>
      <p:sp>
        <p:nvSpPr>
          <p:cNvPr id="24579" name="WordArt 3"/>
          <p:cNvSpPr>
            <a:spLocks noChangeArrowheads="1" noChangeShapeType="1"/>
          </p:cNvSpPr>
          <p:nvPr/>
        </p:nvSpPr>
        <p:spPr bwMode="auto">
          <a:xfrm rot="5400000">
            <a:off x="1247775" y="2371725"/>
            <a:ext cx="4032250" cy="11049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eaVert" wrap="none" fromWordArt="1">
            <a:prstTxWarp prst="textWave4">
              <a:avLst>
                <a:gd name="adj1" fmla="val 13005"/>
                <a:gd name="adj2" fmla="val 0"/>
              </a:avLst>
            </a:prstTxWarp>
          </a:bodyPr>
          <a:lstStyle/>
          <a:p>
            <a:pPr algn="ctr" fontAlgn="auto"/>
            <a:r>
              <a:rPr lang="zh-CN" altLang="en-US" sz="3600">
                <a:gradFill rotWithShape="0">
                  <a:gsLst>
                    <a:gs pos="0">
                      <a:srgbClr val="00FF00"/>
                    </a:gs>
                    <a:gs pos="100000">
                      <a:srgbClr val="00CCFF"/>
                    </a:gs>
                  </a:gsLst>
                  <a:lin ang="0" scaled="1"/>
                </a:gradFill>
                <a:effectLst>
                  <a:outerShdw dist="99190" dir="7788334" algn="ctr" rotWithShape="0">
                    <a:srgbClr val="000080">
                      <a:alpha val="75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我来绕口令</a:t>
            </a:r>
            <a:endParaRPr lang="en-GB" sz="3600">
              <a:gradFill rotWithShape="0">
                <a:gsLst>
                  <a:gs pos="0">
                    <a:srgbClr val="00FF00"/>
                  </a:gs>
                  <a:gs pos="100000">
                    <a:srgbClr val="00CCFF"/>
                  </a:gs>
                </a:gsLst>
                <a:lin ang="0" scaled="1"/>
              </a:gradFill>
              <a:effectLst>
                <a:outerShdw dist="99190" dir="7788334" algn="ctr" rotWithShape="0">
                  <a:srgbClr val="000080">
                    <a:alpha val="75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18FBF163-5FCB-44E8-B9EC-F37E2A194AD7}"/>
              </a:ext>
            </a:extLst>
          </p:cNvPr>
          <p:cNvSpPr/>
          <p:nvPr/>
        </p:nvSpPr>
        <p:spPr>
          <a:xfrm>
            <a:off x="264128" y="1484784"/>
            <a:ext cx="2504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/>
              <a:t>Tongue twister</a:t>
            </a:r>
          </a:p>
        </p:txBody>
      </p:sp>
    </p:spTree>
    <p:extLst>
      <p:ext uri="{BB962C8B-B14F-4D97-AF65-F5344CB8AC3E}">
        <p14:creationId xmlns:p14="http://schemas.microsoft.com/office/powerpoint/2010/main" val="2186206812"/>
      </p:ext>
    </p:extLst>
  </p:cSld>
  <p:clrMapOvr>
    <a:masterClrMapping/>
  </p:clrMapOvr>
  <p:transition spd="slow">
    <p:wedg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标题 1"/>
          <p:cNvSpPr>
            <a:spLocks noGrp="1"/>
          </p:cNvSpPr>
          <p:nvPr>
            <p:ph type="ctrTitle"/>
          </p:nvPr>
        </p:nvSpPr>
        <p:spPr/>
        <p:txBody>
          <a:bodyPr vert="horz" wrap="square" lIns="91440" tIns="45720" rIns="91440" bIns="45720" rtlCol="0" anchor="b">
            <a:normAutofit/>
          </a:bodyPr>
          <a:lstStyle/>
          <a:p>
            <a:pPr eaLnBrk="1" hangingPunct="1"/>
            <a:r>
              <a:rPr lang="en-US" altLang="zh-CN" kern="1200" dirty="0">
                <a:latin typeface="+mj-lt"/>
                <a:ea typeface="+mj-ea"/>
                <a:cs typeface="+mj-cs"/>
              </a:rPr>
              <a:t>an</a:t>
            </a:r>
            <a:endParaRPr lang="zh-CN" altLang="en-US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106499" name="副标题 2"/>
          <p:cNvSpPr>
            <a:spLocks noGrp="1"/>
          </p:cNvSpPr>
          <p:nvPr>
            <p:ph type="subTitle" idx="1"/>
          </p:nvPr>
        </p:nvSpPr>
        <p:spPr>
          <a:xfrm>
            <a:off x="2207568" y="1772816"/>
            <a:ext cx="8542337" cy="165576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eaLnBrk="1" hangingPunct="1"/>
            <a:r>
              <a:rPr lang="en-US" altLang="zh-CN" sz="4000" dirty="0"/>
              <a:t>-an (like the sounds of  "angry")</a:t>
            </a:r>
          </a:p>
        </p:txBody>
      </p:sp>
    </p:spTree>
    <p:extLst>
      <p:ext uri="{BB962C8B-B14F-4D97-AF65-F5344CB8AC3E}">
        <p14:creationId xmlns:p14="http://schemas.microsoft.com/office/powerpoint/2010/main" val="13170925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32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"/>
            <a:ext cx="10668000" cy="688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219" name="Oval 3"/>
          <p:cNvSpPr>
            <a:spLocks noChangeArrowheads="1"/>
          </p:cNvSpPr>
          <p:nvPr/>
        </p:nvSpPr>
        <p:spPr bwMode="auto">
          <a:xfrm>
            <a:off x="5410200" y="3200400"/>
            <a:ext cx="1066800" cy="1066800"/>
          </a:xfrm>
          <a:prstGeom prst="ellipse">
            <a:avLst/>
          </a:prstGeom>
          <a:solidFill>
            <a:srgbClr val="FFCC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1" lang="en-US" altLang="zh-CN" sz="6000" b="1">
                <a:latin typeface="Century Gothic" panose="020B0502020202020204" pitchFamily="34" charset="0"/>
              </a:rPr>
              <a:t>an</a:t>
            </a:r>
          </a:p>
        </p:txBody>
      </p:sp>
      <p:sp>
        <p:nvSpPr>
          <p:cNvPr id="9220" name="Line 4"/>
          <p:cNvSpPr>
            <a:spLocks noChangeShapeType="1"/>
          </p:cNvSpPr>
          <p:nvPr/>
        </p:nvSpPr>
        <p:spPr bwMode="auto">
          <a:xfrm>
            <a:off x="4419600" y="28194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1" name="Line 5"/>
          <p:cNvSpPr>
            <a:spLocks noChangeShapeType="1"/>
          </p:cNvSpPr>
          <p:nvPr/>
        </p:nvSpPr>
        <p:spPr bwMode="auto">
          <a:xfrm>
            <a:off x="4267200" y="37338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2" name="Line 6"/>
          <p:cNvSpPr>
            <a:spLocks noChangeShapeType="1"/>
          </p:cNvSpPr>
          <p:nvPr/>
        </p:nvSpPr>
        <p:spPr bwMode="auto">
          <a:xfrm>
            <a:off x="6934200" y="37338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3" name="Line 7"/>
          <p:cNvSpPr>
            <a:spLocks noChangeShapeType="1"/>
          </p:cNvSpPr>
          <p:nvPr/>
        </p:nvSpPr>
        <p:spPr bwMode="auto">
          <a:xfrm>
            <a:off x="6858000" y="40386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4" name="Line 8"/>
          <p:cNvSpPr>
            <a:spLocks noChangeShapeType="1"/>
          </p:cNvSpPr>
          <p:nvPr/>
        </p:nvSpPr>
        <p:spPr bwMode="auto">
          <a:xfrm rot="5400000">
            <a:off x="4419600" y="40386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5" name="Line 9"/>
          <p:cNvSpPr>
            <a:spLocks noChangeShapeType="1"/>
          </p:cNvSpPr>
          <p:nvPr/>
        </p:nvSpPr>
        <p:spPr bwMode="auto">
          <a:xfrm rot="5400000">
            <a:off x="6858000" y="28194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3657600" y="2209801"/>
            <a:ext cx="6096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d</a:t>
            </a: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7467600" y="22098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d</a:t>
            </a:r>
            <a:r>
              <a:rPr kumimoji="1" lang="en-US" altLang="zh-CN" sz="4800" b="1">
                <a:latin typeface="Century Gothic" panose="020B0502020202020204" pitchFamily="34" charset="0"/>
              </a:rPr>
              <a:t>a</a:t>
            </a:r>
            <a:r>
              <a:rPr kumimoji="1" lang="en-US" altLang="zh-CN" sz="4800" b="1"/>
              <a:t>n</a:t>
            </a:r>
          </a:p>
        </p:txBody>
      </p:sp>
      <p:sp>
        <p:nvSpPr>
          <p:cNvPr id="9228" name="Text Box 12"/>
          <p:cNvSpPr txBox="1">
            <a:spLocks noChangeArrowheads="1"/>
          </p:cNvSpPr>
          <p:nvPr/>
        </p:nvSpPr>
        <p:spPr bwMode="auto">
          <a:xfrm>
            <a:off x="3733800" y="3200401"/>
            <a:ext cx="7620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t</a:t>
            </a:r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7467600" y="32004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t</a:t>
            </a:r>
            <a:r>
              <a:rPr kumimoji="1" lang="en-US" altLang="zh-CN" sz="4800" b="1">
                <a:latin typeface="Century Gothic" panose="020B0502020202020204" pitchFamily="34" charset="0"/>
              </a:rPr>
              <a:t>a</a:t>
            </a:r>
            <a:r>
              <a:rPr kumimoji="1" lang="en-US" altLang="zh-CN" sz="4800" b="1"/>
              <a:t>n</a:t>
            </a: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3657600" y="4191001"/>
            <a:ext cx="6096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n</a:t>
            </a:r>
          </a:p>
        </p:txBody>
      </p:sp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7467600" y="41910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n</a:t>
            </a:r>
            <a:r>
              <a:rPr kumimoji="1" lang="en-US" altLang="zh-CN" sz="4800" b="1">
                <a:latin typeface="Century Gothic" panose="020B0502020202020204" pitchFamily="34" charset="0"/>
              </a:rPr>
              <a:t>a</a:t>
            </a:r>
            <a:r>
              <a:rPr kumimoji="1" lang="en-US" altLang="zh-CN" sz="4800" b="1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8421936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animBg="1" autoUpdateAnimBg="0"/>
      <p:bldP spid="9226" grpId="0" autoUpdateAnimBg="0"/>
      <p:bldP spid="9227" grpId="0" autoUpdateAnimBg="0"/>
      <p:bldP spid="9228" grpId="0" autoUpdateAnimBg="0"/>
      <p:bldP spid="9229" grpId="0" autoUpdateAnimBg="0"/>
      <p:bldP spid="9230" grpId="0" autoUpdateAnimBg="0"/>
      <p:bldP spid="9231" grpId="0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7844444" y="2623697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3600" dirty="0" err="1"/>
              <a:t>hàn</a:t>
            </a:r>
            <a:r>
              <a:rPr lang="en-US" altLang="zh-CN" sz="3600" dirty="0"/>
              <a:t> </a:t>
            </a:r>
            <a:r>
              <a:rPr lang="en-US" altLang="zh-CN" sz="3600" dirty="0" err="1"/>
              <a:t>yǔ</a:t>
            </a:r>
            <a:endParaRPr lang="zh-CN" altLang="en-US" sz="3600" dirty="0"/>
          </a:p>
          <a:p>
            <a:endParaRPr lang="en-US" altLang="zh-CN" sz="3600" dirty="0"/>
          </a:p>
          <a:p>
            <a:r>
              <a:rPr lang="zh-CN" altLang="en-US" sz="3600" dirty="0"/>
              <a:t>汉  语 </a:t>
            </a:r>
            <a:r>
              <a:rPr lang="en-US" altLang="zh-CN" sz="3600" dirty="0"/>
              <a:t> </a:t>
            </a:r>
            <a:endParaRPr lang="zh-CN" altLang="zh-CN" sz="36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536" y="260648"/>
            <a:ext cx="4783667" cy="5114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480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384" y="44624"/>
            <a:ext cx="9829800" cy="1082674"/>
          </a:xfrm>
        </p:spPr>
        <p:txBody>
          <a:bodyPr/>
          <a:lstStyle/>
          <a:p>
            <a:r>
              <a:rPr lang="en-GB" dirty="0"/>
              <a:t>https://www.youtube.com/watch?v=0woPde7OE1k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130" y="1258359"/>
            <a:ext cx="6962140" cy="4351338"/>
          </a:xfrm>
        </p:spPr>
      </p:pic>
      <p:sp>
        <p:nvSpPr>
          <p:cNvPr id="4" name="Rectangle 3"/>
          <p:cNvSpPr/>
          <p:nvPr/>
        </p:nvSpPr>
        <p:spPr>
          <a:xfrm>
            <a:off x="8229600" y="1936866"/>
            <a:ext cx="868680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dirty="0" err="1"/>
              <a:t>màn</a:t>
            </a:r>
            <a:endParaRPr lang="en-US" altLang="zh-CN" sz="4400" dirty="0"/>
          </a:p>
          <a:p>
            <a:endParaRPr lang="en-US" altLang="zh-CN" sz="4400" dirty="0"/>
          </a:p>
          <a:p>
            <a:r>
              <a:rPr lang="zh-CN" altLang="en-US" sz="4400" dirty="0"/>
              <a:t>慢</a:t>
            </a:r>
            <a:endParaRPr lang="en-US" altLang="zh-CN" sz="4400" dirty="0"/>
          </a:p>
          <a:p>
            <a:r>
              <a:rPr lang="en-US" altLang="zh-CN" sz="4400" dirty="0"/>
              <a:t>slow</a:t>
            </a:r>
            <a:endParaRPr lang="zh-CN" altLang="zh-CN" sz="4400" dirty="0"/>
          </a:p>
        </p:txBody>
      </p:sp>
    </p:spTree>
    <p:extLst>
      <p:ext uri="{BB962C8B-B14F-4D97-AF65-F5344CB8AC3E}">
        <p14:creationId xmlns:p14="http://schemas.microsoft.com/office/powerpoint/2010/main" val="1230914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0674" y="1461558"/>
            <a:ext cx="4898593" cy="4906130"/>
          </a:xfrm>
        </p:spPr>
      </p:pic>
      <p:sp>
        <p:nvSpPr>
          <p:cNvPr id="4" name="Rectangle 3"/>
          <p:cNvSpPr/>
          <p:nvPr/>
        </p:nvSpPr>
        <p:spPr>
          <a:xfrm>
            <a:off x="7536872" y="2449129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4000" dirty="0" err="1"/>
              <a:t>ch</a:t>
            </a:r>
            <a:r>
              <a:rPr lang="en-US" altLang="zh-CN" sz="4000" dirty="0" err="1">
                <a:solidFill>
                  <a:srgbClr val="FF0000"/>
                </a:solidFill>
              </a:rPr>
              <a:t>ī</a:t>
            </a:r>
            <a:r>
              <a:rPr lang="zh-CN" altLang="en-US" sz="4000" dirty="0"/>
              <a:t> </a:t>
            </a:r>
            <a:r>
              <a:rPr lang="en-US" altLang="zh-CN" sz="4000" dirty="0" err="1"/>
              <a:t>f</a:t>
            </a:r>
            <a:r>
              <a:rPr lang="en-US" altLang="zh-CN" sz="4000" dirty="0" err="1">
                <a:solidFill>
                  <a:srgbClr val="FF0000"/>
                </a:solidFill>
              </a:rPr>
              <a:t>àn</a:t>
            </a:r>
            <a:endParaRPr lang="zh-CN" altLang="en-US" sz="4000" dirty="0">
              <a:solidFill>
                <a:srgbClr val="FF0000"/>
              </a:solidFill>
            </a:endParaRPr>
          </a:p>
          <a:p>
            <a:endParaRPr lang="en-US" altLang="zh-CN" sz="4000" dirty="0"/>
          </a:p>
          <a:p>
            <a:r>
              <a:rPr lang="zh-CN" altLang="en-US" sz="4000" dirty="0"/>
              <a:t>吃  饭     </a:t>
            </a:r>
            <a:r>
              <a:rPr lang="en-US" altLang="zh-CN" sz="4000" dirty="0"/>
              <a:t> </a:t>
            </a:r>
            <a:endParaRPr lang="zh-CN" altLang="zh-CN" sz="4000" dirty="0"/>
          </a:p>
        </p:txBody>
      </p:sp>
    </p:spTree>
    <p:extLst>
      <p:ext uri="{BB962C8B-B14F-4D97-AF65-F5344CB8AC3E}">
        <p14:creationId xmlns:p14="http://schemas.microsoft.com/office/powerpoint/2010/main" val="1378679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08" name="Picture 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480" y="0"/>
            <a:ext cx="10668000" cy="688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291" name="Group 3"/>
          <p:cNvGrpSpPr>
            <a:grpSpLocks/>
          </p:cNvGrpSpPr>
          <p:nvPr/>
        </p:nvGrpSpPr>
        <p:grpSpPr bwMode="auto">
          <a:xfrm>
            <a:off x="4572000" y="3200400"/>
            <a:ext cx="2743200" cy="1066800"/>
            <a:chOff x="1920" y="2016"/>
            <a:chExt cx="1728" cy="672"/>
          </a:xfrm>
        </p:grpSpPr>
        <p:grpSp>
          <p:nvGrpSpPr>
            <p:cNvPr id="12292" name="Group 4"/>
            <p:cNvGrpSpPr>
              <a:grpSpLocks/>
            </p:cNvGrpSpPr>
            <p:nvPr/>
          </p:nvGrpSpPr>
          <p:grpSpPr bwMode="auto">
            <a:xfrm>
              <a:off x="1920" y="2016"/>
              <a:ext cx="1728" cy="672"/>
              <a:chOff x="2016" y="2064"/>
              <a:chExt cx="1728" cy="672"/>
            </a:xfrm>
          </p:grpSpPr>
          <p:sp>
            <p:nvSpPr>
              <p:cNvPr id="12293" name="Oval 5"/>
              <p:cNvSpPr>
                <a:spLocks noChangeArrowheads="1"/>
              </p:cNvSpPr>
              <p:nvPr/>
            </p:nvSpPr>
            <p:spPr bwMode="auto">
              <a:xfrm>
                <a:off x="2016" y="2064"/>
                <a:ext cx="672" cy="672"/>
              </a:xfrm>
              <a:prstGeom prst="ellipse">
                <a:avLst/>
              </a:prstGeom>
              <a:solidFill>
                <a:srgbClr val="FF99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kumimoji="1" lang="en-US" altLang="zh-CN" sz="6000" b="1"/>
                  <a:t>u</a:t>
                </a:r>
              </a:p>
            </p:txBody>
          </p:sp>
          <p:sp>
            <p:nvSpPr>
              <p:cNvPr id="12294" name="Oval 6"/>
              <p:cNvSpPr>
                <a:spLocks noChangeArrowheads="1"/>
              </p:cNvSpPr>
              <p:nvPr/>
            </p:nvSpPr>
            <p:spPr bwMode="auto">
              <a:xfrm>
                <a:off x="3072" y="2064"/>
                <a:ext cx="672" cy="672"/>
              </a:xfrm>
              <a:prstGeom prst="ellipse">
                <a:avLst/>
              </a:prstGeom>
              <a:solidFill>
                <a:srgbClr val="FFCC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kumimoji="1" lang="en-US" altLang="zh-CN" sz="6000" b="1" dirty="0">
                    <a:latin typeface="Century Gothic" panose="020B0502020202020204" pitchFamily="34" charset="0"/>
                  </a:rPr>
                  <a:t>an</a:t>
                </a:r>
              </a:p>
            </p:txBody>
          </p:sp>
        </p:grpSp>
        <p:sp>
          <p:nvSpPr>
            <p:cNvPr id="12295" name="Line 7"/>
            <p:cNvSpPr>
              <a:spLocks noChangeShapeType="1"/>
            </p:cNvSpPr>
            <p:nvPr/>
          </p:nvSpPr>
          <p:spPr bwMode="auto">
            <a:xfrm>
              <a:off x="2592" y="2352"/>
              <a:ext cx="384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296" name="Line 8"/>
          <p:cNvSpPr>
            <a:spLocks noChangeShapeType="1"/>
          </p:cNvSpPr>
          <p:nvPr/>
        </p:nvSpPr>
        <p:spPr bwMode="auto">
          <a:xfrm>
            <a:off x="4038600" y="28194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7" name="Line 9"/>
          <p:cNvSpPr>
            <a:spLocks noChangeShapeType="1"/>
          </p:cNvSpPr>
          <p:nvPr/>
        </p:nvSpPr>
        <p:spPr bwMode="auto">
          <a:xfrm>
            <a:off x="3886200" y="37338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8" name="Line 10"/>
          <p:cNvSpPr>
            <a:spLocks noChangeShapeType="1"/>
          </p:cNvSpPr>
          <p:nvPr/>
        </p:nvSpPr>
        <p:spPr bwMode="auto">
          <a:xfrm>
            <a:off x="7467600" y="37338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9" name="Line 11"/>
          <p:cNvSpPr>
            <a:spLocks noChangeShapeType="1"/>
          </p:cNvSpPr>
          <p:nvPr/>
        </p:nvSpPr>
        <p:spPr bwMode="auto">
          <a:xfrm>
            <a:off x="7391400" y="40386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0" name="Line 12"/>
          <p:cNvSpPr>
            <a:spLocks noChangeShapeType="1"/>
          </p:cNvSpPr>
          <p:nvPr/>
        </p:nvSpPr>
        <p:spPr bwMode="auto">
          <a:xfrm rot="5400000">
            <a:off x="4038600" y="40386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1" name="Line 13"/>
          <p:cNvSpPr>
            <a:spLocks noChangeShapeType="1"/>
          </p:cNvSpPr>
          <p:nvPr/>
        </p:nvSpPr>
        <p:spPr bwMode="auto">
          <a:xfrm rot="5400000">
            <a:off x="7391400" y="28194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2" name="Text Box 14"/>
          <p:cNvSpPr txBox="1">
            <a:spLocks noChangeArrowheads="1"/>
          </p:cNvSpPr>
          <p:nvPr/>
        </p:nvSpPr>
        <p:spPr bwMode="auto">
          <a:xfrm>
            <a:off x="3276600" y="2209801"/>
            <a:ext cx="6096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g</a:t>
            </a:r>
          </a:p>
        </p:txBody>
      </p:sp>
      <p:sp>
        <p:nvSpPr>
          <p:cNvPr id="12303" name="Text Box 15"/>
          <p:cNvSpPr txBox="1">
            <a:spLocks noChangeArrowheads="1"/>
          </p:cNvSpPr>
          <p:nvPr/>
        </p:nvSpPr>
        <p:spPr bwMode="auto">
          <a:xfrm>
            <a:off x="8001000" y="22098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 dirty="0"/>
              <a:t>gu</a:t>
            </a:r>
            <a:r>
              <a:rPr kumimoji="1" lang="en-US" altLang="zh-CN" sz="4800" b="1" dirty="0">
                <a:latin typeface="Century Gothic" panose="020B0502020202020204" pitchFamily="34" charset="0"/>
              </a:rPr>
              <a:t>a</a:t>
            </a:r>
            <a:r>
              <a:rPr kumimoji="1" lang="en-US" altLang="zh-CN" sz="4800" b="1" dirty="0"/>
              <a:t>n</a:t>
            </a:r>
          </a:p>
        </p:txBody>
      </p:sp>
      <p:sp>
        <p:nvSpPr>
          <p:cNvPr id="12304" name="Text Box 16"/>
          <p:cNvSpPr txBox="1">
            <a:spLocks noChangeArrowheads="1"/>
          </p:cNvSpPr>
          <p:nvPr/>
        </p:nvSpPr>
        <p:spPr bwMode="auto">
          <a:xfrm>
            <a:off x="3276600" y="3200401"/>
            <a:ext cx="7620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k</a:t>
            </a:r>
          </a:p>
        </p:txBody>
      </p:sp>
      <p:sp>
        <p:nvSpPr>
          <p:cNvPr id="12305" name="Text Box 17"/>
          <p:cNvSpPr txBox="1">
            <a:spLocks noChangeArrowheads="1"/>
          </p:cNvSpPr>
          <p:nvPr/>
        </p:nvSpPr>
        <p:spPr bwMode="auto">
          <a:xfrm>
            <a:off x="8001000" y="32004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ku</a:t>
            </a:r>
            <a:r>
              <a:rPr kumimoji="1" lang="en-US" altLang="zh-CN" sz="4800" b="1">
                <a:latin typeface="Century Gothic" panose="020B0502020202020204" pitchFamily="34" charset="0"/>
              </a:rPr>
              <a:t>a</a:t>
            </a:r>
            <a:r>
              <a:rPr kumimoji="1" lang="en-US" altLang="zh-CN" sz="4800" b="1"/>
              <a:t>n</a:t>
            </a:r>
          </a:p>
        </p:txBody>
      </p:sp>
      <p:sp>
        <p:nvSpPr>
          <p:cNvPr id="12306" name="Text Box 18"/>
          <p:cNvSpPr txBox="1">
            <a:spLocks noChangeArrowheads="1"/>
          </p:cNvSpPr>
          <p:nvPr/>
        </p:nvSpPr>
        <p:spPr bwMode="auto">
          <a:xfrm>
            <a:off x="3276600" y="4191001"/>
            <a:ext cx="6096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h</a:t>
            </a:r>
          </a:p>
        </p:txBody>
      </p:sp>
      <p:sp>
        <p:nvSpPr>
          <p:cNvPr id="12307" name="Text Box 19"/>
          <p:cNvSpPr txBox="1">
            <a:spLocks noChangeArrowheads="1"/>
          </p:cNvSpPr>
          <p:nvPr/>
        </p:nvSpPr>
        <p:spPr bwMode="auto">
          <a:xfrm>
            <a:off x="8001000" y="41910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hu</a:t>
            </a:r>
            <a:r>
              <a:rPr kumimoji="1" lang="en-US" altLang="zh-CN" sz="4800" b="1">
                <a:latin typeface="Century Gothic" panose="020B0502020202020204" pitchFamily="34" charset="0"/>
              </a:rPr>
              <a:t>a</a:t>
            </a:r>
            <a:r>
              <a:rPr kumimoji="1" lang="en-US" altLang="zh-CN" sz="4800" b="1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427870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2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2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2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2" grpId="0" autoUpdateAnimBg="0"/>
      <p:bldP spid="12303" grpId="0" autoUpdateAnimBg="0"/>
      <p:bldP spid="12304" grpId="0" autoUpdateAnimBg="0"/>
      <p:bldP spid="12305" grpId="0" autoUpdateAnimBg="0"/>
      <p:bldP spid="12306" grpId="0" autoUpdateAnimBg="0"/>
      <p:bldP spid="12307" grpId="0" autoUpdateAnimBg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225"/>
            <a:ext cx="10668000" cy="688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339" name="Group 3"/>
          <p:cNvGrpSpPr>
            <a:grpSpLocks/>
          </p:cNvGrpSpPr>
          <p:nvPr/>
        </p:nvGrpSpPr>
        <p:grpSpPr bwMode="auto">
          <a:xfrm>
            <a:off x="4572000" y="152401"/>
            <a:ext cx="3886200" cy="2786063"/>
            <a:chOff x="1536" y="1104"/>
            <a:chExt cx="2448" cy="1755"/>
          </a:xfrm>
        </p:grpSpPr>
        <p:sp>
          <p:nvSpPr>
            <p:cNvPr id="14340" name="Rectangle 4"/>
            <p:cNvSpPr>
              <a:spLocks noChangeArrowheads="1"/>
            </p:cNvSpPr>
            <p:nvPr/>
          </p:nvSpPr>
          <p:spPr bwMode="auto">
            <a:xfrm>
              <a:off x="1536" y="1104"/>
              <a:ext cx="2448" cy="5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kumimoji="1" lang="en-US" altLang="zh-CN" sz="4800" b="1"/>
                <a:t>y   u       </a:t>
              </a:r>
              <a:r>
                <a:rPr kumimoji="1" lang="en-US" altLang="zh-CN" sz="4800" b="1">
                  <a:latin typeface="Century Gothic" panose="020B0502020202020204" pitchFamily="34" charset="0"/>
                </a:rPr>
                <a:t>a</a:t>
              </a:r>
              <a:r>
                <a:rPr kumimoji="1" lang="en-US" altLang="zh-CN" sz="4800" b="1"/>
                <a:t>n</a:t>
              </a:r>
            </a:p>
          </p:txBody>
        </p:sp>
        <p:pic>
          <p:nvPicPr>
            <p:cNvPr id="14341" name="Picture 5" descr="yw1p34_yuan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28" y="1527"/>
              <a:ext cx="2160" cy="13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4191001" y="3505201"/>
            <a:ext cx="167322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yu</a:t>
            </a:r>
            <a:r>
              <a:rPr kumimoji="1" lang="en-US" altLang="zh-CN" sz="4800" b="1">
                <a:latin typeface="Century Gothic" panose="020B0502020202020204" pitchFamily="34" charset="0"/>
              </a:rPr>
              <a:t>a</a:t>
            </a:r>
            <a:r>
              <a:rPr kumimoji="1" lang="en-US" altLang="zh-CN" sz="4800" b="1"/>
              <a:t>n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1828800" y="4724400"/>
            <a:ext cx="79248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400" b="1">
                <a:latin typeface="宋体" panose="02010600030101010101" pitchFamily="2" charset="-122"/>
              </a:rPr>
              <a:t>yuān  yuán  yuǎn  yuàn</a:t>
            </a:r>
            <a:endParaRPr kumimoji="1" lang="en-US" altLang="en-US" sz="4400" b="1">
              <a:latin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704262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2" grpId="0" autoUpdateAnimBg="0"/>
      <p:bldP spid="14343" grpId="0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标题 1"/>
          <p:cNvSpPr>
            <a:spLocks noGrp="1"/>
          </p:cNvSpPr>
          <p:nvPr>
            <p:ph type="ctrTitle"/>
          </p:nvPr>
        </p:nvSpPr>
        <p:spPr>
          <a:xfrm>
            <a:off x="2135505" y="-3175"/>
            <a:ext cx="7772400" cy="2599690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pPr eaLnBrk="1" hangingPunct="1"/>
            <a:r>
              <a:rPr lang="en-US" altLang="zh-CN" kern="1200" dirty="0">
                <a:latin typeface="+mj-lt"/>
                <a:ea typeface="+mj-ea"/>
                <a:cs typeface="+mj-cs"/>
              </a:rPr>
              <a:t>en</a:t>
            </a:r>
            <a:endParaRPr lang="zh-CN" altLang="en-US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107523" name="副标题 2"/>
          <p:cNvSpPr>
            <a:spLocks noGrp="1"/>
          </p:cNvSpPr>
          <p:nvPr>
            <p:ph type="subTitle" idx="1"/>
          </p:nvPr>
        </p:nvSpPr>
        <p:spPr>
          <a:xfrm>
            <a:off x="982663" y="3068638"/>
            <a:ext cx="10369550" cy="309721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eaLnBrk="1" hangingPunct="1"/>
            <a:r>
              <a:rPr lang="en-US" altLang="zh-CN" sz="4000" dirty="0"/>
              <a:t>-en (like “en" in "open")</a:t>
            </a:r>
          </a:p>
        </p:txBody>
      </p:sp>
    </p:spTree>
    <p:extLst>
      <p:ext uri="{BB962C8B-B14F-4D97-AF65-F5344CB8AC3E}">
        <p14:creationId xmlns:p14="http://schemas.microsoft.com/office/powerpoint/2010/main" val="321021390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6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"/>
            <a:ext cx="10668000" cy="688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243" name="Oval 3"/>
          <p:cNvSpPr>
            <a:spLocks noChangeArrowheads="1"/>
          </p:cNvSpPr>
          <p:nvPr/>
        </p:nvSpPr>
        <p:spPr bwMode="auto">
          <a:xfrm>
            <a:off x="5334000" y="3124200"/>
            <a:ext cx="1066800" cy="1066800"/>
          </a:xfrm>
          <a:prstGeom prst="ellipse">
            <a:avLst/>
          </a:prstGeom>
          <a:solidFill>
            <a:srgbClr val="FFCC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1" lang="en-US" altLang="zh-CN" sz="6000" b="1">
                <a:latin typeface="Century Gothic" panose="020B0502020202020204" pitchFamily="34" charset="0"/>
              </a:rPr>
              <a:t>en</a:t>
            </a:r>
          </a:p>
        </p:txBody>
      </p:sp>
      <p:sp>
        <p:nvSpPr>
          <p:cNvPr id="10244" name="Line 4"/>
          <p:cNvSpPr>
            <a:spLocks noChangeShapeType="1"/>
          </p:cNvSpPr>
          <p:nvPr/>
        </p:nvSpPr>
        <p:spPr bwMode="auto">
          <a:xfrm>
            <a:off x="4343400" y="27432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45" name="Line 5"/>
          <p:cNvSpPr>
            <a:spLocks noChangeShapeType="1"/>
          </p:cNvSpPr>
          <p:nvPr/>
        </p:nvSpPr>
        <p:spPr bwMode="auto">
          <a:xfrm>
            <a:off x="4191000" y="36576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46" name="Line 6"/>
          <p:cNvSpPr>
            <a:spLocks noChangeShapeType="1"/>
          </p:cNvSpPr>
          <p:nvPr/>
        </p:nvSpPr>
        <p:spPr bwMode="auto">
          <a:xfrm>
            <a:off x="6858000" y="36576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47" name="Line 7"/>
          <p:cNvSpPr>
            <a:spLocks noChangeShapeType="1"/>
          </p:cNvSpPr>
          <p:nvPr/>
        </p:nvSpPr>
        <p:spPr bwMode="auto">
          <a:xfrm>
            <a:off x="6781800" y="39624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48" name="Line 8"/>
          <p:cNvSpPr>
            <a:spLocks noChangeShapeType="1"/>
          </p:cNvSpPr>
          <p:nvPr/>
        </p:nvSpPr>
        <p:spPr bwMode="auto">
          <a:xfrm rot="5400000">
            <a:off x="4343400" y="39624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49" name="Line 9"/>
          <p:cNvSpPr>
            <a:spLocks noChangeShapeType="1"/>
          </p:cNvSpPr>
          <p:nvPr/>
        </p:nvSpPr>
        <p:spPr bwMode="auto">
          <a:xfrm rot="5400000">
            <a:off x="6781800" y="27432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3276600" y="2133601"/>
            <a:ext cx="10668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zh</a:t>
            </a: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7391400" y="21336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zhen</a:t>
            </a:r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3276600" y="3124201"/>
            <a:ext cx="11430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ch</a:t>
            </a: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7391400" y="31242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chen</a:t>
            </a: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3352800" y="4114801"/>
            <a:ext cx="9144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sh</a:t>
            </a:r>
          </a:p>
        </p:txBody>
      </p:sp>
      <p:sp>
        <p:nvSpPr>
          <p:cNvPr id="10255" name="Text Box 15"/>
          <p:cNvSpPr txBox="1">
            <a:spLocks noChangeArrowheads="1"/>
          </p:cNvSpPr>
          <p:nvPr/>
        </p:nvSpPr>
        <p:spPr bwMode="auto">
          <a:xfrm>
            <a:off x="7391400" y="41148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shen</a:t>
            </a:r>
          </a:p>
        </p:txBody>
      </p:sp>
    </p:spTree>
    <p:extLst>
      <p:ext uri="{BB962C8B-B14F-4D97-AF65-F5344CB8AC3E}">
        <p14:creationId xmlns:p14="http://schemas.microsoft.com/office/powerpoint/2010/main" val="37770469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nimBg="1" autoUpdateAnimBg="0"/>
      <p:bldP spid="10250" grpId="0" autoUpdateAnimBg="0"/>
      <p:bldP spid="10251" grpId="0" autoUpdateAnimBg="0"/>
      <p:bldP spid="10252" grpId="0" autoUpdateAnimBg="0"/>
      <p:bldP spid="10253" grpId="0" autoUpdateAnimBg="0"/>
      <p:bldP spid="10254" grpId="0" autoUpdateAnimBg="0"/>
      <p:bldP spid="10255" grpId="0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7222221" y="1402292"/>
            <a:ext cx="6096000" cy="415498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2400" dirty="0" err="1"/>
              <a:t>rén</a:t>
            </a:r>
            <a:endParaRPr lang="en-US" altLang="zh-CN" sz="2400" dirty="0"/>
          </a:p>
          <a:p>
            <a:r>
              <a:rPr lang="en-US" altLang="zh-CN" sz="2400" dirty="0"/>
              <a:t> </a:t>
            </a:r>
            <a:r>
              <a:rPr lang="zh-CN" altLang="en-US" sz="2400" dirty="0"/>
              <a:t>人    </a:t>
            </a:r>
            <a:endParaRPr lang="en-US" altLang="zh-CN" sz="2400" dirty="0"/>
          </a:p>
          <a:p>
            <a:endParaRPr lang="en-US" altLang="zh-CN" sz="2400" dirty="0"/>
          </a:p>
          <a:p>
            <a:r>
              <a:rPr lang="en-US" altLang="zh-CN" sz="2400" dirty="0" err="1"/>
              <a:t>zhōnɡ</a:t>
            </a:r>
            <a:r>
              <a:rPr lang="en-US" altLang="zh-CN" sz="2400" dirty="0"/>
              <a:t> </a:t>
            </a:r>
            <a:r>
              <a:rPr lang="en-US" altLang="zh-CN" sz="2400" dirty="0" err="1"/>
              <a:t>ɡuó</a:t>
            </a:r>
            <a:r>
              <a:rPr lang="en-US" altLang="zh-CN" sz="2400" dirty="0"/>
              <a:t> </a:t>
            </a:r>
            <a:r>
              <a:rPr lang="en-US" altLang="zh-CN" sz="2400" dirty="0" err="1"/>
              <a:t>rén</a:t>
            </a:r>
            <a:endParaRPr lang="en-US" altLang="zh-CN" sz="2400" dirty="0"/>
          </a:p>
          <a:p>
            <a:r>
              <a:rPr lang="zh-CN" altLang="en-US" sz="2400" dirty="0"/>
              <a:t>中    国  人    </a:t>
            </a:r>
            <a:endParaRPr lang="en-US" altLang="zh-CN" sz="2400" dirty="0"/>
          </a:p>
          <a:p>
            <a:endParaRPr lang="en-US" altLang="zh-CN" sz="2400" dirty="0"/>
          </a:p>
          <a:p>
            <a:r>
              <a:rPr lang="en-US" altLang="zh-CN" sz="2400" dirty="0" err="1"/>
              <a:t>zhēn</a:t>
            </a:r>
            <a:endParaRPr lang="zh-CN" altLang="en-US" sz="2400" dirty="0"/>
          </a:p>
          <a:p>
            <a:r>
              <a:rPr lang="zh-CN" altLang="en-US" sz="2400" dirty="0"/>
              <a:t>真 </a:t>
            </a:r>
            <a:endParaRPr lang="en-US" altLang="zh-CN" sz="2400" dirty="0"/>
          </a:p>
          <a:p>
            <a:endParaRPr lang="en-US" altLang="zh-CN" sz="2400" dirty="0"/>
          </a:p>
          <a:p>
            <a:r>
              <a:rPr lang="en-US" altLang="zh-CN" sz="2400" dirty="0" err="1"/>
              <a:t>zhēn</a:t>
            </a:r>
            <a:r>
              <a:rPr lang="en-US" altLang="zh-CN" sz="2400" dirty="0"/>
              <a:t> de </a:t>
            </a:r>
            <a:r>
              <a:rPr lang="en-US" altLang="zh-CN" sz="2400" dirty="0" err="1"/>
              <a:t>mɑ</a:t>
            </a:r>
            <a:endParaRPr lang="en-US" altLang="zh-CN" sz="2400" dirty="0"/>
          </a:p>
          <a:p>
            <a:r>
              <a:rPr lang="zh-CN" altLang="en-US" sz="2400" dirty="0"/>
              <a:t>真的吗</a:t>
            </a:r>
            <a:endParaRPr lang="zh-CN" altLang="zh-CN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034" y="795866"/>
            <a:ext cx="34290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310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38" name="Picture 3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688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2438400" y="838200"/>
            <a:ext cx="1905000" cy="1689100"/>
            <a:chOff x="528" y="144"/>
            <a:chExt cx="1200" cy="1064"/>
          </a:xfrm>
        </p:grpSpPr>
        <p:pic>
          <p:nvPicPr>
            <p:cNvPr id="17411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828" t="9877" r="17036" b="13580"/>
            <a:stretch>
              <a:fillRect/>
            </a:stretch>
          </p:blipFill>
          <p:spPr bwMode="auto">
            <a:xfrm>
              <a:off x="528" y="144"/>
              <a:ext cx="1200" cy="1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412" name="Oval 4"/>
            <p:cNvSpPr>
              <a:spLocks noChangeArrowheads="1"/>
            </p:cNvSpPr>
            <p:nvPr/>
          </p:nvSpPr>
          <p:spPr bwMode="auto">
            <a:xfrm>
              <a:off x="816" y="480"/>
              <a:ext cx="528" cy="432"/>
            </a:xfrm>
            <a:prstGeom prst="ellipse">
              <a:avLst/>
            </a:prstGeom>
            <a:solidFill>
              <a:srgbClr val="FFCC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kumimoji="1" lang="en-US" altLang="zh-CN" sz="2800" b="1">
                  <a:latin typeface="黑体" pitchFamily="49" charset="-122"/>
                  <a:ea typeface="黑体" pitchFamily="49" charset="-122"/>
                </a:rPr>
                <a:t>ē</a:t>
              </a:r>
              <a:r>
                <a:rPr kumimoji="1" lang="zh-CN" altLang="en-US" sz="2800" b="1">
                  <a:ea typeface="黑体" pitchFamily="49" charset="-122"/>
                </a:rPr>
                <a:t>ｎ</a:t>
              </a:r>
            </a:p>
          </p:txBody>
        </p:sp>
      </p:grpSp>
      <p:grpSp>
        <p:nvGrpSpPr>
          <p:cNvPr id="17413" name="Group 5"/>
          <p:cNvGrpSpPr>
            <a:grpSpLocks/>
          </p:cNvGrpSpPr>
          <p:nvPr/>
        </p:nvGrpSpPr>
        <p:grpSpPr bwMode="auto">
          <a:xfrm>
            <a:off x="4419600" y="304800"/>
            <a:ext cx="1905000" cy="1689100"/>
            <a:chOff x="528" y="144"/>
            <a:chExt cx="1200" cy="1064"/>
          </a:xfrm>
        </p:grpSpPr>
        <p:pic>
          <p:nvPicPr>
            <p:cNvPr id="17414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828" t="9877" r="17036" b="13580"/>
            <a:stretch>
              <a:fillRect/>
            </a:stretch>
          </p:blipFill>
          <p:spPr bwMode="auto">
            <a:xfrm>
              <a:off x="528" y="144"/>
              <a:ext cx="1200" cy="1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415" name="Oval 7"/>
            <p:cNvSpPr>
              <a:spLocks noChangeArrowheads="1"/>
            </p:cNvSpPr>
            <p:nvPr/>
          </p:nvSpPr>
          <p:spPr bwMode="auto">
            <a:xfrm>
              <a:off x="816" y="480"/>
              <a:ext cx="528" cy="432"/>
            </a:xfrm>
            <a:prstGeom prst="ellipse">
              <a:avLst/>
            </a:prstGeom>
            <a:solidFill>
              <a:srgbClr val="FFCC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kumimoji="1" lang="en-US" altLang="zh-CN" sz="2800" b="1" dirty="0" err="1">
                  <a:latin typeface="宋体" panose="02010600030101010101" pitchFamily="2" charset="-122"/>
                </a:rPr>
                <a:t>dàn</a:t>
              </a:r>
              <a:r>
                <a:rPr kumimoji="1" lang="en-US" altLang="zh-CN" sz="2800" b="1" dirty="0">
                  <a:latin typeface="宋体" panose="02010600030101010101" pitchFamily="2" charset="-122"/>
                </a:rPr>
                <a:t> </a:t>
              </a:r>
            </a:p>
          </p:txBody>
        </p:sp>
      </p:grpSp>
      <p:grpSp>
        <p:nvGrpSpPr>
          <p:cNvPr id="17416" name="Group 8"/>
          <p:cNvGrpSpPr>
            <a:grpSpLocks/>
          </p:cNvGrpSpPr>
          <p:nvPr/>
        </p:nvGrpSpPr>
        <p:grpSpPr bwMode="auto">
          <a:xfrm>
            <a:off x="6477000" y="304800"/>
            <a:ext cx="1905000" cy="1689100"/>
            <a:chOff x="528" y="144"/>
            <a:chExt cx="1200" cy="1064"/>
          </a:xfrm>
        </p:grpSpPr>
        <p:pic>
          <p:nvPicPr>
            <p:cNvPr id="17417" name="Picture 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828" t="9877" r="17036" b="13580"/>
            <a:stretch>
              <a:fillRect/>
            </a:stretch>
          </p:blipFill>
          <p:spPr bwMode="auto">
            <a:xfrm>
              <a:off x="528" y="144"/>
              <a:ext cx="1200" cy="1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418" name="Oval 10"/>
            <p:cNvSpPr>
              <a:spLocks noChangeArrowheads="1"/>
            </p:cNvSpPr>
            <p:nvPr/>
          </p:nvSpPr>
          <p:spPr bwMode="auto">
            <a:xfrm>
              <a:off x="816" y="480"/>
              <a:ext cx="528" cy="432"/>
            </a:xfrm>
            <a:prstGeom prst="ellipse">
              <a:avLst/>
            </a:prstGeom>
            <a:solidFill>
              <a:srgbClr val="FFCC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kumimoji="1" lang="en-US" altLang="zh-CN" sz="3600" b="1">
                  <a:latin typeface="宋体" panose="02010600030101010101" pitchFamily="2" charset="-122"/>
                </a:rPr>
                <a:t>tán </a:t>
              </a:r>
            </a:p>
          </p:txBody>
        </p:sp>
      </p:grpSp>
      <p:grpSp>
        <p:nvGrpSpPr>
          <p:cNvPr id="17422" name="Group 14"/>
          <p:cNvGrpSpPr>
            <a:grpSpLocks/>
          </p:cNvGrpSpPr>
          <p:nvPr/>
        </p:nvGrpSpPr>
        <p:grpSpPr bwMode="auto">
          <a:xfrm>
            <a:off x="7391400" y="1905000"/>
            <a:ext cx="1905000" cy="1689100"/>
            <a:chOff x="528" y="144"/>
            <a:chExt cx="1200" cy="1064"/>
          </a:xfrm>
        </p:grpSpPr>
        <p:pic>
          <p:nvPicPr>
            <p:cNvPr id="17423" name="Picture 1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828" t="9877" r="17036" b="13580"/>
            <a:stretch>
              <a:fillRect/>
            </a:stretch>
          </p:blipFill>
          <p:spPr bwMode="auto">
            <a:xfrm>
              <a:off x="528" y="144"/>
              <a:ext cx="1200" cy="1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424" name="Oval 16"/>
            <p:cNvSpPr>
              <a:spLocks noChangeArrowheads="1"/>
            </p:cNvSpPr>
            <p:nvPr/>
          </p:nvSpPr>
          <p:spPr bwMode="auto">
            <a:xfrm>
              <a:off x="816" y="480"/>
              <a:ext cx="528" cy="432"/>
            </a:xfrm>
            <a:prstGeom prst="ellipse">
              <a:avLst/>
            </a:prstGeom>
            <a:solidFill>
              <a:srgbClr val="FFCC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kumimoji="1" lang="en-US" altLang="zh-CN" sz="3600" b="1">
                  <a:latin typeface="宋体" panose="02010600030101010101" pitchFamily="2" charset="-122"/>
                </a:rPr>
                <a:t>rǎn </a:t>
              </a:r>
            </a:p>
          </p:txBody>
        </p:sp>
      </p:grpSp>
      <p:grpSp>
        <p:nvGrpSpPr>
          <p:cNvPr id="17419" name="Group 11"/>
          <p:cNvGrpSpPr>
            <a:grpSpLocks/>
          </p:cNvGrpSpPr>
          <p:nvPr/>
        </p:nvGrpSpPr>
        <p:grpSpPr bwMode="auto">
          <a:xfrm>
            <a:off x="2895600" y="5168900"/>
            <a:ext cx="1905000" cy="1689100"/>
            <a:chOff x="528" y="144"/>
            <a:chExt cx="1200" cy="1064"/>
          </a:xfrm>
        </p:grpSpPr>
        <p:pic>
          <p:nvPicPr>
            <p:cNvPr id="17420" name="Picture 1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828" t="9877" r="17036" b="13580"/>
            <a:stretch>
              <a:fillRect/>
            </a:stretch>
          </p:blipFill>
          <p:spPr bwMode="auto">
            <a:xfrm>
              <a:off x="528" y="144"/>
              <a:ext cx="1200" cy="1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421" name="Oval 13"/>
            <p:cNvSpPr>
              <a:spLocks noChangeArrowheads="1"/>
            </p:cNvSpPr>
            <p:nvPr/>
          </p:nvSpPr>
          <p:spPr bwMode="auto">
            <a:xfrm>
              <a:off x="816" y="480"/>
              <a:ext cx="528" cy="432"/>
            </a:xfrm>
            <a:prstGeom prst="ellipse">
              <a:avLst/>
            </a:prstGeom>
            <a:solidFill>
              <a:srgbClr val="FFCC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kumimoji="1" lang="en-US" altLang="zh-CN" sz="3600" b="1">
                  <a:latin typeface="宋体" panose="02010600030101010101" pitchFamily="2" charset="-122"/>
                </a:rPr>
                <a:t>shěn</a:t>
              </a:r>
              <a:r>
                <a:rPr kumimoji="1" lang="en-US" altLang="zh-CN" b="1"/>
                <a:t> </a:t>
              </a:r>
            </a:p>
          </p:txBody>
        </p:sp>
      </p:grpSp>
      <p:grpSp>
        <p:nvGrpSpPr>
          <p:cNvPr id="17425" name="Group 17"/>
          <p:cNvGrpSpPr>
            <a:grpSpLocks/>
          </p:cNvGrpSpPr>
          <p:nvPr/>
        </p:nvGrpSpPr>
        <p:grpSpPr bwMode="auto">
          <a:xfrm>
            <a:off x="5410200" y="5168900"/>
            <a:ext cx="1905000" cy="1689100"/>
            <a:chOff x="528" y="144"/>
            <a:chExt cx="1200" cy="1064"/>
          </a:xfrm>
        </p:grpSpPr>
        <p:pic>
          <p:nvPicPr>
            <p:cNvPr id="17426" name="Picture 1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828" t="9877" r="17036" b="13580"/>
            <a:stretch>
              <a:fillRect/>
            </a:stretch>
          </p:blipFill>
          <p:spPr bwMode="auto">
            <a:xfrm>
              <a:off x="528" y="144"/>
              <a:ext cx="1200" cy="1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427" name="Oval 19"/>
            <p:cNvSpPr>
              <a:spLocks noChangeArrowheads="1"/>
            </p:cNvSpPr>
            <p:nvPr/>
          </p:nvSpPr>
          <p:spPr bwMode="auto">
            <a:xfrm>
              <a:off x="816" y="480"/>
              <a:ext cx="528" cy="432"/>
            </a:xfrm>
            <a:prstGeom prst="ellipse">
              <a:avLst/>
            </a:prstGeom>
            <a:solidFill>
              <a:srgbClr val="FFCC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kumimoji="1" lang="en-US" altLang="zh-CN" sz="3600" b="1">
                  <a:latin typeface="宋体" panose="02010600030101010101" pitchFamily="2" charset="-122"/>
                </a:rPr>
                <a:t>fěn</a:t>
              </a:r>
              <a:r>
                <a:rPr kumimoji="1" lang="en-US" altLang="zh-CN" b="1"/>
                <a:t> </a:t>
              </a:r>
            </a:p>
          </p:txBody>
        </p:sp>
      </p:grpSp>
      <p:grpSp>
        <p:nvGrpSpPr>
          <p:cNvPr id="17431" name="Group 23"/>
          <p:cNvGrpSpPr>
            <a:grpSpLocks/>
          </p:cNvGrpSpPr>
          <p:nvPr/>
        </p:nvGrpSpPr>
        <p:grpSpPr bwMode="auto">
          <a:xfrm>
            <a:off x="4191000" y="2133600"/>
            <a:ext cx="3124200" cy="3136900"/>
            <a:chOff x="528" y="144"/>
            <a:chExt cx="1200" cy="1064"/>
          </a:xfrm>
        </p:grpSpPr>
        <p:pic>
          <p:nvPicPr>
            <p:cNvPr id="17432" name="Picture 2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828" t="9877" r="17036" b="13580"/>
            <a:stretch>
              <a:fillRect/>
            </a:stretch>
          </p:blipFill>
          <p:spPr bwMode="auto">
            <a:xfrm>
              <a:off x="528" y="144"/>
              <a:ext cx="1200" cy="1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433" name="Oval 25"/>
            <p:cNvSpPr>
              <a:spLocks noChangeArrowheads="1"/>
            </p:cNvSpPr>
            <p:nvPr/>
          </p:nvSpPr>
          <p:spPr bwMode="auto">
            <a:xfrm>
              <a:off x="816" y="480"/>
              <a:ext cx="528" cy="432"/>
            </a:xfrm>
            <a:prstGeom prst="ellipse">
              <a:avLst/>
            </a:prstGeom>
            <a:solidFill>
              <a:srgbClr val="FFCC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kumimoji="1" lang="en-US" altLang="zh-CN" sz="4000" b="1">
                  <a:latin typeface="宋体" panose="02010600030101010101" pitchFamily="2" charset="-122"/>
                </a:rPr>
                <a:t>nán </a:t>
              </a:r>
            </a:p>
          </p:txBody>
        </p:sp>
      </p:grpSp>
      <p:grpSp>
        <p:nvGrpSpPr>
          <p:cNvPr id="17428" name="Group 20"/>
          <p:cNvGrpSpPr>
            <a:grpSpLocks/>
          </p:cNvGrpSpPr>
          <p:nvPr/>
        </p:nvGrpSpPr>
        <p:grpSpPr bwMode="auto">
          <a:xfrm>
            <a:off x="7315200" y="3657600"/>
            <a:ext cx="1905000" cy="1689100"/>
            <a:chOff x="528" y="144"/>
            <a:chExt cx="1200" cy="1064"/>
          </a:xfrm>
        </p:grpSpPr>
        <p:pic>
          <p:nvPicPr>
            <p:cNvPr id="17429" name="Picture 2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828" t="9877" r="17036" b="13580"/>
            <a:stretch>
              <a:fillRect/>
            </a:stretch>
          </p:blipFill>
          <p:spPr bwMode="auto">
            <a:xfrm>
              <a:off x="528" y="144"/>
              <a:ext cx="1200" cy="1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430" name="Oval 22"/>
            <p:cNvSpPr>
              <a:spLocks noChangeArrowheads="1"/>
            </p:cNvSpPr>
            <p:nvPr/>
          </p:nvSpPr>
          <p:spPr bwMode="auto">
            <a:xfrm>
              <a:off x="816" y="480"/>
              <a:ext cx="528" cy="432"/>
            </a:xfrm>
            <a:prstGeom prst="ellipse">
              <a:avLst/>
            </a:prstGeom>
            <a:solidFill>
              <a:srgbClr val="FFCC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kumimoji="1" lang="en-US" altLang="zh-CN" sz="3600" b="1">
                  <a:latin typeface="宋体" panose="02010600030101010101" pitchFamily="2" charset="-122"/>
                </a:rPr>
                <a:t>běn</a:t>
              </a:r>
              <a:r>
                <a:rPr kumimoji="1" lang="en-US" altLang="zh-CN" b="1"/>
                <a:t> </a:t>
              </a:r>
            </a:p>
          </p:txBody>
        </p:sp>
      </p:grpSp>
      <p:grpSp>
        <p:nvGrpSpPr>
          <p:cNvPr id="17434" name="Group 26"/>
          <p:cNvGrpSpPr>
            <a:grpSpLocks/>
          </p:cNvGrpSpPr>
          <p:nvPr/>
        </p:nvGrpSpPr>
        <p:grpSpPr bwMode="auto">
          <a:xfrm>
            <a:off x="2209800" y="2971800"/>
            <a:ext cx="1905000" cy="1689100"/>
            <a:chOff x="528" y="144"/>
            <a:chExt cx="1200" cy="1064"/>
          </a:xfrm>
        </p:grpSpPr>
        <p:pic>
          <p:nvPicPr>
            <p:cNvPr id="17435" name="Picture 2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828" t="9877" r="17036" b="13580"/>
            <a:stretch>
              <a:fillRect/>
            </a:stretch>
          </p:blipFill>
          <p:spPr bwMode="auto">
            <a:xfrm>
              <a:off x="528" y="144"/>
              <a:ext cx="1200" cy="1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436" name="Oval 28"/>
            <p:cNvSpPr>
              <a:spLocks noChangeArrowheads="1"/>
            </p:cNvSpPr>
            <p:nvPr/>
          </p:nvSpPr>
          <p:spPr bwMode="auto">
            <a:xfrm>
              <a:off x="816" y="480"/>
              <a:ext cx="528" cy="432"/>
            </a:xfrm>
            <a:prstGeom prst="ellipse">
              <a:avLst/>
            </a:prstGeom>
            <a:solidFill>
              <a:srgbClr val="FFCC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kumimoji="1" lang="en-US" altLang="zh-CN" sz="3200" b="1"/>
                <a:t>chén</a:t>
              </a:r>
              <a:r>
                <a:rPr kumimoji="1" lang="en-US" altLang="zh-CN" b="1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815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10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6" dur="2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6" dur="2000"/>
                                        <p:tgtEl>
                                          <p:spTgt spid="174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1" dur="20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6" dur="2000"/>
                                        <p:tgtEl>
                                          <p:spTgt spid="174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1" dur="2000"/>
                                        <p:tgtEl>
                                          <p:spTgt spid="174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6" dur="2000"/>
                                        <p:tgtEl>
                                          <p:spTgt spid="174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标题 1"/>
          <p:cNvSpPr>
            <a:spLocks noGrp="1"/>
          </p:cNvSpPr>
          <p:nvPr>
            <p:ph type="ctrTitle"/>
          </p:nvPr>
        </p:nvSpPr>
        <p:spPr/>
        <p:txBody>
          <a:bodyPr vert="horz" wrap="square" lIns="91440" tIns="45720" rIns="91440" bIns="45720" rtlCol="0" anchor="b">
            <a:normAutofit/>
          </a:bodyPr>
          <a:lstStyle/>
          <a:p>
            <a:pPr eaLnBrk="1" hangingPunct="1"/>
            <a:r>
              <a:rPr lang="en-US" altLang="zh-CN" kern="1200" dirty="0">
                <a:latin typeface="+mj-lt"/>
                <a:ea typeface="+mj-ea"/>
                <a:cs typeface="+mj-cs"/>
              </a:rPr>
              <a:t>in</a:t>
            </a:r>
            <a:endParaRPr lang="zh-CN" altLang="en-US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108547" name="副标题 2"/>
          <p:cNvSpPr>
            <a:spLocks noGrp="1"/>
          </p:cNvSpPr>
          <p:nvPr>
            <p:ph type="subTitle" idx="1"/>
          </p:nvPr>
        </p:nvSpPr>
        <p:spPr>
          <a:xfrm>
            <a:off x="2855640" y="2362200"/>
            <a:ext cx="7315200" cy="1747837"/>
          </a:xfrm>
        </p:spPr>
        <p:txBody>
          <a:bodyPr vert="horz" wrap="square" lIns="91440" tIns="45720" rIns="91440" bIns="45720" rtlCol="0" anchor="t">
            <a:normAutofit fontScale="92500" lnSpcReduction="20000"/>
          </a:bodyPr>
          <a:lstStyle/>
          <a:p>
            <a:pPr eaLnBrk="1" hangingPunct="1"/>
            <a:r>
              <a:rPr lang="en-US" altLang="zh-CN" sz="4000" dirty="0"/>
              <a:t>-in (as in "bin")</a:t>
            </a:r>
          </a:p>
          <a:p>
            <a:pPr eaLnBrk="1" hangingPunct="1"/>
            <a:r>
              <a:rPr lang="en-US" altLang="zh-CN" sz="4000" dirty="0"/>
              <a:t>nín   jīn tiān   xīn   </a:t>
            </a:r>
            <a:endParaRPr lang="zh-CN" altLang="en-US" sz="4000" dirty="0"/>
          </a:p>
          <a:p>
            <a:pPr eaLnBrk="1" hangingPunct="1"/>
            <a:r>
              <a:rPr lang="zh-CN" altLang="en-US" sz="4000" dirty="0"/>
              <a:t>您    今  天     新 </a:t>
            </a:r>
            <a:r>
              <a:rPr lang="en-US" altLang="zh-CN" sz="4000" dirty="0"/>
              <a:t> </a:t>
            </a:r>
            <a:endParaRPr lang="zh-CN" altLang="zh-CN" sz="4000" dirty="0"/>
          </a:p>
        </p:txBody>
      </p:sp>
      <p:sp>
        <p:nvSpPr>
          <p:cNvPr id="2" name="Rectangle 1"/>
          <p:cNvSpPr/>
          <p:nvPr/>
        </p:nvSpPr>
        <p:spPr>
          <a:xfrm>
            <a:off x="5864237" y="5733256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https://v.youku.com/v_show/id_XNDI1MzM2ODIwOA==.html?refer=seo_operation.liuxiao.liux_00003310_3000_nUF3ai_19042900</a:t>
            </a:r>
          </a:p>
        </p:txBody>
      </p:sp>
    </p:spTree>
    <p:extLst>
      <p:ext uri="{BB962C8B-B14F-4D97-AF65-F5344CB8AC3E}">
        <p14:creationId xmlns:p14="http://schemas.microsoft.com/office/powerpoint/2010/main" val="13679418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866900" y="1628800"/>
            <a:ext cx="8458200" cy="3240360"/>
          </a:xfrm>
        </p:spPr>
        <p:txBody>
          <a:bodyPr rtlCol="0">
            <a:normAutofit fontScale="90000"/>
          </a:bodyPr>
          <a:lstStyle/>
          <a:p>
            <a:pPr algn="ctr" rtl="0">
              <a:lnSpc>
                <a:spcPct val="150000"/>
              </a:lnSpc>
            </a:pPr>
            <a:r>
              <a:rPr lang="en-US" altLang="zh-CN" sz="8800" dirty="0"/>
              <a:t>P</a:t>
            </a:r>
            <a:r>
              <a:rPr lang="en-US" altLang="zh-CN" sz="8800" dirty="0">
                <a:solidFill>
                  <a:srgbClr val="FF0000"/>
                </a:solidFill>
              </a:rPr>
              <a:t>in</a:t>
            </a:r>
            <a:r>
              <a:rPr lang="en-US" altLang="zh-CN" sz="8800" dirty="0"/>
              <a:t>y</a:t>
            </a:r>
            <a:r>
              <a:rPr lang="en-US" altLang="zh-CN" sz="8800" dirty="0">
                <a:solidFill>
                  <a:srgbClr val="FF0000"/>
                </a:solidFill>
              </a:rPr>
              <a:t>in</a:t>
            </a:r>
            <a:br>
              <a:rPr lang="en-US" altLang="zh-CN" sz="8800" dirty="0"/>
            </a:br>
            <a:r>
              <a:rPr lang="zh-CN" altLang="en-US" sz="8800" dirty="0"/>
              <a:t>拼音</a:t>
            </a:r>
          </a:p>
        </p:txBody>
      </p:sp>
    </p:spTree>
    <p:extLst>
      <p:ext uri="{BB962C8B-B14F-4D97-AF65-F5344CB8AC3E}">
        <p14:creationId xmlns:p14="http://schemas.microsoft.com/office/powerpoint/2010/main" val="104971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40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-152400"/>
            <a:ext cx="10515600" cy="701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26" name="Picture 2" descr="dy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838" y="982664"/>
            <a:ext cx="2011362" cy="61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27" name="Oval 3"/>
          <p:cNvSpPr>
            <a:spLocks noChangeArrowheads="1"/>
          </p:cNvSpPr>
          <p:nvPr/>
        </p:nvSpPr>
        <p:spPr bwMode="auto">
          <a:xfrm>
            <a:off x="5410200" y="3124200"/>
            <a:ext cx="1066800" cy="1066800"/>
          </a:xfrm>
          <a:prstGeom prst="ellipse">
            <a:avLst/>
          </a:prstGeom>
          <a:solidFill>
            <a:srgbClr val="FFCC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kumimoji="1" lang="en-US" altLang="zh-CN" sz="6000" b="1">
                <a:latin typeface="Century Gothic" panose="020B0502020202020204" pitchFamily="34" charset="0"/>
              </a:rPr>
              <a:t>in</a:t>
            </a:r>
          </a:p>
        </p:txBody>
      </p:sp>
      <p:sp>
        <p:nvSpPr>
          <p:cNvPr id="26628" name="Line 4"/>
          <p:cNvSpPr>
            <a:spLocks noChangeShapeType="1"/>
          </p:cNvSpPr>
          <p:nvPr/>
        </p:nvSpPr>
        <p:spPr bwMode="auto">
          <a:xfrm>
            <a:off x="4419600" y="27432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29" name="Line 5"/>
          <p:cNvSpPr>
            <a:spLocks noChangeShapeType="1"/>
          </p:cNvSpPr>
          <p:nvPr/>
        </p:nvSpPr>
        <p:spPr bwMode="auto">
          <a:xfrm>
            <a:off x="4267200" y="36576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0" name="Line 6"/>
          <p:cNvSpPr>
            <a:spLocks noChangeShapeType="1"/>
          </p:cNvSpPr>
          <p:nvPr/>
        </p:nvSpPr>
        <p:spPr bwMode="auto">
          <a:xfrm>
            <a:off x="6934200" y="36576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1" name="Line 7"/>
          <p:cNvSpPr>
            <a:spLocks noChangeShapeType="1"/>
          </p:cNvSpPr>
          <p:nvPr/>
        </p:nvSpPr>
        <p:spPr bwMode="auto">
          <a:xfrm>
            <a:off x="6858000" y="39624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 rot="5400000">
            <a:off x="4419600" y="39624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3" name="Line 9"/>
          <p:cNvSpPr>
            <a:spLocks noChangeShapeType="1"/>
          </p:cNvSpPr>
          <p:nvPr/>
        </p:nvSpPr>
        <p:spPr bwMode="auto">
          <a:xfrm rot="5400000">
            <a:off x="6858000" y="2743200"/>
            <a:ext cx="533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4" name="Text Box 10"/>
          <p:cNvSpPr txBox="1">
            <a:spLocks noChangeArrowheads="1"/>
          </p:cNvSpPr>
          <p:nvPr/>
        </p:nvSpPr>
        <p:spPr bwMode="auto">
          <a:xfrm>
            <a:off x="3581400" y="2133601"/>
            <a:ext cx="10668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b</a:t>
            </a:r>
          </a:p>
        </p:txBody>
      </p:sp>
      <p:sp>
        <p:nvSpPr>
          <p:cNvPr id="26635" name="Text Box 11"/>
          <p:cNvSpPr txBox="1">
            <a:spLocks noChangeArrowheads="1"/>
          </p:cNvSpPr>
          <p:nvPr/>
        </p:nvSpPr>
        <p:spPr bwMode="auto">
          <a:xfrm>
            <a:off x="7467600" y="21336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bin</a:t>
            </a:r>
          </a:p>
        </p:txBody>
      </p:sp>
      <p:sp>
        <p:nvSpPr>
          <p:cNvPr id="26636" name="Text Box 12"/>
          <p:cNvSpPr txBox="1">
            <a:spLocks noChangeArrowheads="1"/>
          </p:cNvSpPr>
          <p:nvPr/>
        </p:nvSpPr>
        <p:spPr bwMode="auto">
          <a:xfrm>
            <a:off x="3581400" y="3124201"/>
            <a:ext cx="11430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p</a:t>
            </a:r>
          </a:p>
        </p:txBody>
      </p:sp>
      <p:sp>
        <p:nvSpPr>
          <p:cNvPr id="26637" name="Text Box 13"/>
          <p:cNvSpPr txBox="1">
            <a:spLocks noChangeArrowheads="1"/>
          </p:cNvSpPr>
          <p:nvPr/>
        </p:nvSpPr>
        <p:spPr bwMode="auto">
          <a:xfrm>
            <a:off x="7467600" y="31242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pin</a:t>
            </a:r>
          </a:p>
        </p:txBody>
      </p:sp>
      <p:sp>
        <p:nvSpPr>
          <p:cNvPr id="26638" name="Text Box 14"/>
          <p:cNvSpPr txBox="1">
            <a:spLocks noChangeArrowheads="1"/>
          </p:cNvSpPr>
          <p:nvPr/>
        </p:nvSpPr>
        <p:spPr bwMode="auto">
          <a:xfrm>
            <a:off x="3581400" y="4114801"/>
            <a:ext cx="9144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m</a:t>
            </a:r>
          </a:p>
        </p:txBody>
      </p:sp>
      <p:sp>
        <p:nvSpPr>
          <p:cNvPr id="26639" name="Text Box 15"/>
          <p:cNvSpPr txBox="1">
            <a:spLocks noChangeArrowheads="1"/>
          </p:cNvSpPr>
          <p:nvPr/>
        </p:nvSpPr>
        <p:spPr bwMode="auto">
          <a:xfrm>
            <a:off x="7467600" y="4114801"/>
            <a:ext cx="1981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1" lang="en-US" altLang="zh-CN" sz="4800" b="1"/>
              <a:t>min</a:t>
            </a:r>
          </a:p>
        </p:txBody>
      </p:sp>
    </p:spTree>
    <p:extLst>
      <p:ext uri="{BB962C8B-B14F-4D97-AF65-F5344CB8AC3E}">
        <p14:creationId xmlns:p14="http://schemas.microsoft.com/office/powerpoint/2010/main" val="288881461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6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6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6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animBg="1" autoUpdateAnimBg="0"/>
      <p:bldP spid="26634" grpId="0" autoUpdateAnimBg="0"/>
      <p:bldP spid="26635" grpId="0" autoUpdateAnimBg="0"/>
      <p:bldP spid="26636" grpId="0" autoUpdateAnimBg="0"/>
      <p:bldP spid="26637" grpId="0" autoUpdateAnimBg="0"/>
      <p:bldP spid="26638" grpId="0" autoUpdateAnimBg="0"/>
      <p:bldP spid="26639" grpId="0" autoUpdateAnimBg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body" sz="half" idx="1"/>
          </p:nvPr>
        </p:nvSpPr>
        <p:spPr>
          <a:xfrm>
            <a:off x="1812131" y="1649412"/>
            <a:ext cx="8062913" cy="4822825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eaLnBrk="1" hangingPunct="1"/>
            <a:r>
              <a:rPr lang="zh-CN" altLang="en-US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an    </a:t>
            </a:r>
            <a:r>
              <a:rPr lang="zh-CN" altLang="en-US" sz="4000" b="1" dirty="0">
                <a:solidFill>
                  <a:schemeClr val="accent2"/>
                </a:solidFill>
              </a:rPr>
              <a:t>à</a:t>
            </a:r>
            <a:r>
              <a:rPr lang="zh-CN" altLang="en-US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n            bān    l</a:t>
            </a:r>
            <a:r>
              <a:rPr lang="zh-CN" altLang="en-US" sz="4000" b="1" dirty="0">
                <a:solidFill>
                  <a:schemeClr val="accent2"/>
                </a:solidFill>
              </a:rPr>
              <a:t>á</a:t>
            </a:r>
            <a:r>
              <a:rPr lang="zh-CN" altLang="en-US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n </a:t>
            </a:r>
          </a:p>
          <a:p>
            <a:pPr eaLnBrk="1" hangingPunct="1"/>
            <a:endParaRPr lang="zh-CN" altLang="en-US" sz="4000" b="1" dirty="0">
              <a:solidFill>
                <a:schemeClr val="accent2"/>
              </a:solidFill>
              <a:latin typeface="Comic Sans MS" panose="030F0702030302020204" pitchFamily="66" charset="0"/>
            </a:endParaRPr>
          </a:p>
          <a:p>
            <a:pPr eaLnBrk="1" hangingPunct="1"/>
            <a:r>
              <a:rPr lang="zh-CN" altLang="en-US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en    </a:t>
            </a:r>
            <a:r>
              <a:rPr lang="zh-CN" altLang="en-US" sz="4000" b="1" dirty="0">
                <a:solidFill>
                  <a:schemeClr val="accent2"/>
                </a:solidFill>
              </a:rPr>
              <a:t>è</a:t>
            </a:r>
            <a:r>
              <a:rPr lang="zh-CN" altLang="en-US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n            r</a:t>
            </a:r>
            <a:r>
              <a:rPr lang="zh-CN" altLang="en-US" sz="4000" b="1" dirty="0">
                <a:solidFill>
                  <a:schemeClr val="accent2"/>
                </a:solidFill>
              </a:rPr>
              <a:t>é</a:t>
            </a:r>
            <a:r>
              <a:rPr lang="zh-CN" altLang="en-US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n    sh</a:t>
            </a:r>
            <a:r>
              <a:rPr lang="zh-CN" altLang="en-US" sz="4000" b="1" dirty="0">
                <a:solidFill>
                  <a:schemeClr val="accent2"/>
                </a:solidFill>
              </a:rPr>
              <a:t>é</a:t>
            </a:r>
            <a:r>
              <a:rPr lang="zh-CN" altLang="en-US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n </a:t>
            </a:r>
          </a:p>
          <a:p>
            <a:pPr eaLnBrk="1" hangingPunct="1"/>
            <a:endParaRPr lang="zh-CN" altLang="en-US" sz="4000" b="1" dirty="0">
              <a:solidFill>
                <a:schemeClr val="accent2"/>
              </a:solidFill>
              <a:latin typeface="Comic Sans MS" panose="030F0702030302020204" pitchFamily="66" charset="0"/>
            </a:endParaRPr>
          </a:p>
          <a:p>
            <a:pPr eaLnBrk="1" hangingPunct="1"/>
            <a:r>
              <a:rPr lang="zh-CN" altLang="en-US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in    y</a:t>
            </a:r>
            <a:r>
              <a:rPr lang="zh-CN" altLang="en-US" sz="4000" b="1" dirty="0">
                <a:solidFill>
                  <a:schemeClr val="accent2"/>
                </a:solidFill>
              </a:rPr>
              <a:t>ì</a:t>
            </a:r>
            <a:r>
              <a:rPr lang="zh-CN" altLang="en-US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n             xīn    j</a:t>
            </a:r>
            <a:r>
              <a:rPr lang="zh-CN" altLang="en-US" sz="4000" b="1" dirty="0">
                <a:solidFill>
                  <a:schemeClr val="accent2"/>
                </a:solidFill>
              </a:rPr>
              <a:t>ì</a:t>
            </a:r>
            <a:r>
              <a:rPr lang="zh-CN" altLang="en-US" sz="4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n</a:t>
            </a:r>
          </a:p>
          <a:p>
            <a:pPr marL="0" indent="0" eaLnBrk="1" hangingPunct="1">
              <a:buNone/>
            </a:pPr>
            <a:endParaRPr lang="zh-CN" altLang="en-US" sz="4000" b="1" dirty="0">
              <a:solidFill>
                <a:schemeClr val="accent2"/>
              </a:solidFill>
              <a:latin typeface="Comic Sans MS" panose="030F0702030302020204" pitchFamily="66" charset="0"/>
            </a:endParaRPr>
          </a:p>
        </p:txBody>
      </p:sp>
      <p:pic>
        <p:nvPicPr>
          <p:cNvPr id="26627" name="Picture 3" descr="6983"/>
          <p:cNvPicPr>
            <a:picLocks noGrp="1" noChangeAspect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159376" y="1125539"/>
            <a:ext cx="1355725" cy="1017587"/>
          </a:xfrm>
        </p:spPr>
      </p:pic>
      <p:sp>
        <p:nvSpPr>
          <p:cNvPr id="145412" name="Rectangle 4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rtlCol="0" anchor="ctr">
            <a:normAutofit/>
          </a:bodyPr>
          <a:lstStyle/>
          <a:p>
            <a:pPr eaLnBrk="1" hangingPunct="1"/>
            <a:endParaRPr lang="zh-CN" altLang="en-US" dirty="0"/>
          </a:p>
        </p:txBody>
      </p:sp>
      <p:pic>
        <p:nvPicPr>
          <p:cNvPr id="26630" name="Picture 6" descr="untitled"/>
          <p:cNvPicPr>
            <a:picLocks noChangeAspect="1"/>
          </p:cNvPicPr>
          <p:nvPr/>
        </p:nvPicPr>
        <p:blipFill>
          <a:blip r:embed="rId3"/>
          <a:srcRect b="15742"/>
          <a:stretch>
            <a:fillRect/>
          </a:stretch>
        </p:blipFill>
        <p:spPr>
          <a:xfrm>
            <a:off x="5159376" y="2420938"/>
            <a:ext cx="1368425" cy="12620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6632" name="Line 8"/>
          <p:cNvSpPr/>
          <p:nvPr/>
        </p:nvSpPr>
        <p:spPr>
          <a:xfrm>
            <a:off x="4440239" y="1557338"/>
            <a:ext cx="719137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</p:sp>
      <p:sp>
        <p:nvSpPr>
          <p:cNvPr id="26633" name="Line 9"/>
          <p:cNvSpPr/>
          <p:nvPr/>
        </p:nvSpPr>
        <p:spPr>
          <a:xfrm>
            <a:off x="4440238" y="2997200"/>
            <a:ext cx="6477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</p:sp>
      <p:sp>
        <p:nvSpPr>
          <p:cNvPr id="26634" name="Line 10"/>
          <p:cNvSpPr/>
          <p:nvPr/>
        </p:nvSpPr>
        <p:spPr>
          <a:xfrm>
            <a:off x="4440239" y="4365625"/>
            <a:ext cx="719137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</p:sp>
      <p:sp>
        <p:nvSpPr>
          <p:cNvPr id="26635" name="Line 11"/>
          <p:cNvSpPr/>
          <p:nvPr/>
        </p:nvSpPr>
        <p:spPr>
          <a:xfrm>
            <a:off x="4511676" y="5661025"/>
            <a:ext cx="576263" cy="1588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</p:sp>
      <p:sp>
        <p:nvSpPr>
          <p:cNvPr id="145419" name="内容占位符 1"/>
          <p:cNvSpPr>
            <a:spLocks noGrp="1"/>
          </p:cNvSpPr>
          <p:nvPr>
            <p:ph sz="quarter" idx="3"/>
          </p:nvPr>
        </p:nvSpPr>
        <p:spPr/>
        <p:txBody>
          <a:bodyPr vert="horz" wrap="square" lIns="91440" tIns="45720" rIns="91440" bIns="45720" rtlCol="0" anchor="t">
            <a:normAutofit/>
          </a:bodyPr>
          <a:lstStyle/>
          <a:p>
            <a:pPr eaLnBrk="1" hangingPunct="1"/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134459147"/>
      </p:ext>
    </p:extLst>
  </p:cSld>
  <p:clrMapOvr>
    <a:masterClrMapping/>
  </p:clrMapOvr>
  <p:transition advClick="0" advTm="6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5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525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2362201" y="1371600"/>
            <a:ext cx="28328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kumimoji="1" lang="en-US" altLang="zh-CN" sz="2800" b="1">
                <a:latin typeface="Times New Roman" panose="02020603050405020304" pitchFamily="18" charset="0"/>
                <a:ea typeface="楷体_GB2312" pitchFamily="49" charset="-122"/>
              </a:rPr>
              <a:t> </a:t>
            </a:r>
            <a:r>
              <a:rPr kumimoji="1" lang="zh-CN" altLang="en-US" sz="2800" b="1">
                <a:latin typeface="Times New Roman" panose="02020603050405020304" pitchFamily="18" charset="0"/>
                <a:ea typeface="楷体_GB2312" pitchFamily="49" charset="-122"/>
              </a:rPr>
              <a:t>拼一拼 </a:t>
            </a:r>
            <a:r>
              <a:rPr kumimoji="1" lang="en-US" altLang="zh-CN" sz="2800" b="1">
                <a:latin typeface="Times New Roman" panose="02020603050405020304" pitchFamily="18" charset="0"/>
                <a:ea typeface="楷体_GB2312" pitchFamily="49" charset="-122"/>
              </a:rPr>
              <a:t>, </a:t>
            </a:r>
            <a:r>
              <a:rPr kumimoji="1" lang="zh-CN" altLang="en-US" sz="2800" b="1">
                <a:latin typeface="Times New Roman" panose="02020603050405020304" pitchFamily="18" charset="0"/>
                <a:ea typeface="楷体_GB2312" pitchFamily="49" charset="-122"/>
              </a:rPr>
              <a:t>读一读</a:t>
            </a:r>
          </a:p>
        </p:txBody>
      </p:sp>
      <p:pic>
        <p:nvPicPr>
          <p:cNvPr id="31747" name="Picture 3" descr="dy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1" y="533400"/>
            <a:ext cx="2011363" cy="617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48" name="Picture 4" descr="0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743" y="2336472"/>
            <a:ext cx="6248400" cy="4079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76423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 autoUpdateAnimBg="0"/>
    </p:bldLst>
  </p:timing>
</p:sld>
</file>

<file path=ppt/theme/theme1.xml><?xml version="1.0" encoding="utf-8"?>
<a:theme xmlns:a="http://schemas.openxmlformats.org/drawingml/2006/main" name="小朋友 16x9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3246155_TF03896101" id="{2DD6D07C-62C5-4983-8A62-901C033A8EE7}" vid="{70D8C0C3-5312-44A4-9E22-B61961D3F58F}"/>
    </a:ext>
  </a:extLst>
</a:theme>
</file>

<file path=ppt/theme/theme2.xml><?xml version="1.0" encoding="utf-8"?>
<a:theme xmlns:a="http://schemas.openxmlformats.org/drawingml/2006/main" name="Children Friends 16x9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choolyard kids education presentation, album (widescreen).potx" id="{B61009BD-7448-452D-9EB3-A92629EDAAF7}" vid="{D5A61431-CA5A-45CA-9A81-30AAFC8F1B2C}"/>
    </a:ext>
  </a:extLst>
</a:theme>
</file>

<file path=ppt/theme/theme3.xml><?xml version="1.0" encoding="utf-8"?>
<a:theme xmlns:a="http://schemas.openxmlformats.org/drawingml/2006/main" name="办公室主题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办公室主题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4A369AEE-D726-45B1-ACA9-0D6048C368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DF6667-B669-49A4-BBE6-2132BA71C0C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DA15C6C-6BB6-4DB6-B7D6-7F14EAB2CC5C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40262f94-9f35-4ac3-9a90-690165a166b7"/>
    <ds:schemaRef ds:uri="a4f35948-e619-41b3-aa29-22878b09cfd2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学校儿童教育演示文稿、相册（宽屏）</Template>
  <TotalTime>725</TotalTime>
  <Words>657</Words>
  <Application>Microsoft Office PowerPoint</Application>
  <PresentationFormat>Widescreen</PresentationFormat>
  <Paragraphs>198</Paragraphs>
  <Slides>54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54</vt:i4>
      </vt:variant>
    </vt:vector>
  </HeadingPairs>
  <TitlesOfParts>
    <vt:vector size="70" baseType="lpstr">
      <vt:lpstr>GB Pinyinok-D</vt:lpstr>
      <vt:lpstr>inherit</vt:lpstr>
      <vt:lpstr>楷体_GB2312</vt:lpstr>
      <vt:lpstr>隶书</vt:lpstr>
      <vt:lpstr>微软雅黑</vt:lpstr>
      <vt:lpstr>Roboto</vt:lpstr>
      <vt:lpstr>黑体</vt:lpstr>
      <vt:lpstr>宋体</vt:lpstr>
      <vt:lpstr>宋体</vt:lpstr>
      <vt:lpstr>幼圆</vt:lpstr>
      <vt:lpstr>Arial</vt:lpstr>
      <vt:lpstr>Century Gothic</vt:lpstr>
      <vt:lpstr>Comic Sans MS</vt:lpstr>
      <vt:lpstr>Times New Roman</vt:lpstr>
      <vt:lpstr>小朋友 16x9</vt:lpstr>
      <vt:lpstr>Children Friends 16x9</vt:lpstr>
      <vt:lpstr>Pinyin 拼音</vt:lpstr>
      <vt:lpstr>第四节课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Pinyin-3</vt:lpstr>
      <vt:lpstr>                 织毛衣</vt:lpstr>
      <vt:lpstr>PowerPoint Presentation</vt:lpstr>
      <vt:lpstr>声母 shēng mǔ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声母 shēng mǔ</vt:lpstr>
      <vt:lpstr>PowerPoint Presentation</vt:lpstr>
      <vt:lpstr>PowerPoint Presentation</vt:lpstr>
      <vt:lpstr>PowerPoint Presentation</vt:lpstr>
      <vt:lpstr>声母 shēng mǔ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</vt:lpstr>
      <vt:lpstr>PowerPoint Presentation</vt:lpstr>
      <vt:lpstr>PowerPoint Presentation</vt:lpstr>
      <vt:lpstr>https://www.youtube.com/watch?v=0woPde7OE1k</vt:lpstr>
      <vt:lpstr>PowerPoint Presentation</vt:lpstr>
      <vt:lpstr>PowerPoint Presentation</vt:lpstr>
      <vt:lpstr>PowerPoint Presentation</vt:lpstr>
      <vt:lpstr>en</vt:lpstr>
      <vt:lpstr>PowerPoint Presentation</vt:lpstr>
      <vt:lpstr>PowerPoint Presentation</vt:lpstr>
      <vt:lpstr>PowerPoint Presentation</vt:lpstr>
      <vt:lpstr>in</vt:lpstr>
      <vt:lpstr>Pinyin 拼音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Pinyin 拼音</dc:title>
  <dc:creator>越 栾</dc:creator>
  <cp:keywords/>
  <cp:lastModifiedBy>Lifang Xu</cp:lastModifiedBy>
  <cp:revision>33</cp:revision>
  <dcterms:created xsi:type="dcterms:W3CDTF">2019-11-02T15:53:13Z</dcterms:created>
  <dcterms:modified xsi:type="dcterms:W3CDTF">2019-12-01T14:41:52Z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TC038961019991</vt:lpwstr>
  </property>
  <property fmtid="{D5CDD505-2E9C-101B-9397-08002B2CF9AE}" pid="3" name="ContentTypeId">
    <vt:lpwstr>0x010100AA3F7D94069FF64A86F7DFF56D60E3BE</vt:lpwstr>
  </property>
</Properties>
</file>