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305" r:id="rId5"/>
    <p:sldId id="296" r:id="rId6"/>
    <p:sldId id="306" r:id="rId7"/>
    <p:sldId id="307" r:id="rId8"/>
    <p:sldId id="259" r:id="rId9"/>
    <p:sldId id="317" r:id="rId10"/>
    <p:sldId id="320" r:id="rId11"/>
    <p:sldId id="318" r:id="rId12"/>
    <p:sldId id="319" r:id="rId13"/>
    <p:sldId id="311" r:id="rId14"/>
    <p:sldId id="312" r:id="rId15"/>
    <p:sldId id="314" r:id="rId16"/>
    <p:sldId id="308" r:id="rId17"/>
    <p:sldId id="30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37" autoAdjust="0"/>
    <p:restoredTop sz="94879" autoAdjust="0"/>
  </p:normalViewPr>
  <p:slideViewPr>
    <p:cSldViewPr snapToGrid="0">
      <p:cViewPr varScale="1">
        <p:scale>
          <a:sx n="112" d="100"/>
          <a:sy n="112" d="100"/>
        </p:scale>
        <p:origin x="324" y="9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biero byron" userId="232ae2405a4f46dd" providerId="LiveId" clId="{246F9392-02B2-4C2E-8FBC-659B4E34962A}"/>
    <pc:docChg chg="undo redo custSel addSld delSld modSld sldOrd">
      <pc:chgData name="obiero byron" userId="232ae2405a4f46dd" providerId="LiveId" clId="{246F9392-02B2-4C2E-8FBC-659B4E34962A}" dt="2023-02-02T00:51:11.671" v="1738" actId="478"/>
      <pc:docMkLst>
        <pc:docMk/>
      </pc:docMkLst>
      <pc:sldChg chg="modSp mod modTransition">
        <pc:chgData name="obiero byron" userId="232ae2405a4f46dd" providerId="LiveId" clId="{246F9392-02B2-4C2E-8FBC-659B4E34962A}" dt="2023-02-02T00:39:26.304" v="1596" actId="20577"/>
        <pc:sldMkLst>
          <pc:docMk/>
          <pc:sldMk cId="3446797337" sldId="259"/>
        </pc:sldMkLst>
        <pc:spChg chg="mod">
          <ac:chgData name="obiero byron" userId="232ae2405a4f46dd" providerId="LiveId" clId="{246F9392-02B2-4C2E-8FBC-659B4E34962A}" dt="2023-02-01T23:39:37.912" v="1075" actId="255"/>
          <ac:spMkLst>
            <pc:docMk/>
            <pc:sldMk cId="3446797337" sldId="259"/>
            <ac:spMk id="2" creationId="{8460295B-54B9-4937-90E3-BAB9CE69E30B}"/>
          </ac:spMkLst>
        </pc:spChg>
        <pc:spChg chg="mod">
          <ac:chgData name="obiero byron" userId="232ae2405a4f46dd" providerId="LiveId" clId="{246F9392-02B2-4C2E-8FBC-659B4E34962A}" dt="2023-02-02T00:39:26.304" v="1596" actId="20577"/>
          <ac:spMkLst>
            <pc:docMk/>
            <pc:sldMk cId="3446797337" sldId="259"/>
            <ac:spMk id="4" creationId="{D51A6D85-3837-435F-A342-5A3F98172B12}"/>
          </ac:spMkLst>
        </pc:spChg>
      </pc:sldChg>
      <pc:sldChg chg="del modTransition">
        <pc:chgData name="obiero byron" userId="232ae2405a4f46dd" providerId="LiveId" clId="{246F9392-02B2-4C2E-8FBC-659B4E34962A}" dt="2023-02-02T00:48:24.775" v="1711" actId="47"/>
        <pc:sldMkLst>
          <pc:docMk/>
          <pc:sldMk cId="2985610029" sldId="294"/>
        </pc:sldMkLst>
      </pc:sldChg>
      <pc:sldChg chg="modSp mod modTransition">
        <pc:chgData name="obiero byron" userId="232ae2405a4f46dd" providerId="LiveId" clId="{246F9392-02B2-4C2E-8FBC-659B4E34962A}" dt="2023-02-02T00:18:38.896" v="1381"/>
        <pc:sldMkLst>
          <pc:docMk/>
          <pc:sldMk cId="1859527893" sldId="296"/>
        </pc:sldMkLst>
        <pc:spChg chg="mod">
          <ac:chgData name="obiero byron" userId="232ae2405a4f46dd" providerId="LiveId" clId="{246F9392-02B2-4C2E-8FBC-659B4E34962A}" dt="2023-02-01T23:40:00.761" v="1076" actId="255"/>
          <ac:spMkLst>
            <pc:docMk/>
            <pc:sldMk cId="1859527893" sldId="296"/>
            <ac:spMk id="2" creationId="{912DF434-28DB-4621-A497-D62C41CE0419}"/>
          </ac:spMkLst>
        </pc:spChg>
        <pc:spChg chg="mod">
          <ac:chgData name="obiero byron" userId="232ae2405a4f46dd" providerId="LiveId" clId="{246F9392-02B2-4C2E-8FBC-659B4E34962A}" dt="2023-02-01T22:07:54.721" v="474" actId="14100"/>
          <ac:spMkLst>
            <pc:docMk/>
            <pc:sldMk cId="1859527893" sldId="296"/>
            <ac:spMk id="3" creationId="{22788C46-D0BC-4307-AE55-7601A139E7CB}"/>
          </ac:spMkLst>
        </pc:spChg>
      </pc:sldChg>
      <pc:sldChg chg="modSp mod modTransition">
        <pc:chgData name="obiero byron" userId="232ae2405a4f46dd" providerId="LiveId" clId="{246F9392-02B2-4C2E-8FBC-659B4E34962A}" dt="2023-02-02T00:18:38.896" v="1381"/>
        <pc:sldMkLst>
          <pc:docMk/>
          <pc:sldMk cId="317718070" sldId="305"/>
        </pc:sldMkLst>
        <pc:spChg chg="mod">
          <ac:chgData name="obiero byron" userId="232ae2405a4f46dd" providerId="LiveId" clId="{246F9392-02B2-4C2E-8FBC-659B4E34962A}" dt="2023-02-01T22:00:08.771" v="51" actId="1076"/>
          <ac:spMkLst>
            <pc:docMk/>
            <pc:sldMk cId="317718070" sldId="305"/>
            <ac:spMk id="2" creationId="{DD24180B-35BA-C28E-820F-59C84FBDD99A}"/>
          </ac:spMkLst>
        </pc:spChg>
        <pc:spChg chg="mod">
          <ac:chgData name="obiero byron" userId="232ae2405a4f46dd" providerId="LiveId" clId="{246F9392-02B2-4C2E-8FBC-659B4E34962A}" dt="2023-02-01T22:00:50.100" v="55" actId="14100"/>
          <ac:spMkLst>
            <pc:docMk/>
            <pc:sldMk cId="317718070" sldId="305"/>
            <ac:spMk id="3" creationId="{626260E8-21BF-1371-4767-5E86248A7A7B}"/>
          </ac:spMkLst>
        </pc:spChg>
      </pc:sldChg>
      <pc:sldChg chg="modSp mod modTransition">
        <pc:chgData name="obiero byron" userId="232ae2405a4f46dd" providerId="LiveId" clId="{246F9392-02B2-4C2E-8FBC-659B4E34962A}" dt="2023-02-02T00:34:37.095" v="1577" actId="20577"/>
        <pc:sldMkLst>
          <pc:docMk/>
          <pc:sldMk cId="1732999477" sldId="306"/>
        </pc:sldMkLst>
        <pc:spChg chg="mod">
          <ac:chgData name="obiero byron" userId="232ae2405a4f46dd" providerId="LiveId" clId="{246F9392-02B2-4C2E-8FBC-659B4E34962A}" dt="2023-02-01T23:03:50.032" v="722" actId="255"/>
          <ac:spMkLst>
            <pc:docMk/>
            <pc:sldMk cId="1732999477" sldId="306"/>
            <ac:spMk id="2" creationId="{56002655-34DF-25F9-4640-B2CE5329AD1A}"/>
          </ac:spMkLst>
        </pc:spChg>
        <pc:spChg chg="mod">
          <ac:chgData name="obiero byron" userId="232ae2405a4f46dd" providerId="LiveId" clId="{246F9392-02B2-4C2E-8FBC-659B4E34962A}" dt="2023-02-02T00:34:37.095" v="1577" actId="20577"/>
          <ac:spMkLst>
            <pc:docMk/>
            <pc:sldMk cId="1732999477" sldId="306"/>
            <ac:spMk id="3" creationId="{1A585715-2793-160B-269E-D9516C84D73A}"/>
          </ac:spMkLst>
        </pc:spChg>
      </pc:sldChg>
      <pc:sldChg chg="addSp delSp modSp mod ord modTransition">
        <pc:chgData name="obiero byron" userId="232ae2405a4f46dd" providerId="LiveId" clId="{246F9392-02B2-4C2E-8FBC-659B4E34962A}" dt="2023-02-02T00:49:40.977" v="1720"/>
        <pc:sldMkLst>
          <pc:docMk/>
          <pc:sldMk cId="2276839930" sldId="307"/>
        </pc:sldMkLst>
        <pc:spChg chg="add del mod">
          <ac:chgData name="obiero byron" userId="232ae2405a4f46dd" providerId="LiveId" clId="{246F9392-02B2-4C2E-8FBC-659B4E34962A}" dt="2023-02-02T00:12:17.382" v="1260" actId="478"/>
          <ac:spMkLst>
            <pc:docMk/>
            <pc:sldMk cId="2276839930" sldId="307"/>
            <ac:spMk id="2" creationId="{EC93A1C5-9DDA-D792-CFE0-3D875D591DB5}"/>
          </ac:spMkLst>
        </pc:spChg>
        <pc:spChg chg="add del mod">
          <ac:chgData name="obiero byron" userId="232ae2405a4f46dd" providerId="LiveId" clId="{246F9392-02B2-4C2E-8FBC-659B4E34962A}" dt="2023-02-02T00:12:42.640" v="1269"/>
          <ac:spMkLst>
            <pc:docMk/>
            <pc:sldMk cId="2276839930" sldId="307"/>
            <ac:spMk id="6" creationId="{37626C61-8E29-4889-FFA8-AB3266DAE82F}"/>
          </ac:spMkLst>
        </pc:spChg>
        <pc:spChg chg="add del mod">
          <ac:chgData name="obiero byron" userId="232ae2405a4f46dd" providerId="LiveId" clId="{246F9392-02B2-4C2E-8FBC-659B4E34962A}" dt="2023-02-02T00:13:34.670" v="1276" actId="478"/>
          <ac:spMkLst>
            <pc:docMk/>
            <pc:sldMk cId="2276839930" sldId="307"/>
            <ac:spMk id="8" creationId="{8B2756AB-B98C-5BC9-7176-45100AB3A79F}"/>
          </ac:spMkLst>
        </pc:spChg>
        <pc:spChg chg="add del mod">
          <ac:chgData name="obiero byron" userId="232ae2405a4f46dd" providerId="LiveId" clId="{246F9392-02B2-4C2E-8FBC-659B4E34962A}" dt="2023-02-02T00:14:18.438" v="1287" actId="478"/>
          <ac:spMkLst>
            <pc:docMk/>
            <pc:sldMk cId="2276839930" sldId="307"/>
            <ac:spMk id="10" creationId="{2054AA2F-A6E2-A3CE-0C04-4DD6DD499466}"/>
          </ac:spMkLst>
        </pc:spChg>
        <pc:spChg chg="add del mod">
          <ac:chgData name="obiero byron" userId="232ae2405a4f46dd" providerId="LiveId" clId="{246F9392-02B2-4C2E-8FBC-659B4E34962A}" dt="2023-02-02T00:16:00.936" v="1344"/>
          <ac:spMkLst>
            <pc:docMk/>
            <pc:sldMk cId="2276839930" sldId="307"/>
            <ac:spMk id="12" creationId="{5FB041AC-141D-A392-CCF2-008A97E8A8ED}"/>
          </ac:spMkLst>
        </pc:spChg>
        <pc:spChg chg="add del mod">
          <ac:chgData name="obiero byron" userId="232ae2405a4f46dd" providerId="LiveId" clId="{246F9392-02B2-4C2E-8FBC-659B4E34962A}" dt="2023-02-02T00:13:45.134" v="1279" actId="478"/>
          <ac:spMkLst>
            <pc:docMk/>
            <pc:sldMk cId="2276839930" sldId="307"/>
            <ac:spMk id="14" creationId="{F2B35187-FE50-5B0A-F4BF-FD35492F055D}"/>
          </ac:spMkLst>
        </pc:spChg>
        <pc:spChg chg="add del mod">
          <ac:chgData name="obiero byron" userId="232ae2405a4f46dd" providerId="LiveId" clId="{246F9392-02B2-4C2E-8FBC-659B4E34962A}" dt="2023-02-02T00:14:09.927" v="1285" actId="478"/>
          <ac:spMkLst>
            <pc:docMk/>
            <pc:sldMk cId="2276839930" sldId="307"/>
            <ac:spMk id="16" creationId="{3DF9EFAB-3A48-3322-FD89-7978D57849CF}"/>
          </ac:spMkLst>
        </pc:spChg>
        <pc:spChg chg="add del mod">
          <ac:chgData name="obiero byron" userId="232ae2405a4f46dd" providerId="LiveId" clId="{246F9392-02B2-4C2E-8FBC-659B4E34962A}" dt="2023-02-02T00:14:26.254" v="1289" actId="478"/>
          <ac:spMkLst>
            <pc:docMk/>
            <pc:sldMk cId="2276839930" sldId="307"/>
            <ac:spMk id="18" creationId="{3F817BF5-B093-6B62-EDC7-E4EE59ECBF3B}"/>
          </ac:spMkLst>
        </pc:spChg>
        <pc:spChg chg="add del mod">
          <ac:chgData name="obiero byron" userId="232ae2405a4f46dd" providerId="LiveId" clId="{246F9392-02B2-4C2E-8FBC-659B4E34962A}" dt="2023-02-02T00:14:45.222" v="1303" actId="478"/>
          <ac:spMkLst>
            <pc:docMk/>
            <pc:sldMk cId="2276839930" sldId="307"/>
            <ac:spMk id="20" creationId="{3BAB2BBB-7C71-66FB-EC49-F9233F9A97BB}"/>
          </ac:spMkLst>
        </pc:spChg>
        <pc:spChg chg="mod">
          <ac:chgData name="obiero byron" userId="232ae2405a4f46dd" providerId="LiveId" clId="{246F9392-02B2-4C2E-8FBC-659B4E34962A}" dt="2023-02-02T00:22:32.841" v="1452" actId="20577"/>
          <ac:spMkLst>
            <pc:docMk/>
            <pc:sldMk cId="2276839930" sldId="307"/>
            <ac:spMk id="21" creationId="{126B3CE3-4128-8F8E-0760-8B64348682F5}"/>
          </ac:spMkLst>
        </pc:spChg>
        <pc:spChg chg="del mod">
          <ac:chgData name="obiero byron" userId="232ae2405a4f46dd" providerId="LiveId" clId="{246F9392-02B2-4C2E-8FBC-659B4E34962A}" dt="2023-02-02T00:14:00.836" v="1283" actId="478"/>
          <ac:spMkLst>
            <pc:docMk/>
            <pc:sldMk cId="2276839930" sldId="307"/>
            <ac:spMk id="22" creationId="{B8A775F3-D483-728E-181B-869ED9CBDF2F}"/>
          </ac:spMkLst>
        </pc:spChg>
        <pc:spChg chg="add del">
          <ac:chgData name="obiero byron" userId="232ae2405a4f46dd" providerId="LiveId" clId="{246F9392-02B2-4C2E-8FBC-659B4E34962A}" dt="2023-02-02T00:21:30.496" v="1399" actId="22"/>
          <ac:spMkLst>
            <pc:docMk/>
            <pc:sldMk cId="2276839930" sldId="307"/>
            <ac:spMk id="24" creationId="{68C1A6EF-1134-D99C-E673-3DD991BDAD27}"/>
          </ac:spMkLst>
        </pc:spChg>
        <pc:spChg chg="add del mod">
          <ac:chgData name="obiero byron" userId="232ae2405a4f46dd" providerId="LiveId" clId="{246F9392-02B2-4C2E-8FBC-659B4E34962A}" dt="2023-02-02T00:21:54.891" v="1405" actId="478"/>
          <ac:spMkLst>
            <pc:docMk/>
            <pc:sldMk cId="2276839930" sldId="307"/>
            <ac:spMk id="25" creationId="{12617B18-5528-127A-8C8B-06BBF1E2D1FA}"/>
          </ac:spMkLst>
        </pc:spChg>
        <pc:spChg chg="del">
          <ac:chgData name="obiero byron" userId="232ae2405a4f46dd" providerId="LiveId" clId="{246F9392-02B2-4C2E-8FBC-659B4E34962A}" dt="2023-02-02T00:13:36.844" v="1277" actId="478"/>
          <ac:spMkLst>
            <pc:docMk/>
            <pc:sldMk cId="2276839930" sldId="307"/>
            <ac:spMk id="26" creationId="{3B78A704-3F4C-BA60-E2A0-78C04422CC59}"/>
          </ac:spMkLst>
        </pc:spChg>
        <pc:spChg chg="del mod">
          <ac:chgData name="obiero byron" userId="232ae2405a4f46dd" providerId="LiveId" clId="{246F9392-02B2-4C2E-8FBC-659B4E34962A}" dt="2023-02-02T00:13:47.574" v="1280" actId="478"/>
          <ac:spMkLst>
            <pc:docMk/>
            <pc:sldMk cId="2276839930" sldId="307"/>
            <ac:spMk id="27" creationId="{AD3E159C-8F18-6271-D733-C11E52BA168F}"/>
          </ac:spMkLst>
        </pc:spChg>
        <pc:spChg chg="del mod">
          <ac:chgData name="obiero byron" userId="232ae2405a4f46dd" providerId="LiveId" clId="{246F9392-02B2-4C2E-8FBC-659B4E34962A}" dt="2023-02-02T00:14:32.814" v="1291" actId="478"/>
          <ac:spMkLst>
            <pc:docMk/>
            <pc:sldMk cId="2276839930" sldId="307"/>
            <ac:spMk id="28" creationId="{B7455CD5-CB03-E684-FC3F-FE70DF6C472F}"/>
          </ac:spMkLst>
        </pc:spChg>
        <pc:spChg chg="del">
          <ac:chgData name="obiero byron" userId="232ae2405a4f46dd" providerId="LiveId" clId="{246F9392-02B2-4C2E-8FBC-659B4E34962A}" dt="2023-02-02T00:14:23.589" v="1288" actId="478"/>
          <ac:spMkLst>
            <pc:docMk/>
            <pc:sldMk cId="2276839930" sldId="307"/>
            <ac:spMk id="29" creationId="{56569593-FAD4-3D3C-5FB2-6E9C7B4A0654}"/>
          </ac:spMkLst>
        </pc:spChg>
        <pc:spChg chg="del">
          <ac:chgData name="obiero byron" userId="232ae2405a4f46dd" providerId="LiveId" clId="{246F9392-02B2-4C2E-8FBC-659B4E34962A}" dt="2023-02-02T00:14:42.588" v="1302" actId="478"/>
          <ac:spMkLst>
            <pc:docMk/>
            <pc:sldMk cId="2276839930" sldId="307"/>
            <ac:spMk id="30" creationId="{CB833035-7F55-7728-8060-8204B10C959B}"/>
          </ac:spMkLst>
        </pc:spChg>
        <pc:spChg chg="mod">
          <ac:chgData name="obiero byron" userId="232ae2405a4f46dd" providerId="LiveId" clId="{246F9392-02B2-4C2E-8FBC-659B4E34962A}" dt="2023-02-02T00:22:52.337" v="1455" actId="14100"/>
          <ac:spMkLst>
            <pc:docMk/>
            <pc:sldMk cId="2276839930" sldId="307"/>
            <ac:spMk id="31" creationId="{53D0BAA8-6F92-D5A9-9FA2-9533E81A8105}"/>
          </ac:spMkLst>
        </pc:spChg>
        <pc:spChg chg="mod">
          <ac:chgData name="obiero byron" userId="232ae2405a4f46dd" providerId="LiveId" clId="{246F9392-02B2-4C2E-8FBC-659B4E34962A}" dt="2023-02-02T00:11:34.266" v="1256" actId="27636"/>
          <ac:spMkLst>
            <pc:docMk/>
            <pc:sldMk cId="2276839930" sldId="307"/>
            <ac:spMk id="77" creationId="{D9A0AA8E-BE3B-E949-89DB-0208EE4A67DD}"/>
          </ac:spMkLst>
        </pc:spChg>
        <pc:picChg chg="add del mod">
          <ac:chgData name="obiero byron" userId="232ae2405a4f46dd" providerId="LiveId" clId="{246F9392-02B2-4C2E-8FBC-659B4E34962A}" dt="2023-02-02T00:12:27.562" v="1265" actId="478"/>
          <ac:picMkLst>
            <pc:docMk/>
            <pc:sldMk cId="2276839930" sldId="307"/>
            <ac:picMk id="41" creationId="{4F9E84D0-E7B3-63FA-BFFC-45B52AE85894}"/>
          </ac:picMkLst>
        </pc:picChg>
        <pc:picChg chg="del">
          <ac:chgData name="obiero byron" userId="232ae2405a4f46dd" providerId="LiveId" clId="{246F9392-02B2-4C2E-8FBC-659B4E34962A}" dt="2023-02-02T00:12:30.337" v="1266" actId="478"/>
          <ac:picMkLst>
            <pc:docMk/>
            <pc:sldMk cId="2276839930" sldId="307"/>
            <ac:picMk id="43" creationId="{20485BBC-3BEC-5430-3677-301E7A3D19F4}"/>
          </ac:picMkLst>
        </pc:picChg>
        <pc:picChg chg="del">
          <ac:chgData name="obiero byron" userId="232ae2405a4f46dd" providerId="LiveId" clId="{246F9392-02B2-4C2E-8FBC-659B4E34962A}" dt="2023-02-02T00:12:32.545" v="1267" actId="478"/>
          <ac:picMkLst>
            <pc:docMk/>
            <pc:sldMk cId="2276839930" sldId="307"/>
            <ac:picMk id="45" creationId="{62DE0294-702E-6C2F-FFA6-33EA99E75BB5}"/>
          </ac:picMkLst>
        </pc:picChg>
        <pc:picChg chg="del">
          <ac:chgData name="obiero byron" userId="232ae2405a4f46dd" providerId="LiveId" clId="{246F9392-02B2-4C2E-8FBC-659B4E34962A}" dt="2023-02-02T00:12:34.729" v="1268" actId="478"/>
          <ac:picMkLst>
            <pc:docMk/>
            <pc:sldMk cId="2276839930" sldId="307"/>
            <ac:picMk id="47" creationId="{7A487797-34AF-E5DF-3477-6F12967EFB33}"/>
          </ac:picMkLst>
        </pc:picChg>
        <pc:picChg chg="add del mod">
          <ac:chgData name="obiero byron" userId="232ae2405a4f46dd" providerId="LiveId" clId="{246F9392-02B2-4C2E-8FBC-659B4E34962A}" dt="2023-02-02T00:12:25.223" v="1264"/>
          <ac:picMkLst>
            <pc:docMk/>
            <pc:sldMk cId="2276839930" sldId="307"/>
            <ac:picMk id="1026" creationId="{945FF498-CC64-FF13-8D6D-C299E0ED4F81}"/>
          </ac:picMkLst>
        </pc:picChg>
        <pc:picChg chg="add del mod">
          <ac:chgData name="obiero byron" userId="232ae2405a4f46dd" providerId="LiveId" clId="{246F9392-02B2-4C2E-8FBC-659B4E34962A}" dt="2023-02-02T00:21:54.891" v="1405" actId="478"/>
          <ac:picMkLst>
            <pc:docMk/>
            <pc:sldMk cId="2276839930" sldId="307"/>
            <ac:picMk id="1028" creationId="{DBC6790F-A6C5-6580-EB0B-915DAFDA44DE}"/>
          </ac:picMkLst>
        </pc:picChg>
        <pc:picChg chg="add del">
          <ac:chgData name="obiero byron" userId="232ae2405a4f46dd" providerId="LiveId" clId="{246F9392-02B2-4C2E-8FBC-659B4E34962A}" dt="2023-02-02T00:15:52.796" v="1341"/>
          <ac:picMkLst>
            <pc:docMk/>
            <pc:sldMk cId="2276839930" sldId="307"/>
            <ac:picMk id="1030" creationId="{5C1C7883-7B21-2089-35E1-5B05FF652BC3}"/>
          </ac:picMkLst>
        </pc:picChg>
        <pc:picChg chg="add mod">
          <ac:chgData name="obiero byron" userId="232ae2405a4f46dd" providerId="LiveId" clId="{246F9392-02B2-4C2E-8FBC-659B4E34962A}" dt="2023-02-02T00:16:16.968" v="1348" actId="14100"/>
          <ac:picMkLst>
            <pc:docMk/>
            <pc:sldMk cId="2276839930" sldId="307"/>
            <ac:picMk id="1032" creationId="{CE2A1383-A546-366D-ADFF-ED0D0E899C46}"/>
          </ac:picMkLst>
        </pc:picChg>
        <pc:picChg chg="add del">
          <ac:chgData name="obiero byron" userId="232ae2405a4f46dd" providerId="LiveId" clId="{246F9392-02B2-4C2E-8FBC-659B4E34962A}" dt="2023-02-02T00:21:29.444" v="1398"/>
          <ac:picMkLst>
            <pc:docMk/>
            <pc:sldMk cId="2276839930" sldId="307"/>
            <ac:picMk id="1034" creationId="{7BEA34C2-774C-73AB-304D-8C86186B7765}"/>
          </ac:picMkLst>
        </pc:picChg>
        <pc:picChg chg="add del mod">
          <ac:chgData name="obiero byron" userId="232ae2405a4f46dd" providerId="LiveId" clId="{246F9392-02B2-4C2E-8FBC-659B4E34962A}" dt="2023-02-02T00:21:39.254" v="1402"/>
          <ac:picMkLst>
            <pc:docMk/>
            <pc:sldMk cId="2276839930" sldId="307"/>
            <ac:picMk id="1036" creationId="{6EEB5831-84C0-93BC-2F08-3A4BE9BC43F2}"/>
          </ac:picMkLst>
        </pc:picChg>
        <pc:picChg chg="add del mod">
          <ac:chgData name="obiero byron" userId="232ae2405a4f46dd" providerId="LiveId" clId="{246F9392-02B2-4C2E-8FBC-659B4E34962A}" dt="2023-02-02T00:21:54.331" v="1404"/>
          <ac:picMkLst>
            <pc:docMk/>
            <pc:sldMk cId="2276839930" sldId="307"/>
            <ac:picMk id="1038" creationId="{178AF32D-3BF5-9777-EDDB-72BF906A8243}"/>
          </ac:picMkLst>
        </pc:picChg>
      </pc:sldChg>
      <pc:sldChg chg="addSp delSp modSp mod modTransition">
        <pc:chgData name="obiero byron" userId="232ae2405a4f46dd" providerId="LiveId" clId="{246F9392-02B2-4C2E-8FBC-659B4E34962A}" dt="2023-02-02T00:47:28.712" v="1693" actId="255"/>
        <pc:sldMkLst>
          <pc:docMk/>
          <pc:sldMk cId="971989334" sldId="308"/>
        </pc:sldMkLst>
        <pc:spChg chg="del">
          <ac:chgData name="obiero byron" userId="232ae2405a4f46dd" providerId="LiveId" clId="{246F9392-02B2-4C2E-8FBC-659B4E34962A}" dt="2023-02-02T00:19:19.062" v="1394" actId="478"/>
          <ac:spMkLst>
            <pc:docMk/>
            <pc:sldMk cId="971989334" sldId="308"/>
            <ac:spMk id="2" creationId="{4492780A-B8DC-E841-9E8B-A14FF1779946}"/>
          </ac:spMkLst>
        </pc:spChg>
        <pc:spChg chg="del">
          <ac:chgData name="obiero byron" userId="232ae2405a4f46dd" providerId="LiveId" clId="{246F9392-02B2-4C2E-8FBC-659B4E34962A}" dt="2023-02-02T00:19:19.062" v="1394" actId="478"/>
          <ac:spMkLst>
            <pc:docMk/>
            <pc:sldMk cId="971989334" sldId="308"/>
            <ac:spMk id="3" creationId="{F4211D47-F384-6FA6-74CC-9C42CAC2FD22}"/>
          </ac:spMkLst>
        </pc:spChg>
        <pc:spChg chg="del">
          <ac:chgData name="obiero byron" userId="232ae2405a4f46dd" providerId="LiveId" clId="{246F9392-02B2-4C2E-8FBC-659B4E34962A}" dt="2023-02-02T00:19:19.062" v="1394" actId="478"/>
          <ac:spMkLst>
            <pc:docMk/>
            <pc:sldMk cId="971989334" sldId="308"/>
            <ac:spMk id="4" creationId="{F81227D3-F964-8FCA-9C7D-F5B249A2AAAD}"/>
          </ac:spMkLst>
        </pc:spChg>
        <pc:spChg chg="del">
          <ac:chgData name="obiero byron" userId="232ae2405a4f46dd" providerId="LiveId" clId="{246F9392-02B2-4C2E-8FBC-659B4E34962A}" dt="2023-02-02T00:19:19.062" v="1394" actId="478"/>
          <ac:spMkLst>
            <pc:docMk/>
            <pc:sldMk cId="971989334" sldId="308"/>
            <ac:spMk id="5" creationId="{CC753343-82B8-838D-9717-1489C689634C}"/>
          </ac:spMkLst>
        </pc:spChg>
        <pc:spChg chg="add del mod">
          <ac:chgData name="obiero byron" userId="232ae2405a4f46dd" providerId="LiveId" clId="{246F9392-02B2-4C2E-8FBC-659B4E34962A}" dt="2023-02-02T00:19:19.062" v="1394" actId="478"/>
          <ac:spMkLst>
            <pc:docMk/>
            <pc:sldMk cId="971989334" sldId="308"/>
            <ac:spMk id="7" creationId="{D5309283-E133-C4F1-94B4-5F17150D917C}"/>
          </ac:spMkLst>
        </pc:spChg>
        <pc:spChg chg="add del mod">
          <ac:chgData name="obiero byron" userId="232ae2405a4f46dd" providerId="LiveId" clId="{246F9392-02B2-4C2E-8FBC-659B4E34962A}" dt="2023-02-02T00:19:19.062" v="1394" actId="478"/>
          <ac:spMkLst>
            <pc:docMk/>
            <pc:sldMk cId="971989334" sldId="308"/>
            <ac:spMk id="9" creationId="{94ABB222-ADAF-EF51-DD0F-CE3BB5F8EA53}"/>
          </ac:spMkLst>
        </pc:spChg>
        <pc:spChg chg="del">
          <ac:chgData name="obiero byron" userId="232ae2405a4f46dd" providerId="LiveId" clId="{246F9392-02B2-4C2E-8FBC-659B4E34962A}" dt="2023-02-02T00:19:19.062" v="1394" actId="478"/>
          <ac:spMkLst>
            <pc:docMk/>
            <pc:sldMk cId="971989334" sldId="308"/>
            <ac:spMk id="10" creationId="{8A6F23DD-7C5D-ED60-22BD-5A8690CD301B}"/>
          </ac:spMkLst>
        </pc:spChg>
        <pc:spChg chg="del">
          <ac:chgData name="obiero byron" userId="232ae2405a4f46dd" providerId="LiveId" clId="{246F9392-02B2-4C2E-8FBC-659B4E34962A}" dt="2023-02-02T00:19:19.062" v="1394" actId="478"/>
          <ac:spMkLst>
            <pc:docMk/>
            <pc:sldMk cId="971989334" sldId="308"/>
            <ac:spMk id="11" creationId="{D188C844-5F45-EB9F-D5DA-4584E17B1774}"/>
          </ac:spMkLst>
        </pc:spChg>
        <pc:spChg chg="del">
          <ac:chgData name="obiero byron" userId="232ae2405a4f46dd" providerId="LiveId" clId="{246F9392-02B2-4C2E-8FBC-659B4E34962A}" dt="2023-02-02T00:19:19.062" v="1394" actId="478"/>
          <ac:spMkLst>
            <pc:docMk/>
            <pc:sldMk cId="971989334" sldId="308"/>
            <ac:spMk id="12" creationId="{854E9C9A-95CA-ECE7-D282-67D6BF69ACA8}"/>
          </ac:spMkLst>
        </pc:spChg>
        <pc:spChg chg="del">
          <ac:chgData name="obiero byron" userId="232ae2405a4f46dd" providerId="LiveId" clId="{246F9392-02B2-4C2E-8FBC-659B4E34962A}" dt="2023-02-02T00:19:19.062" v="1394" actId="478"/>
          <ac:spMkLst>
            <pc:docMk/>
            <pc:sldMk cId="971989334" sldId="308"/>
            <ac:spMk id="13" creationId="{E9D54E7A-7DF8-223A-8EE3-B26E84499FC0}"/>
          </ac:spMkLst>
        </pc:spChg>
        <pc:spChg chg="del">
          <ac:chgData name="obiero byron" userId="232ae2405a4f46dd" providerId="LiveId" clId="{246F9392-02B2-4C2E-8FBC-659B4E34962A}" dt="2023-02-02T00:19:19.062" v="1394" actId="478"/>
          <ac:spMkLst>
            <pc:docMk/>
            <pc:sldMk cId="971989334" sldId="308"/>
            <ac:spMk id="14" creationId="{70938DEE-1BD1-2EEF-BB61-E47123F2C50B}"/>
          </ac:spMkLst>
        </pc:spChg>
        <pc:spChg chg="del">
          <ac:chgData name="obiero byron" userId="232ae2405a4f46dd" providerId="LiveId" clId="{246F9392-02B2-4C2E-8FBC-659B4E34962A}" dt="2023-02-02T00:19:19.062" v="1394" actId="478"/>
          <ac:spMkLst>
            <pc:docMk/>
            <pc:sldMk cId="971989334" sldId="308"/>
            <ac:spMk id="15" creationId="{6528BADF-56AA-6896-4CB1-89AC4CEC3E8B}"/>
          </ac:spMkLst>
        </pc:spChg>
        <pc:spChg chg="add del mod">
          <ac:chgData name="obiero byron" userId="232ae2405a4f46dd" providerId="LiveId" clId="{246F9392-02B2-4C2E-8FBC-659B4E34962A}" dt="2023-02-02T00:19:20.856" v="1395" actId="478"/>
          <ac:spMkLst>
            <pc:docMk/>
            <pc:sldMk cId="971989334" sldId="308"/>
            <ac:spMk id="17" creationId="{D40ACC01-F2D4-00E5-68A0-F7430FBB1A4F}"/>
          </ac:spMkLst>
        </pc:spChg>
        <pc:spChg chg="add del mod">
          <ac:chgData name="obiero byron" userId="232ae2405a4f46dd" providerId="LiveId" clId="{246F9392-02B2-4C2E-8FBC-659B4E34962A}" dt="2023-02-02T00:19:20.856" v="1395" actId="478"/>
          <ac:spMkLst>
            <pc:docMk/>
            <pc:sldMk cId="971989334" sldId="308"/>
            <ac:spMk id="19" creationId="{F518C83F-9712-4122-747A-B46B909C9B58}"/>
          </ac:spMkLst>
        </pc:spChg>
        <pc:spChg chg="del">
          <ac:chgData name="obiero byron" userId="232ae2405a4f46dd" providerId="LiveId" clId="{246F9392-02B2-4C2E-8FBC-659B4E34962A}" dt="2023-02-02T00:19:19.062" v="1394" actId="478"/>
          <ac:spMkLst>
            <pc:docMk/>
            <pc:sldMk cId="971989334" sldId="308"/>
            <ac:spMk id="21" creationId="{126B3CE3-4128-8F8E-0760-8B64348682F5}"/>
          </ac:spMkLst>
        </pc:spChg>
        <pc:spChg chg="del">
          <ac:chgData name="obiero byron" userId="232ae2405a4f46dd" providerId="LiveId" clId="{246F9392-02B2-4C2E-8FBC-659B4E34962A}" dt="2023-02-02T00:19:19.062" v="1394" actId="478"/>
          <ac:spMkLst>
            <pc:docMk/>
            <pc:sldMk cId="971989334" sldId="308"/>
            <ac:spMk id="22" creationId="{B8A775F3-D483-728E-181B-869ED9CBDF2F}"/>
          </ac:spMkLst>
        </pc:spChg>
        <pc:spChg chg="add del mod">
          <ac:chgData name="obiero byron" userId="232ae2405a4f46dd" providerId="LiveId" clId="{246F9392-02B2-4C2E-8FBC-659B4E34962A}" dt="2023-02-02T00:19:20.856" v="1395" actId="478"/>
          <ac:spMkLst>
            <pc:docMk/>
            <pc:sldMk cId="971989334" sldId="308"/>
            <ac:spMk id="23" creationId="{776B876F-9409-B219-3D3F-7397155EAFFE}"/>
          </ac:spMkLst>
        </pc:spChg>
        <pc:spChg chg="add del mod">
          <ac:chgData name="obiero byron" userId="232ae2405a4f46dd" providerId="LiveId" clId="{246F9392-02B2-4C2E-8FBC-659B4E34962A}" dt="2023-02-02T00:19:20.856" v="1395" actId="478"/>
          <ac:spMkLst>
            <pc:docMk/>
            <pc:sldMk cId="971989334" sldId="308"/>
            <ac:spMk id="25" creationId="{BBD5252A-A0D3-73AA-425F-B0C060EBE53F}"/>
          </ac:spMkLst>
        </pc:spChg>
        <pc:spChg chg="del">
          <ac:chgData name="obiero byron" userId="232ae2405a4f46dd" providerId="LiveId" clId="{246F9392-02B2-4C2E-8FBC-659B4E34962A}" dt="2023-02-02T00:19:19.062" v="1394" actId="478"/>
          <ac:spMkLst>
            <pc:docMk/>
            <pc:sldMk cId="971989334" sldId="308"/>
            <ac:spMk id="26" creationId="{3B78A704-3F4C-BA60-E2A0-78C04422CC59}"/>
          </ac:spMkLst>
        </pc:spChg>
        <pc:spChg chg="del">
          <ac:chgData name="obiero byron" userId="232ae2405a4f46dd" providerId="LiveId" clId="{246F9392-02B2-4C2E-8FBC-659B4E34962A}" dt="2023-02-02T00:19:19.062" v="1394" actId="478"/>
          <ac:spMkLst>
            <pc:docMk/>
            <pc:sldMk cId="971989334" sldId="308"/>
            <ac:spMk id="27" creationId="{AD3E159C-8F18-6271-D733-C11E52BA168F}"/>
          </ac:spMkLst>
        </pc:spChg>
        <pc:spChg chg="del">
          <ac:chgData name="obiero byron" userId="232ae2405a4f46dd" providerId="LiveId" clId="{246F9392-02B2-4C2E-8FBC-659B4E34962A}" dt="2023-02-02T00:19:19.062" v="1394" actId="478"/>
          <ac:spMkLst>
            <pc:docMk/>
            <pc:sldMk cId="971989334" sldId="308"/>
            <ac:spMk id="28" creationId="{B7455CD5-CB03-E684-FC3F-FE70DF6C472F}"/>
          </ac:spMkLst>
        </pc:spChg>
        <pc:spChg chg="del">
          <ac:chgData name="obiero byron" userId="232ae2405a4f46dd" providerId="LiveId" clId="{246F9392-02B2-4C2E-8FBC-659B4E34962A}" dt="2023-02-02T00:19:19.062" v="1394" actId="478"/>
          <ac:spMkLst>
            <pc:docMk/>
            <pc:sldMk cId="971989334" sldId="308"/>
            <ac:spMk id="29" creationId="{56569593-FAD4-3D3C-5FB2-6E9C7B4A0654}"/>
          </ac:spMkLst>
        </pc:spChg>
        <pc:spChg chg="del">
          <ac:chgData name="obiero byron" userId="232ae2405a4f46dd" providerId="LiveId" clId="{246F9392-02B2-4C2E-8FBC-659B4E34962A}" dt="2023-02-02T00:19:19.062" v="1394" actId="478"/>
          <ac:spMkLst>
            <pc:docMk/>
            <pc:sldMk cId="971989334" sldId="308"/>
            <ac:spMk id="30" creationId="{CB833035-7F55-7728-8060-8204B10C959B}"/>
          </ac:spMkLst>
        </pc:spChg>
        <pc:spChg chg="del">
          <ac:chgData name="obiero byron" userId="232ae2405a4f46dd" providerId="LiveId" clId="{246F9392-02B2-4C2E-8FBC-659B4E34962A}" dt="2023-02-02T00:19:19.062" v="1394" actId="478"/>
          <ac:spMkLst>
            <pc:docMk/>
            <pc:sldMk cId="971989334" sldId="308"/>
            <ac:spMk id="31" creationId="{53D0BAA8-6F92-D5A9-9FA2-9533E81A8105}"/>
          </ac:spMkLst>
        </pc:spChg>
        <pc:spChg chg="add del mod">
          <ac:chgData name="obiero byron" userId="232ae2405a4f46dd" providerId="LiveId" clId="{246F9392-02B2-4C2E-8FBC-659B4E34962A}" dt="2023-02-02T00:19:20.856" v="1395" actId="478"/>
          <ac:spMkLst>
            <pc:docMk/>
            <pc:sldMk cId="971989334" sldId="308"/>
            <ac:spMk id="33" creationId="{0903864F-F6F6-F714-C2E8-37D0D812C107}"/>
          </ac:spMkLst>
        </pc:spChg>
        <pc:spChg chg="add del mod">
          <ac:chgData name="obiero byron" userId="232ae2405a4f46dd" providerId="LiveId" clId="{246F9392-02B2-4C2E-8FBC-659B4E34962A}" dt="2023-02-02T00:19:20.856" v="1395" actId="478"/>
          <ac:spMkLst>
            <pc:docMk/>
            <pc:sldMk cId="971989334" sldId="308"/>
            <ac:spMk id="35" creationId="{04E3E1FC-E611-4E36-AF35-288133ACB05E}"/>
          </ac:spMkLst>
        </pc:spChg>
        <pc:spChg chg="add del mod">
          <ac:chgData name="obiero byron" userId="232ae2405a4f46dd" providerId="LiveId" clId="{246F9392-02B2-4C2E-8FBC-659B4E34962A}" dt="2023-02-02T00:19:20.856" v="1395" actId="478"/>
          <ac:spMkLst>
            <pc:docMk/>
            <pc:sldMk cId="971989334" sldId="308"/>
            <ac:spMk id="37" creationId="{E7F7F732-8EF8-F9FF-C164-8C7299D9D876}"/>
          </ac:spMkLst>
        </pc:spChg>
        <pc:spChg chg="add del mod">
          <ac:chgData name="obiero byron" userId="232ae2405a4f46dd" providerId="LiveId" clId="{246F9392-02B2-4C2E-8FBC-659B4E34962A}" dt="2023-02-02T00:19:20.856" v="1395" actId="478"/>
          <ac:spMkLst>
            <pc:docMk/>
            <pc:sldMk cId="971989334" sldId="308"/>
            <ac:spMk id="39" creationId="{A580B286-46D8-16F5-2724-A03608F562AD}"/>
          </ac:spMkLst>
        </pc:spChg>
        <pc:spChg chg="add del mod">
          <ac:chgData name="obiero byron" userId="232ae2405a4f46dd" providerId="LiveId" clId="{246F9392-02B2-4C2E-8FBC-659B4E34962A}" dt="2023-02-02T00:19:20.856" v="1395" actId="478"/>
          <ac:spMkLst>
            <pc:docMk/>
            <pc:sldMk cId="971989334" sldId="308"/>
            <ac:spMk id="41" creationId="{61C6C6D5-4E75-E454-BF90-01D2EB91B8EB}"/>
          </ac:spMkLst>
        </pc:spChg>
        <pc:spChg chg="add del mod">
          <ac:chgData name="obiero byron" userId="232ae2405a4f46dd" providerId="LiveId" clId="{246F9392-02B2-4C2E-8FBC-659B4E34962A}" dt="2023-02-02T00:19:20.856" v="1395" actId="478"/>
          <ac:spMkLst>
            <pc:docMk/>
            <pc:sldMk cId="971989334" sldId="308"/>
            <ac:spMk id="43" creationId="{4673E6A3-B9B7-0F13-F5A6-E5DDACF54E90}"/>
          </ac:spMkLst>
        </pc:spChg>
        <pc:spChg chg="add del mod">
          <ac:chgData name="obiero byron" userId="232ae2405a4f46dd" providerId="LiveId" clId="{246F9392-02B2-4C2E-8FBC-659B4E34962A}" dt="2023-02-02T00:19:20.856" v="1395" actId="478"/>
          <ac:spMkLst>
            <pc:docMk/>
            <pc:sldMk cId="971989334" sldId="308"/>
            <ac:spMk id="45" creationId="{1B2E2F00-7293-5A47-ABA4-9F44E90F2CB5}"/>
          </ac:spMkLst>
        </pc:spChg>
        <pc:spChg chg="add del mod">
          <ac:chgData name="obiero byron" userId="232ae2405a4f46dd" providerId="LiveId" clId="{246F9392-02B2-4C2E-8FBC-659B4E34962A}" dt="2023-02-02T00:19:20.856" v="1395" actId="478"/>
          <ac:spMkLst>
            <pc:docMk/>
            <pc:sldMk cId="971989334" sldId="308"/>
            <ac:spMk id="47" creationId="{C3AA8169-A460-D366-F019-EAD060F7AF78}"/>
          </ac:spMkLst>
        </pc:spChg>
        <pc:spChg chg="add del mod">
          <ac:chgData name="obiero byron" userId="232ae2405a4f46dd" providerId="LiveId" clId="{246F9392-02B2-4C2E-8FBC-659B4E34962A}" dt="2023-02-02T00:19:20.856" v="1395" actId="478"/>
          <ac:spMkLst>
            <pc:docMk/>
            <pc:sldMk cId="971989334" sldId="308"/>
            <ac:spMk id="49" creationId="{8BAA4DE7-8D2B-A243-4574-124EE6A6D768}"/>
          </ac:spMkLst>
        </pc:spChg>
        <pc:spChg chg="add del mod">
          <ac:chgData name="obiero byron" userId="232ae2405a4f46dd" providerId="LiveId" clId="{246F9392-02B2-4C2E-8FBC-659B4E34962A}" dt="2023-02-02T00:19:20.856" v="1395" actId="478"/>
          <ac:spMkLst>
            <pc:docMk/>
            <pc:sldMk cId="971989334" sldId="308"/>
            <ac:spMk id="51" creationId="{04D5044A-104E-E428-B621-F2855DEB75D4}"/>
          </ac:spMkLst>
        </pc:spChg>
        <pc:spChg chg="add del mod">
          <ac:chgData name="obiero byron" userId="232ae2405a4f46dd" providerId="LiveId" clId="{246F9392-02B2-4C2E-8FBC-659B4E34962A}" dt="2023-02-02T00:19:20.856" v="1395" actId="478"/>
          <ac:spMkLst>
            <pc:docMk/>
            <pc:sldMk cId="971989334" sldId="308"/>
            <ac:spMk id="54" creationId="{E6936CF4-A804-F6B0-1061-607028A08081}"/>
          </ac:spMkLst>
        </pc:spChg>
        <pc:spChg chg="add del mod">
          <ac:chgData name="obiero byron" userId="232ae2405a4f46dd" providerId="LiveId" clId="{246F9392-02B2-4C2E-8FBC-659B4E34962A}" dt="2023-02-02T00:19:20.856" v="1395" actId="478"/>
          <ac:spMkLst>
            <pc:docMk/>
            <pc:sldMk cId="971989334" sldId="308"/>
            <ac:spMk id="58" creationId="{AFC69550-05CB-216B-BE26-4D2C788D2655}"/>
          </ac:spMkLst>
        </pc:spChg>
        <pc:spChg chg="add del mod">
          <ac:chgData name="obiero byron" userId="232ae2405a4f46dd" providerId="LiveId" clId="{246F9392-02B2-4C2E-8FBC-659B4E34962A}" dt="2023-02-02T00:19:20.856" v="1395" actId="478"/>
          <ac:spMkLst>
            <pc:docMk/>
            <pc:sldMk cId="971989334" sldId="308"/>
            <ac:spMk id="62" creationId="{DFB07E9F-403A-6027-C211-799F47453433}"/>
          </ac:spMkLst>
        </pc:spChg>
        <pc:spChg chg="add del mod">
          <ac:chgData name="obiero byron" userId="232ae2405a4f46dd" providerId="LiveId" clId="{246F9392-02B2-4C2E-8FBC-659B4E34962A}" dt="2023-02-02T00:19:20.856" v="1395" actId="478"/>
          <ac:spMkLst>
            <pc:docMk/>
            <pc:sldMk cId="971989334" sldId="308"/>
            <ac:spMk id="66" creationId="{46968A9F-8E72-D748-0254-570468AA2B1A}"/>
          </ac:spMkLst>
        </pc:spChg>
        <pc:spChg chg="add del mod">
          <ac:chgData name="obiero byron" userId="232ae2405a4f46dd" providerId="LiveId" clId="{246F9392-02B2-4C2E-8FBC-659B4E34962A}" dt="2023-02-02T00:19:20.856" v="1395" actId="478"/>
          <ac:spMkLst>
            <pc:docMk/>
            <pc:sldMk cId="971989334" sldId="308"/>
            <ac:spMk id="69" creationId="{3B2EBDC4-8E7E-19CA-4AF2-5C0CD0D43072}"/>
          </ac:spMkLst>
        </pc:spChg>
        <pc:spChg chg="add del mod">
          <ac:chgData name="obiero byron" userId="232ae2405a4f46dd" providerId="LiveId" clId="{246F9392-02B2-4C2E-8FBC-659B4E34962A}" dt="2023-02-02T00:19:20.856" v="1395" actId="478"/>
          <ac:spMkLst>
            <pc:docMk/>
            <pc:sldMk cId="971989334" sldId="308"/>
            <ac:spMk id="71" creationId="{73B7D4B2-B91A-B660-45B2-499089E38029}"/>
          </ac:spMkLst>
        </pc:spChg>
        <pc:spChg chg="add del mod">
          <ac:chgData name="obiero byron" userId="232ae2405a4f46dd" providerId="LiveId" clId="{246F9392-02B2-4C2E-8FBC-659B4E34962A}" dt="2023-02-02T00:19:20.856" v="1395" actId="478"/>
          <ac:spMkLst>
            <pc:docMk/>
            <pc:sldMk cId="971989334" sldId="308"/>
            <ac:spMk id="73" creationId="{BB73A615-C897-D226-79B8-86348E088FA7}"/>
          </ac:spMkLst>
        </pc:spChg>
        <pc:spChg chg="add del mod">
          <ac:chgData name="obiero byron" userId="232ae2405a4f46dd" providerId="LiveId" clId="{246F9392-02B2-4C2E-8FBC-659B4E34962A}" dt="2023-02-02T00:19:20.856" v="1395" actId="478"/>
          <ac:spMkLst>
            <pc:docMk/>
            <pc:sldMk cId="971989334" sldId="308"/>
            <ac:spMk id="75" creationId="{09F2071B-6766-CA7C-8EC5-AF98576121DB}"/>
          </ac:spMkLst>
        </pc:spChg>
        <pc:spChg chg="del mod">
          <ac:chgData name="obiero byron" userId="232ae2405a4f46dd" providerId="LiveId" clId="{246F9392-02B2-4C2E-8FBC-659B4E34962A}" dt="2023-02-02T00:19:19.062" v="1394" actId="478"/>
          <ac:spMkLst>
            <pc:docMk/>
            <pc:sldMk cId="971989334" sldId="308"/>
            <ac:spMk id="77" creationId="{D9A0AA8E-BE3B-E949-89DB-0208EE4A67DD}"/>
          </ac:spMkLst>
        </pc:spChg>
        <pc:spChg chg="add del mod">
          <ac:chgData name="obiero byron" userId="232ae2405a4f46dd" providerId="LiveId" clId="{246F9392-02B2-4C2E-8FBC-659B4E34962A}" dt="2023-02-02T00:19:20.856" v="1395" actId="478"/>
          <ac:spMkLst>
            <pc:docMk/>
            <pc:sldMk cId="971989334" sldId="308"/>
            <ac:spMk id="78" creationId="{1A70B68F-F219-B35C-2F66-EF47F5B78B74}"/>
          </ac:spMkLst>
        </pc:spChg>
        <pc:spChg chg="add del mod">
          <ac:chgData name="obiero byron" userId="232ae2405a4f46dd" providerId="LiveId" clId="{246F9392-02B2-4C2E-8FBC-659B4E34962A}" dt="2023-02-02T00:45:15.323" v="1678"/>
          <ac:spMkLst>
            <pc:docMk/>
            <pc:sldMk cId="971989334" sldId="308"/>
            <ac:spMk id="79" creationId="{9A874E53-A6E8-2994-FED5-F35F8984684C}"/>
          </ac:spMkLst>
        </pc:spChg>
        <pc:spChg chg="add mod">
          <ac:chgData name="obiero byron" userId="232ae2405a4f46dd" providerId="LiveId" clId="{246F9392-02B2-4C2E-8FBC-659B4E34962A}" dt="2023-02-02T00:47:28.712" v="1693" actId="255"/>
          <ac:spMkLst>
            <pc:docMk/>
            <pc:sldMk cId="971989334" sldId="308"/>
            <ac:spMk id="80" creationId="{1C39A6A9-CED3-0A4C-8E26-F8C6CE600C87}"/>
          </ac:spMkLst>
        </pc:spChg>
        <pc:picChg chg="del">
          <ac:chgData name="obiero byron" userId="232ae2405a4f46dd" providerId="LiveId" clId="{246F9392-02B2-4C2E-8FBC-659B4E34962A}" dt="2023-02-02T00:19:15.059" v="1392" actId="478"/>
          <ac:picMkLst>
            <pc:docMk/>
            <pc:sldMk cId="971989334" sldId="308"/>
            <ac:picMk id="53" creationId="{3BEA71D8-370E-DE64-E87D-942444FFBC9B}"/>
          </ac:picMkLst>
        </pc:picChg>
        <pc:picChg chg="del">
          <ac:chgData name="obiero byron" userId="232ae2405a4f46dd" providerId="LiveId" clId="{246F9392-02B2-4C2E-8FBC-659B4E34962A}" dt="2023-02-02T00:19:19.062" v="1394" actId="478"/>
          <ac:picMkLst>
            <pc:docMk/>
            <pc:sldMk cId="971989334" sldId="308"/>
            <ac:picMk id="55" creationId="{573BD657-1FD7-F7DE-47ED-2932A5FD1ED8}"/>
          </ac:picMkLst>
        </pc:picChg>
        <pc:picChg chg="del">
          <ac:chgData name="obiero byron" userId="232ae2405a4f46dd" providerId="LiveId" clId="{246F9392-02B2-4C2E-8FBC-659B4E34962A}" dt="2023-02-02T00:19:16.282" v="1393" actId="478"/>
          <ac:picMkLst>
            <pc:docMk/>
            <pc:sldMk cId="971989334" sldId="308"/>
            <ac:picMk id="57" creationId="{5537191C-6B05-661B-509C-BF71751D1711}"/>
          </ac:picMkLst>
        </pc:picChg>
        <pc:picChg chg="del">
          <ac:chgData name="obiero byron" userId="232ae2405a4f46dd" providerId="LiveId" clId="{246F9392-02B2-4C2E-8FBC-659B4E34962A}" dt="2023-02-02T00:19:19.062" v="1394" actId="478"/>
          <ac:picMkLst>
            <pc:docMk/>
            <pc:sldMk cId="971989334" sldId="308"/>
            <ac:picMk id="59" creationId="{C8693117-B77E-25DF-B95D-DE556C542E7B}"/>
          </ac:picMkLst>
        </pc:picChg>
        <pc:picChg chg="del">
          <ac:chgData name="obiero byron" userId="232ae2405a4f46dd" providerId="LiveId" clId="{246F9392-02B2-4C2E-8FBC-659B4E34962A}" dt="2023-02-02T00:19:19.062" v="1394" actId="478"/>
          <ac:picMkLst>
            <pc:docMk/>
            <pc:sldMk cId="971989334" sldId="308"/>
            <ac:picMk id="61" creationId="{79C9E55F-F6EF-94D9-06CE-C6DD5072004B}"/>
          </ac:picMkLst>
        </pc:picChg>
        <pc:picChg chg="del">
          <ac:chgData name="obiero byron" userId="232ae2405a4f46dd" providerId="LiveId" clId="{246F9392-02B2-4C2E-8FBC-659B4E34962A}" dt="2023-02-02T00:19:19.062" v="1394" actId="478"/>
          <ac:picMkLst>
            <pc:docMk/>
            <pc:sldMk cId="971989334" sldId="308"/>
            <ac:picMk id="63" creationId="{77185421-9478-DA6C-6E84-F1CE48E7C362}"/>
          </ac:picMkLst>
        </pc:picChg>
        <pc:picChg chg="del">
          <ac:chgData name="obiero byron" userId="232ae2405a4f46dd" providerId="LiveId" clId="{246F9392-02B2-4C2E-8FBC-659B4E34962A}" dt="2023-02-02T00:19:19.062" v="1394" actId="478"/>
          <ac:picMkLst>
            <pc:docMk/>
            <pc:sldMk cId="971989334" sldId="308"/>
            <ac:picMk id="65" creationId="{CAF68524-6EBE-A993-1AD3-20214DAF4FE9}"/>
          </ac:picMkLst>
        </pc:picChg>
        <pc:picChg chg="del">
          <ac:chgData name="obiero byron" userId="232ae2405a4f46dd" providerId="LiveId" clId="{246F9392-02B2-4C2E-8FBC-659B4E34962A}" dt="2023-02-02T00:19:19.062" v="1394" actId="478"/>
          <ac:picMkLst>
            <pc:docMk/>
            <pc:sldMk cId="971989334" sldId="308"/>
            <ac:picMk id="67" creationId="{9EAC3E97-8B44-239C-876D-05600F686C76}"/>
          </ac:picMkLst>
        </pc:picChg>
      </pc:sldChg>
      <pc:sldChg chg="addSp delSp modSp mod modTransition">
        <pc:chgData name="obiero byron" userId="232ae2405a4f46dd" providerId="LiveId" clId="{246F9392-02B2-4C2E-8FBC-659B4E34962A}" dt="2023-02-02T00:51:11.671" v="1738" actId="478"/>
        <pc:sldMkLst>
          <pc:docMk/>
          <pc:sldMk cId="3619058363" sldId="309"/>
        </pc:sldMkLst>
        <pc:spChg chg="mod">
          <ac:chgData name="obiero byron" userId="232ae2405a4f46dd" providerId="LiveId" clId="{246F9392-02B2-4C2E-8FBC-659B4E34962A}" dt="2023-02-02T00:47:57.960" v="1706" actId="20577"/>
          <ac:spMkLst>
            <pc:docMk/>
            <pc:sldMk cId="3619058363" sldId="309"/>
            <ac:spMk id="2" creationId="{B2CDC4AE-C2C4-A814-CC59-BD002AEF46FC}"/>
          </ac:spMkLst>
        </pc:spChg>
        <pc:spChg chg="del mod">
          <ac:chgData name="obiero byron" userId="232ae2405a4f46dd" providerId="LiveId" clId="{246F9392-02B2-4C2E-8FBC-659B4E34962A}" dt="2023-02-02T00:51:11.671" v="1738" actId="478"/>
          <ac:spMkLst>
            <pc:docMk/>
            <pc:sldMk cId="3619058363" sldId="309"/>
            <ac:spMk id="4" creationId="{8C2F00B7-F64B-BD9F-339A-EE343262F312}"/>
          </ac:spMkLst>
        </pc:spChg>
        <pc:spChg chg="add del mod">
          <ac:chgData name="obiero byron" userId="232ae2405a4f46dd" providerId="LiveId" clId="{246F9392-02B2-4C2E-8FBC-659B4E34962A}" dt="2023-02-02T00:48:17.374" v="1709" actId="478"/>
          <ac:spMkLst>
            <pc:docMk/>
            <pc:sldMk cId="3619058363" sldId="309"/>
            <ac:spMk id="6" creationId="{78A71EE0-5D7C-684C-A625-98CFAB7C2B4A}"/>
          </ac:spMkLst>
        </pc:spChg>
        <pc:graphicFrameChg chg="del mod">
          <ac:chgData name="obiero byron" userId="232ae2405a4f46dd" providerId="LiveId" clId="{246F9392-02B2-4C2E-8FBC-659B4E34962A}" dt="2023-02-02T00:48:08.624" v="1708" actId="478"/>
          <ac:graphicFrameMkLst>
            <pc:docMk/>
            <pc:sldMk cId="3619058363" sldId="309"/>
            <ac:graphicFrameMk id="7" creationId="{C1D7FEFA-7A16-2FA3-C133-D72EC12F246F}"/>
          </ac:graphicFrameMkLst>
        </pc:graphicFrameChg>
      </pc:sldChg>
      <pc:sldChg chg="del modTransition">
        <pc:chgData name="obiero byron" userId="232ae2405a4f46dd" providerId="LiveId" clId="{246F9392-02B2-4C2E-8FBC-659B4E34962A}" dt="2023-02-02T00:50:56.789" v="1734" actId="47"/>
        <pc:sldMkLst>
          <pc:docMk/>
          <pc:sldMk cId="520700503" sldId="310"/>
        </pc:sldMkLst>
      </pc:sldChg>
      <pc:sldChg chg="delSp modSp mod modTransition">
        <pc:chgData name="obiero byron" userId="232ae2405a4f46dd" providerId="LiveId" clId="{246F9392-02B2-4C2E-8FBC-659B4E34962A}" dt="2023-02-02T00:18:38.896" v="1381"/>
        <pc:sldMkLst>
          <pc:docMk/>
          <pc:sldMk cId="941015171" sldId="311"/>
        </pc:sldMkLst>
        <pc:spChg chg="mod">
          <ac:chgData name="obiero byron" userId="232ae2405a4f46dd" providerId="LiveId" clId="{246F9392-02B2-4C2E-8FBC-659B4E34962A}" dt="2023-02-01T23:58:34.688" v="1111" actId="20577"/>
          <ac:spMkLst>
            <pc:docMk/>
            <pc:sldMk cId="941015171" sldId="311"/>
            <ac:spMk id="2" creationId="{800B4516-A78C-D69C-2051-684BD2AB4940}"/>
          </ac:spMkLst>
        </pc:spChg>
        <pc:spChg chg="del">
          <ac:chgData name="obiero byron" userId="232ae2405a4f46dd" providerId="LiveId" clId="{246F9392-02B2-4C2E-8FBC-659B4E34962A}" dt="2023-02-01T23:26:38.182" v="884" actId="478"/>
          <ac:spMkLst>
            <pc:docMk/>
            <pc:sldMk cId="941015171" sldId="311"/>
            <ac:spMk id="4" creationId="{21D9DF05-D04B-F9CE-FC13-DEDFBD7A9507}"/>
          </ac:spMkLst>
        </pc:spChg>
        <pc:graphicFrameChg chg="mod">
          <ac:chgData name="obiero byron" userId="232ae2405a4f46dd" providerId="LiveId" clId="{246F9392-02B2-4C2E-8FBC-659B4E34962A}" dt="2023-02-01T23:29:41.687" v="904" actId="14100"/>
          <ac:graphicFrameMkLst>
            <pc:docMk/>
            <pc:sldMk cId="941015171" sldId="311"/>
            <ac:graphicFrameMk id="6" creationId="{04E3C183-7D16-18CC-89F3-EFCB21A47EDD}"/>
          </ac:graphicFrameMkLst>
        </pc:graphicFrameChg>
      </pc:sldChg>
      <pc:sldChg chg="addSp delSp modSp mod modTransition">
        <pc:chgData name="obiero byron" userId="232ae2405a4f46dd" providerId="LiveId" clId="{246F9392-02B2-4C2E-8FBC-659B4E34962A}" dt="2023-02-02T00:36:39.111" v="1579"/>
        <pc:sldMkLst>
          <pc:docMk/>
          <pc:sldMk cId="871201397" sldId="312"/>
        </pc:sldMkLst>
        <pc:spChg chg="mod">
          <ac:chgData name="obiero byron" userId="232ae2405a4f46dd" providerId="LiveId" clId="{246F9392-02B2-4C2E-8FBC-659B4E34962A}" dt="2023-02-02T00:07:54" v="1165" actId="2711"/>
          <ac:spMkLst>
            <pc:docMk/>
            <pc:sldMk cId="871201397" sldId="312"/>
            <ac:spMk id="2" creationId="{1450712D-83C9-7B91-F708-5D07E4C2815D}"/>
          </ac:spMkLst>
        </pc:spChg>
        <pc:spChg chg="add mod">
          <ac:chgData name="obiero byron" userId="232ae2405a4f46dd" providerId="LiveId" clId="{246F9392-02B2-4C2E-8FBC-659B4E34962A}" dt="2023-02-02T00:36:39.111" v="1579"/>
          <ac:spMkLst>
            <pc:docMk/>
            <pc:sldMk cId="871201397" sldId="312"/>
            <ac:spMk id="7" creationId="{EE8D7428-85AB-B65F-1C44-24C1F1795E22}"/>
          </ac:spMkLst>
        </pc:spChg>
        <pc:graphicFrameChg chg="del">
          <ac:chgData name="obiero byron" userId="232ae2405a4f46dd" providerId="LiveId" clId="{246F9392-02B2-4C2E-8FBC-659B4E34962A}" dt="2023-02-02T00:07:07.930" v="1152" actId="478"/>
          <ac:graphicFrameMkLst>
            <pc:docMk/>
            <pc:sldMk cId="871201397" sldId="312"/>
            <ac:graphicFrameMk id="6" creationId="{3B4F3B47-5D90-6680-2EE4-D15F8C55D228}"/>
          </ac:graphicFrameMkLst>
        </pc:graphicFrameChg>
      </pc:sldChg>
      <pc:sldChg chg="del modTransition">
        <pc:chgData name="obiero byron" userId="232ae2405a4f46dd" providerId="LiveId" clId="{246F9392-02B2-4C2E-8FBC-659B4E34962A}" dt="2023-02-02T00:48:28.969" v="1712" actId="47"/>
        <pc:sldMkLst>
          <pc:docMk/>
          <pc:sldMk cId="2068121164" sldId="313"/>
        </pc:sldMkLst>
      </pc:sldChg>
      <pc:sldChg chg="delSp modSp mod ord modTransition">
        <pc:chgData name="obiero byron" userId="232ae2405a4f46dd" providerId="LiveId" clId="{246F9392-02B2-4C2E-8FBC-659B4E34962A}" dt="2023-02-02T00:49:30.257" v="1718"/>
        <pc:sldMkLst>
          <pc:docMk/>
          <pc:sldMk cId="1563980609" sldId="314"/>
        </pc:sldMkLst>
        <pc:spChg chg="mod">
          <ac:chgData name="obiero byron" userId="232ae2405a4f46dd" providerId="LiveId" clId="{246F9392-02B2-4C2E-8FBC-659B4E34962A}" dt="2023-02-02T00:48:52.641" v="1716" actId="20577"/>
          <ac:spMkLst>
            <pc:docMk/>
            <pc:sldMk cId="1563980609" sldId="314"/>
            <ac:spMk id="2" creationId="{82C7E564-4283-8AE2-ADD2-7B3FFCFA26C7}"/>
          </ac:spMkLst>
        </pc:spChg>
        <pc:spChg chg="del mod">
          <ac:chgData name="obiero byron" userId="232ae2405a4f46dd" providerId="LiveId" clId="{246F9392-02B2-4C2E-8FBC-659B4E34962A}" dt="2023-02-02T00:09:31.934" v="1192" actId="478"/>
          <ac:spMkLst>
            <pc:docMk/>
            <pc:sldMk cId="1563980609" sldId="314"/>
            <ac:spMk id="3" creationId="{C9CFA000-38C2-F344-E543-42483390408A}"/>
          </ac:spMkLst>
        </pc:spChg>
        <pc:spChg chg="del mod">
          <ac:chgData name="obiero byron" userId="232ae2405a4f46dd" providerId="LiveId" clId="{246F9392-02B2-4C2E-8FBC-659B4E34962A}" dt="2023-02-02T00:10:49.391" v="1205" actId="478"/>
          <ac:spMkLst>
            <pc:docMk/>
            <pc:sldMk cId="1563980609" sldId="314"/>
            <ac:spMk id="10" creationId="{FA47ED29-D9DA-9DC6-8B43-80EC2A2E5B50}"/>
          </ac:spMkLst>
        </pc:spChg>
        <pc:spChg chg="del mod">
          <ac:chgData name="obiero byron" userId="232ae2405a4f46dd" providerId="LiveId" clId="{246F9392-02B2-4C2E-8FBC-659B4E34962A}" dt="2023-02-02T00:10:42.742" v="1203" actId="478"/>
          <ac:spMkLst>
            <pc:docMk/>
            <pc:sldMk cId="1563980609" sldId="314"/>
            <ac:spMk id="11" creationId="{CB634FAD-36DD-9FB0-7030-266A29178C42}"/>
          </ac:spMkLst>
        </pc:spChg>
      </pc:sldChg>
      <pc:sldChg chg="del modTransition">
        <pc:chgData name="obiero byron" userId="232ae2405a4f46dd" providerId="LiveId" clId="{246F9392-02B2-4C2E-8FBC-659B4E34962A}" dt="2023-02-02T00:48:22.089" v="1710" actId="47"/>
        <pc:sldMkLst>
          <pc:docMk/>
          <pc:sldMk cId="58893715" sldId="315"/>
        </pc:sldMkLst>
      </pc:sldChg>
      <pc:sldChg chg="modSp del mod modTransition">
        <pc:chgData name="obiero byron" userId="232ae2405a4f46dd" providerId="LiveId" clId="{246F9392-02B2-4C2E-8FBC-659B4E34962A}" dt="2023-02-02T00:51:01.863" v="1735" actId="47"/>
        <pc:sldMkLst>
          <pc:docMk/>
          <pc:sldMk cId="2790251853" sldId="316"/>
        </pc:sldMkLst>
        <pc:spChg chg="mod">
          <ac:chgData name="obiero byron" userId="232ae2405a4f46dd" providerId="LiveId" clId="{246F9392-02B2-4C2E-8FBC-659B4E34962A}" dt="2023-02-02T00:50:24.321" v="1733" actId="255"/>
          <ac:spMkLst>
            <pc:docMk/>
            <pc:sldMk cId="2790251853" sldId="316"/>
            <ac:spMk id="5" creationId="{AAF5CF3F-E5EF-5769-3F83-24ADB4412BBF}"/>
          </ac:spMkLst>
        </pc:spChg>
      </pc:sldChg>
      <pc:sldChg chg="modSp new mod modTransition">
        <pc:chgData name="obiero byron" userId="232ae2405a4f46dd" providerId="LiveId" clId="{246F9392-02B2-4C2E-8FBC-659B4E34962A}" dt="2023-02-02T00:18:38.896" v="1381"/>
        <pc:sldMkLst>
          <pc:docMk/>
          <pc:sldMk cId="2324027868" sldId="317"/>
        </pc:sldMkLst>
        <pc:spChg chg="mod">
          <ac:chgData name="obiero byron" userId="232ae2405a4f46dd" providerId="LiveId" clId="{246F9392-02B2-4C2E-8FBC-659B4E34962A}" dt="2023-02-01T23:40:20.601" v="1077" actId="255"/>
          <ac:spMkLst>
            <pc:docMk/>
            <pc:sldMk cId="2324027868" sldId="317"/>
            <ac:spMk id="2" creationId="{021BC044-14FD-72B7-43C6-87692B2BA9B4}"/>
          </ac:spMkLst>
        </pc:spChg>
        <pc:spChg chg="mod">
          <ac:chgData name="obiero byron" userId="232ae2405a4f46dd" providerId="LiveId" clId="{246F9392-02B2-4C2E-8FBC-659B4E34962A}" dt="2023-02-01T23:57:07.447" v="1099" actId="20577"/>
          <ac:spMkLst>
            <pc:docMk/>
            <pc:sldMk cId="2324027868" sldId="317"/>
            <ac:spMk id="3" creationId="{3BD37D79-09A2-2941-B86D-EE2E7DEB391A}"/>
          </ac:spMkLst>
        </pc:spChg>
      </pc:sldChg>
      <pc:sldChg chg="modSp new mod modTransition">
        <pc:chgData name="obiero byron" userId="232ae2405a4f46dd" providerId="LiveId" clId="{246F9392-02B2-4C2E-8FBC-659B4E34962A}" dt="2023-02-02T00:44:12.255" v="1672" actId="20577"/>
        <pc:sldMkLst>
          <pc:docMk/>
          <pc:sldMk cId="1119831870" sldId="318"/>
        </pc:sldMkLst>
        <pc:spChg chg="mod">
          <ac:chgData name="obiero byron" userId="232ae2405a4f46dd" providerId="LiveId" clId="{246F9392-02B2-4C2E-8FBC-659B4E34962A}" dt="2023-02-01T23:40:32.842" v="1079" actId="14100"/>
          <ac:spMkLst>
            <pc:docMk/>
            <pc:sldMk cId="1119831870" sldId="318"/>
            <ac:spMk id="2" creationId="{6AEEF01D-51CD-3E0F-5BCD-7198900E34D5}"/>
          </ac:spMkLst>
        </pc:spChg>
        <pc:spChg chg="mod">
          <ac:chgData name="obiero byron" userId="232ae2405a4f46dd" providerId="LiveId" clId="{246F9392-02B2-4C2E-8FBC-659B4E34962A}" dt="2023-02-02T00:44:12.255" v="1672" actId="20577"/>
          <ac:spMkLst>
            <pc:docMk/>
            <pc:sldMk cId="1119831870" sldId="318"/>
            <ac:spMk id="3" creationId="{E6F28365-A268-323C-1A0D-333A5414BD6E}"/>
          </ac:spMkLst>
        </pc:spChg>
      </pc:sldChg>
      <pc:sldChg chg="modSp new mod modTransition">
        <pc:chgData name="obiero byron" userId="232ae2405a4f46dd" providerId="LiveId" clId="{246F9392-02B2-4C2E-8FBC-659B4E34962A}" dt="2023-02-02T00:44:43.495" v="1674"/>
        <pc:sldMkLst>
          <pc:docMk/>
          <pc:sldMk cId="3699611665" sldId="319"/>
        </pc:sldMkLst>
        <pc:spChg chg="mod">
          <ac:chgData name="obiero byron" userId="232ae2405a4f46dd" providerId="LiveId" clId="{246F9392-02B2-4C2E-8FBC-659B4E34962A}" dt="2023-02-01T23:40:44.279" v="1081" actId="14100"/>
          <ac:spMkLst>
            <pc:docMk/>
            <pc:sldMk cId="3699611665" sldId="319"/>
            <ac:spMk id="2" creationId="{11FEE63D-BF78-C615-3CCD-69B12FC6D320}"/>
          </ac:spMkLst>
        </pc:spChg>
        <pc:spChg chg="mod">
          <ac:chgData name="obiero byron" userId="232ae2405a4f46dd" providerId="LiveId" clId="{246F9392-02B2-4C2E-8FBC-659B4E34962A}" dt="2023-02-02T00:44:43.495" v="1674"/>
          <ac:spMkLst>
            <pc:docMk/>
            <pc:sldMk cId="3699611665" sldId="319"/>
            <ac:spMk id="3" creationId="{7C48AA3A-A033-83CD-2B85-A0017E268241}"/>
          </ac:spMkLst>
        </pc:spChg>
      </pc:sldChg>
      <pc:sldChg chg="modSp new mod modTransition">
        <pc:chgData name="obiero byron" userId="232ae2405a4f46dd" providerId="LiveId" clId="{246F9392-02B2-4C2E-8FBC-659B4E34962A}" dt="2023-02-02T00:39:51.184" v="1629" actId="20577"/>
        <pc:sldMkLst>
          <pc:docMk/>
          <pc:sldMk cId="1173856096" sldId="320"/>
        </pc:sldMkLst>
        <pc:spChg chg="mod">
          <ac:chgData name="obiero byron" userId="232ae2405a4f46dd" providerId="LiveId" clId="{246F9392-02B2-4C2E-8FBC-659B4E34962A}" dt="2023-02-02T00:02:12.607" v="1129" actId="20577"/>
          <ac:spMkLst>
            <pc:docMk/>
            <pc:sldMk cId="1173856096" sldId="320"/>
            <ac:spMk id="2" creationId="{30E4CB27-EC9B-0F1D-7CF0-C49D12E21CFD}"/>
          </ac:spMkLst>
        </pc:spChg>
        <pc:spChg chg="mod">
          <ac:chgData name="obiero byron" userId="232ae2405a4f46dd" providerId="LiveId" clId="{246F9392-02B2-4C2E-8FBC-659B4E34962A}" dt="2023-02-02T00:39:51.184" v="1629" actId="20577"/>
          <ac:spMkLst>
            <pc:docMk/>
            <pc:sldMk cId="1173856096" sldId="320"/>
            <ac:spMk id="3" creationId="{16C8C3F0-E8DE-EA52-2810-63E97006A72F}"/>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dLbls>
          <c:dLblPos val="outEnd"/>
          <c:showLegendKey val="0"/>
          <c:showVal val="1"/>
          <c:showCatName val="0"/>
          <c:showSerName val="0"/>
          <c:showPercent val="0"/>
          <c:showBubbleSize val="0"/>
        </c:dLbls>
        <c:gapWidth val="182"/>
        <c:axId val="1111705064"/>
        <c:axId val="1111706704"/>
      </c:barChart>
      <c:catAx>
        <c:axId val="1111705064"/>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accent3"/>
                </a:solidFill>
                <a:latin typeface="Gill Sans Nova Light" panose="020B0302020104020203" pitchFamily="34" charset="0"/>
                <a:ea typeface="+mn-ea"/>
                <a:cs typeface="Gill Sans Light" panose="020B0302020104020203" pitchFamily="34" charset="-79"/>
              </a:defRPr>
            </a:pPr>
            <a:endParaRPr lang="en-US"/>
          </a:p>
        </c:txPr>
        <c:crossAx val="1111706704"/>
        <c:crosses val="autoZero"/>
        <c:auto val="1"/>
        <c:lblAlgn val="ctr"/>
        <c:lblOffset val="100"/>
        <c:noMultiLvlLbl val="0"/>
      </c:catAx>
      <c:valAx>
        <c:axId val="1111706704"/>
        <c:scaling>
          <c:orientation val="minMax"/>
        </c:scaling>
        <c:delete val="0"/>
        <c:axPos val="l"/>
        <c:majorGridlines>
          <c:spPr>
            <a:ln w="9525" cap="flat" cmpd="sng" algn="ctr">
              <a:solidFill>
                <a:schemeClr val="tx1">
                  <a:lumMod val="15000"/>
                  <a:lumOff val="85000"/>
                </a:schemeClr>
              </a:solidFill>
              <a:round/>
            </a:ln>
            <a:effectLst/>
          </c:spPr>
        </c:majorGridlines>
        <c:numFmt formatCode="_(* #,##0.0_);_(* \(#,##0.0\);_(* &quot;-&quot;??_);_(@_)"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accent3"/>
                </a:solidFill>
                <a:latin typeface="Gill Sans Nova Light" panose="020B0302020104020203" pitchFamily="34" charset="0"/>
                <a:ea typeface="+mn-ea"/>
                <a:cs typeface="Gill Sans Light" panose="020B0302020104020203" pitchFamily="34" charset="-79"/>
              </a:defRPr>
            </a:pPr>
            <a:endParaRPr lang="en-US"/>
          </a:p>
        </c:txPr>
        <c:crossAx val="1111705064"/>
        <c:crosses val="autoZero"/>
        <c:crossBetween val="between"/>
      </c:valAx>
      <c:spPr>
        <a:noFill/>
        <a:ln w="25400">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accent3"/>
              </a:solidFill>
              <a:latin typeface="Gill Sans Nova Light" panose="020B0302020104020203" pitchFamily="34" charset="0"/>
              <a:ea typeface="+mn-ea"/>
              <a:cs typeface="Gill Sans Light" panose="020B0302020104020203" pitchFamily="34" charset="-79"/>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cdr:x>
      <cdr:y>0.0088</cdr:y>
    </cdr:from>
    <cdr:to>
      <cdr:x>1</cdr:x>
      <cdr:y>1</cdr:y>
    </cdr:to>
    <cdr:sp macro="" textlink="">
      <cdr:nvSpPr>
        <cdr:cNvPr id="2" name="TextBox 1">
          <a:extLst xmlns:a="http://schemas.openxmlformats.org/drawingml/2006/main">
            <a:ext uri="{FF2B5EF4-FFF2-40B4-BE49-F238E27FC236}">
              <a16:creationId xmlns:a16="http://schemas.microsoft.com/office/drawing/2014/main" id="{23CC5E80-6C56-66E2-DE55-E2C4F1200E5B}"/>
            </a:ext>
          </a:extLst>
        </cdr:cNvPr>
        <cdr:cNvSpPr txBox="1"/>
      </cdr:nvSpPr>
      <cdr:spPr>
        <a:xfrm xmlns:a="http://schemas.openxmlformats.org/drawingml/2006/main">
          <a:off x="0" y="38419"/>
          <a:ext cx="10515600" cy="432879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2400" b="1" dirty="0"/>
            <a:t>- </a:t>
          </a:r>
          <a:r>
            <a:rPr lang="en-US" sz="2150" b="1" dirty="0">
              <a:latin typeface="Times New Roman" panose="02020603050405020304" pitchFamily="18" charset="0"/>
              <a:cs typeface="Times New Roman" panose="02020603050405020304" pitchFamily="18" charset="0"/>
            </a:rPr>
            <a:t>Guest services </a:t>
          </a:r>
          <a:r>
            <a:rPr lang="en-US" sz="2150" dirty="0">
              <a:latin typeface="Times New Roman" panose="02020603050405020304" pitchFamily="18" charset="0"/>
              <a:cs typeface="Times New Roman" panose="02020603050405020304" pitchFamily="18" charset="0"/>
            </a:rPr>
            <a:t>is a critical component of any hotel, and it is responsible for ensuring   that guests have a positive experience while they are staying (Lu, </a:t>
          </a:r>
          <a:r>
            <a:rPr lang="en-US" sz="2150" dirty="0" err="1">
              <a:latin typeface="Times New Roman" panose="02020603050405020304" pitchFamily="18" charset="0"/>
              <a:cs typeface="Times New Roman" panose="02020603050405020304" pitchFamily="18" charset="0"/>
            </a:rPr>
            <a:t>Berchoux</a:t>
          </a:r>
          <a:r>
            <a:rPr lang="en-US" sz="2150" dirty="0">
              <a:latin typeface="Times New Roman" panose="02020603050405020304" pitchFamily="18" charset="0"/>
              <a:cs typeface="Times New Roman" panose="02020603050405020304" pitchFamily="18" charset="0"/>
            </a:rPr>
            <a:t>, Marek and Chen, 2015; </a:t>
          </a:r>
          <a:r>
            <a:rPr lang="en-US" sz="2150" dirty="0" err="1">
              <a:latin typeface="Times New Roman" panose="02020603050405020304" pitchFamily="18" charset="0"/>
              <a:cs typeface="Times New Roman" panose="02020603050405020304" pitchFamily="18" charset="0"/>
            </a:rPr>
            <a:t>Piccoli</a:t>
          </a:r>
          <a:r>
            <a:rPr lang="en-US" sz="2150" dirty="0">
              <a:latin typeface="Times New Roman" panose="02020603050405020304" pitchFamily="18" charset="0"/>
              <a:cs typeface="Times New Roman" panose="02020603050405020304" pitchFamily="18" charset="0"/>
            </a:rPr>
            <a:t> et al., 2017). </a:t>
          </a:r>
        </a:p>
        <a:p xmlns:a="http://schemas.openxmlformats.org/drawingml/2006/main">
          <a:pPr marL="342900" indent="-342900">
            <a:buFontTx/>
            <a:buChar char="-"/>
          </a:pPr>
          <a:r>
            <a:rPr lang="en-US" sz="2150" dirty="0">
              <a:latin typeface="Times New Roman" panose="02020603050405020304" pitchFamily="18" charset="0"/>
              <a:cs typeface="Times New Roman" panose="02020603050405020304" pitchFamily="18" charset="0"/>
            </a:rPr>
            <a:t>All brands offer a variety of services, but the level of service and the expectations of guests vary depending on the target market. </a:t>
          </a:r>
        </a:p>
        <a:p xmlns:a="http://schemas.openxmlformats.org/drawingml/2006/main">
          <a:pPr marL="342900" indent="-342900">
            <a:buFontTx/>
            <a:buChar char="-"/>
          </a:pPr>
          <a:r>
            <a:rPr lang="en-US" sz="2150" dirty="0">
              <a:latin typeface="Times New Roman" panose="02020603050405020304" pitchFamily="18" charset="0"/>
              <a:cs typeface="Times New Roman" panose="02020603050405020304" pitchFamily="18" charset="0"/>
            </a:rPr>
            <a:t>All brands have a role and function in meeting the needs of guests, including providing accurate information, providing timely assistance, and resolving any issues that may arise. </a:t>
          </a:r>
        </a:p>
        <a:p xmlns:a="http://schemas.openxmlformats.org/drawingml/2006/main">
          <a:pPr marL="342900" indent="-342900">
            <a:buFontTx/>
            <a:buChar char="-"/>
          </a:pPr>
          <a:r>
            <a:rPr lang="en-US" sz="2150" dirty="0">
              <a:latin typeface="Times New Roman" panose="02020603050405020304" pitchFamily="18" charset="0"/>
              <a:cs typeface="Times New Roman" panose="02020603050405020304" pitchFamily="18" charset="0"/>
            </a:rPr>
            <a:t>Meeting the needs of guests is important, not only because it ensures a positive experience, but also because it contributes to the hotel’s reputation and can lead to increased business (</a:t>
          </a:r>
          <a:r>
            <a:rPr lang="en-US" sz="2150" dirty="0" err="1">
              <a:latin typeface="Times New Roman" panose="02020603050405020304" pitchFamily="18" charset="0"/>
              <a:cs typeface="Times New Roman" panose="02020603050405020304" pitchFamily="18" charset="0"/>
            </a:rPr>
            <a:t>Manhas</a:t>
          </a:r>
          <a:r>
            <a:rPr lang="en-US" sz="2150" dirty="0">
              <a:latin typeface="Times New Roman" panose="02020603050405020304" pitchFamily="18" charset="0"/>
              <a:cs typeface="Times New Roman" panose="02020603050405020304" pitchFamily="18" charset="0"/>
            </a:rPr>
            <a:t> and </a:t>
          </a:r>
          <a:r>
            <a:rPr lang="en-US" sz="2150" dirty="0" err="1">
              <a:latin typeface="Times New Roman" panose="02020603050405020304" pitchFamily="18" charset="0"/>
              <a:cs typeface="Times New Roman" panose="02020603050405020304" pitchFamily="18" charset="0"/>
            </a:rPr>
            <a:t>Tukamushaba</a:t>
          </a:r>
          <a:r>
            <a:rPr lang="en-US" sz="2150" dirty="0">
              <a:latin typeface="Times New Roman" panose="02020603050405020304" pitchFamily="18" charset="0"/>
              <a:cs typeface="Times New Roman" panose="02020603050405020304" pitchFamily="18" charset="0"/>
            </a:rPr>
            <a:t>, 2015). It is crucial that hotels provide excellent guest services in order to maintain their position as leaders in the hospitality industry.</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2/9/2023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2/9/2023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5</a:t>
            </a:fld>
            <a:endParaRPr lang="en-US" dirty="0"/>
          </a:p>
        </p:txBody>
      </p:sp>
    </p:spTree>
    <p:extLst>
      <p:ext uri="{BB962C8B-B14F-4D97-AF65-F5344CB8AC3E}">
        <p14:creationId xmlns:p14="http://schemas.microsoft.com/office/powerpoint/2010/main" val="12428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go.skimresources.com/?id=108360X1565867&amp;sref=https://thepointsguy.com/guide/marriott-hotel-brands&amp;url=https://www.ritzcarlton.com/en/reserve" TargetMode="External"/><Relationship Id="rId2" Type="http://schemas.openxmlformats.org/officeDocument/2006/relationships/hyperlink" Target="https://go.skimresources.com/?id=108360X1565867&amp;sref=https://thepointsguy.com/guide/marriott-hotel-brands&amp;url=https://www.ritzcarlton.com/" TargetMode="External"/><Relationship Id="rId1" Type="http://schemas.openxmlformats.org/officeDocument/2006/relationships/slideLayout" Target="../slideLayouts/slideLayout8.xml"/><Relationship Id="rId5" Type="http://schemas.openxmlformats.org/officeDocument/2006/relationships/image" Target="../media/image18.jpeg"/><Relationship Id="rId4" Type="http://schemas.openxmlformats.org/officeDocument/2006/relationships/image" Target="../media/image17.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488436" y="3108961"/>
            <a:ext cx="5138928" cy="1042416"/>
          </a:xfrm>
        </p:spPr>
        <p:txBody>
          <a:bodyPr/>
          <a:lstStyle/>
          <a:p>
            <a:r>
              <a:rPr lang="en-US" sz="3600" dirty="0"/>
              <a:t>Hospitality: Importance of Quality and Guest Services</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007978" y="1298961"/>
            <a:ext cx="4153256" cy="1717704"/>
          </a:xfrm>
        </p:spPr>
        <p:txBody>
          <a:bodyPr>
            <a:noAutofit/>
          </a:bodyPr>
          <a:lstStyle/>
          <a:p>
            <a:r>
              <a:rPr lang="en-US" sz="1800" b="1" dirty="0">
                <a:latin typeface="Times New Roman" panose="02020603050405020304" pitchFamily="18" charset="0"/>
                <a:cs typeface="Times New Roman" panose="02020603050405020304" pitchFamily="18" charset="0"/>
              </a:rPr>
              <a:t>Ahmad </a:t>
            </a:r>
            <a:r>
              <a:rPr lang="en-US" sz="1800" b="1" dirty="0" err="1">
                <a:latin typeface="Times New Roman" panose="02020603050405020304" pitchFamily="18" charset="0"/>
                <a:cs typeface="Times New Roman" panose="02020603050405020304" pitchFamily="18" charset="0"/>
              </a:rPr>
              <a:t>Kalboune</a:t>
            </a:r>
            <a:r>
              <a:rPr lang="en-US" sz="1800" b="1" dirty="0">
                <a:latin typeface="Times New Roman" panose="02020603050405020304" pitchFamily="18" charset="0"/>
                <a:cs typeface="Times New Roman" panose="02020603050405020304" pitchFamily="18" charset="0"/>
              </a:rPr>
              <a:t>/</a:t>
            </a:r>
            <a:r>
              <a:rPr lang="en-GB" sz="1800" b="0" i="0" dirty="0">
                <a:solidFill>
                  <a:srgbClr val="333333"/>
                </a:solidFill>
                <a:effectLst/>
                <a:latin typeface="Times New Roman" panose="02020603050405020304" pitchFamily="18" charset="0"/>
                <a:cs typeface="Times New Roman" panose="02020603050405020304" pitchFamily="18" charset="0"/>
              </a:rPr>
              <a:t>2118032</a:t>
            </a:r>
            <a:endParaRPr lang="en-US" sz="1800" b="1" i="0" dirty="0">
              <a:solidFill>
                <a:srgbClr val="333333"/>
              </a:solidFill>
              <a:latin typeface="Times New Roman" panose="02020603050405020304" pitchFamily="18"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Hospitality and Guest Service Management (BMIH4003)</a:t>
            </a:r>
          </a:p>
          <a:p>
            <a:pPr>
              <a:lnSpc>
                <a:spcPct val="107000"/>
              </a:lnSpc>
              <a:spcAft>
                <a:spcPts val="800"/>
              </a:spcAft>
            </a:pPr>
            <a:r>
              <a:rPr lang="en-US" sz="1800" b="1" dirty="0">
                <a:latin typeface="Times New Roman" panose="02020603050405020304" pitchFamily="18" charset="0"/>
                <a:cs typeface="Times New Roman" panose="02020603050405020304" pitchFamily="18" charset="0"/>
              </a:rPr>
              <a:t>Lisa </a:t>
            </a:r>
            <a:r>
              <a:rPr lang="en-US" sz="1800" b="1" dirty="0" err="1">
                <a:latin typeface="Times New Roman" panose="02020603050405020304" pitchFamily="18" charset="0"/>
                <a:cs typeface="Times New Roman" panose="02020603050405020304" pitchFamily="18" charset="0"/>
              </a:rPr>
              <a:t>Bassler</a:t>
            </a:r>
            <a:endParaRPr lang="en-US" sz="1800" b="1" dirty="0">
              <a:latin typeface="Times New Roman" panose="02020603050405020304" pitchFamily="18" charset="0"/>
              <a:cs typeface="Times New Roman" panose="02020603050405020304" pitchFamily="18" charset="0"/>
            </a:endParaRPr>
          </a:p>
          <a:p>
            <a:r>
              <a:rPr lang="en-US" sz="1800" b="1" dirty="0">
                <a:latin typeface="Times New Roman" panose="02020603050405020304" pitchFamily="18" charset="0"/>
                <a:cs typeface="Times New Roman" panose="02020603050405020304" pitchFamily="18" charset="0"/>
              </a:rPr>
              <a:t>09/02/2022</a:t>
            </a:r>
          </a:p>
        </p:txBody>
      </p:sp>
    </p:spTree>
    <p:extLst>
      <p:ext uri="{BB962C8B-B14F-4D97-AF65-F5344CB8AC3E}">
        <p14:creationId xmlns:p14="http://schemas.microsoft.com/office/powerpoint/2010/main" val="317718070"/>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a:normAutofit/>
          </a:bodyPr>
          <a:lstStyle/>
          <a:p>
            <a:r>
              <a:rPr lang="en-US" sz="3600" dirty="0">
                <a:solidFill>
                  <a:schemeClr val="accent3"/>
                </a:solidFill>
                <a:latin typeface="Times New Roman" panose="02020603050405020304" pitchFamily="18" charset="0"/>
                <a:cs typeface="Times New Roman" panose="02020603050405020304" pitchFamily="18" charset="0"/>
              </a:rPr>
              <a:t>Contents</a:t>
            </a: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A</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8010144" y="2059709"/>
            <a:ext cx="3922776" cy="4441675"/>
          </a:xfrm>
        </p:spPr>
        <p:txBody>
          <a:bodyPr vert="horz" lIns="91440" tIns="45720" rIns="91440" bIns="45720" rtlCol="0" anchor="t">
            <a:normAutofit fontScale="25000" lnSpcReduction="20000"/>
          </a:bodyPr>
          <a:lstStyle/>
          <a:p>
            <a:pPr marL="857250" indent="-857250">
              <a:lnSpc>
                <a:spcPct val="150000"/>
              </a:lnSpc>
              <a:buFont typeface="Wingdings" panose="05000000000000000000" pitchFamily="2" charset="2"/>
              <a:buChar char="Ø"/>
            </a:pPr>
            <a:r>
              <a:rPr lang="en-US" sz="7000" dirty="0">
                <a:solidFill>
                  <a:schemeClr val="accent3"/>
                </a:solidFill>
                <a:latin typeface="Times New Roman" panose="02020603050405020304" pitchFamily="18" charset="0"/>
                <a:cs typeface="Times New Roman" panose="02020603050405020304" pitchFamily="18" charset="0"/>
              </a:rPr>
              <a:t>Introduction of the hotel brand</a:t>
            </a:r>
          </a:p>
          <a:p>
            <a:pPr marL="857250" indent="-857250">
              <a:lnSpc>
                <a:spcPct val="150000"/>
              </a:lnSpc>
              <a:buFont typeface="Wingdings" panose="05000000000000000000" pitchFamily="2" charset="2"/>
              <a:buChar char="Ø"/>
            </a:pPr>
            <a:r>
              <a:rPr lang="en-US" sz="7000" dirty="0">
                <a:solidFill>
                  <a:schemeClr val="accent3"/>
                </a:solidFill>
                <a:latin typeface="Times New Roman" panose="02020603050405020304" pitchFamily="18" charset="0"/>
                <a:cs typeface="Times New Roman" panose="02020603050405020304" pitchFamily="18" charset="0"/>
              </a:rPr>
              <a:t>Main Content: Guest services, Customer base, &amp; Service expectations by hotel brand</a:t>
            </a:r>
          </a:p>
          <a:p>
            <a:pPr marL="857250" indent="-857250">
              <a:lnSpc>
                <a:spcPct val="150000"/>
              </a:lnSpc>
              <a:buFont typeface="Wingdings" panose="05000000000000000000" pitchFamily="2" charset="2"/>
              <a:buChar char="Ø"/>
            </a:pPr>
            <a:r>
              <a:rPr lang="en-US" sz="7000" dirty="0">
                <a:latin typeface="Times New Roman" panose="02020603050405020304" pitchFamily="18" charset="0"/>
                <a:cs typeface="Times New Roman" panose="02020603050405020304" pitchFamily="18" charset="0"/>
              </a:rPr>
              <a:t>Roles and function of guests services  and how hotels can meet these functions &amp; the importance of hospitality </a:t>
            </a:r>
            <a:endParaRPr lang="en-US" sz="7000" dirty="0">
              <a:solidFill>
                <a:schemeClr val="accent3"/>
              </a:solidFill>
              <a:latin typeface="Times New Roman" panose="02020603050405020304" pitchFamily="18" charset="0"/>
              <a:cs typeface="Times New Roman" panose="02020603050405020304" pitchFamily="18" charset="0"/>
            </a:endParaRPr>
          </a:p>
          <a:p>
            <a:pPr marL="857250" indent="-857250">
              <a:lnSpc>
                <a:spcPct val="150000"/>
              </a:lnSpc>
              <a:buFont typeface="Wingdings" panose="05000000000000000000" pitchFamily="2" charset="2"/>
              <a:buChar char="Ø"/>
            </a:pPr>
            <a:r>
              <a:rPr lang="en-US" sz="7000" dirty="0">
                <a:latin typeface="Times New Roman" panose="02020603050405020304" pitchFamily="18" charset="0"/>
                <a:cs typeface="Times New Roman" panose="02020603050405020304" pitchFamily="18" charset="0"/>
              </a:rPr>
              <a:t>Summary/Conclusion </a:t>
            </a:r>
            <a:endParaRPr lang="en-US" sz="7000" dirty="0">
              <a:solidFill>
                <a:schemeClr val="accent3"/>
              </a:solidFill>
              <a:latin typeface="Times New Roman" panose="02020603050405020304" pitchFamily="18" charset="0"/>
              <a:cs typeface="Times New Roman" panose="02020603050405020304" pitchFamily="18" charset="0"/>
            </a:endParaRPr>
          </a:p>
          <a:p>
            <a:pPr marL="857250" indent="-857250">
              <a:lnSpc>
                <a:spcPct val="150000"/>
              </a:lnSpc>
              <a:buFont typeface="Wingdings" panose="05000000000000000000" pitchFamily="2" charset="2"/>
              <a:buChar char="Ø"/>
            </a:pPr>
            <a:r>
              <a:rPr lang="en-US" sz="7000" dirty="0">
                <a:solidFill>
                  <a:schemeClr val="accent3"/>
                </a:solidFill>
                <a:latin typeface="Times New Roman" panose="02020603050405020304" pitchFamily="18" charset="0"/>
                <a:cs typeface="Times New Roman" panose="02020603050405020304" pitchFamily="18" charset="0"/>
              </a:rPr>
              <a:t>References </a:t>
            </a:r>
          </a:p>
          <a:p>
            <a:pPr marL="342900" indent="-342900">
              <a:buFont typeface="Wingdings" panose="05000000000000000000" pitchFamily="2" charset="2"/>
              <a:buChar char="Ø"/>
            </a:pPr>
            <a:endParaRPr lang="en-US" dirty="0">
              <a:solidFill>
                <a:schemeClr val="accent3"/>
              </a:solidFill>
              <a:latin typeface="Gill Sans Nova Light" panose="020B0302020104020203" pitchFamily="34" charset="0"/>
              <a:cs typeface="Calibri"/>
            </a:endParaRPr>
          </a:p>
        </p:txBody>
      </p:sp>
      <p:sp>
        <p:nvSpPr>
          <p:cNvPr id="5" name="Footer Placeholder 4">
            <a:extLst>
              <a:ext uri="{FF2B5EF4-FFF2-40B4-BE49-F238E27FC236}">
                <a16:creationId xmlns:a16="http://schemas.microsoft.com/office/drawing/2014/main" id="{4A947406-5839-A735-732D-5690E6315B95}"/>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a:xfrm>
            <a:off x="1748028" y="1197864"/>
            <a:ext cx="8695944" cy="768096"/>
          </a:xfrm>
        </p:spPr>
        <p:txBody>
          <a:bodyPr>
            <a:normAutofit/>
          </a:bodyPr>
          <a:lstStyle/>
          <a:p>
            <a:r>
              <a:rPr lang="en-US" sz="360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2223516" y="2075688"/>
            <a:ext cx="7744968" cy="3127248"/>
          </a:xfrm>
        </p:spPr>
        <p:txBody>
          <a:bodyPr>
            <a:normAutofit fontScale="92500" lnSpcReduction="10000"/>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Marriot International:</a:t>
            </a: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a global company with an expansive portfolio of hotel brands that cater to a variety of customers.</a:t>
            </a: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Has a total of 30brands, and over 8,000 properties across more than 130 countries and territories (Marriot, 2022).</a:t>
            </a: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Founded by J. Willard and Alice Marriott and guided by family leadership since 1927 (Marriot, 2022).</a:t>
            </a: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Embraces its values and heritage, diversity and inclusion, positive and sustainable impact in the business, investor relations and hotel development (Marriot International, 2022).</a:t>
            </a:r>
          </a:p>
          <a:p>
            <a:endParaRPr lang="en-US" dirty="0"/>
          </a:p>
        </p:txBody>
      </p:sp>
      <p:sp>
        <p:nvSpPr>
          <p:cNvPr id="4" name="Footer Placeholder 3">
            <a:extLst>
              <a:ext uri="{FF2B5EF4-FFF2-40B4-BE49-F238E27FC236}">
                <a16:creationId xmlns:a16="http://schemas.microsoft.com/office/drawing/2014/main" id="{A3609A75-5E9A-C165-5A1D-764F9E96B722}"/>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1732999477"/>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a:extLst>
              <a:ext uri="{FF2B5EF4-FFF2-40B4-BE49-F238E27FC236}">
                <a16:creationId xmlns:a16="http://schemas.microsoft.com/office/drawing/2014/main" id="{D9A0AA8E-BE3B-E949-89DB-0208EE4A67DD}"/>
              </a:ext>
            </a:extLst>
          </p:cNvPr>
          <p:cNvSpPr>
            <a:spLocks noGrp="1"/>
          </p:cNvSpPr>
          <p:nvPr>
            <p:ph type="title"/>
          </p:nvPr>
        </p:nvSpPr>
        <p:spPr>
          <a:xfrm>
            <a:off x="381000" y="381001"/>
            <a:ext cx="11430000" cy="569976"/>
          </a:xfrm>
        </p:spPr>
        <p:txBody>
          <a:bodyPr>
            <a:normAutofit fontScale="90000"/>
          </a:bodyPr>
          <a:lstStyle/>
          <a:p>
            <a:r>
              <a:rPr lang="en-US" sz="3600" dirty="0">
                <a:solidFill>
                  <a:schemeClr val="accent3"/>
                </a:solidFill>
                <a:latin typeface="Times New Roman" panose="02020603050405020304" pitchFamily="18" charset="0"/>
                <a:ea typeface="Baskerville" panose="02020502070401020303" pitchFamily="18" charset="0"/>
                <a:cs typeface="Times New Roman" panose="02020603050405020304" pitchFamily="18" charset="0"/>
              </a:rPr>
              <a:t>Marriot International Luxury Hotels</a:t>
            </a:r>
            <a:endParaRPr lang="en-US" sz="3600" dirty="0">
              <a:latin typeface="Times New Roman" panose="02020603050405020304" pitchFamily="18" charset="0"/>
              <a:cs typeface="Times New Roman" panose="02020603050405020304" pitchFamily="18" charset="0"/>
            </a:endParaRPr>
          </a:p>
        </p:txBody>
      </p:sp>
      <p:sp>
        <p:nvSpPr>
          <p:cNvPr id="21" name="Text Placeholder 20">
            <a:extLst>
              <a:ext uri="{FF2B5EF4-FFF2-40B4-BE49-F238E27FC236}">
                <a16:creationId xmlns:a16="http://schemas.microsoft.com/office/drawing/2014/main" id="{126B3CE3-4128-8F8E-0760-8B64348682F5}"/>
              </a:ext>
            </a:extLst>
          </p:cNvPr>
          <p:cNvSpPr>
            <a:spLocks noGrp="1"/>
          </p:cNvSpPr>
          <p:nvPr>
            <p:ph type="body" sz="quarter" idx="13"/>
          </p:nvPr>
        </p:nvSpPr>
        <p:spPr>
          <a:xfrm>
            <a:off x="1375868" y="5036338"/>
            <a:ext cx="4114800" cy="704893"/>
          </a:xfrm>
        </p:spPr>
        <p:txBody>
          <a:bodyPr/>
          <a:lstStyle/>
          <a:p>
            <a:pPr algn="l"/>
            <a:r>
              <a:rPr lang="en-US" sz="1800" b="0" i="0" u="none" strike="noStrike" dirty="0">
                <a:solidFill>
                  <a:schemeClr val="tx1"/>
                </a:solidFill>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The Ritz-Carlton</a:t>
            </a:r>
            <a:r>
              <a:rPr lang="en-US" sz="1800" b="0" i="0" dirty="0">
                <a:solidFill>
                  <a:schemeClr val="tx1"/>
                </a:solidFill>
                <a:effectLst/>
                <a:latin typeface="Times New Roman" panose="02020603050405020304" pitchFamily="18" charset="0"/>
                <a:cs typeface="Times New Roman" panose="02020603050405020304" pitchFamily="18" charset="0"/>
              </a:rPr>
              <a:t> and </a:t>
            </a:r>
            <a:r>
              <a:rPr lang="en-US" sz="1800" b="0" i="0" u="none" strike="noStrike" dirty="0">
                <a:solidFill>
                  <a:schemeClr val="tx1"/>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Ritz-Carlton Reserve</a:t>
            </a:r>
            <a:r>
              <a:rPr lang="en-US" sz="1800" b="0" i="0" u="none" strike="noStrike" dirty="0">
                <a:solidFill>
                  <a:schemeClr val="tx1"/>
                </a:solidFill>
                <a:effectLst/>
                <a:latin typeface="Times New Roman" panose="02020603050405020304" pitchFamily="18" charset="0"/>
                <a:cs typeface="Times New Roman" panose="02020603050405020304" pitchFamily="18" charset="0"/>
              </a:rPr>
              <a:t> (Marriott, 2019; Steinberg, 2021</a:t>
            </a:r>
            <a:r>
              <a:rPr lang="en-US" sz="1800" dirty="0">
                <a:solidFill>
                  <a:schemeClr val="tx1"/>
                </a:solidFill>
                <a:latin typeface="Times New Roman" panose="02020603050405020304" pitchFamily="18" charset="0"/>
                <a:cs typeface="Times New Roman" panose="02020603050405020304" pitchFamily="18" charset="0"/>
              </a:rPr>
              <a:t>).</a:t>
            </a:r>
            <a:endParaRPr lang="en-US" sz="1800" b="0" i="0" dirty="0">
              <a:solidFill>
                <a:schemeClr val="tx1"/>
              </a:solidFill>
              <a:effectLst/>
              <a:latin typeface="Times New Roman" panose="02020603050405020304" pitchFamily="18" charset="0"/>
              <a:cs typeface="Times New Roman" panose="02020603050405020304" pitchFamily="18" charset="0"/>
            </a:endParaRPr>
          </a:p>
        </p:txBody>
      </p:sp>
      <p:sp>
        <p:nvSpPr>
          <p:cNvPr id="31" name="Text Placeholder 30">
            <a:extLst>
              <a:ext uri="{FF2B5EF4-FFF2-40B4-BE49-F238E27FC236}">
                <a16:creationId xmlns:a16="http://schemas.microsoft.com/office/drawing/2014/main" id="{53D0BAA8-6F92-D5A9-9FA2-9533E81A8105}"/>
              </a:ext>
            </a:extLst>
          </p:cNvPr>
          <p:cNvSpPr>
            <a:spLocks noGrp="1"/>
          </p:cNvSpPr>
          <p:nvPr>
            <p:ph type="body" sz="quarter" idx="23"/>
          </p:nvPr>
        </p:nvSpPr>
        <p:spPr>
          <a:xfrm>
            <a:off x="7174151" y="5206221"/>
            <a:ext cx="3018545" cy="365125"/>
          </a:xfrm>
        </p:spPr>
        <p:txBody>
          <a:bodyPr/>
          <a:lstStyle/>
          <a:p>
            <a:r>
              <a:rPr lang="en-US" sz="1800" dirty="0">
                <a:latin typeface="Times New Roman" panose="02020603050405020304" pitchFamily="18" charset="0"/>
                <a:cs typeface="Times New Roman" panose="02020603050405020304" pitchFamily="18" charset="0"/>
              </a:rPr>
              <a:t>St. Regis (Steinberg, 2021).</a:t>
            </a:r>
          </a:p>
        </p:txBody>
      </p:sp>
      <p:sp>
        <p:nvSpPr>
          <p:cNvPr id="4" name="Footer Placeholder 3">
            <a:extLst>
              <a:ext uri="{FF2B5EF4-FFF2-40B4-BE49-F238E27FC236}">
                <a16:creationId xmlns:a16="http://schemas.microsoft.com/office/drawing/2014/main" id="{F81227D3-F964-8FCA-9C7D-F5B249A2AAAD}"/>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CC753343-82B8-838D-9717-1489C689634C}"/>
              </a:ext>
            </a:extLst>
          </p:cNvPr>
          <p:cNvSpPr>
            <a:spLocks noGrp="1"/>
          </p:cNvSpPr>
          <p:nvPr>
            <p:ph type="sldNum" sz="quarter" idx="11"/>
          </p:nvPr>
        </p:nvSpPr>
        <p:spPr/>
        <p:txBody>
          <a:bodyPr/>
          <a:lstStyle/>
          <a:p>
            <a:fld id="{294A09A9-5501-47C1-A89A-A340965A2BE2}" type="slidenum">
              <a:rPr lang="en-US" smtClean="0"/>
              <a:pPr/>
              <a:t>4</a:t>
            </a:fld>
            <a:endParaRPr lang="en-US" dirty="0"/>
          </a:p>
        </p:txBody>
      </p:sp>
      <p:pic>
        <p:nvPicPr>
          <p:cNvPr id="1028" name="Picture 4">
            <a:extLst>
              <a:ext uri="{FF2B5EF4-FFF2-40B4-BE49-F238E27FC236}">
                <a16:creationId xmlns:a16="http://schemas.microsoft.com/office/drawing/2014/main" id="{DBC6790F-A6C5-6580-EB0B-915DAFDA44DE}"/>
              </a:ext>
            </a:extLst>
          </p:cNvPr>
          <p:cNvPicPr>
            <a:picLocks noGrp="1" noChangeAspect="1" noChangeArrowheads="1"/>
          </p:cNvPicPr>
          <p:nvPr>
            <p:ph type="pic" sz="quarter" idx="12"/>
          </p:nvPr>
        </p:nvPicPr>
        <p:blipFill>
          <a:blip r:embed="rId4">
            <a:extLst>
              <a:ext uri="{28A0092B-C50C-407E-A947-70E740481C1C}">
                <a14:useLocalDpi xmlns:a14="http://schemas.microsoft.com/office/drawing/2010/main" val="0"/>
              </a:ext>
            </a:extLst>
          </a:blip>
          <a:srcRect l="16682" r="16682"/>
          <a:stretch>
            <a:fillRect/>
          </a:stretch>
        </p:blipFill>
        <p:spPr bwMode="auto">
          <a:xfrm>
            <a:off x="1375868" y="886215"/>
            <a:ext cx="4114800" cy="41179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CE2A1383-A546-366D-ADFF-ED0D0E899C46}"/>
              </a:ext>
            </a:extLst>
          </p:cNvPr>
          <p:cNvPicPr>
            <a:picLocks noGrp="1" noChangeAspect="1" noChangeArrowheads="1"/>
          </p:cNvPicPr>
          <p:nvPr>
            <p:ph type="pic" sz="quarter" idx="15"/>
          </p:nvPr>
        </p:nvPicPr>
        <p:blipFill>
          <a:blip r:embed="rId5">
            <a:extLst>
              <a:ext uri="{28A0092B-C50C-407E-A947-70E740481C1C}">
                <a14:useLocalDpi xmlns:a14="http://schemas.microsoft.com/office/drawing/2010/main" val="0"/>
              </a:ext>
            </a:extLst>
          </a:blip>
          <a:srcRect l="7396" r="7396"/>
          <a:stretch>
            <a:fillRect/>
          </a:stretch>
        </p:blipFill>
        <p:spPr bwMode="auto">
          <a:xfrm>
            <a:off x="6096000" y="886216"/>
            <a:ext cx="4694239" cy="4082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6839930"/>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667512" y="1700784"/>
            <a:ext cx="10206228" cy="694944"/>
          </a:xfrm>
        </p:spPr>
        <p:txBody>
          <a:bodyPr>
            <a:noAutofit/>
          </a:bodyPr>
          <a:lstStyle/>
          <a:p>
            <a:pPr>
              <a:lnSpc>
                <a:spcPct val="150000"/>
              </a:lnSpc>
            </a:pPr>
            <a:r>
              <a:rPr lang="en-US" sz="3600" b="1" dirty="0">
                <a:solidFill>
                  <a:schemeClr val="accent3"/>
                </a:solidFill>
                <a:latin typeface="Times New Roman" panose="02020603050405020304" pitchFamily="18" charset="0"/>
                <a:cs typeface="Times New Roman" panose="02020603050405020304" pitchFamily="18" charset="0"/>
              </a:rPr>
              <a:t>Guest services, Customer Base, &amp; Service Expectations</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body" idx="1"/>
          </p:nvPr>
        </p:nvSpPr>
        <p:spPr>
          <a:xfrm>
            <a:off x="237744" y="3630168"/>
            <a:ext cx="11750040" cy="1783080"/>
          </a:xfrm>
        </p:spPr>
        <p:txBody>
          <a:bodyPr>
            <a:normAutofit/>
          </a:bodyPr>
          <a:lstStyle/>
          <a:p>
            <a:pPr marR="0" lvl="0">
              <a:lnSpc>
                <a:spcPct val="107000"/>
              </a:lnSpc>
              <a:spcBef>
                <a:spcPts val="0"/>
              </a:spcBef>
              <a:spcAft>
                <a:spcPts val="0"/>
              </a:spcAft>
            </a:pPr>
            <a:r>
              <a:rPr lang="en-US" b="1" dirty="0">
                <a:solidFill>
                  <a:schemeClr val="tx1"/>
                </a:solidFill>
                <a:latin typeface="Times New Roman" panose="02020603050405020304" pitchFamily="18" charset="0"/>
                <a:cs typeface="Times New Roman" panose="02020603050405020304" pitchFamily="18" charset="0"/>
              </a:rPr>
              <a:t>Guest Services</a:t>
            </a:r>
          </a:p>
          <a:p>
            <a:pPr marL="342900" marR="0" lvl="0" indent="-342900">
              <a:lnSpc>
                <a:spcPct val="107000"/>
              </a:lnSpc>
              <a:spcBef>
                <a:spcPts val="0"/>
              </a:spcBef>
              <a:spcAft>
                <a:spcPts val="0"/>
              </a:spcAft>
              <a:buFont typeface="Calibri" panose="020F0502020204030204" pitchFamily="34" charset="0"/>
              <a:buChar char="-"/>
            </a:pPr>
            <a:r>
              <a:rPr lang="en-US" dirty="0">
                <a:solidFill>
                  <a:schemeClr val="tx1"/>
                </a:solidFill>
                <a:latin typeface="Times New Roman" panose="02020603050405020304" pitchFamily="18" charset="0"/>
                <a:cs typeface="Times New Roman" panose="02020603050405020304" pitchFamily="18" charset="0"/>
              </a:rPr>
              <a:t>Annual </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 services at Marriott International vary significantly based on the type of hotel and the target market it is catering to (</a:t>
            </a:r>
            <a:r>
              <a:rPr lang="en-US"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Steinber</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2021). However, all brands offer guests a variety of services that can make their stay more comfortable and efficient.</a:t>
            </a:r>
          </a:p>
        </p:txBody>
      </p:sp>
    </p:spTree>
    <p:extLst>
      <p:ext uri="{BB962C8B-B14F-4D97-AF65-F5344CB8AC3E}">
        <p14:creationId xmlns:p14="http://schemas.microsoft.com/office/powerpoint/2010/main" val="3446797337"/>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BC044-14FD-72B7-43C6-87692B2BA9B4}"/>
              </a:ext>
            </a:extLst>
          </p:cNvPr>
          <p:cNvSpPr>
            <a:spLocks noGrp="1"/>
          </p:cNvSpPr>
          <p:nvPr>
            <p:ph type="title"/>
          </p:nvPr>
        </p:nvSpPr>
        <p:spPr>
          <a:xfrm>
            <a:off x="943356" y="1700784"/>
            <a:ext cx="9884664" cy="731520"/>
          </a:xfrm>
        </p:spPr>
        <p:txBody>
          <a:bodyPr>
            <a:normAutofit/>
          </a:bodyPr>
          <a:lstStyle/>
          <a:p>
            <a:r>
              <a:rPr lang="en-US" sz="3600" dirty="0">
                <a:latin typeface="Times New Roman" panose="02020603050405020304" pitchFamily="18" charset="0"/>
                <a:cs typeface="Times New Roman" panose="02020603050405020304" pitchFamily="18" charset="0"/>
              </a:rPr>
              <a:t>Guest Services</a:t>
            </a:r>
          </a:p>
        </p:txBody>
      </p:sp>
      <p:sp>
        <p:nvSpPr>
          <p:cNvPr id="3" name="Text Placeholder 2">
            <a:extLst>
              <a:ext uri="{FF2B5EF4-FFF2-40B4-BE49-F238E27FC236}">
                <a16:creationId xmlns:a16="http://schemas.microsoft.com/office/drawing/2014/main" id="{3BD37D79-09A2-2941-B86D-EE2E7DEB391A}"/>
              </a:ext>
            </a:extLst>
          </p:cNvPr>
          <p:cNvSpPr>
            <a:spLocks noGrp="1"/>
          </p:cNvSpPr>
          <p:nvPr>
            <p:ph type="body" idx="1"/>
          </p:nvPr>
        </p:nvSpPr>
        <p:spPr>
          <a:xfrm>
            <a:off x="237744" y="3621024"/>
            <a:ext cx="11740896" cy="1801368"/>
          </a:xfrm>
        </p:spPr>
        <p:txBody>
          <a:bodyPr>
            <a:normAutofit fontScale="77500" lnSpcReduction="20000"/>
          </a:bodyPr>
          <a:lstStyle/>
          <a:p>
            <a:r>
              <a:rPr lang="en-US" sz="2400" dirty="0">
                <a:ea typeface="Calibri" panose="020F0502020204030204" pitchFamily="34" charset="0"/>
                <a:cs typeface="Times New Roman" panose="02020603050405020304" pitchFamily="18" charset="0"/>
              </a:rPr>
              <a:t>- </a:t>
            </a:r>
          </a:p>
          <a:p>
            <a:pPr marL="342900" indent="-342900">
              <a:buFontTx/>
              <a:buChar char="-"/>
            </a:pPr>
            <a:r>
              <a:rPr 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Marriott's Luxury Hotels such as the "ST. Regis and The Ritz-Carlton and Ritz-Carlton Reserve" feature various guest services including concierge, butler service, room service, and spa services. They also boast luxurious lobbies and guest rooms with upscale amenities such as marble floors and imported furniture (Steinberg, 2021). </a:t>
            </a:r>
          </a:p>
          <a:p>
            <a:pPr marL="342900" indent="-342900">
              <a:buFontTx/>
              <a:buChar char="-"/>
            </a:pPr>
            <a:r>
              <a:rPr 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Some Luxury Hotels offer exclusive experiences, such as the "The </a:t>
            </a:r>
            <a:r>
              <a:rPr lang="en-US" sz="2400"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Coya</a:t>
            </a:r>
            <a:r>
              <a:rPr 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The Ritz-Carlton" which offers a all-inclusive experience with access to world-class dining, excursions and more.</a:t>
            </a:r>
          </a:p>
          <a:p>
            <a:endParaRPr lang="en-US" dirty="0"/>
          </a:p>
        </p:txBody>
      </p:sp>
    </p:spTree>
    <p:extLst>
      <p:ext uri="{BB962C8B-B14F-4D97-AF65-F5344CB8AC3E}">
        <p14:creationId xmlns:p14="http://schemas.microsoft.com/office/powerpoint/2010/main" val="2324027868"/>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CB27-EC9B-0F1D-7CF0-C49D12E21CFD}"/>
              </a:ext>
            </a:extLst>
          </p:cNvPr>
          <p:cNvSpPr>
            <a:spLocks noGrp="1"/>
          </p:cNvSpPr>
          <p:nvPr>
            <p:ph type="title"/>
          </p:nvPr>
        </p:nvSpPr>
        <p:spPr>
          <a:xfrm>
            <a:off x="1153668" y="1591056"/>
            <a:ext cx="9884664" cy="731520"/>
          </a:xfrm>
        </p:spPr>
        <p:txBody>
          <a:bodyPr/>
          <a:lstStyle/>
          <a:p>
            <a:r>
              <a:rPr lang="en-US" dirty="0">
                <a:latin typeface="Times New Roman" panose="02020603050405020304" pitchFamily="18" charset="0"/>
                <a:cs typeface="Times New Roman" panose="02020603050405020304" pitchFamily="18" charset="0"/>
              </a:rPr>
              <a:t>Guest Services</a:t>
            </a:r>
          </a:p>
        </p:txBody>
      </p:sp>
      <p:sp>
        <p:nvSpPr>
          <p:cNvPr id="3" name="Text Placeholder 2">
            <a:extLst>
              <a:ext uri="{FF2B5EF4-FFF2-40B4-BE49-F238E27FC236}">
                <a16:creationId xmlns:a16="http://schemas.microsoft.com/office/drawing/2014/main" id="{16C8C3F0-E8DE-EA52-2810-63E97006A72F}"/>
              </a:ext>
            </a:extLst>
          </p:cNvPr>
          <p:cNvSpPr>
            <a:spLocks noGrp="1"/>
          </p:cNvSpPr>
          <p:nvPr>
            <p:ph type="body" idx="1"/>
          </p:nvPr>
        </p:nvSpPr>
        <p:spPr>
          <a:xfrm>
            <a:off x="246888" y="3922520"/>
            <a:ext cx="11731752" cy="1499872"/>
          </a:xfrm>
        </p:spPr>
        <p:txBody>
          <a:bodyPr>
            <a:noAutofit/>
          </a:bodyPr>
          <a:lstStyle/>
          <a:p>
            <a:pPr marL="0" marR="0">
              <a:lnSpc>
                <a:spcPct val="107000"/>
              </a:lnSpc>
              <a:spcBef>
                <a:spcPts val="0"/>
              </a:spcBef>
              <a:spcAft>
                <a:spcPts val="800"/>
              </a:spcAft>
            </a:pPr>
            <a:endParaRPr lang="en-US" sz="1800" dirty="0">
              <a:effectLst/>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Here are the various guest services offered by Marriott International's Luxury Hotels: </a:t>
            </a:r>
          </a:p>
          <a:p>
            <a:pPr marL="0" marR="0">
              <a:lnSpc>
                <a:spcPct val="107000"/>
              </a:lnSpc>
              <a:spcBef>
                <a:spcPts val="0"/>
              </a:spcBef>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Concierge: Provides personalized assistance and advice to guests, including reservations and tours. Butler Service: Provides in-room service for meals and drinks, as well as laundry and dry cleaning (Marriot, 2022; Steinberg, 2021).</a:t>
            </a:r>
          </a:p>
          <a:p>
            <a:pPr marL="0" marR="0">
              <a:lnSpc>
                <a:spcPct val="107000"/>
              </a:lnSpc>
              <a:spcBef>
                <a:spcPts val="0"/>
              </a:spcBef>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Room Service: Offers food delivery to guests' rooms. Spa Services: Offers various spa treatments, such as massages and facials.</a:t>
            </a:r>
          </a:p>
          <a:p>
            <a:endParaRPr lang="en-US" sz="1800" dirty="0"/>
          </a:p>
        </p:txBody>
      </p:sp>
    </p:spTree>
    <p:extLst>
      <p:ext uri="{BB962C8B-B14F-4D97-AF65-F5344CB8AC3E}">
        <p14:creationId xmlns:p14="http://schemas.microsoft.com/office/powerpoint/2010/main" val="1173856096"/>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EF01D-51CD-3E0F-5BCD-7198900E34D5}"/>
              </a:ext>
            </a:extLst>
          </p:cNvPr>
          <p:cNvSpPr>
            <a:spLocks noGrp="1"/>
          </p:cNvSpPr>
          <p:nvPr>
            <p:ph type="title"/>
          </p:nvPr>
        </p:nvSpPr>
        <p:spPr>
          <a:xfrm>
            <a:off x="1089660" y="1837944"/>
            <a:ext cx="9884664" cy="557784"/>
          </a:xfrm>
        </p:spPr>
        <p:txBody>
          <a:bodyPr>
            <a:noAutofit/>
          </a:bodyPr>
          <a:lstStyle/>
          <a:p>
            <a:r>
              <a:rPr lang="en-US" sz="3600" dirty="0">
                <a:latin typeface="Times New Roman" panose="02020603050405020304" pitchFamily="18" charset="0"/>
                <a:cs typeface="Times New Roman" panose="02020603050405020304" pitchFamily="18" charset="0"/>
              </a:rPr>
              <a:t>Customer Base</a:t>
            </a:r>
          </a:p>
        </p:txBody>
      </p:sp>
      <p:sp>
        <p:nvSpPr>
          <p:cNvPr id="3" name="Text Placeholder 2">
            <a:extLst>
              <a:ext uri="{FF2B5EF4-FFF2-40B4-BE49-F238E27FC236}">
                <a16:creationId xmlns:a16="http://schemas.microsoft.com/office/drawing/2014/main" id="{E6F28365-A268-323C-1A0D-333A5414BD6E}"/>
              </a:ext>
            </a:extLst>
          </p:cNvPr>
          <p:cNvSpPr>
            <a:spLocks noGrp="1"/>
          </p:cNvSpPr>
          <p:nvPr>
            <p:ph type="body" idx="1"/>
          </p:nvPr>
        </p:nvSpPr>
        <p:spPr>
          <a:xfrm>
            <a:off x="365575" y="3640509"/>
            <a:ext cx="11460850" cy="1783080"/>
          </a:xfrm>
        </p:spPr>
        <p:txBody>
          <a:bodyPr>
            <a:normAutofit/>
          </a:bodyPr>
          <a:lstStyle/>
          <a:p>
            <a:r>
              <a:rPr lang="en-US" sz="1800" b="1" dirty="0">
                <a:effectLst/>
                <a:ea typeface="Calibri" panose="020F0502020204030204" pitchFamily="34" charset="0"/>
                <a:cs typeface="Times New Roman" panose="02020603050405020304" pitchFamily="18" charset="0"/>
              </a:rPr>
              <a:t>- </a:t>
            </a:r>
            <a:r>
              <a:rPr lang="en-US"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 customer base for a hotel brand can vary significantly as well. However, all brands typically target a certain type of customer, such as business travelers, luxury leisure guests, or families ((Hotelier </a:t>
            </a:r>
            <a:r>
              <a:rPr lang="en-US"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Tanji</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2019); Marriot International, 2022). </a:t>
            </a: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9831870"/>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EE63D-BF78-C615-3CCD-69B12FC6D320}"/>
              </a:ext>
            </a:extLst>
          </p:cNvPr>
          <p:cNvSpPr>
            <a:spLocks noGrp="1"/>
          </p:cNvSpPr>
          <p:nvPr>
            <p:ph type="title"/>
          </p:nvPr>
        </p:nvSpPr>
        <p:spPr>
          <a:xfrm>
            <a:off x="897636" y="1837944"/>
            <a:ext cx="9884664" cy="548640"/>
          </a:xfrm>
        </p:spPr>
        <p:txBody>
          <a:bodyPr>
            <a:noAutofit/>
          </a:bodyPr>
          <a:lstStyle/>
          <a:p>
            <a:r>
              <a:rPr lang="en-US" sz="3600" dirty="0">
                <a:latin typeface="Times New Roman" panose="02020603050405020304" pitchFamily="18" charset="0"/>
                <a:cs typeface="Times New Roman" panose="02020603050405020304" pitchFamily="18" charset="0"/>
              </a:rPr>
              <a:t>Service Expectations</a:t>
            </a:r>
          </a:p>
        </p:txBody>
      </p:sp>
      <p:sp>
        <p:nvSpPr>
          <p:cNvPr id="3" name="Text Placeholder 2">
            <a:extLst>
              <a:ext uri="{FF2B5EF4-FFF2-40B4-BE49-F238E27FC236}">
                <a16:creationId xmlns:a16="http://schemas.microsoft.com/office/drawing/2014/main" id="{7C48AA3A-A033-83CD-2B85-A0017E268241}"/>
              </a:ext>
            </a:extLst>
          </p:cNvPr>
          <p:cNvSpPr>
            <a:spLocks noGrp="1"/>
          </p:cNvSpPr>
          <p:nvPr>
            <p:ph type="body" idx="1"/>
          </p:nvPr>
        </p:nvSpPr>
        <p:spPr>
          <a:xfrm>
            <a:off x="237744" y="3828516"/>
            <a:ext cx="11704320" cy="1603020"/>
          </a:xfrm>
        </p:spPr>
        <p:txBody>
          <a:bodyPr/>
          <a:lstStyle/>
          <a:p>
            <a:pPr marL="285750" indent="-285750">
              <a:buFontTx/>
              <a:buChar char="-"/>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Guests expect a certain level of service from each hotel brand, and depending on the type of customer the hotel is targeting, these expectations may vary (Hotelier </a:t>
            </a:r>
            <a:r>
              <a:rPr lang="en-US"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Tanji</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2019). </a:t>
            </a:r>
          </a:p>
          <a:p>
            <a:pPr marL="285750" indent="-285750">
              <a:buFontTx/>
              <a:buChar char="-"/>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However, all brands typically expect guests to be greeted promptly upon arrival, to receive accurate information about the hotel and its facilities, and to be able to resolve any issues they experience during their stay. </a:t>
            </a:r>
          </a:p>
          <a:p>
            <a:endParaRPr lang="en-US" dirty="0"/>
          </a:p>
        </p:txBody>
      </p:sp>
    </p:spTree>
    <p:extLst>
      <p:ext uri="{BB962C8B-B14F-4D97-AF65-F5344CB8AC3E}">
        <p14:creationId xmlns:p14="http://schemas.microsoft.com/office/powerpoint/2010/main" val="3699611665"/>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B4516-A78C-D69C-2051-684BD2AB4940}"/>
              </a:ext>
            </a:extLst>
          </p:cNvPr>
          <p:cNvSpPr>
            <a:spLocks noGrp="1"/>
          </p:cNvSpPr>
          <p:nvPr>
            <p:ph type="title"/>
          </p:nvPr>
        </p:nvSpPr>
        <p:spPr/>
        <p:txBody>
          <a:bodyPr>
            <a:normAutofit fontScale="90000"/>
          </a:bodyPr>
          <a:lstStyle/>
          <a:p>
            <a:pPr marL="0" marR="0">
              <a:lnSpc>
                <a:spcPct val="107000"/>
              </a:lnSpc>
              <a:spcBef>
                <a:spcPts val="0"/>
              </a:spcBef>
              <a:spcAft>
                <a:spcPts val="800"/>
              </a:spcAft>
            </a:pPr>
            <a:r>
              <a:rPr lang="en-US" sz="3600" b="1" dirty="0">
                <a:effectLst/>
                <a:latin typeface="Times New Roman" panose="02020603050405020304" pitchFamily="18" charset="0"/>
                <a:ea typeface="Calibri" panose="020F0502020204030204" pitchFamily="34" charset="0"/>
                <a:cs typeface="Times New Roman" panose="02020603050405020304" pitchFamily="18" charset="0"/>
              </a:rPr>
              <a:t>The role and function of guest services and how hotels can meet these and the importance of hospitality</a:t>
            </a:r>
          </a:p>
        </p:txBody>
      </p:sp>
      <p:graphicFrame>
        <p:nvGraphicFramePr>
          <p:cNvPr id="6" name="Content Placeholder 5" descr="Bar chart">
            <a:extLst>
              <a:ext uri="{FF2B5EF4-FFF2-40B4-BE49-F238E27FC236}">
                <a16:creationId xmlns:a16="http://schemas.microsoft.com/office/drawing/2014/main" id="{04E3C183-7D16-18CC-89F3-EFCB21A47EDD}"/>
              </a:ext>
            </a:extLst>
          </p:cNvPr>
          <p:cNvGraphicFramePr>
            <a:graphicFrameLocks noGrp="1"/>
          </p:cNvGraphicFramePr>
          <p:nvPr>
            <p:ph idx="1"/>
            <p:extLst>
              <p:ext uri="{D42A27DB-BD31-4B8C-83A1-F6EECF244321}">
                <p14:modId xmlns:p14="http://schemas.microsoft.com/office/powerpoint/2010/main" val="3017402664"/>
              </p:ext>
            </p:extLst>
          </p:nvPr>
        </p:nvGraphicFramePr>
        <p:xfrm>
          <a:off x="838200" y="1828799"/>
          <a:ext cx="10515600" cy="4367213"/>
        </p:xfrm>
        <a:graphic>
          <a:graphicData uri="http://schemas.openxmlformats.org/drawingml/2006/chart">
            <c:chart xmlns:c="http://schemas.openxmlformats.org/drawingml/2006/chart" xmlns:r="http://schemas.openxmlformats.org/officeDocument/2006/relationships" r:id="rId2"/>
          </a:graphicData>
        </a:graphic>
      </p:graphicFrame>
      <p:sp>
        <p:nvSpPr>
          <p:cNvPr id="5" name="Slide Number Placeholder 4">
            <a:extLst>
              <a:ext uri="{FF2B5EF4-FFF2-40B4-BE49-F238E27FC236}">
                <a16:creationId xmlns:a16="http://schemas.microsoft.com/office/drawing/2014/main" id="{7D56BD15-0727-BBF1-FBD8-0228EA23C767}"/>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941015171"/>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712D-83C9-7B91-F708-5D07E4C2815D}"/>
              </a:ext>
            </a:extLst>
          </p:cNvPr>
          <p:cNvSpPr>
            <a:spLocks noGrp="1"/>
          </p:cNvSpPr>
          <p:nvPr>
            <p:ph type="title"/>
          </p:nvPr>
        </p:nvSpPr>
        <p:spPr>
          <a:xfrm>
            <a:off x="838200" y="265177"/>
            <a:ext cx="11195304" cy="1517903"/>
          </a:xfrm>
        </p:spPr>
        <p:txBody>
          <a:bodyPr>
            <a:noAutofit/>
          </a:bodyPr>
          <a:lstStyle/>
          <a:p>
            <a:r>
              <a:rPr lang="en-US" sz="3600" b="1" dirty="0">
                <a:latin typeface="Times New Roman" panose="02020603050405020304" pitchFamily="18" charset="0"/>
                <a:cs typeface="Times New Roman" panose="02020603050405020304" pitchFamily="18" charset="0"/>
              </a:rPr>
              <a:t>How hotels can meet these and the importance of hospitality?</a:t>
            </a:r>
            <a:br>
              <a:rPr lang="en-US" sz="3600" b="1" dirty="0">
                <a:latin typeface="+mn-lt"/>
              </a:rPr>
            </a:br>
            <a:endParaRPr lang="en-US" sz="3600" b="1" dirty="0">
              <a:latin typeface="+mn-lt"/>
            </a:endParaRPr>
          </a:p>
        </p:txBody>
      </p:sp>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
        <p:nvSpPr>
          <p:cNvPr id="7" name="Content Placeholder 6">
            <a:extLst>
              <a:ext uri="{FF2B5EF4-FFF2-40B4-BE49-F238E27FC236}">
                <a16:creationId xmlns:a16="http://schemas.microsoft.com/office/drawing/2014/main" id="{EE8D7428-85AB-B65F-1C44-24C1F1795E22}"/>
              </a:ext>
            </a:extLst>
          </p:cNvPr>
          <p:cNvSpPr>
            <a:spLocks noGrp="1"/>
          </p:cNvSpPr>
          <p:nvPr>
            <p:ph idx="1"/>
          </p:nvPr>
        </p:nvSpPr>
        <p:spPr>
          <a:xfrm>
            <a:off x="609600" y="1444752"/>
            <a:ext cx="10972800" cy="4727448"/>
          </a:xfrm>
        </p:spPr>
        <p:txBody>
          <a:bodyPr>
            <a:normAutofit fontScale="92500" lnSpcReduction="10000"/>
          </a:bodyPr>
          <a:lstStyle/>
          <a:p>
            <a:r>
              <a:rPr lang="en-US" dirty="0">
                <a:solidFill>
                  <a:schemeClr val="tx1"/>
                </a:solidFill>
                <a:latin typeface="Times New Roman" panose="02020603050405020304" pitchFamily="18" charset="0"/>
                <a:cs typeface="Times New Roman" panose="02020603050405020304" pitchFamily="18" charset="0"/>
              </a:rPr>
              <a:t>Hotels can meet various guest services and the importance of hospitality in a variety of ways. These include:</a:t>
            </a:r>
          </a:p>
          <a:p>
            <a:r>
              <a:rPr lang="en-US" dirty="0">
                <a:solidFill>
                  <a:schemeClr val="tx1"/>
                </a:solidFill>
                <a:latin typeface="Times New Roman" panose="02020603050405020304" pitchFamily="18" charset="0"/>
                <a:cs typeface="Times New Roman" panose="02020603050405020304" pitchFamily="18" charset="0"/>
              </a:rPr>
              <a:t>Providing personalized assistance and advice to guests, providing in-room service for meals and drinks, providing room service, providing spa services, and more (</a:t>
            </a:r>
            <a:r>
              <a:rPr lang="en-US" dirty="0" err="1">
                <a:solidFill>
                  <a:schemeClr val="tx1"/>
                </a:solidFill>
                <a:latin typeface="Times New Roman" panose="02020603050405020304" pitchFamily="18" charset="0"/>
                <a:cs typeface="Times New Roman" panose="02020603050405020304" pitchFamily="18" charset="0"/>
              </a:rPr>
              <a:t>Hei</a:t>
            </a:r>
            <a:r>
              <a:rPr lang="en-US" dirty="0">
                <a:solidFill>
                  <a:schemeClr val="tx1"/>
                </a:solidFill>
                <a:latin typeface="Times New Roman" panose="02020603050405020304" pitchFamily="18" charset="0"/>
                <a:cs typeface="Times New Roman" panose="02020603050405020304" pitchFamily="18" charset="0"/>
              </a:rPr>
              <a:t> and Hyun, 2015; </a:t>
            </a:r>
            <a:r>
              <a:rPr lang="en-US" dirty="0" err="1">
                <a:solidFill>
                  <a:schemeClr val="tx1"/>
                </a:solidFill>
                <a:latin typeface="Times New Roman" panose="02020603050405020304" pitchFamily="18" charset="0"/>
                <a:cs typeface="Times New Roman" panose="02020603050405020304" pitchFamily="18" charset="0"/>
              </a:rPr>
              <a:t>Lukanova</a:t>
            </a:r>
            <a:r>
              <a:rPr lang="en-US" dirty="0">
                <a:solidFill>
                  <a:schemeClr val="tx1"/>
                </a:solidFill>
                <a:latin typeface="Times New Roman" panose="02020603050405020304" pitchFamily="18" charset="0"/>
                <a:cs typeface="Times New Roman" panose="02020603050405020304" pitchFamily="18" charset="0"/>
              </a:rPr>
              <a:t> and </a:t>
            </a:r>
            <a:r>
              <a:rPr lang="en-US" dirty="0" err="1">
                <a:solidFill>
                  <a:schemeClr val="tx1"/>
                </a:solidFill>
                <a:latin typeface="Times New Roman" panose="02020603050405020304" pitchFamily="18" charset="0"/>
                <a:cs typeface="Times New Roman" panose="02020603050405020304" pitchFamily="18" charset="0"/>
              </a:rPr>
              <a:t>Ilieva</a:t>
            </a:r>
            <a:r>
              <a:rPr lang="en-US" dirty="0">
                <a:solidFill>
                  <a:schemeClr val="tx1"/>
                </a:solidFill>
                <a:latin typeface="Times New Roman" panose="02020603050405020304" pitchFamily="18" charset="0"/>
                <a:cs typeface="Times New Roman" panose="02020603050405020304" pitchFamily="18" charset="0"/>
              </a:rPr>
              <a:t>, 2019). </a:t>
            </a:r>
          </a:p>
          <a:p>
            <a:r>
              <a:rPr lang="en-US" dirty="0">
                <a:solidFill>
                  <a:schemeClr val="tx1"/>
                </a:solidFill>
                <a:latin typeface="Times New Roman" panose="02020603050405020304" pitchFamily="18" charset="0"/>
                <a:cs typeface="Times New Roman" panose="02020603050405020304" pitchFamily="18" charset="0"/>
              </a:rPr>
              <a:t>Additionally, hotels can provide exclusive experiences such as all- inclusive experiences with access to world-class dining, excursions, and more. </a:t>
            </a:r>
          </a:p>
          <a:p>
            <a:r>
              <a:rPr lang="en-US" dirty="0">
                <a:solidFill>
                  <a:schemeClr val="tx1"/>
                </a:solidFill>
                <a:latin typeface="Times New Roman" panose="02020603050405020304" pitchFamily="18" charset="0"/>
                <a:cs typeface="Times New Roman" panose="02020603050405020304" pitchFamily="18" charset="0"/>
              </a:rPr>
              <a:t>By understanding the customer base that a particular hotel brand is catering to as well as the expectations of its guests, hotels can provide the best possible service (</a:t>
            </a:r>
            <a:r>
              <a:rPr lang="en-US" dirty="0" err="1">
                <a:solidFill>
                  <a:schemeClr val="tx1"/>
                </a:solidFill>
                <a:latin typeface="Times New Roman" panose="02020603050405020304" pitchFamily="18" charset="0"/>
                <a:cs typeface="Times New Roman" panose="02020603050405020304" pitchFamily="18" charset="0"/>
              </a:rPr>
              <a:t>Albattat</a:t>
            </a:r>
            <a:r>
              <a:rPr lang="en-US" dirty="0">
                <a:solidFill>
                  <a:schemeClr val="tx1"/>
                </a:solidFill>
                <a:latin typeface="Times New Roman" panose="02020603050405020304" pitchFamily="18" charset="0"/>
                <a:cs typeface="Times New Roman" panose="02020603050405020304" pitchFamily="18" charset="0"/>
              </a:rPr>
              <a:t> et al., 2018). In doing so, hotels can meet the needs of their guests and build a strong relationship with them that can lead to future business opportunities (AMADEUS Hospitality, 2022). </a:t>
            </a:r>
          </a:p>
        </p:txBody>
      </p:sp>
    </p:spTree>
    <p:extLst>
      <p:ext uri="{BB962C8B-B14F-4D97-AF65-F5344CB8AC3E}">
        <p14:creationId xmlns:p14="http://schemas.microsoft.com/office/powerpoint/2010/main" val="871201397"/>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E564-4283-8AE2-ADD2-7B3FFCFA26C7}"/>
              </a:ext>
            </a:extLst>
          </p:cNvPr>
          <p:cNvSpPr>
            <a:spLocks noGrp="1"/>
          </p:cNvSpPr>
          <p:nvPr>
            <p:ph type="title"/>
          </p:nvPr>
        </p:nvSpPr>
        <p:spPr>
          <a:xfrm>
            <a:off x="237744" y="1931349"/>
            <a:ext cx="11731752" cy="3106995"/>
          </a:xfrm>
        </p:spPr>
        <p:txBody>
          <a:bodyPr/>
          <a:lstStyle/>
          <a:p>
            <a:r>
              <a:rPr lang="en-US" sz="3600" b="1" dirty="0">
                <a:latin typeface="Times New Roman" panose="02020603050405020304" pitchFamily="18" charset="0"/>
                <a:cs typeface="Times New Roman" panose="02020603050405020304" pitchFamily="18" charset="0"/>
              </a:rPr>
              <a:t>Conclusion</a:t>
            </a:r>
            <a:br>
              <a:rPr lang="en-US" dirty="0">
                <a:latin typeface="+mn-lt"/>
              </a:rPr>
            </a:br>
            <a:br>
              <a:rPr lang="en-US" sz="2400" dirty="0">
                <a:latin typeface="+mn-lt"/>
              </a:rPr>
            </a:br>
            <a:r>
              <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 services are a key component of hospitality, and each hotel brand offers guests a unique set of services that can make their stay more comfortable and efficient. It is important to understand the customer base that a particular hotel brand is catering to, as well as the expectations of its guests, in order to provide the best possible service.​</a:t>
            </a:r>
            <a:endParaRPr lang="en-US"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3980609"/>
      </p:ext>
    </p:extLst>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TextBox 79">
            <a:extLst>
              <a:ext uri="{FF2B5EF4-FFF2-40B4-BE49-F238E27FC236}">
                <a16:creationId xmlns:a16="http://schemas.microsoft.com/office/drawing/2014/main" id="{1C39A6A9-CED3-0A4C-8E26-F8C6CE600C87}"/>
              </a:ext>
            </a:extLst>
          </p:cNvPr>
          <p:cNvSpPr txBox="1"/>
          <p:nvPr/>
        </p:nvSpPr>
        <p:spPr>
          <a:xfrm>
            <a:off x="886120" y="0"/>
            <a:ext cx="10444899" cy="5934445"/>
          </a:xfrm>
          <a:prstGeom prst="rect">
            <a:avLst/>
          </a:prstGeom>
          <a:noFill/>
        </p:spPr>
        <p:txBody>
          <a:bodyPr wrap="square" rtlCol="0">
            <a:spAutoFit/>
          </a:bodyPr>
          <a:lstStyle/>
          <a:p>
            <a:r>
              <a:rPr lang="en-US" sz="1000" b="1" dirty="0">
                <a:latin typeface="Times New Roman" panose="02020603050405020304" pitchFamily="18" charset="0"/>
                <a:cs typeface="Times New Roman" panose="02020603050405020304" pitchFamily="18" charset="0"/>
              </a:rPr>
              <a:t>References</a:t>
            </a:r>
          </a:p>
          <a:p>
            <a:pPr marL="457200" marR="0" indent="-457200">
              <a:lnSpc>
                <a:spcPct val="107000"/>
              </a:lnSpc>
              <a:spcBef>
                <a:spcPts val="0"/>
              </a:spcBef>
              <a:spcAft>
                <a:spcPts val="800"/>
              </a:spcAft>
            </a:pP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Albattat</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Pitra</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J.A., Mahendran, N. and Azmi, A., 2018. The impact of service quality on </a:t>
            </a: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muslim</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customers in shariah compliant hotel.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Journal of Tourism, Hospitality and Environment Management</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(8), pp.1-14.</a:t>
            </a:r>
          </a:p>
          <a:p>
            <a:pPr marL="457200" marR="0" indent="-457200">
              <a:lnSpc>
                <a:spcPct val="150000"/>
              </a:lnSpc>
              <a:spcBef>
                <a:spcPts val="0"/>
              </a:spcBef>
              <a:spcAft>
                <a:spcPts val="120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AMADEUS Hospitality (2022).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The Ultimate 2022 Guide To Elevating Guest Satisfaction</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[online] www.amadeus-hospitality.com. Available at: https://www.amadeus-hospitality.com/guest-satisfaction/.</a:t>
            </a:r>
          </a:p>
          <a:p>
            <a:pPr marL="457200" marR="0" indent="-457200">
              <a:lnSpc>
                <a:spcPct val="107000"/>
              </a:lnSpc>
              <a:spcBef>
                <a:spcPts val="0"/>
              </a:spcBef>
              <a:spcAft>
                <a:spcPts val="800"/>
              </a:spcAft>
            </a:pP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Heo</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C.Y. and Hyun, S.S., 2015. Do luxury room amenities affect guests’ willingness to pay?.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46</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pp.161-168.</a:t>
            </a:r>
          </a:p>
          <a:p>
            <a:pPr marL="457200" marR="0" indent="-457200">
              <a:lnSpc>
                <a:spcPct val="150000"/>
              </a:lnSpc>
              <a:spcBef>
                <a:spcPts val="0"/>
              </a:spcBef>
              <a:spcAft>
                <a:spcPts val="120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Hotelier </a:t>
            </a:r>
            <a:r>
              <a:rPr lang="en-US" sz="1000" dirty="0" err="1">
                <a:effectLst/>
                <a:latin typeface="Times New Roman" panose="02020603050405020304" pitchFamily="18" charset="0"/>
                <a:ea typeface="Times New Roman" panose="02020603050405020304" pitchFamily="18" charset="0"/>
                <a:cs typeface="Times New Roman" panose="02020603050405020304" pitchFamily="18" charset="0"/>
              </a:rPr>
              <a:t>Tanji</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(2019).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Classification of Hotel</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[online] Hospitality Management - Free Waiter, Front </a:t>
            </a:r>
            <a:r>
              <a:rPr lang="en-US" sz="1000" dirty="0" err="1">
                <a:effectLst/>
                <a:latin typeface="Times New Roman" panose="02020603050405020304" pitchFamily="18" charset="0"/>
                <a:ea typeface="Times New Roman" panose="02020603050405020304" pitchFamily="18" charset="0"/>
                <a:cs typeface="Times New Roman" panose="02020603050405020304" pitchFamily="18" charset="0"/>
              </a:rPr>
              <a:t>Office,Housekeeping</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Hotel job Training Tutorials. Available at: https://www.hospitality-school.com/hotel-classification-type/.</a:t>
            </a:r>
          </a:p>
          <a:p>
            <a:pPr marL="457200" marR="0" indent="-457200">
              <a:lnSpc>
                <a:spcPct val="107000"/>
              </a:lnSpc>
              <a:spcBef>
                <a:spcPts val="0"/>
              </a:spcBef>
              <a:spcAft>
                <a:spcPts val="800"/>
              </a:spcAft>
            </a:pP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 C., </a:t>
            </a: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Berchoux</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Marek, M.W. and Chen, B., 2015. Service quality and customer satisfaction: qualitative research implications for luxury hotels.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Culture, Tourism and Hospitality Research</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9</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(2), pp.168-182.</a:t>
            </a:r>
          </a:p>
          <a:p>
            <a:pPr marL="457200" marR="0" indent="-457200">
              <a:lnSpc>
                <a:spcPct val="107000"/>
              </a:lnSpc>
              <a:spcBef>
                <a:spcPts val="0"/>
              </a:spcBef>
              <a:spcAft>
                <a:spcPts val="800"/>
              </a:spcAft>
            </a:pP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Lukanova</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Ilieva</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2019. Robots, artificial intelligence, and service automation in hotels. In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Robots, artificial intelligence, and service automation in travel, tourism and hospitality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(pp. 157-183). Emerald Publishing Limited.</a:t>
            </a:r>
          </a:p>
          <a:p>
            <a:pPr marL="457200" marR="0" indent="-457200">
              <a:lnSpc>
                <a:spcPct val="150000"/>
              </a:lnSpc>
              <a:spcBef>
                <a:spcPts val="0"/>
              </a:spcBef>
              <a:spcAft>
                <a:spcPts val="1200"/>
              </a:spcAft>
            </a:pPr>
            <a:r>
              <a:rPr lang="en-US" sz="10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Manhas</a:t>
            </a:r>
            <a:r>
              <a:rPr lang="en-US" sz="10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P.S. and </a:t>
            </a:r>
            <a:r>
              <a:rPr lang="en-US" sz="10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Tukamushaba</a:t>
            </a:r>
            <a:r>
              <a:rPr lang="en-US" sz="10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E.K., 2015. Understanding service experience and its impact on brand image in hospitality sector.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Hospitality Management</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45</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pp.77-87.</a:t>
            </a:r>
          </a:p>
          <a:p>
            <a:pPr marL="457200" marR="0" indent="-457200">
              <a:lnSpc>
                <a:spcPct val="150000"/>
              </a:lnSpc>
              <a:spcBef>
                <a:spcPts val="0"/>
              </a:spcBef>
              <a:spcAft>
                <a:spcPts val="120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Marriott International (2022).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Core Values and Heritage | Marriott International Corporate Values</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[online] Marriott.com. Available at: https://www.marriott.com/culture-and-values/core-values.mi.</a:t>
            </a:r>
          </a:p>
          <a:p>
            <a:pPr marL="457200" marR="0" indent="-457200">
              <a:lnSpc>
                <a:spcPct val="150000"/>
              </a:lnSpc>
              <a:spcBef>
                <a:spcPts val="0"/>
              </a:spcBef>
              <a:spcAft>
                <a:spcPts val="120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Marriott (2019).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Our Hotel Brands | Luxury, Premium, Select &amp; More | Marriott Bonvoy</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[online] Marriott.com. Available at: https://www.marriott.com/marriott-brands.mi.</a:t>
            </a:r>
          </a:p>
          <a:p>
            <a:pPr marL="457200" marR="0" indent="-457200">
              <a:lnSpc>
                <a:spcPct val="150000"/>
              </a:lnSpc>
              <a:spcBef>
                <a:spcPts val="0"/>
              </a:spcBef>
              <a:spcAft>
                <a:spcPts val="120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Marriott (2022).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About Marriott International | Corporate Information</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[online] Marriott.com. Available at: https://www.marriott.com/marriott/aboutmarriott.mi.</a:t>
            </a:r>
          </a:p>
          <a:p>
            <a:pPr marL="457200" marR="0" indent="-457200">
              <a:lnSpc>
                <a:spcPct val="150000"/>
              </a:lnSpc>
              <a:spcBef>
                <a:spcPts val="0"/>
              </a:spcBef>
              <a:spcAft>
                <a:spcPts val="120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Marriott International (2022).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Core Values and Heritage | Marriott International Corporate Values</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[online] Marriott.com. Available at: https://www.marriott.com/culture-and-values/core-values.mi.</a:t>
            </a:r>
          </a:p>
          <a:p>
            <a:pPr marL="457200" marR="0" indent="-457200">
              <a:lnSpc>
                <a:spcPct val="107000"/>
              </a:lnSpc>
              <a:spcBef>
                <a:spcPts val="0"/>
              </a:spcBef>
              <a:spcAft>
                <a:spcPts val="800"/>
              </a:spcAft>
            </a:pP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Piccoli</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Lui, T.W. and </a:t>
            </a:r>
            <a:r>
              <a:rPr lang="en-US" sz="1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Grün</a:t>
            </a:r>
            <a:r>
              <a:rPr lang="en-US" sz="1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2017. The impact of IT-enabled customer service systems on service personalization, customer service perceptions, and hotel performance.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59</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pp.349-362.</a:t>
            </a:r>
          </a:p>
          <a:p>
            <a:pPr marL="457200" marR="0" indent="-457200">
              <a:lnSpc>
                <a:spcPct val="150000"/>
              </a:lnSpc>
              <a:spcBef>
                <a:spcPts val="0"/>
              </a:spcBef>
              <a:spcAft>
                <a:spcPts val="120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Steinberg, E. (2021). </a:t>
            </a:r>
            <a:r>
              <a:rPr lang="en-US" sz="1000" i="1" dirty="0">
                <a:effectLst/>
                <a:latin typeface="Times New Roman" panose="02020603050405020304" pitchFamily="18" charset="0"/>
                <a:ea typeface="Times New Roman" panose="02020603050405020304" pitchFamily="18" charset="0"/>
                <a:cs typeface="Times New Roman" panose="02020603050405020304" pitchFamily="18" charset="0"/>
              </a:rPr>
              <a:t>The ultimate guide to Marriott hotel brands</a:t>
            </a: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[online] The Points Guy. Available at: https://thepointsguy.com/guide/marriott-hotel-brands/.</a:t>
            </a:r>
          </a:p>
          <a:p>
            <a:endParaRPr lang="en-US" sz="1000" dirty="0"/>
          </a:p>
        </p:txBody>
      </p:sp>
    </p:spTree>
    <p:extLst>
      <p:ext uri="{BB962C8B-B14F-4D97-AF65-F5344CB8AC3E}">
        <p14:creationId xmlns:p14="http://schemas.microsoft.com/office/powerpoint/2010/main" val="971989334"/>
      </p:ext>
    </p:extLst>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C4AE-C2C4-A814-CC59-BD002AEF46FC}"/>
              </a:ext>
            </a:extLst>
          </p:cNvPr>
          <p:cNvSpPr>
            <a:spLocks noGrp="1"/>
          </p:cNvSpPr>
          <p:nvPr>
            <p:ph type="title"/>
          </p:nvPr>
        </p:nvSpPr>
        <p:spPr/>
        <p:txBody>
          <a:bodyPr/>
          <a:lstStyle/>
          <a:p>
            <a:r>
              <a:rPr lang="en-US" dirty="0">
                <a:solidFill>
                  <a:schemeClr val="tx1"/>
                </a:solidFill>
                <a:latin typeface="Times New Roman" panose="02020603050405020304" pitchFamily="18" charset="0"/>
                <a:cs typeface="Times New Roman" panose="02020603050405020304" pitchFamily="18" charset="0"/>
              </a:rPr>
              <a:t>THANK YOU</a:t>
            </a:r>
          </a:p>
        </p:txBody>
      </p:sp>
      <p:sp>
        <p:nvSpPr>
          <p:cNvPr id="5" name="Slide Number Placeholder 4">
            <a:extLst>
              <a:ext uri="{FF2B5EF4-FFF2-40B4-BE49-F238E27FC236}">
                <a16:creationId xmlns:a16="http://schemas.microsoft.com/office/drawing/2014/main" id="{C67CEE5A-421C-AB04-0186-6EC788070186}"/>
              </a:ext>
            </a:extLst>
          </p:cNvPr>
          <p:cNvSpPr>
            <a:spLocks noGrp="1"/>
          </p:cNvSpPr>
          <p:nvPr>
            <p:ph type="sldNum" sz="quarter" idx="11"/>
          </p:nvPr>
        </p:nvSpPr>
        <p:spPr>
          <a:xfrm>
            <a:off x="9067797" y="6356350"/>
            <a:ext cx="2743200" cy="365125"/>
          </a:xfrm>
        </p:spPr>
        <p:txBody>
          <a:bodyPr/>
          <a:lstStyle/>
          <a:p>
            <a:fld id="{294A09A9-5501-47C1-A89A-A340965A2BE2}" type="slidenum">
              <a:rPr lang="en-US" smtClean="0"/>
              <a:t>14</a:t>
            </a:fld>
            <a:endParaRPr lang="en-US" dirty="0"/>
          </a:p>
        </p:txBody>
      </p:sp>
    </p:spTree>
    <p:extLst>
      <p:ext uri="{BB962C8B-B14F-4D97-AF65-F5344CB8AC3E}">
        <p14:creationId xmlns:p14="http://schemas.microsoft.com/office/powerpoint/2010/main" val="3619058363"/>
      </p:ext>
    </p:extLst>
  </p:cSld>
  <p:clrMapOvr>
    <a:masterClrMapping/>
  </p:clrMapOvr>
  <p:transition spd="med">
    <p:pull/>
  </p:transition>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purl.org/dc/elements/1.1/"/>
    <ds:schemaRef ds:uri="230e9df3-be65-4c73-a93b-d1236ebd677e"/>
    <ds:schemaRef ds:uri="http://www.w3.org/XML/1998/namespace"/>
    <ds:schemaRef ds:uri="http://schemas.microsoft.com/office/2006/documentManagement/types"/>
    <ds:schemaRef ds:uri="http://purl.org/dc/dcmitype/"/>
    <ds:schemaRef ds:uri="http://purl.org/dc/terms/"/>
    <ds:schemaRef ds:uri="http://schemas.microsoft.com/office/infopath/2007/PartnerControls"/>
    <ds:schemaRef ds:uri="16c05727-aa75-4e4a-9b5f-8a80a1165891"/>
    <ds:schemaRef ds:uri="http://schemas.openxmlformats.org/package/2006/metadata/core-properties"/>
    <ds:schemaRef ds:uri="71af3243-3dd4-4a8d-8c0d-dd76da1f02a5"/>
    <ds:schemaRef ds:uri="http://schemas.microsoft.com/sharepoint/v3"/>
    <ds:schemaRef ds:uri="http://schemas.microsoft.com/office/2006/metadata/properties"/>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{E7956994-9226-4537-81F8-F7133E2ED42B}tf56410444_win32</Template>
  <TotalTime>190</TotalTime>
  <Words>1511</Words>
  <Application>Microsoft Office PowerPoint</Application>
  <PresentationFormat>Widescreen</PresentationFormat>
  <Paragraphs>76</Paragraphs>
  <Slides>14</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Baskerville</vt:lpstr>
      <vt:lpstr>Baskerville Old Face</vt:lpstr>
      <vt:lpstr>Calibri</vt:lpstr>
      <vt:lpstr>Gill Sans Light</vt:lpstr>
      <vt:lpstr>Gill Sans Nova</vt:lpstr>
      <vt:lpstr>Gill Sans Nova Light</vt:lpstr>
      <vt:lpstr>Times New Roman</vt:lpstr>
      <vt:lpstr>Wingdings</vt:lpstr>
      <vt:lpstr>Office Theme</vt:lpstr>
      <vt:lpstr>Hospitality: Importance of Quality and Guest Services</vt:lpstr>
      <vt:lpstr>Contents</vt:lpstr>
      <vt:lpstr>Introduction</vt:lpstr>
      <vt:lpstr>Marriot International Luxury Hotels</vt:lpstr>
      <vt:lpstr>Guest services, Customer Base, &amp; Service Expectations</vt:lpstr>
      <vt:lpstr>Guest Services</vt:lpstr>
      <vt:lpstr>Guest Services</vt:lpstr>
      <vt:lpstr>Customer Base</vt:lpstr>
      <vt:lpstr>Service Expectations</vt:lpstr>
      <vt:lpstr>The role and function of guest services and how hotels can meet these and the importance of hospitality</vt:lpstr>
      <vt:lpstr>How hotels can meet these and the importance of hospitality? </vt:lpstr>
      <vt:lpstr>Conclusion  Guest services are a key component of hospitality, and each hotel brand offers guests a unique set of services that can make their stay more comfortable and efficient. It is important to understand the customer base that a particular hotel brand is catering to, as well as the expectations of its guests, in order to provide the best possible service.​</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Importance of Quality and Guest Services</dc:title>
  <dc:creator>me</dc:creator>
  <cp:lastModifiedBy>Reception</cp:lastModifiedBy>
  <cp:revision>4</cp:revision>
  <dcterms:created xsi:type="dcterms:W3CDTF">2023-02-01T21:50:17Z</dcterms:created>
  <dcterms:modified xsi:type="dcterms:W3CDTF">2023-02-09T02:22:34Z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