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736BA4-0B94-4B54-559B-E28232F12DFC}" v="815" dt="2026-02-02T11:50:14.202"/>
    <p1510:client id="{87A0445B-0D34-32E1-0EF2-18909262C613}" v="1946" dt="2026-02-02T10:32:41.3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3.xml.rels><?xml version="1.0" encoding="UTF-8" standalone="yes"?>
<Relationships xmlns="http://schemas.openxmlformats.org/package/2006/relationships"><Relationship Id="rId8" Type="http://schemas.openxmlformats.org/officeDocument/2006/relationships/image" Target="../media/image17.svg"/><Relationship Id="rId13" Type="http://schemas.openxmlformats.org/officeDocument/2006/relationships/image" Target="../media/image20.pn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19.svg"/><Relationship Id="rId2" Type="http://schemas.openxmlformats.org/officeDocument/2006/relationships/image" Target="../media/image11.svg"/><Relationship Id="rId16" Type="http://schemas.openxmlformats.org/officeDocument/2006/relationships/image" Target="../media/image23.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18.png"/><Relationship Id="rId5" Type="http://schemas.openxmlformats.org/officeDocument/2006/relationships/image" Target="../media/image14.png"/><Relationship Id="rId15" Type="http://schemas.openxmlformats.org/officeDocument/2006/relationships/image" Target="../media/image22.png"/><Relationship Id="rId10" Type="http://schemas.openxmlformats.org/officeDocument/2006/relationships/image" Target="../media/image5.svg"/><Relationship Id="rId4" Type="http://schemas.openxmlformats.org/officeDocument/2006/relationships/image" Target="../media/image13.svg"/><Relationship Id="rId9" Type="http://schemas.openxmlformats.org/officeDocument/2006/relationships/image" Target="../media/image4.png"/><Relationship Id="rId14" Type="http://schemas.openxmlformats.org/officeDocument/2006/relationships/image" Target="../media/image2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7.svg"/><Relationship Id="rId13" Type="http://schemas.openxmlformats.org/officeDocument/2006/relationships/image" Target="../media/image20.pn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19.svg"/><Relationship Id="rId2" Type="http://schemas.openxmlformats.org/officeDocument/2006/relationships/image" Target="../media/image11.svg"/><Relationship Id="rId16" Type="http://schemas.openxmlformats.org/officeDocument/2006/relationships/image" Target="../media/image23.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18.png"/><Relationship Id="rId5" Type="http://schemas.openxmlformats.org/officeDocument/2006/relationships/image" Target="../media/image14.png"/><Relationship Id="rId15" Type="http://schemas.openxmlformats.org/officeDocument/2006/relationships/image" Target="../media/image22.png"/><Relationship Id="rId10" Type="http://schemas.openxmlformats.org/officeDocument/2006/relationships/image" Target="../media/image5.svg"/><Relationship Id="rId4" Type="http://schemas.openxmlformats.org/officeDocument/2006/relationships/image" Target="../media/image13.svg"/><Relationship Id="rId9" Type="http://schemas.openxmlformats.org/officeDocument/2006/relationships/image" Target="../media/image4.png"/><Relationship Id="rId1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A55FBC-E3F7-4338-8B93-BA0C4FA8E001}" type="doc">
      <dgm:prSet loTypeId="urn:microsoft.com/office/officeart/2016/7/layout/RepeatingBendingProcessNew" loCatId="process" qsTypeId="urn:microsoft.com/office/officeart/2005/8/quickstyle/simple4" qsCatId="simple" csTypeId="urn:microsoft.com/office/officeart/2005/8/colors/colorful1" csCatId="colorful"/>
      <dgm:spPr/>
      <dgm:t>
        <a:bodyPr/>
        <a:lstStyle/>
        <a:p>
          <a:endParaRPr lang="en-US"/>
        </a:p>
      </dgm:t>
    </dgm:pt>
    <dgm:pt modelId="{3D4933E2-3896-4339-98BD-4E05A84EE317}">
      <dgm:prSet/>
      <dgm:spPr/>
      <dgm:t>
        <a:bodyPr/>
        <a:lstStyle/>
        <a:p>
          <a:r>
            <a:rPr lang="en-US" b="1"/>
            <a:t>Job Analysis:</a:t>
          </a:r>
          <a:endParaRPr lang="en-US"/>
        </a:p>
      </dgm:t>
    </dgm:pt>
    <dgm:pt modelId="{1D834351-E62F-471C-932C-C05E6BBFB9AE}" type="parTrans" cxnId="{70B4D6A8-4173-4CD8-AD0A-B6CA51416E6E}">
      <dgm:prSet/>
      <dgm:spPr/>
      <dgm:t>
        <a:bodyPr/>
        <a:lstStyle/>
        <a:p>
          <a:endParaRPr lang="en-US"/>
        </a:p>
      </dgm:t>
    </dgm:pt>
    <dgm:pt modelId="{A12EB4B6-B902-4759-937A-33381D599DBD}" type="sibTrans" cxnId="{70B4D6A8-4173-4CD8-AD0A-B6CA51416E6E}">
      <dgm:prSet/>
      <dgm:spPr/>
      <dgm:t>
        <a:bodyPr/>
        <a:lstStyle/>
        <a:p>
          <a:endParaRPr lang="en-US"/>
        </a:p>
      </dgm:t>
    </dgm:pt>
    <dgm:pt modelId="{4EE5F587-3A12-41B4-AC43-75D2EA2701A8}">
      <dgm:prSet/>
      <dgm:spPr/>
      <dgm:t>
        <a:bodyPr/>
        <a:lstStyle/>
        <a:p>
          <a:r>
            <a:rPr lang="en-US"/>
            <a:t>Identify the tasks and responsibilities the team member will handle.</a:t>
          </a:r>
        </a:p>
      </dgm:t>
    </dgm:pt>
    <dgm:pt modelId="{07EEB0DA-0D37-4965-9B0D-8120818E9FAB}" type="parTrans" cxnId="{39E4C2EE-F656-4AE1-9D12-513736F27860}">
      <dgm:prSet/>
      <dgm:spPr/>
      <dgm:t>
        <a:bodyPr/>
        <a:lstStyle/>
        <a:p>
          <a:endParaRPr lang="en-US"/>
        </a:p>
      </dgm:t>
    </dgm:pt>
    <dgm:pt modelId="{E0D2CDD7-AA6E-44A5-8E2C-0E7EBB7B1E46}" type="sibTrans" cxnId="{39E4C2EE-F656-4AE1-9D12-513736F27860}">
      <dgm:prSet/>
      <dgm:spPr/>
      <dgm:t>
        <a:bodyPr/>
        <a:lstStyle/>
        <a:p>
          <a:endParaRPr lang="en-US"/>
        </a:p>
      </dgm:t>
    </dgm:pt>
    <dgm:pt modelId="{3F4866AA-9AA2-4B96-9FFF-BAFD55F24B16}">
      <dgm:prSet/>
      <dgm:spPr/>
      <dgm:t>
        <a:bodyPr/>
        <a:lstStyle/>
        <a:p>
          <a:r>
            <a:rPr lang="en-US"/>
            <a:t>Determine the skills, qualifications and experience required for the role.</a:t>
          </a:r>
        </a:p>
      </dgm:t>
    </dgm:pt>
    <dgm:pt modelId="{D47EDA67-4CEA-4D26-BBB7-FEEA85112AE8}" type="parTrans" cxnId="{6106F312-B9A9-4ABF-A8FE-E78520E1596D}">
      <dgm:prSet/>
      <dgm:spPr/>
      <dgm:t>
        <a:bodyPr/>
        <a:lstStyle/>
        <a:p>
          <a:endParaRPr lang="en-US"/>
        </a:p>
      </dgm:t>
    </dgm:pt>
    <dgm:pt modelId="{5C7C7D54-BBAF-4008-88D4-B7665CBC14CE}" type="sibTrans" cxnId="{6106F312-B9A9-4ABF-A8FE-E78520E1596D}">
      <dgm:prSet/>
      <dgm:spPr/>
      <dgm:t>
        <a:bodyPr/>
        <a:lstStyle/>
        <a:p>
          <a:endParaRPr lang="en-US"/>
        </a:p>
      </dgm:t>
    </dgm:pt>
    <dgm:pt modelId="{3763B35E-CCC9-40B5-BE4F-EEDC85D32D05}">
      <dgm:prSet/>
      <dgm:spPr/>
      <dgm:t>
        <a:bodyPr/>
        <a:lstStyle/>
        <a:p>
          <a:r>
            <a:rPr lang="en-US"/>
            <a:t>Understand how the role contributes to the stores and company's success.</a:t>
          </a:r>
        </a:p>
      </dgm:t>
    </dgm:pt>
    <dgm:pt modelId="{B5B58D0C-A1CF-4819-94FA-AA84CB6CC820}" type="parTrans" cxnId="{5AF4548B-51BF-4D98-83CB-2F57147B45B9}">
      <dgm:prSet/>
      <dgm:spPr/>
      <dgm:t>
        <a:bodyPr/>
        <a:lstStyle/>
        <a:p>
          <a:endParaRPr lang="en-US"/>
        </a:p>
      </dgm:t>
    </dgm:pt>
    <dgm:pt modelId="{CC25A0BC-C902-4110-8CA1-69B30FBEB2A4}" type="sibTrans" cxnId="{5AF4548B-51BF-4D98-83CB-2F57147B45B9}">
      <dgm:prSet/>
      <dgm:spPr/>
      <dgm:t>
        <a:bodyPr/>
        <a:lstStyle/>
        <a:p>
          <a:endParaRPr lang="en-US"/>
        </a:p>
      </dgm:t>
    </dgm:pt>
    <dgm:pt modelId="{3623C90D-F49C-4383-92CC-3D0B1F4CA8C8}">
      <dgm:prSet/>
      <dgm:spPr/>
      <dgm:t>
        <a:bodyPr/>
        <a:lstStyle/>
        <a:p>
          <a:r>
            <a:rPr lang="en-US" b="1"/>
            <a:t>2. Job Description:</a:t>
          </a:r>
          <a:endParaRPr lang="en-US"/>
        </a:p>
      </dgm:t>
    </dgm:pt>
    <dgm:pt modelId="{BC3F4571-67D9-47DF-8035-50B06EA64F15}" type="parTrans" cxnId="{D351C098-688F-464E-AA17-3D512EAA566E}">
      <dgm:prSet/>
      <dgm:spPr/>
      <dgm:t>
        <a:bodyPr/>
        <a:lstStyle/>
        <a:p>
          <a:endParaRPr lang="en-US"/>
        </a:p>
      </dgm:t>
    </dgm:pt>
    <dgm:pt modelId="{CE261810-8726-40D3-AE39-C65F681DEC29}" type="sibTrans" cxnId="{D351C098-688F-464E-AA17-3D512EAA566E}">
      <dgm:prSet/>
      <dgm:spPr/>
      <dgm:t>
        <a:bodyPr/>
        <a:lstStyle/>
        <a:p>
          <a:endParaRPr lang="en-US"/>
        </a:p>
      </dgm:t>
    </dgm:pt>
    <dgm:pt modelId="{FFB45BC7-1CAA-48C2-BACD-DFBA9F202926}">
      <dgm:prSet/>
      <dgm:spPr/>
      <dgm:t>
        <a:bodyPr/>
        <a:lstStyle/>
        <a:p>
          <a:r>
            <a:rPr lang="en-US"/>
            <a:t>A clear outline of the role, including job title, main duties and responsibilities.</a:t>
          </a:r>
        </a:p>
      </dgm:t>
    </dgm:pt>
    <dgm:pt modelId="{95B8E9EB-4355-456D-9A77-8EC34F8CC5F8}" type="parTrans" cxnId="{B6D23D4C-F178-49FE-8984-7799C43CEE3E}">
      <dgm:prSet/>
      <dgm:spPr/>
      <dgm:t>
        <a:bodyPr/>
        <a:lstStyle/>
        <a:p>
          <a:endParaRPr lang="en-US"/>
        </a:p>
      </dgm:t>
    </dgm:pt>
    <dgm:pt modelId="{8BBE9EB3-371F-45F6-9021-D2648E43DE60}" type="sibTrans" cxnId="{B6D23D4C-F178-49FE-8984-7799C43CEE3E}">
      <dgm:prSet/>
      <dgm:spPr/>
      <dgm:t>
        <a:bodyPr/>
        <a:lstStyle/>
        <a:p>
          <a:endParaRPr lang="en-US"/>
        </a:p>
      </dgm:t>
    </dgm:pt>
    <dgm:pt modelId="{B3DE5AEF-48F6-489E-A64A-F83171A9272F}">
      <dgm:prSet/>
      <dgm:spPr/>
      <dgm:t>
        <a:bodyPr/>
        <a:lstStyle/>
        <a:p>
          <a:r>
            <a:rPr lang="en-US"/>
            <a:t>Example: Assist customers, restock shelves, keep the store clean and support the team.</a:t>
          </a:r>
        </a:p>
      </dgm:t>
    </dgm:pt>
    <dgm:pt modelId="{FD9B4B2F-9CFA-4C79-877C-77CCEFD3A54A}" type="parTrans" cxnId="{64A8161A-B4EA-45E5-971A-D41A4C7856A7}">
      <dgm:prSet/>
      <dgm:spPr/>
      <dgm:t>
        <a:bodyPr/>
        <a:lstStyle/>
        <a:p>
          <a:endParaRPr lang="en-US"/>
        </a:p>
      </dgm:t>
    </dgm:pt>
    <dgm:pt modelId="{17948814-6CFA-44F3-9D43-08CA4DE8BD90}" type="sibTrans" cxnId="{64A8161A-B4EA-45E5-971A-D41A4C7856A7}">
      <dgm:prSet/>
      <dgm:spPr/>
      <dgm:t>
        <a:bodyPr/>
        <a:lstStyle/>
        <a:p>
          <a:endParaRPr lang="en-US"/>
        </a:p>
      </dgm:t>
    </dgm:pt>
    <dgm:pt modelId="{F92B830F-CF06-4826-B862-FFBBCDD4D1AE}">
      <dgm:prSet/>
      <dgm:spPr/>
      <dgm:t>
        <a:bodyPr/>
        <a:lstStyle/>
        <a:p>
          <a:r>
            <a:rPr lang="en-US"/>
            <a:t>It helps both the employer and applicant understand what the job involves.</a:t>
          </a:r>
        </a:p>
      </dgm:t>
    </dgm:pt>
    <dgm:pt modelId="{E0A49A5F-FDEE-46BB-8875-A759326F12AE}" type="parTrans" cxnId="{759F451A-67C2-471D-8CA1-D07F4C46B6AD}">
      <dgm:prSet/>
      <dgm:spPr/>
      <dgm:t>
        <a:bodyPr/>
        <a:lstStyle/>
        <a:p>
          <a:endParaRPr lang="en-US"/>
        </a:p>
      </dgm:t>
    </dgm:pt>
    <dgm:pt modelId="{C1E8A548-9AD7-4777-B6AC-286B411A5B00}" type="sibTrans" cxnId="{759F451A-67C2-471D-8CA1-D07F4C46B6AD}">
      <dgm:prSet/>
      <dgm:spPr/>
      <dgm:t>
        <a:bodyPr/>
        <a:lstStyle/>
        <a:p>
          <a:endParaRPr lang="en-US"/>
        </a:p>
      </dgm:t>
    </dgm:pt>
    <dgm:pt modelId="{A840586D-33C7-4E5C-8E85-AC86C7277568}">
      <dgm:prSet/>
      <dgm:spPr/>
      <dgm:t>
        <a:bodyPr/>
        <a:lstStyle/>
        <a:p>
          <a:r>
            <a:rPr lang="en-US"/>
            <a:t>3</a:t>
          </a:r>
          <a:r>
            <a:rPr lang="en-US" b="1"/>
            <a:t>. Person Specification:</a:t>
          </a:r>
          <a:endParaRPr lang="en-US"/>
        </a:p>
      </dgm:t>
    </dgm:pt>
    <dgm:pt modelId="{D74FB581-D47E-47E2-80EA-F278B3FC919E}" type="parTrans" cxnId="{5AA8016C-64EB-417A-BDA6-63510125ED42}">
      <dgm:prSet/>
      <dgm:spPr/>
      <dgm:t>
        <a:bodyPr/>
        <a:lstStyle/>
        <a:p>
          <a:endParaRPr lang="en-US"/>
        </a:p>
      </dgm:t>
    </dgm:pt>
    <dgm:pt modelId="{F8BE02B0-B5FF-4C83-9B8B-A3945CDC9C5B}" type="sibTrans" cxnId="{5AA8016C-64EB-417A-BDA6-63510125ED42}">
      <dgm:prSet/>
      <dgm:spPr/>
      <dgm:t>
        <a:bodyPr/>
        <a:lstStyle/>
        <a:p>
          <a:endParaRPr lang="en-US"/>
        </a:p>
      </dgm:t>
    </dgm:pt>
    <dgm:pt modelId="{E51BAAA8-62EB-4806-BEC3-13F1F3B6296F}">
      <dgm:prSet/>
      <dgm:spPr/>
      <dgm:t>
        <a:bodyPr/>
        <a:lstStyle/>
        <a:p>
          <a:r>
            <a:rPr lang="en-US"/>
            <a:t>Describes the ideal candidates' qualities and skills. Includes attributes like good communication, a friendly nature, team spirit and previous retail experience if possible.</a:t>
          </a:r>
        </a:p>
      </dgm:t>
    </dgm:pt>
    <dgm:pt modelId="{14BFBD25-ABF6-4CDB-9A81-859D32671F85}" type="parTrans" cxnId="{B317D2D9-45AB-4ED3-8F3E-F3F20867C94A}">
      <dgm:prSet/>
      <dgm:spPr/>
      <dgm:t>
        <a:bodyPr/>
        <a:lstStyle/>
        <a:p>
          <a:endParaRPr lang="en-US"/>
        </a:p>
      </dgm:t>
    </dgm:pt>
    <dgm:pt modelId="{32656F48-79E6-43EF-A980-E7726C5D7C37}" type="sibTrans" cxnId="{B317D2D9-45AB-4ED3-8F3E-F3F20867C94A}">
      <dgm:prSet/>
      <dgm:spPr/>
      <dgm:t>
        <a:bodyPr/>
        <a:lstStyle/>
        <a:p>
          <a:endParaRPr lang="en-US"/>
        </a:p>
      </dgm:t>
    </dgm:pt>
    <dgm:pt modelId="{F6870138-52D2-45C5-B2D0-2D11A9E8A1F7}" type="pres">
      <dgm:prSet presAssocID="{AAA55FBC-E3F7-4338-8B93-BA0C4FA8E001}" presName="Name0" presStyleCnt="0">
        <dgm:presLayoutVars>
          <dgm:dir/>
          <dgm:resizeHandles val="exact"/>
        </dgm:presLayoutVars>
      </dgm:prSet>
      <dgm:spPr/>
    </dgm:pt>
    <dgm:pt modelId="{E9B77F7C-5D64-41F0-A804-1D57AAFCEF1A}" type="pres">
      <dgm:prSet presAssocID="{3D4933E2-3896-4339-98BD-4E05A84EE317}" presName="node" presStyleLbl="node1" presStyleIdx="0" presStyleCnt="10">
        <dgm:presLayoutVars>
          <dgm:bulletEnabled val="1"/>
        </dgm:presLayoutVars>
      </dgm:prSet>
      <dgm:spPr/>
    </dgm:pt>
    <dgm:pt modelId="{00FDFCE0-78E9-4E71-9F13-A85967E074BD}" type="pres">
      <dgm:prSet presAssocID="{A12EB4B6-B902-4759-937A-33381D599DBD}" presName="sibTrans" presStyleLbl="sibTrans1D1" presStyleIdx="0" presStyleCnt="9"/>
      <dgm:spPr/>
    </dgm:pt>
    <dgm:pt modelId="{51803B84-4850-4F16-A057-DDA5E5B5F7D9}" type="pres">
      <dgm:prSet presAssocID="{A12EB4B6-B902-4759-937A-33381D599DBD}" presName="connectorText" presStyleLbl="sibTrans1D1" presStyleIdx="0" presStyleCnt="9"/>
      <dgm:spPr/>
    </dgm:pt>
    <dgm:pt modelId="{EA715C95-B5FE-4CD2-8B17-065E82859801}" type="pres">
      <dgm:prSet presAssocID="{4EE5F587-3A12-41B4-AC43-75D2EA2701A8}" presName="node" presStyleLbl="node1" presStyleIdx="1" presStyleCnt="10">
        <dgm:presLayoutVars>
          <dgm:bulletEnabled val="1"/>
        </dgm:presLayoutVars>
      </dgm:prSet>
      <dgm:spPr/>
    </dgm:pt>
    <dgm:pt modelId="{1AF6E01C-3B29-4F83-A9A1-F78F1766CEFA}" type="pres">
      <dgm:prSet presAssocID="{E0D2CDD7-AA6E-44A5-8E2C-0E7EBB7B1E46}" presName="sibTrans" presStyleLbl="sibTrans1D1" presStyleIdx="1" presStyleCnt="9"/>
      <dgm:spPr/>
    </dgm:pt>
    <dgm:pt modelId="{2C4A6AD6-2814-4AAB-88C2-FD5777F081A8}" type="pres">
      <dgm:prSet presAssocID="{E0D2CDD7-AA6E-44A5-8E2C-0E7EBB7B1E46}" presName="connectorText" presStyleLbl="sibTrans1D1" presStyleIdx="1" presStyleCnt="9"/>
      <dgm:spPr/>
    </dgm:pt>
    <dgm:pt modelId="{24AA93D2-9404-4231-9AAD-CA033CC384EB}" type="pres">
      <dgm:prSet presAssocID="{3F4866AA-9AA2-4B96-9FFF-BAFD55F24B16}" presName="node" presStyleLbl="node1" presStyleIdx="2" presStyleCnt="10">
        <dgm:presLayoutVars>
          <dgm:bulletEnabled val="1"/>
        </dgm:presLayoutVars>
      </dgm:prSet>
      <dgm:spPr/>
    </dgm:pt>
    <dgm:pt modelId="{B9B64241-08AD-491C-BA1B-CFE1CCC9BB98}" type="pres">
      <dgm:prSet presAssocID="{5C7C7D54-BBAF-4008-88D4-B7665CBC14CE}" presName="sibTrans" presStyleLbl="sibTrans1D1" presStyleIdx="2" presStyleCnt="9"/>
      <dgm:spPr/>
    </dgm:pt>
    <dgm:pt modelId="{9D419AF4-CEA5-4F35-802A-6796866CE27C}" type="pres">
      <dgm:prSet presAssocID="{5C7C7D54-BBAF-4008-88D4-B7665CBC14CE}" presName="connectorText" presStyleLbl="sibTrans1D1" presStyleIdx="2" presStyleCnt="9"/>
      <dgm:spPr/>
    </dgm:pt>
    <dgm:pt modelId="{D0079FDB-3216-4510-9551-BC6D125367E6}" type="pres">
      <dgm:prSet presAssocID="{3763B35E-CCC9-40B5-BE4F-EEDC85D32D05}" presName="node" presStyleLbl="node1" presStyleIdx="3" presStyleCnt="10">
        <dgm:presLayoutVars>
          <dgm:bulletEnabled val="1"/>
        </dgm:presLayoutVars>
      </dgm:prSet>
      <dgm:spPr/>
    </dgm:pt>
    <dgm:pt modelId="{0CF34024-4E08-49EA-8C62-4BD7C8D40ACB}" type="pres">
      <dgm:prSet presAssocID="{CC25A0BC-C902-4110-8CA1-69B30FBEB2A4}" presName="sibTrans" presStyleLbl="sibTrans1D1" presStyleIdx="3" presStyleCnt="9"/>
      <dgm:spPr/>
    </dgm:pt>
    <dgm:pt modelId="{344F4421-EDD0-4BA1-8931-63F5AB9E9C4E}" type="pres">
      <dgm:prSet presAssocID="{CC25A0BC-C902-4110-8CA1-69B30FBEB2A4}" presName="connectorText" presStyleLbl="sibTrans1D1" presStyleIdx="3" presStyleCnt="9"/>
      <dgm:spPr/>
    </dgm:pt>
    <dgm:pt modelId="{D37DD889-FACA-4151-8B14-4252BDC3B963}" type="pres">
      <dgm:prSet presAssocID="{3623C90D-F49C-4383-92CC-3D0B1F4CA8C8}" presName="node" presStyleLbl="node1" presStyleIdx="4" presStyleCnt="10">
        <dgm:presLayoutVars>
          <dgm:bulletEnabled val="1"/>
        </dgm:presLayoutVars>
      </dgm:prSet>
      <dgm:spPr/>
    </dgm:pt>
    <dgm:pt modelId="{E38B6312-D9DF-4EFB-833C-F22BEEED433B}" type="pres">
      <dgm:prSet presAssocID="{CE261810-8726-40D3-AE39-C65F681DEC29}" presName="sibTrans" presStyleLbl="sibTrans1D1" presStyleIdx="4" presStyleCnt="9"/>
      <dgm:spPr/>
    </dgm:pt>
    <dgm:pt modelId="{EA39138C-462A-4F56-A1A6-585115FE3EBC}" type="pres">
      <dgm:prSet presAssocID="{CE261810-8726-40D3-AE39-C65F681DEC29}" presName="connectorText" presStyleLbl="sibTrans1D1" presStyleIdx="4" presStyleCnt="9"/>
      <dgm:spPr/>
    </dgm:pt>
    <dgm:pt modelId="{0E5B6D71-823C-4892-8A04-869C0EC07AFB}" type="pres">
      <dgm:prSet presAssocID="{FFB45BC7-1CAA-48C2-BACD-DFBA9F202926}" presName="node" presStyleLbl="node1" presStyleIdx="5" presStyleCnt="10">
        <dgm:presLayoutVars>
          <dgm:bulletEnabled val="1"/>
        </dgm:presLayoutVars>
      </dgm:prSet>
      <dgm:spPr/>
    </dgm:pt>
    <dgm:pt modelId="{B2284D88-FAD9-4DC8-ACBA-9771953BC451}" type="pres">
      <dgm:prSet presAssocID="{8BBE9EB3-371F-45F6-9021-D2648E43DE60}" presName="sibTrans" presStyleLbl="sibTrans1D1" presStyleIdx="5" presStyleCnt="9"/>
      <dgm:spPr/>
    </dgm:pt>
    <dgm:pt modelId="{90F9F665-72F6-4186-BD0A-06304114F345}" type="pres">
      <dgm:prSet presAssocID="{8BBE9EB3-371F-45F6-9021-D2648E43DE60}" presName="connectorText" presStyleLbl="sibTrans1D1" presStyleIdx="5" presStyleCnt="9"/>
      <dgm:spPr/>
    </dgm:pt>
    <dgm:pt modelId="{990F9B56-6722-4A93-B328-EC6831BC3CA9}" type="pres">
      <dgm:prSet presAssocID="{B3DE5AEF-48F6-489E-A64A-F83171A9272F}" presName="node" presStyleLbl="node1" presStyleIdx="6" presStyleCnt="10">
        <dgm:presLayoutVars>
          <dgm:bulletEnabled val="1"/>
        </dgm:presLayoutVars>
      </dgm:prSet>
      <dgm:spPr/>
    </dgm:pt>
    <dgm:pt modelId="{DFE2B2C3-8722-4DA5-9A6F-4219292A140B}" type="pres">
      <dgm:prSet presAssocID="{17948814-6CFA-44F3-9D43-08CA4DE8BD90}" presName="sibTrans" presStyleLbl="sibTrans1D1" presStyleIdx="6" presStyleCnt="9"/>
      <dgm:spPr/>
    </dgm:pt>
    <dgm:pt modelId="{D02E4609-AF80-46FA-9FE3-A64561231AD3}" type="pres">
      <dgm:prSet presAssocID="{17948814-6CFA-44F3-9D43-08CA4DE8BD90}" presName="connectorText" presStyleLbl="sibTrans1D1" presStyleIdx="6" presStyleCnt="9"/>
      <dgm:spPr/>
    </dgm:pt>
    <dgm:pt modelId="{A3967B3E-428D-4EFA-A518-82A0D5A9CDB8}" type="pres">
      <dgm:prSet presAssocID="{F92B830F-CF06-4826-B862-FFBBCDD4D1AE}" presName="node" presStyleLbl="node1" presStyleIdx="7" presStyleCnt="10">
        <dgm:presLayoutVars>
          <dgm:bulletEnabled val="1"/>
        </dgm:presLayoutVars>
      </dgm:prSet>
      <dgm:spPr/>
    </dgm:pt>
    <dgm:pt modelId="{45AAFFC9-B34C-445D-953F-4ADF11B97888}" type="pres">
      <dgm:prSet presAssocID="{C1E8A548-9AD7-4777-B6AC-286B411A5B00}" presName="sibTrans" presStyleLbl="sibTrans1D1" presStyleIdx="7" presStyleCnt="9"/>
      <dgm:spPr/>
    </dgm:pt>
    <dgm:pt modelId="{57FEC01E-DCE1-4A73-92CD-6FC7E97709C6}" type="pres">
      <dgm:prSet presAssocID="{C1E8A548-9AD7-4777-B6AC-286B411A5B00}" presName="connectorText" presStyleLbl="sibTrans1D1" presStyleIdx="7" presStyleCnt="9"/>
      <dgm:spPr/>
    </dgm:pt>
    <dgm:pt modelId="{74FE5B09-0BAE-401E-B4E4-01749D495BF3}" type="pres">
      <dgm:prSet presAssocID="{A840586D-33C7-4E5C-8E85-AC86C7277568}" presName="node" presStyleLbl="node1" presStyleIdx="8" presStyleCnt="10">
        <dgm:presLayoutVars>
          <dgm:bulletEnabled val="1"/>
        </dgm:presLayoutVars>
      </dgm:prSet>
      <dgm:spPr/>
    </dgm:pt>
    <dgm:pt modelId="{EF9573C2-3BBE-4993-A381-C1B658FAB09D}" type="pres">
      <dgm:prSet presAssocID="{F8BE02B0-B5FF-4C83-9B8B-A3945CDC9C5B}" presName="sibTrans" presStyleLbl="sibTrans1D1" presStyleIdx="8" presStyleCnt="9"/>
      <dgm:spPr/>
    </dgm:pt>
    <dgm:pt modelId="{3BEC92CB-87E8-492F-A567-9581C65777BA}" type="pres">
      <dgm:prSet presAssocID="{F8BE02B0-B5FF-4C83-9B8B-A3945CDC9C5B}" presName="connectorText" presStyleLbl="sibTrans1D1" presStyleIdx="8" presStyleCnt="9"/>
      <dgm:spPr/>
    </dgm:pt>
    <dgm:pt modelId="{6B583772-F136-4B88-83E7-1AE4787693D7}" type="pres">
      <dgm:prSet presAssocID="{E51BAAA8-62EB-4806-BEC3-13F1F3B6296F}" presName="node" presStyleLbl="node1" presStyleIdx="9" presStyleCnt="10">
        <dgm:presLayoutVars>
          <dgm:bulletEnabled val="1"/>
        </dgm:presLayoutVars>
      </dgm:prSet>
      <dgm:spPr/>
    </dgm:pt>
  </dgm:ptLst>
  <dgm:cxnLst>
    <dgm:cxn modelId="{C2255D04-3419-4E7A-B240-C3D47587BAAE}" type="presOf" srcId="{4EE5F587-3A12-41B4-AC43-75D2EA2701A8}" destId="{EA715C95-B5FE-4CD2-8B17-065E82859801}" srcOrd="0" destOrd="0" presId="urn:microsoft.com/office/officeart/2016/7/layout/RepeatingBendingProcessNew"/>
    <dgm:cxn modelId="{57F5D307-6969-437F-BEC1-4A9C512CC9CC}" type="presOf" srcId="{E0D2CDD7-AA6E-44A5-8E2C-0E7EBB7B1E46}" destId="{1AF6E01C-3B29-4F83-A9A1-F78F1766CEFA}" srcOrd="0" destOrd="0" presId="urn:microsoft.com/office/officeart/2016/7/layout/RepeatingBendingProcessNew"/>
    <dgm:cxn modelId="{4CB8770C-3A30-4593-AA18-33CA65A1566F}" type="presOf" srcId="{8BBE9EB3-371F-45F6-9021-D2648E43DE60}" destId="{90F9F665-72F6-4186-BD0A-06304114F345}" srcOrd="1" destOrd="0" presId="urn:microsoft.com/office/officeart/2016/7/layout/RepeatingBendingProcessNew"/>
    <dgm:cxn modelId="{AF80630E-FFC4-4883-AC92-C77032DB4E30}" type="presOf" srcId="{FFB45BC7-1CAA-48C2-BACD-DFBA9F202926}" destId="{0E5B6D71-823C-4892-8A04-869C0EC07AFB}" srcOrd="0" destOrd="0" presId="urn:microsoft.com/office/officeart/2016/7/layout/RepeatingBendingProcessNew"/>
    <dgm:cxn modelId="{3578B810-E748-4363-A05A-E9394E775CE7}" type="presOf" srcId="{8BBE9EB3-371F-45F6-9021-D2648E43DE60}" destId="{B2284D88-FAD9-4DC8-ACBA-9771953BC451}" srcOrd="0" destOrd="0" presId="urn:microsoft.com/office/officeart/2016/7/layout/RepeatingBendingProcessNew"/>
    <dgm:cxn modelId="{6106F312-B9A9-4ABF-A8FE-E78520E1596D}" srcId="{AAA55FBC-E3F7-4338-8B93-BA0C4FA8E001}" destId="{3F4866AA-9AA2-4B96-9FFF-BAFD55F24B16}" srcOrd="2" destOrd="0" parTransId="{D47EDA67-4CEA-4D26-BBB7-FEEA85112AE8}" sibTransId="{5C7C7D54-BBAF-4008-88D4-B7665CBC14CE}"/>
    <dgm:cxn modelId="{FAB24413-CEC5-41EA-916C-A27F81E80D62}" type="presOf" srcId="{3763B35E-CCC9-40B5-BE4F-EEDC85D32D05}" destId="{D0079FDB-3216-4510-9551-BC6D125367E6}" srcOrd="0" destOrd="0" presId="urn:microsoft.com/office/officeart/2016/7/layout/RepeatingBendingProcessNew"/>
    <dgm:cxn modelId="{44099818-74EB-4937-ADB8-00ADFA4E46E0}" type="presOf" srcId="{F8BE02B0-B5FF-4C83-9B8B-A3945CDC9C5B}" destId="{EF9573C2-3BBE-4993-A381-C1B658FAB09D}" srcOrd="0" destOrd="0" presId="urn:microsoft.com/office/officeart/2016/7/layout/RepeatingBendingProcessNew"/>
    <dgm:cxn modelId="{64A8161A-B4EA-45E5-971A-D41A4C7856A7}" srcId="{AAA55FBC-E3F7-4338-8B93-BA0C4FA8E001}" destId="{B3DE5AEF-48F6-489E-A64A-F83171A9272F}" srcOrd="6" destOrd="0" parTransId="{FD9B4B2F-9CFA-4C79-877C-77CCEFD3A54A}" sibTransId="{17948814-6CFA-44F3-9D43-08CA4DE8BD90}"/>
    <dgm:cxn modelId="{759F451A-67C2-471D-8CA1-D07F4C46B6AD}" srcId="{AAA55FBC-E3F7-4338-8B93-BA0C4FA8E001}" destId="{F92B830F-CF06-4826-B862-FFBBCDD4D1AE}" srcOrd="7" destOrd="0" parTransId="{E0A49A5F-FDEE-46BB-8875-A759326F12AE}" sibTransId="{C1E8A548-9AD7-4777-B6AC-286B411A5B00}"/>
    <dgm:cxn modelId="{A72E671B-4823-47FA-B908-A1DF6D5F7B79}" type="presOf" srcId="{B3DE5AEF-48F6-489E-A64A-F83171A9272F}" destId="{990F9B56-6722-4A93-B328-EC6831BC3CA9}" srcOrd="0" destOrd="0" presId="urn:microsoft.com/office/officeart/2016/7/layout/RepeatingBendingProcessNew"/>
    <dgm:cxn modelId="{BF214C30-3CB4-4D60-B31B-CE94127262D8}" type="presOf" srcId="{C1E8A548-9AD7-4777-B6AC-286B411A5B00}" destId="{45AAFFC9-B34C-445D-953F-4ADF11B97888}" srcOrd="0" destOrd="0" presId="urn:microsoft.com/office/officeart/2016/7/layout/RepeatingBendingProcessNew"/>
    <dgm:cxn modelId="{DE30BE62-40C2-43E0-8A07-0D8AD9C03019}" type="presOf" srcId="{5C7C7D54-BBAF-4008-88D4-B7665CBC14CE}" destId="{B9B64241-08AD-491C-BA1B-CFE1CCC9BB98}" srcOrd="0" destOrd="0" presId="urn:microsoft.com/office/officeart/2016/7/layout/RepeatingBendingProcessNew"/>
    <dgm:cxn modelId="{BDBD8664-53C7-468D-BFF9-DF503C4F7A2B}" type="presOf" srcId="{F8BE02B0-B5FF-4C83-9B8B-A3945CDC9C5B}" destId="{3BEC92CB-87E8-492F-A567-9581C65777BA}" srcOrd="1" destOrd="0" presId="urn:microsoft.com/office/officeart/2016/7/layout/RepeatingBendingProcessNew"/>
    <dgm:cxn modelId="{E960B64A-05E8-4156-BD9B-CAA85B4EC0DB}" type="presOf" srcId="{17948814-6CFA-44F3-9D43-08CA4DE8BD90}" destId="{D02E4609-AF80-46FA-9FE3-A64561231AD3}" srcOrd="1" destOrd="0" presId="urn:microsoft.com/office/officeart/2016/7/layout/RepeatingBendingProcessNew"/>
    <dgm:cxn modelId="{5AA8016C-64EB-417A-BDA6-63510125ED42}" srcId="{AAA55FBC-E3F7-4338-8B93-BA0C4FA8E001}" destId="{A840586D-33C7-4E5C-8E85-AC86C7277568}" srcOrd="8" destOrd="0" parTransId="{D74FB581-D47E-47E2-80EA-F278B3FC919E}" sibTransId="{F8BE02B0-B5FF-4C83-9B8B-A3945CDC9C5B}"/>
    <dgm:cxn modelId="{B6D23D4C-F178-49FE-8984-7799C43CEE3E}" srcId="{AAA55FBC-E3F7-4338-8B93-BA0C4FA8E001}" destId="{FFB45BC7-1CAA-48C2-BACD-DFBA9F202926}" srcOrd="5" destOrd="0" parTransId="{95B8E9EB-4355-456D-9A77-8EC34F8CC5F8}" sibTransId="{8BBE9EB3-371F-45F6-9021-D2648E43DE60}"/>
    <dgm:cxn modelId="{BB31674C-35ED-4141-BA5D-05741C33225E}" type="presOf" srcId="{17948814-6CFA-44F3-9D43-08CA4DE8BD90}" destId="{DFE2B2C3-8722-4DA5-9A6F-4219292A140B}" srcOrd="0" destOrd="0" presId="urn:microsoft.com/office/officeart/2016/7/layout/RepeatingBendingProcessNew"/>
    <dgm:cxn modelId="{B3A4D24E-0257-444E-9E23-295E618BED53}" type="presOf" srcId="{E0D2CDD7-AA6E-44A5-8E2C-0E7EBB7B1E46}" destId="{2C4A6AD6-2814-4AAB-88C2-FD5777F081A8}" srcOrd="1" destOrd="0" presId="urn:microsoft.com/office/officeart/2016/7/layout/RepeatingBendingProcessNew"/>
    <dgm:cxn modelId="{85233152-E5E8-47B1-AC09-2A9D71B53AA2}" type="presOf" srcId="{3F4866AA-9AA2-4B96-9FFF-BAFD55F24B16}" destId="{24AA93D2-9404-4231-9AAD-CA033CC384EB}" srcOrd="0" destOrd="0" presId="urn:microsoft.com/office/officeart/2016/7/layout/RepeatingBendingProcessNew"/>
    <dgm:cxn modelId="{EADE3D57-3537-408F-A461-088495F1F73C}" type="presOf" srcId="{AAA55FBC-E3F7-4338-8B93-BA0C4FA8E001}" destId="{F6870138-52D2-45C5-B2D0-2D11A9E8A1F7}" srcOrd="0" destOrd="0" presId="urn:microsoft.com/office/officeart/2016/7/layout/RepeatingBendingProcessNew"/>
    <dgm:cxn modelId="{5AF4548B-51BF-4D98-83CB-2F57147B45B9}" srcId="{AAA55FBC-E3F7-4338-8B93-BA0C4FA8E001}" destId="{3763B35E-CCC9-40B5-BE4F-EEDC85D32D05}" srcOrd="3" destOrd="0" parTransId="{B5B58D0C-A1CF-4819-94FA-AA84CB6CC820}" sibTransId="{CC25A0BC-C902-4110-8CA1-69B30FBEB2A4}"/>
    <dgm:cxn modelId="{B9374591-2B81-41D0-93A3-A9F7285FABBB}" type="presOf" srcId="{3D4933E2-3896-4339-98BD-4E05A84EE317}" destId="{E9B77F7C-5D64-41F0-A804-1D57AAFCEF1A}" srcOrd="0" destOrd="0" presId="urn:microsoft.com/office/officeart/2016/7/layout/RepeatingBendingProcessNew"/>
    <dgm:cxn modelId="{6F99BA92-15D5-420B-95D3-62750DBF6EC6}" type="presOf" srcId="{CE261810-8726-40D3-AE39-C65F681DEC29}" destId="{EA39138C-462A-4F56-A1A6-585115FE3EBC}" srcOrd="1" destOrd="0" presId="urn:microsoft.com/office/officeart/2016/7/layout/RepeatingBendingProcessNew"/>
    <dgm:cxn modelId="{D4281C95-94D3-4F85-A5A6-7C19996AC4DC}" type="presOf" srcId="{F92B830F-CF06-4826-B862-FFBBCDD4D1AE}" destId="{A3967B3E-428D-4EFA-A518-82A0D5A9CDB8}" srcOrd="0" destOrd="0" presId="urn:microsoft.com/office/officeart/2016/7/layout/RepeatingBendingProcessNew"/>
    <dgm:cxn modelId="{D351C098-688F-464E-AA17-3D512EAA566E}" srcId="{AAA55FBC-E3F7-4338-8B93-BA0C4FA8E001}" destId="{3623C90D-F49C-4383-92CC-3D0B1F4CA8C8}" srcOrd="4" destOrd="0" parTransId="{BC3F4571-67D9-47DF-8035-50B06EA64F15}" sibTransId="{CE261810-8726-40D3-AE39-C65F681DEC29}"/>
    <dgm:cxn modelId="{72CC46A1-0D54-40FB-8494-1BB27A3758D4}" type="presOf" srcId="{CC25A0BC-C902-4110-8CA1-69B30FBEB2A4}" destId="{344F4421-EDD0-4BA1-8931-63F5AB9E9C4E}" srcOrd="1" destOrd="0" presId="urn:microsoft.com/office/officeart/2016/7/layout/RepeatingBendingProcessNew"/>
    <dgm:cxn modelId="{70B4D6A8-4173-4CD8-AD0A-B6CA51416E6E}" srcId="{AAA55FBC-E3F7-4338-8B93-BA0C4FA8E001}" destId="{3D4933E2-3896-4339-98BD-4E05A84EE317}" srcOrd="0" destOrd="0" parTransId="{1D834351-E62F-471C-932C-C05E6BBFB9AE}" sibTransId="{A12EB4B6-B902-4759-937A-33381D599DBD}"/>
    <dgm:cxn modelId="{B88E52AD-1A6A-485C-93A3-7DFB0F34CB95}" type="presOf" srcId="{A12EB4B6-B902-4759-937A-33381D599DBD}" destId="{51803B84-4850-4F16-A057-DDA5E5B5F7D9}" srcOrd="1" destOrd="0" presId="urn:microsoft.com/office/officeart/2016/7/layout/RepeatingBendingProcessNew"/>
    <dgm:cxn modelId="{DCB205B2-1F3E-4E71-B181-4D516295C309}" type="presOf" srcId="{C1E8A548-9AD7-4777-B6AC-286B411A5B00}" destId="{57FEC01E-DCE1-4A73-92CD-6FC7E97709C6}" srcOrd="1" destOrd="0" presId="urn:microsoft.com/office/officeart/2016/7/layout/RepeatingBendingProcessNew"/>
    <dgm:cxn modelId="{5D057CB9-0006-466B-A731-B6AB9A8345A5}" type="presOf" srcId="{E51BAAA8-62EB-4806-BEC3-13F1F3B6296F}" destId="{6B583772-F136-4B88-83E7-1AE4787693D7}" srcOrd="0" destOrd="0" presId="urn:microsoft.com/office/officeart/2016/7/layout/RepeatingBendingProcessNew"/>
    <dgm:cxn modelId="{A374C2D4-3B9C-4EEB-9BA7-B090A33FAD5D}" type="presOf" srcId="{A840586D-33C7-4E5C-8E85-AC86C7277568}" destId="{74FE5B09-0BAE-401E-B4E4-01749D495BF3}" srcOrd="0" destOrd="0" presId="urn:microsoft.com/office/officeart/2016/7/layout/RepeatingBendingProcessNew"/>
    <dgm:cxn modelId="{B317D2D9-45AB-4ED3-8F3E-F3F20867C94A}" srcId="{AAA55FBC-E3F7-4338-8B93-BA0C4FA8E001}" destId="{E51BAAA8-62EB-4806-BEC3-13F1F3B6296F}" srcOrd="9" destOrd="0" parTransId="{14BFBD25-ABF6-4CDB-9A81-859D32671F85}" sibTransId="{32656F48-79E6-43EF-A980-E7726C5D7C37}"/>
    <dgm:cxn modelId="{B3134BE5-4199-4CA3-BC03-DCED30A94643}" type="presOf" srcId="{A12EB4B6-B902-4759-937A-33381D599DBD}" destId="{00FDFCE0-78E9-4E71-9F13-A85967E074BD}" srcOrd="0" destOrd="0" presId="urn:microsoft.com/office/officeart/2016/7/layout/RepeatingBendingProcessNew"/>
    <dgm:cxn modelId="{D4640DE6-85DD-46F8-9A84-A84101223308}" type="presOf" srcId="{3623C90D-F49C-4383-92CC-3D0B1F4CA8C8}" destId="{D37DD889-FACA-4151-8B14-4252BDC3B963}" srcOrd="0" destOrd="0" presId="urn:microsoft.com/office/officeart/2016/7/layout/RepeatingBendingProcessNew"/>
    <dgm:cxn modelId="{39E4C2EE-F656-4AE1-9D12-513736F27860}" srcId="{AAA55FBC-E3F7-4338-8B93-BA0C4FA8E001}" destId="{4EE5F587-3A12-41B4-AC43-75D2EA2701A8}" srcOrd="1" destOrd="0" parTransId="{07EEB0DA-0D37-4965-9B0D-8120818E9FAB}" sibTransId="{E0D2CDD7-AA6E-44A5-8E2C-0E7EBB7B1E46}"/>
    <dgm:cxn modelId="{709FCDF0-8D78-4527-9C13-9CC1604CE2C7}" type="presOf" srcId="{CC25A0BC-C902-4110-8CA1-69B30FBEB2A4}" destId="{0CF34024-4E08-49EA-8C62-4BD7C8D40ACB}" srcOrd="0" destOrd="0" presId="urn:microsoft.com/office/officeart/2016/7/layout/RepeatingBendingProcessNew"/>
    <dgm:cxn modelId="{767AFAF1-A110-487B-ACC3-8E591CD44455}" type="presOf" srcId="{CE261810-8726-40D3-AE39-C65F681DEC29}" destId="{E38B6312-D9DF-4EFB-833C-F22BEEED433B}" srcOrd="0" destOrd="0" presId="urn:microsoft.com/office/officeart/2016/7/layout/RepeatingBendingProcessNew"/>
    <dgm:cxn modelId="{07EE08FE-EC19-4833-8431-2B6AAAEC7AED}" type="presOf" srcId="{5C7C7D54-BBAF-4008-88D4-B7665CBC14CE}" destId="{9D419AF4-CEA5-4F35-802A-6796866CE27C}" srcOrd="1" destOrd="0" presId="urn:microsoft.com/office/officeart/2016/7/layout/RepeatingBendingProcessNew"/>
    <dgm:cxn modelId="{643A3C54-A7A3-4919-9FB2-435149C338AB}" type="presParOf" srcId="{F6870138-52D2-45C5-B2D0-2D11A9E8A1F7}" destId="{E9B77F7C-5D64-41F0-A804-1D57AAFCEF1A}" srcOrd="0" destOrd="0" presId="urn:microsoft.com/office/officeart/2016/7/layout/RepeatingBendingProcessNew"/>
    <dgm:cxn modelId="{100D120A-6765-4B9B-9E95-1BD682C3FF2C}" type="presParOf" srcId="{F6870138-52D2-45C5-B2D0-2D11A9E8A1F7}" destId="{00FDFCE0-78E9-4E71-9F13-A85967E074BD}" srcOrd="1" destOrd="0" presId="urn:microsoft.com/office/officeart/2016/7/layout/RepeatingBendingProcessNew"/>
    <dgm:cxn modelId="{8529016E-2AA4-4901-9E10-E5CF6A2757F2}" type="presParOf" srcId="{00FDFCE0-78E9-4E71-9F13-A85967E074BD}" destId="{51803B84-4850-4F16-A057-DDA5E5B5F7D9}" srcOrd="0" destOrd="0" presId="urn:microsoft.com/office/officeart/2016/7/layout/RepeatingBendingProcessNew"/>
    <dgm:cxn modelId="{4A511DF3-CE68-40B1-AAAC-99E3D016B2F9}" type="presParOf" srcId="{F6870138-52D2-45C5-B2D0-2D11A9E8A1F7}" destId="{EA715C95-B5FE-4CD2-8B17-065E82859801}" srcOrd="2" destOrd="0" presId="urn:microsoft.com/office/officeart/2016/7/layout/RepeatingBendingProcessNew"/>
    <dgm:cxn modelId="{EB9BFAAE-F977-4354-9B73-0DD6E42DDC0A}" type="presParOf" srcId="{F6870138-52D2-45C5-B2D0-2D11A9E8A1F7}" destId="{1AF6E01C-3B29-4F83-A9A1-F78F1766CEFA}" srcOrd="3" destOrd="0" presId="urn:microsoft.com/office/officeart/2016/7/layout/RepeatingBendingProcessNew"/>
    <dgm:cxn modelId="{B2E85746-54D2-4AFF-BE5B-B79EE21537D4}" type="presParOf" srcId="{1AF6E01C-3B29-4F83-A9A1-F78F1766CEFA}" destId="{2C4A6AD6-2814-4AAB-88C2-FD5777F081A8}" srcOrd="0" destOrd="0" presId="urn:microsoft.com/office/officeart/2016/7/layout/RepeatingBendingProcessNew"/>
    <dgm:cxn modelId="{BA5B0769-0109-4AAE-9083-6AA057BA1721}" type="presParOf" srcId="{F6870138-52D2-45C5-B2D0-2D11A9E8A1F7}" destId="{24AA93D2-9404-4231-9AAD-CA033CC384EB}" srcOrd="4" destOrd="0" presId="urn:microsoft.com/office/officeart/2016/7/layout/RepeatingBendingProcessNew"/>
    <dgm:cxn modelId="{BC857436-1DB6-44D1-90A2-665A2AA03422}" type="presParOf" srcId="{F6870138-52D2-45C5-B2D0-2D11A9E8A1F7}" destId="{B9B64241-08AD-491C-BA1B-CFE1CCC9BB98}" srcOrd="5" destOrd="0" presId="urn:microsoft.com/office/officeart/2016/7/layout/RepeatingBendingProcessNew"/>
    <dgm:cxn modelId="{E31E695F-2E3B-4122-B428-8870E05F8428}" type="presParOf" srcId="{B9B64241-08AD-491C-BA1B-CFE1CCC9BB98}" destId="{9D419AF4-CEA5-4F35-802A-6796866CE27C}" srcOrd="0" destOrd="0" presId="urn:microsoft.com/office/officeart/2016/7/layout/RepeatingBendingProcessNew"/>
    <dgm:cxn modelId="{9EAFA758-64E6-4880-B008-E0B283D56FD1}" type="presParOf" srcId="{F6870138-52D2-45C5-B2D0-2D11A9E8A1F7}" destId="{D0079FDB-3216-4510-9551-BC6D125367E6}" srcOrd="6" destOrd="0" presId="urn:microsoft.com/office/officeart/2016/7/layout/RepeatingBendingProcessNew"/>
    <dgm:cxn modelId="{2CC30AED-FFAA-4B96-9378-E774328A4986}" type="presParOf" srcId="{F6870138-52D2-45C5-B2D0-2D11A9E8A1F7}" destId="{0CF34024-4E08-49EA-8C62-4BD7C8D40ACB}" srcOrd="7" destOrd="0" presId="urn:microsoft.com/office/officeart/2016/7/layout/RepeatingBendingProcessNew"/>
    <dgm:cxn modelId="{62F9A6D6-A781-48F4-9C08-2BACE3DEECC0}" type="presParOf" srcId="{0CF34024-4E08-49EA-8C62-4BD7C8D40ACB}" destId="{344F4421-EDD0-4BA1-8931-63F5AB9E9C4E}" srcOrd="0" destOrd="0" presId="urn:microsoft.com/office/officeart/2016/7/layout/RepeatingBendingProcessNew"/>
    <dgm:cxn modelId="{F51A2CFA-C1A1-4865-BB18-A2624D266B49}" type="presParOf" srcId="{F6870138-52D2-45C5-B2D0-2D11A9E8A1F7}" destId="{D37DD889-FACA-4151-8B14-4252BDC3B963}" srcOrd="8" destOrd="0" presId="urn:microsoft.com/office/officeart/2016/7/layout/RepeatingBendingProcessNew"/>
    <dgm:cxn modelId="{98F2A2ED-9B8A-4ED3-B6D0-5749C09F6FE3}" type="presParOf" srcId="{F6870138-52D2-45C5-B2D0-2D11A9E8A1F7}" destId="{E38B6312-D9DF-4EFB-833C-F22BEEED433B}" srcOrd="9" destOrd="0" presId="urn:microsoft.com/office/officeart/2016/7/layout/RepeatingBendingProcessNew"/>
    <dgm:cxn modelId="{0FCF125C-6165-497C-A6CD-0AF9E0492042}" type="presParOf" srcId="{E38B6312-D9DF-4EFB-833C-F22BEEED433B}" destId="{EA39138C-462A-4F56-A1A6-585115FE3EBC}" srcOrd="0" destOrd="0" presId="urn:microsoft.com/office/officeart/2016/7/layout/RepeatingBendingProcessNew"/>
    <dgm:cxn modelId="{0C3D7DFF-E0B0-4F3B-B3B5-7001EC4EAE50}" type="presParOf" srcId="{F6870138-52D2-45C5-B2D0-2D11A9E8A1F7}" destId="{0E5B6D71-823C-4892-8A04-869C0EC07AFB}" srcOrd="10" destOrd="0" presId="urn:microsoft.com/office/officeart/2016/7/layout/RepeatingBendingProcessNew"/>
    <dgm:cxn modelId="{E024C4D7-CA83-486C-B44D-2700B3E02B80}" type="presParOf" srcId="{F6870138-52D2-45C5-B2D0-2D11A9E8A1F7}" destId="{B2284D88-FAD9-4DC8-ACBA-9771953BC451}" srcOrd="11" destOrd="0" presId="urn:microsoft.com/office/officeart/2016/7/layout/RepeatingBendingProcessNew"/>
    <dgm:cxn modelId="{B690E8C3-304C-4EEA-BE1E-EAF60AC42084}" type="presParOf" srcId="{B2284D88-FAD9-4DC8-ACBA-9771953BC451}" destId="{90F9F665-72F6-4186-BD0A-06304114F345}" srcOrd="0" destOrd="0" presId="urn:microsoft.com/office/officeart/2016/7/layout/RepeatingBendingProcessNew"/>
    <dgm:cxn modelId="{D540F38C-7779-4D3B-9351-C6DA40D07DC9}" type="presParOf" srcId="{F6870138-52D2-45C5-B2D0-2D11A9E8A1F7}" destId="{990F9B56-6722-4A93-B328-EC6831BC3CA9}" srcOrd="12" destOrd="0" presId="urn:microsoft.com/office/officeart/2016/7/layout/RepeatingBendingProcessNew"/>
    <dgm:cxn modelId="{BFB82959-5748-49A9-9075-99699B8DA413}" type="presParOf" srcId="{F6870138-52D2-45C5-B2D0-2D11A9E8A1F7}" destId="{DFE2B2C3-8722-4DA5-9A6F-4219292A140B}" srcOrd="13" destOrd="0" presId="urn:microsoft.com/office/officeart/2016/7/layout/RepeatingBendingProcessNew"/>
    <dgm:cxn modelId="{C4DECE0B-0105-4CE4-B557-CE3F88016B00}" type="presParOf" srcId="{DFE2B2C3-8722-4DA5-9A6F-4219292A140B}" destId="{D02E4609-AF80-46FA-9FE3-A64561231AD3}" srcOrd="0" destOrd="0" presId="urn:microsoft.com/office/officeart/2016/7/layout/RepeatingBendingProcessNew"/>
    <dgm:cxn modelId="{4C5BD1F4-374F-4A9D-B860-A4994E1B8785}" type="presParOf" srcId="{F6870138-52D2-45C5-B2D0-2D11A9E8A1F7}" destId="{A3967B3E-428D-4EFA-A518-82A0D5A9CDB8}" srcOrd="14" destOrd="0" presId="urn:microsoft.com/office/officeart/2016/7/layout/RepeatingBendingProcessNew"/>
    <dgm:cxn modelId="{E341AB96-DA59-46E9-9388-0EBCA29D9929}" type="presParOf" srcId="{F6870138-52D2-45C5-B2D0-2D11A9E8A1F7}" destId="{45AAFFC9-B34C-445D-953F-4ADF11B97888}" srcOrd="15" destOrd="0" presId="urn:microsoft.com/office/officeart/2016/7/layout/RepeatingBendingProcessNew"/>
    <dgm:cxn modelId="{F34DCCF5-AA0C-4191-A84D-B72892B37F4D}" type="presParOf" srcId="{45AAFFC9-B34C-445D-953F-4ADF11B97888}" destId="{57FEC01E-DCE1-4A73-92CD-6FC7E97709C6}" srcOrd="0" destOrd="0" presId="urn:microsoft.com/office/officeart/2016/7/layout/RepeatingBendingProcessNew"/>
    <dgm:cxn modelId="{C8A8960D-C147-4B07-B06A-954E92193083}" type="presParOf" srcId="{F6870138-52D2-45C5-B2D0-2D11A9E8A1F7}" destId="{74FE5B09-0BAE-401E-B4E4-01749D495BF3}" srcOrd="16" destOrd="0" presId="urn:microsoft.com/office/officeart/2016/7/layout/RepeatingBendingProcessNew"/>
    <dgm:cxn modelId="{0AFE87E9-5FC5-46A1-BCFE-A433FC2FD941}" type="presParOf" srcId="{F6870138-52D2-45C5-B2D0-2D11A9E8A1F7}" destId="{EF9573C2-3BBE-4993-A381-C1B658FAB09D}" srcOrd="17" destOrd="0" presId="urn:microsoft.com/office/officeart/2016/7/layout/RepeatingBendingProcessNew"/>
    <dgm:cxn modelId="{4C198EED-BE77-4F65-9185-4568ACC3D699}" type="presParOf" srcId="{EF9573C2-3BBE-4993-A381-C1B658FAB09D}" destId="{3BEC92CB-87E8-492F-A567-9581C65777BA}" srcOrd="0" destOrd="0" presId="urn:microsoft.com/office/officeart/2016/7/layout/RepeatingBendingProcessNew"/>
    <dgm:cxn modelId="{7158AAE9-C7B1-4B0D-869D-DFA98E488F9A}" type="presParOf" srcId="{F6870138-52D2-45C5-B2D0-2D11A9E8A1F7}" destId="{6B583772-F136-4B88-83E7-1AE4787693D7}" srcOrd="1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977845A-FDB2-4A7C-9B43-43CECF77966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56B893C-2AA7-41E8-82A0-9C8B3EE04C38}">
      <dgm:prSet/>
      <dgm:spPr/>
      <dgm:t>
        <a:bodyPr/>
        <a:lstStyle/>
        <a:p>
          <a:pPr>
            <a:lnSpc>
              <a:spcPct val="100000"/>
            </a:lnSpc>
          </a:pPr>
          <a:r>
            <a:rPr lang="en-US"/>
            <a:t>Overall working at H&amp;M is a great oppurtunity because it allows the individuals to learn new skills, grow professionally and gain valuable experience in retail. </a:t>
          </a:r>
        </a:p>
      </dgm:t>
    </dgm:pt>
    <dgm:pt modelId="{A92F7A62-153F-4160-A180-39825737A7DD}" type="parTrans" cxnId="{120FD009-CB82-4F1E-9F51-83747BB2BAC9}">
      <dgm:prSet/>
      <dgm:spPr/>
      <dgm:t>
        <a:bodyPr/>
        <a:lstStyle/>
        <a:p>
          <a:endParaRPr lang="en-US"/>
        </a:p>
      </dgm:t>
    </dgm:pt>
    <dgm:pt modelId="{10AAF902-028A-4AF0-8B91-63FF3A903925}" type="sibTrans" cxnId="{120FD009-CB82-4F1E-9F51-83747BB2BAC9}">
      <dgm:prSet/>
      <dgm:spPr/>
      <dgm:t>
        <a:bodyPr/>
        <a:lstStyle/>
        <a:p>
          <a:endParaRPr lang="en-US"/>
        </a:p>
      </dgm:t>
    </dgm:pt>
    <dgm:pt modelId="{D6B8DCCA-7971-4355-B777-730910598A6E}">
      <dgm:prSet/>
      <dgm:spPr/>
      <dgm:t>
        <a:bodyPr/>
        <a:lstStyle/>
        <a:p>
          <a:pPr>
            <a:lnSpc>
              <a:spcPct val="100000"/>
            </a:lnSpc>
          </a:pPr>
          <a:r>
            <a:rPr lang="en-US"/>
            <a:t>H&amp;M offers various development programs and training opportunities that help employees build leadership and management skills. These programs prepare staff for more advanced roles and give them the confidence needed to succeed.</a:t>
          </a:r>
        </a:p>
      </dgm:t>
    </dgm:pt>
    <dgm:pt modelId="{32FFC8F4-FEB4-457D-8332-1E27CCCC5EDA}" type="parTrans" cxnId="{18EBB78B-4B86-48CB-BB22-426A3FE9459A}">
      <dgm:prSet/>
      <dgm:spPr/>
      <dgm:t>
        <a:bodyPr/>
        <a:lstStyle/>
        <a:p>
          <a:endParaRPr lang="en-US"/>
        </a:p>
      </dgm:t>
    </dgm:pt>
    <dgm:pt modelId="{BE010823-0CCD-4BBB-A191-0A4804C8CBA3}" type="sibTrans" cxnId="{18EBB78B-4B86-48CB-BB22-426A3FE9459A}">
      <dgm:prSet/>
      <dgm:spPr/>
      <dgm:t>
        <a:bodyPr/>
        <a:lstStyle/>
        <a:p>
          <a:endParaRPr lang="en-US"/>
        </a:p>
      </dgm:t>
    </dgm:pt>
    <dgm:pt modelId="{F44457E1-8301-4BCF-8D9C-632C3D635911}">
      <dgm:prSet/>
      <dgm:spPr/>
      <dgm:t>
        <a:bodyPr/>
        <a:lstStyle/>
        <a:p>
          <a:pPr>
            <a:lnSpc>
              <a:spcPct val="100000"/>
            </a:lnSpc>
          </a:pPr>
          <a:r>
            <a:rPr lang="en-US"/>
            <a:t>Overall, with commitment and continuous learning, a sales assistant at H&amp;M can develop their skills and climb the career ladder to higher positions within the company. </a:t>
          </a:r>
        </a:p>
      </dgm:t>
    </dgm:pt>
    <dgm:pt modelId="{8E7A9D40-566E-465D-8D4C-4E3513BD91DC}" type="parTrans" cxnId="{8A458499-2547-4D90-BC96-8EAB9852B5BC}">
      <dgm:prSet/>
      <dgm:spPr/>
      <dgm:t>
        <a:bodyPr/>
        <a:lstStyle/>
        <a:p>
          <a:endParaRPr lang="en-US"/>
        </a:p>
      </dgm:t>
    </dgm:pt>
    <dgm:pt modelId="{B73E619D-A090-4CAF-8C29-39D12BFD637D}" type="sibTrans" cxnId="{8A458499-2547-4D90-BC96-8EAB9852B5BC}">
      <dgm:prSet/>
      <dgm:spPr/>
      <dgm:t>
        <a:bodyPr/>
        <a:lstStyle/>
        <a:p>
          <a:endParaRPr lang="en-US"/>
        </a:p>
      </dgm:t>
    </dgm:pt>
    <dgm:pt modelId="{7C305326-B0DD-44EA-8469-7EF9D76E0D5B}" type="pres">
      <dgm:prSet presAssocID="{0977845A-FDB2-4A7C-9B43-43CECF779662}" presName="root" presStyleCnt="0">
        <dgm:presLayoutVars>
          <dgm:dir/>
          <dgm:resizeHandles val="exact"/>
        </dgm:presLayoutVars>
      </dgm:prSet>
      <dgm:spPr/>
    </dgm:pt>
    <dgm:pt modelId="{16F72A5E-18A0-4798-A09F-5046F9C3EA98}" type="pres">
      <dgm:prSet presAssocID="{A56B893C-2AA7-41E8-82A0-9C8B3EE04C38}" presName="compNode" presStyleCnt="0"/>
      <dgm:spPr/>
    </dgm:pt>
    <dgm:pt modelId="{7E4349CB-CB15-4372-AD56-595FD39EA3AB}" type="pres">
      <dgm:prSet presAssocID="{A56B893C-2AA7-41E8-82A0-9C8B3EE04C38}" presName="bgRect" presStyleLbl="bgShp" presStyleIdx="0" presStyleCnt="3"/>
      <dgm:spPr/>
    </dgm:pt>
    <dgm:pt modelId="{D784DD4A-C819-4EF0-AB9A-7B916190A730}" type="pres">
      <dgm:prSet presAssocID="{A56B893C-2AA7-41E8-82A0-9C8B3EE04C3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5EC69912-0D97-429B-B07D-E2BDCC1757D7}" type="pres">
      <dgm:prSet presAssocID="{A56B893C-2AA7-41E8-82A0-9C8B3EE04C38}" presName="spaceRect" presStyleCnt="0"/>
      <dgm:spPr/>
    </dgm:pt>
    <dgm:pt modelId="{2BB502A2-3992-47FA-B8D5-8B48CCC70A3D}" type="pres">
      <dgm:prSet presAssocID="{A56B893C-2AA7-41E8-82A0-9C8B3EE04C38}" presName="parTx" presStyleLbl="revTx" presStyleIdx="0" presStyleCnt="3">
        <dgm:presLayoutVars>
          <dgm:chMax val="0"/>
          <dgm:chPref val="0"/>
        </dgm:presLayoutVars>
      </dgm:prSet>
      <dgm:spPr/>
    </dgm:pt>
    <dgm:pt modelId="{C46254D3-640C-4681-A16D-1BFF7F956094}" type="pres">
      <dgm:prSet presAssocID="{10AAF902-028A-4AF0-8B91-63FF3A903925}" presName="sibTrans" presStyleCnt="0"/>
      <dgm:spPr/>
    </dgm:pt>
    <dgm:pt modelId="{93E5BB9D-CCB2-41C9-B462-67EF79A8C14E}" type="pres">
      <dgm:prSet presAssocID="{D6B8DCCA-7971-4355-B777-730910598A6E}" presName="compNode" presStyleCnt="0"/>
      <dgm:spPr/>
    </dgm:pt>
    <dgm:pt modelId="{DC37576B-3D1D-409A-BDB2-0A3D3EF00732}" type="pres">
      <dgm:prSet presAssocID="{D6B8DCCA-7971-4355-B777-730910598A6E}" presName="bgRect" presStyleLbl="bgShp" presStyleIdx="1" presStyleCnt="3"/>
      <dgm:spPr/>
    </dgm:pt>
    <dgm:pt modelId="{D3C9B371-A47A-452B-AFB6-687B03E532EE}" type="pres">
      <dgm:prSet presAssocID="{D6B8DCCA-7971-4355-B777-730910598A6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eting"/>
        </a:ext>
      </dgm:extLst>
    </dgm:pt>
    <dgm:pt modelId="{3B46FE5C-CBC0-476B-B767-0776B106A32E}" type="pres">
      <dgm:prSet presAssocID="{D6B8DCCA-7971-4355-B777-730910598A6E}" presName="spaceRect" presStyleCnt="0"/>
      <dgm:spPr/>
    </dgm:pt>
    <dgm:pt modelId="{CE133460-9C5D-4B29-A320-2C2031E8FCCC}" type="pres">
      <dgm:prSet presAssocID="{D6B8DCCA-7971-4355-B777-730910598A6E}" presName="parTx" presStyleLbl="revTx" presStyleIdx="1" presStyleCnt="3">
        <dgm:presLayoutVars>
          <dgm:chMax val="0"/>
          <dgm:chPref val="0"/>
        </dgm:presLayoutVars>
      </dgm:prSet>
      <dgm:spPr/>
    </dgm:pt>
    <dgm:pt modelId="{95BEFD96-A358-4314-882C-6EAA37A6BCB7}" type="pres">
      <dgm:prSet presAssocID="{BE010823-0CCD-4BBB-A191-0A4804C8CBA3}" presName="sibTrans" presStyleCnt="0"/>
      <dgm:spPr/>
    </dgm:pt>
    <dgm:pt modelId="{41DE060C-537D-4E32-836D-F470F725EEFE}" type="pres">
      <dgm:prSet presAssocID="{F44457E1-8301-4BCF-8D9C-632C3D635911}" presName="compNode" presStyleCnt="0"/>
      <dgm:spPr/>
    </dgm:pt>
    <dgm:pt modelId="{0B878037-5823-40B6-8DFC-EF3E2929EFD7}" type="pres">
      <dgm:prSet presAssocID="{F44457E1-8301-4BCF-8D9C-632C3D635911}" presName="bgRect" presStyleLbl="bgShp" presStyleIdx="2" presStyleCnt="3"/>
      <dgm:spPr/>
    </dgm:pt>
    <dgm:pt modelId="{0B510DF8-3BF7-42EA-811F-16709097B6A1}" type="pres">
      <dgm:prSet presAssocID="{F44457E1-8301-4BCF-8D9C-632C3D63591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limbing"/>
        </a:ext>
      </dgm:extLst>
    </dgm:pt>
    <dgm:pt modelId="{7122BD3A-B772-47FC-87B8-7FD1A3104B79}" type="pres">
      <dgm:prSet presAssocID="{F44457E1-8301-4BCF-8D9C-632C3D635911}" presName="spaceRect" presStyleCnt="0"/>
      <dgm:spPr/>
    </dgm:pt>
    <dgm:pt modelId="{A98F6DA9-E259-4576-ADB5-EA895114994B}" type="pres">
      <dgm:prSet presAssocID="{F44457E1-8301-4BCF-8D9C-632C3D635911}" presName="parTx" presStyleLbl="revTx" presStyleIdx="2" presStyleCnt="3">
        <dgm:presLayoutVars>
          <dgm:chMax val="0"/>
          <dgm:chPref val="0"/>
        </dgm:presLayoutVars>
      </dgm:prSet>
      <dgm:spPr/>
    </dgm:pt>
  </dgm:ptLst>
  <dgm:cxnLst>
    <dgm:cxn modelId="{120FD009-CB82-4F1E-9F51-83747BB2BAC9}" srcId="{0977845A-FDB2-4A7C-9B43-43CECF779662}" destId="{A56B893C-2AA7-41E8-82A0-9C8B3EE04C38}" srcOrd="0" destOrd="0" parTransId="{A92F7A62-153F-4160-A180-39825737A7DD}" sibTransId="{10AAF902-028A-4AF0-8B91-63FF3A903925}"/>
    <dgm:cxn modelId="{20D2964C-4592-46C1-8E2E-04C22247EF45}" type="presOf" srcId="{0977845A-FDB2-4A7C-9B43-43CECF779662}" destId="{7C305326-B0DD-44EA-8469-7EF9D76E0D5B}" srcOrd="0" destOrd="0" presId="urn:microsoft.com/office/officeart/2018/2/layout/IconVerticalSolidList"/>
    <dgm:cxn modelId="{18EBB78B-4B86-48CB-BB22-426A3FE9459A}" srcId="{0977845A-FDB2-4A7C-9B43-43CECF779662}" destId="{D6B8DCCA-7971-4355-B777-730910598A6E}" srcOrd="1" destOrd="0" parTransId="{32FFC8F4-FEB4-457D-8332-1E27CCCC5EDA}" sibTransId="{BE010823-0CCD-4BBB-A191-0A4804C8CBA3}"/>
    <dgm:cxn modelId="{8A458499-2547-4D90-BC96-8EAB9852B5BC}" srcId="{0977845A-FDB2-4A7C-9B43-43CECF779662}" destId="{F44457E1-8301-4BCF-8D9C-632C3D635911}" srcOrd="2" destOrd="0" parTransId="{8E7A9D40-566E-465D-8D4C-4E3513BD91DC}" sibTransId="{B73E619D-A090-4CAF-8C29-39D12BFD637D}"/>
    <dgm:cxn modelId="{8278E2A6-E8BE-4948-BA8C-88D2E5E01B69}" type="presOf" srcId="{A56B893C-2AA7-41E8-82A0-9C8B3EE04C38}" destId="{2BB502A2-3992-47FA-B8D5-8B48CCC70A3D}" srcOrd="0" destOrd="0" presId="urn:microsoft.com/office/officeart/2018/2/layout/IconVerticalSolidList"/>
    <dgm:cxn modelId="{A43159B0-D7B6-4824-8399-3D947165E5ED}" type="presOf" srcId="{D6B8DCCA-7971-4355-B777-730910598A6E}" destId="{CE133460-9C5D-4B29-A320-2C2031E8FCCC}" srcOrd="0" destOrd="0" presId="urn:microsoft.com/office/officeart/2018/2/layout/IconVerticalSolidList"/>
    <dgm:cxn modelId="{D2BE80DE-889E-4453-89BF-E7329A899B9F}" type="presOf" srcId="{F44457E1-8301-4BCF-8D9C-632C3D635911}" destId="{A98F6DA9-E259-4576-ADB5-EA895114994B}" srcOrd="0" destOrd="0" presId="urn:microsoft.com/office/officeart/2018/2/layout/IconVerticalSolidList"/>
    <dgm:cxn modelId="{4C8ED88A-3E69-43C7-9E1A-D83DDA2F1E0F}" type="presParOf" srcId="{7C305326-B0DD-44EA-8469-7EF9D76E0D5B}" destId="{16F72A5E-18A0-4798-A09F-5046F9C3EA98}" srcOrd="0" destOrd="0" presId="urn:microsoft.com/office/officeart/2018/2/layout/IconVerticalSolidList"/>
    <dgm:cxn modelId="{BE6C80A6-52BA-403D-BA3F-0A557EECF056}" type="presParOf" srcId="{16F72A5E-18A0-4798-A09F-5046F9C3EA98}" destId="{7E4349CB-CB15-4372-AD56-595FD39EA3AB}" srcOrd="0" destOrd="0" presId="urn:microsoft.com/office/officeart/2018/2/layout/IconVerticalSolidList"/>
    <dgm:cxn modelId="{ABD86D88-5C68-4A60-A9DB-7FAB5EAC7753}" type="presParOf" srcId="{16F72A5E-18A0-4798-A09F-5046F9C3EA98}" destId="{D784DD4A-C819-4EF0-AB9A-7B916190A730}" srcOrd="1" destOrd="0" presId="urn:microsoft.com/office/officeart/2018/2/layout/IconVerticalSolidList"/>
    <dgm:cxn modelId="{AF53A1FA-C5E2-40E1-B461-31630DDAA76A}" type="presParOf" srcId="{16F72A5E-18A0-4798-A09F-5046F9C3EA98}" destId="{5EC69912-0D97-429B-B07D-E2BDCC1757D7}" srcOrd="2" destOrd="0" presId="urn:microsoft.com/office/officeart/2018/2/layout/IconVerticalSolidList"/>
    <dgm:cxn modelId="{75310E2D-4CFF-41A9-9CA3-29903A5A2C05}" type="presParOf" srcId="{16F72A5E-18A0-4798-A09F-5046F9C3EA98}" destId="{2BB502A2-3992-47FA-B8D5-8B48CCC70A3D}" srcOrd="3" destOrd="0" presId="urn:microsoft.com/office/officeart/2018/2/layout/IconVerticalSolidList"/>
    <dgm:cxn modelId="{FD52CA40-5E2B-42C6-92CA-F1A21119D479}" type="presParOf" srcId="{7C305326-B0DD-44EA-8469-7EF9D76E0D5B}" destId="{C46254D3-640C-4681-A16D-1BFF7F956094}" srcOrd="1" destOrd="0" presId="urn:microsoft.com/office/officeart/2018/2/layout/IconVerticalSolidList"/>
    <dgm:cxn modelId="{A6461669-5811-4BA7-B40C-0EC44B5058B3}" type="presParOf" srcId="{7C305326-B0DD-44EA-8469-7EF9D76E0D5B}" destId="{93E5BB9D-CCB2-41C9-B462-67EF79A8C14E}" srcOrd="2" destOrd="0" presId="urn:microsoft.com/office/officeart/2018/2/layout/IconVerticalSolidList"/>
    <dgm:cxn modelId="{ADE1830D-9241-4AB3-B145-5777C4F5D8FC}" type="presParOf" srcId="{93E5BB9D-CCB2-41C9-B462-67EF79A8C14E}" destId="{DC37576B-3D1D-409A-BDB2-0A3D3EF00732}" srcOrd="0" destOrd="0" presId="urn:microsoft.com/office/officeart/2018/2/layout/IconVerticalSolidList"/>
    <dgm:cxn modelId="{5A0C3712-1CBE-4D01-8DDF-DD6C82D12562}" type="presParOf" srcId="{93E5BB9D-CCB2-41C9-B462-67EF79A8C14E}" destId="{D3C9B371-A47A-452B-AFB6-687B03E532EE}" srcOrd="1" destOrd="0" presId="urn:microsoft.com/office/officeart/2018/2/layout/IconVerticalSolidList"/>
    <dgm:cxn modelId="{F3577F27-30F8-40A6-8FBA-3AB5DDE1A521}" type="presParOf" srcId="{93E5BB9D-CCB2-41C9-B462-67EF79A8C14E}" destId="{3B46FE5C-CBC0-476B-B767-0776B106A32E}" srcOrd="2" destOrd="0" presId="urn:microsoft.com/office/officeart/2018/2/layout/IconVerticalSolidList"/>
    <dgm:cxn modelId="{D22B90CF-2542-4F0F-8B16-801B587BFA99}" type="presParOf" srcId="{93E5BB9D-CCB2-41C9-B462-67EF79A8C14E}" destId="{CE133460-9C5D-4B29-A320-2C2031E8FCCC}" srcOrd="3" destOrd="0" presId="urn:microsoft.com/office/officeart/2018/2/layout/IconVerticalSolidList"/>
    <dgm:cxn modelId="{92715D4F-B7FC-4EDC-A2C6-A8656BE7A94F}" type="presParOf" srcId="{7C305326-B0DD-44EA-8469-7EF9D76E0D5B}" destId="{95BEFD96-A358-4314-882C-6EAA37A6BCB7}" srcOrd="3" destOrd="0" presId="urn:microsoft.com/office/officeart/2018/2/layout/IconVerticalSolidList"/>
    <dgm:cxn modelId="{9167CAA5-9C95-4550-A04D-604E35884F93}" type="presParOf" srcId="{7C305326-B0DD-44EA-8469-7EF9D76E0D5B}" destId="{41DE060C-537D-4E32-836D-F470F725EEFE}" srcOrd="4" destOrd="0" presId="urn:microsoft.com/office/officeart/2018/2/layout/IconVerticalSolidList"/>
    <dgm:cxn modelId="{EE678386-7497-4DF6-A1C5-47917DAA2B58}" type="presParOf" srcId="{41DE060C-537D-4E32-836D-F470F725EEFE}" destId="{0B878037-5823-40B6-8DFC-EF3E2929EFD7}" srcOrd="0" destOrd="0" presId="urn:microsoft.com/office/officeart/2018/2/layout/IconVerticalSolidList"/>
    <dgm:cxn modelId="{89FC4C14-2C05-4944-992D-B6201F8C8FED}" type="presParOf" srcId="{41DE060C-537D-4E32-836D-F470F725EEFE}" destId="{0B510DF8-3BF7-42EA-811F-16709097B6A1}" srcOrd="1" destOrd="0" presId="urn:microsoft.com/office/officeart/2018/2/layout/IconVerticalSolidList"/>
    <dgm:cxn modelId="{656E3D15-ADDA-4397-8DF7-99B74EF7D903}" type="presParOf" srcId="{41DE060C-537D-4E32-836D-F470F725EEFE}" destId="{7122BD3A-B772-47FC-87B8-7FD1A3104B79}" srcOrd="2" destOrd="0" presId="urn:microsoft.com/office/officeart/2018/2/layout/IconVerticalSolidList"/>
    <dgm:cxn modelId="{6EB2B53D-23BB-4D37-9407-431B3940A7C6}" type="presParOf" srcId="{41DE060C-537D-4E32-836D-F470F725EEFE}" destId="{A98F6DA9-E259-4576-ADB5-EA895114994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BE0E5B3-CDEE-47EF-87F9-AAF5EA409D5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D94B831-C2FB-4D21-951E-37111063FF2A}">
      <dgm:prSet/>
      <dgm:spPr/>
      <dgm:t>
        <a:bodyPr/>
        <a:lstStyle/>
        <a:p>
          <a:pPr>
            <a:lnSpc>
              <a:spcPct val="100000"/>
            </a:lnSpc>
          </a:pPr>
          <a:r>
            <a:rPr lang="en-US"/>
            <a:t>Armstrong, M., 2020. Armstrong's Handbook of Human Resource Management Practice. 15th ed. London: Kogan Page. </a:t>
          </a:r>
        </a:p>
      </dgm:t>
    </dgm:pt>
    <dgm:pt modelId="{27101141-1333-4B09-B6F5-309E670D5D51}" type="parTrans" cxnId="{EFBE14B6-FEE2-4655-A032-224C078DF317}">
      <dgm:prSet/>
      <dgm:spPr/>
      <dgm:t>
        <a:bodyPr/>
        <a:lstStyle/>
        <a:p>
          <a:endParaRPr lang="en-US"/>
        </a:p>
      </dgm:t>
    </dgm:pt>
    <dgm:pt modelId="{0B7591BE-BCF9-482D-95B0-966E36D892B2}" type="sibTrans" cxnId="{EFBE14B6-FEE2-4655-A032-224C078DF317}">
      <dgm:prSet/>
      <dgm:spPr/>
      <dgm:t>
        <a:bodyPr/>
        <a:lstStyle/>
        <a:p>
          <a:endParaRPr lang="en-US"/>
        </a:p>
      </dgm:t>
    </dgm:pt>
    <dgm:pt modelId="{BBAD8004-5D4D-4A83-B5B3-1206F3A1821F}">
      <dgm:prSet/>
      <dgm:spPr/>
      <dgm:t>
        <a:bodyPr/>
        <a:lstStyle/>
        <a:p>
          <a:pPr>
            <a:lnSpc>
              <a:spcPct val="100000"/>
            </a:lnSpc>
          </a:pPr>
          <a:r>
            <a:rPr lang="en-US"/>
            <a:t>Dessler, G., 2020. Human Resource Management. 15th ed. Pearson. </a:t>
          </a:r>
        </a:p>
      </dgm:t>
    </dgm:pt>
    <dgm:pt modelId="{17B7196E-1E4E-4E2D-BE80-3115E4DD6FEF}" type="parTrans" cxnId="{5C80C373-7753-4F71-95AE-B9811B6C21BE}">
      <dgm:prSet/>
      <dgm:spPr/>
      <dgm:t>
        <a:bodyPr/>
        <a:lstStyle/>
        <a:p>
          <a:endParaRPr lang="en-US"/>
        </a:p>
      </dgm:t>
    </dgm:pt>
    <dgm:pt modelId="{A0253CFB-3686-4510-833A-B1031EAC056C}" type="sibTrans" cxnId="{5C80C373-7753-4F71-95AE-B9811B6C21BE}">
      <dgm:prSet/>
      <dgm:spPr/>
      <dgm:t>
        <a:bodyPr/>
        <a:lstStyle/>
        <a:p>
          <a:endParaRPr lang="en-US"/>
        </a:p>
      </dgm:t>
    </dgm:pt>
    <dgm:pt modelId="{F70F3460-289E-4D78-818D-3FB3894C76AD}">
      <dgm:prSet/>
      <dgm:spPr/>
      <dgm:t>
        <a:bodyPr/>
        <a:lstStyle/>
        <a:p>
          <a:pPr>
            <a:lnSpc>
              <a:spcPct val="100000"/>
            </a:lnSpc>
          </a:pPr>
          <a:r>
            <a:rPr lang="en-US"/>
            <a:t>Noe, R. A., 2017. Employee Training and Development. 7th ed. New York: McGraw-Hill Education. </a:t>
          </a:r>
        </a:p>
      </dgm:t>
    </dgm:pt>
    <dgm:pt modelId="{5C571F17-0859-4B90-A33C-3D0672E3DD84}" type="parTrans" cxnId="{348D60E6-6796-41A7-BA43-AB8296C2EC13}">
      <dgm:prSet/>
      <dgm:spPr/>
      <dgm:t>
        <a:bodyPr/>
        <a:lstStyle/>
        <a:p>
          <a:endParaRPr lang="en-US"/>
        </a:p>
      </dgm:t>
    </dgm:pt>
    <dgm:pt modelId="{5B7FF34A-09EF-4172-ADE1-373DEF2112E0}" type="sibTrans" cxnId="{348D60E6-6796-41A7-BA43-AB8296C2EC13}">
      <dgm:prSet/>
      <dgm:spPr/>
      <dgm:t>
        <a:bodyPr/>
        <a:lstStyle/>
        <a:p>
          <a:endParaRPr lang="en-US"/>
        </a:p>
      </dgm:t>
    </dgm:pt>
    <dgm:pt modelId="{C5AA850B-2A20-4E65-B4D3-9D0789869D42}">
      <dgm:prSet/>
      <dgm:spPr/>
      <dgm:t>
        <a:bodyPr/>
        <a:lstStyle/>
        <a:p>
          <a:pPr>
            <a:lnSpc>
              <a:spcPct val="100000"/>
            </a:lnSpc>
          </a:pPr>
          <a:r>
            <a:rPr lang="en-US"/>
            <a:t>Skinner, B. F., 1953. Science and Human Behavior. New York: Macmillan. </a:t>
          </a:r>
        </a:p>
      </dgm:t>
    </dgm:pt>
    <dgm:pt modelId="{7E2CE6F8-1D38-4047-AEE5-F75C048EE3E6}" type="parTrans" cxnId="{2B402945-DD30-4A01-8E1D-B58BB5513BCA}">
      <dgm:prSet/>
      <dgm:spPr/>
      <dgm:t>
        <a:bodyPr/>
        <a:lstStyle/>
        <a:p>
          <a:endParaRPr lang="en-US"/>
        </a:p>
      </dgm:t>
    </dgm:pt>
    <dgm:pt modelId="{986095DB-CA88-4224-806F-4EBC928FCAF6}" type="sibTrans" cxnId="{2B402945-DD30-4A01-8E1D-B58BB5513BCA}">
      <dgm:prSet/>
      <dgm:spPr/>
      <dgm:t>
        <a:bodyPr/>
        <a:lstStyle/>
        <a:p>
          <a:endParaRPr lang="en-US"/>
        </a:p>
      </dgm:t>
    </dgm:pt>
    <dgm:pt modelId="{03B8B14C-BAB5-4570-A559-E71DD38E7D42}">
      <dgm:prSet/>
      <dgm:spPr/>
      <dgm:t>
        <a:bodyPr/>
        <a:lstStyle/>
        <a:p>
          <a:pPr>
            <a:lnSpc>
              <a:spcPct val="100000"/>
            </a:lnSpc>
          </a:pPr>
          <a:r>
            <a:rPr lang="en-US"/>
            <a:t>Kolb, D. A., 1984. Experiential Learning: Experience as the Source of Learning and Development. Englewood Cliffs: Prentice-Hall. </a:t>
          </a:r>
        </a:p>
      </dgm:t>
    </dgm:pt>
    <dgm:pt modelId="{FFA9A5F1-897F-492E-8013-D33D60551BC0}" type="parTrans" cxnId="{D687A250-185A-4D19-93B6-791A3958C292}">
      <dgm:prSet/>
      <dgm:spPr/>
      <dgm:t>
        <a:bodyPr/>
        <a:lstStyle/>
        <a:p>
          <a:endParaRPr lang="en-US"/>
        </a:p>
      </dgm:t>
    </dgm:pt>
    <dgm:pt modelId="{71EF5D1B-607D-4405-B8B5-F39D44D4288B}" type="sibTrans" cxnId="{D687A250-185A-4D19-93B6-791A3958C292}">
      <dgm:prSet/>
      <dgm:spPr/>
      <dgm:t>
        <a:bodyPr/>
        <a:lstStyle/>
        <a:p>
          <a:endParaRPr lang="en-US"/>
        </a:p>
      </dgm:t>
    </dgm:pt>
    <dgm:pt modelId="{DF833EBF-6FDC-449C-B317-CE9406E0F34A}">
      <dgm:prSet/>
      <dgm:spPr/>
      <dgm:t>
        <a:bodyPr/>
        <a:lstStyle/>
        <a:p>
          <a:pPr>
            <a:lnSpc>
              <a:spcPct val="100000"/>
            </a:lnSpc>
          </a:pPr>
          <a:r>
            <a:rPr lang="en-US"/>
            <a:t>Merriam, S.B. and Caffarella, R.S., 1991. Learning in Adulthood: A Comprehensive Guide. San Francisco: Jossey-Bass. </a:t>
          </a:r>
        </a:p>
      </dgm:t>
    </dgm:pt>
    <dgm:pt modelId="{13881E12-9A80-4DFB-9970-B39541374D7A}" type="parTrans" cxnId="{C614CF30-59B1-4B85-8764-3C32D3DF0150}">
      <dgm:prSet/>
      <dgm:spPr/>
      <dgm:t>
        <a:bodyPr/>
        <a:lstStyle/>
        <a:p>
          <a:endParaRPr lang="en-US"/>
        </a:p>
      </dgm:t>
    </dgm:pt>
    <dgm:pt modelId="{02121BD4-23C7-404A-8CAA-CD53CB1229B5}" type="sibTrans" cxnId="{C614CF30-59B1-4B85-8764-3C32D3DF0150}">
      <dgm:prSet/>
      <dgm:spPr/>
      <dgm:t>
        <a:bodyPr/>
        <a:lstStyle/>
        <a:p>
          <a:endParaRPr lang="en-US"/>
        </a:p>
      </dgm:t>
    </dgm:pt>
    <dgm:pt modelId="{44B5BA60-8680-4C10-8836-4BEDC755396E}">
      <dgm:prSet/>
      <dgm:spPr/>
      <dgm:t>
        <a:bodyPr/>
        <a:lstStyle/>
        <a:p>
          <a:pPr>
            <a:lnSpc>
              <a:spcPct val="100000"/>
            </a:lnSpc>
          </a:pPr>
          <a:r>
            <a:rPr lang="en-US"/>
            <a:t>H&amp;M Group, 2023. Sustainability and Careers. [online] Available at: [Accessed 27 April 2024]. </a:t>
          </a:r>
        </a:p>
      </dgm:t>
    </dgm:pt>
    <dgm:pt modelId="{7F2C0DEB-B74C-47A5-844C-288704788446}" type="parTrans" cxnId="{6BDF3A76-F158-427B-BF77-404202CF3DA2}">
      <dgm:prSet/>
      <dgm:spPr/>
      <dgm:t>
        <a:bodyPr/>
        <a:lstStyle/>
        <a:p>
          <a:endParaRPr lang="en-US"/>
        </a:p>
      </dgm:t>
    </dgm:pt>
    <dgm:pt modelId="{AA9958CE-435B-41DB-9B58-B46BA1D53903}" type="sibTrans" cxnId="{6BDF3A76-F158-427B-BF77-404202CF3DA2}">
      <dgm:prSet/>
      <dgm:spPr/>
      <dgm:t>
        <a:bodyPr/>
        <a:lstStyle/>
        <a:p>
          <a:endParaRPr lang="en-US"/>
        </a:p>
      </dgm:t>
    </dgm:pt>
    <dgm:pt modelId="{80EEC884-3795-41BA-9834-9D3E104485C3}">
      <dgm:prSet/>
      <dgm:spPr/>
      <dgm:t>
        <a:bodyPr/>
        <a:lstStyle/>
        <a:p>
          <a:pPr>
            <a:lnSpc>
              <a:spcPct val="100000"/>
            </a:lnSpc>
          </a:pPr>
          <a:r>
            <a:rPr lang="en-US"/>
            <a:t>Chartered Institute of Personnel and Development (CIPD), 2022. Learning and Development. [online] Available at: [Accessed 27 April 2024]. </a:t>
          </a:r>
        </a:p>
      </dgm:t>
    </dgm:pt>
    <dgm:pt modelId="{D47F1684-382F-4B20-88DB-3F16D98CB89C}" type="parTrans" cxnId="{961AAD68-35B2-4032-AC65-461461CED831}">
      <dgm:prSet/>
      <dgm:spPr/>
      <dgm:t>
        <a:bodyPr/>
        <a:lstStyle/>
        <a:p>
          <a:endParaRPr lang="en-US"/>
        </a:p>
      </dgm:t>
    </dgm:pt>
    <dgm:pt modelId="{37F59E94-4526-4DB6-8202-8C2E5809B2C8}" type="sibTrans" cxnId="{961AAD68-35B2-4032-AC65-461461CED831}">
      <dgm:prSet/>
      <dgm:spPr/>
      <dgm:t>
        <a:bodyPr/>
        <a:lstStyle/>
        <a:p>
          <a:endParaRPr lang="en-US"/>
        </a:p>
      </dgm:t>
    </dgm:pt>
    <dgm:pt modelId="{38E4A4EB-5455-4141-B380-206F0304AA67}" type="pres">
      <dgm:prSet presAssocID="{5BE0E5B3-CDEE-47EF-87F9-AAF5EA409D56}" presName="root" presStyleCnt="0">
        <dgm:presLayoutVars>
          <dgm:dir/>
          <dgm:resizeHandles val="exact"/>
        </dgm:presLayoutVars>
      </dgm:prSet>
      <dgm:spPr/>
    </dgm:pt>
    <dgm:pt modelId="{6157998E-339B-4500-A418-7BD7522F7DD4}" type="pres">
      <dgm:prSet presAssocID="{5D94B831-C2FB-4D21-951E-37111063FF2A}" presName="compNode" presStyleCnt="0"/>
      <dgm:spPr/>
    </dgm:pt>
    <dgm:pt modelId="{11D64494-6391-4C3F-9318-23CBB381BF50}" type="pres">
      <dgm:prSet presAssocID="{5D94B831-C2FB-4D21-951E-37111063FF2A}" presName="bgRect" presStyleLbl="bgShp" presStyleIdx="0" presStyleCnt="8"/>
      <dgm:spPr/>
    </dgm:pt>
    <dgm:pt modelId="{9EB728FC-694C-46BD-AED7-83B36EC9B00E}" type="pres">
      <dgm:prSet presAssocID="{5D94B831-C2FB-4D21-951E-37111063FF2A}"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Astronaut"/>
        </a:ext>
      </dgm:extLst>
    </dgm:pt>
    <dgm:pt modelId="{BC2BFAC3-29FA-4813-B17C-ADC7DCFCDCF9}" type="pres">
      <dgm:prSet presAssocID="{5D94B831-C2FB-4D21-951E-37111063FF2A}" presName="spaceRect" presStyleCnt="0"/>
      <dgm:spPr/>
    </dgm:pt>
    <dgm:pt modelId="{45B9F49F-BC14-4244-BC87-1BAA8C657CFB}" type="pres">
      <dgm:prSet presAssocID="{5D94B831-C2FB-4D21-951E-37111063FF2A}" presName="parTx" presStyleLbl="revTx" presStyleIdx="0" presStyleCnt="8">
        <dgm:presLayoutVars>
          <dgm:chMax val="0"/>
          <dgm:chPref val="0"/>
        </dgm:presLayoutVars>
      </dgm:prSet>
      <dgm:spPr/>
    </dgm:pt>
    <dgm:pt modelId="{DF1794A2-E09F-42BF-B162-DDE37F7C919C}" type="pres">
      <dgm:prSet presAssocID="{0B7591BE-BCF9-482D-95B0-966E36D892B2}" presName="sibTrans" presStyleCnt="0"/>
      <dgm:spPr/>
    </dgm:pt>
    <dgm:pt modelId="{4C14EF6A-3D32-4704-BE19-1B04FA572626}" type="pres">
      <dgm:prSet presAssocID="{BBAD8004-5D4D-4A83-B5B3-1206F3A1821F}" presName="compNode" presStyleCnt="0"/>
      <dgm:spPr/>
    </dgm:pt>
    <dgm:pt modelId="{94C4AE9B-91F6-4102-BB92-852B7F8F878B}" type="pres">
      <dgm:prSet presAssocID="{BBAD8004-5D4D-4A83-B5B3-1206F3A1821F}" presName="bgRect" presStyleLbl="bgShp" presStyleIdx="1" presStyleCnt="8"/>
      <dgm:spPr/>
    </dgm:pt>
    <dgm:pt modelId="{DDA796C2-2BDE-4B4E-B7D5-D1A8C267E78F}" type="pres">
      <dgm:prSet presAssocID="{BBAD8004-5D4D-4A83-B5B3-1206F3A1821F}"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1714D04C-7666-400C-A9E2-77B0B44F972B}" type="pres">
      <dgm:prSet presAssocID="{BBAD8004-5D4D-4A83-B5B3-1206F3A1821F}" presName="spaceRect" presStyleCnt="0"/>
      <dgm:spPr/>
    </dgm:pt>
    <dgm:pt modelId="{4951BF13-43E2-46F7-9FDA-812E3449C8F1}" type="pres">
      <dgm:prSet presAssocID="{BBAD8004-5D4D-4A83-B5B3-1206F3A1821F}" presName="parTx" presStyleLbl="revTx" presStyleIdx="1" presStyleCnt="8">
        <dgm:presLayoutVars>
          <dgm:chMax val="0"/>
          <dgm:chPref val="0"/>
        </dgm:presLayoutVars>
      </dgm:prSet>
      <dgm:spPr/>
    </dgm:pt>
    <dgm:pt modelId="{87EE445D-387A-4F23-9723-39872C7755CD}" type="pres">
      <dgm:prSet presAssocID="{A0253CFB-3686-4510-833A-B1031EAC056C}" presName="sibTrans" presStyleCnt="0"/>
      <dgm:spPr/>
    </dgm:pt>
    <dgm:pt modelId="{E31FCC65-2FFD-47D0-ABE6-DE6605FB475B}" type="pres">
      <dgm:prSet presAssocID="{F70F3460-289E-4D78-818D-3FB3894C76AD}" presName="compNode" presStyleCnt="0"/>
      <dgm:spPr/>
    </dgm:pt>
    <dgm:pt modelId="{8FCF502C-8FA1-41B8-B1DA-6AEB2926A8C9}" type="pres">
      <dgm:prSet presAssocID="{F70F3460-289E-4D78-818D-3FB3894C76AD}" presName="bgRect" presStyleLbl="bgShp" presStyleIdx="2" presStyleCnt="8"/>
      <dgm:spPr/>
    </dgm:pt>
    <dgm:pt modelId="{F6F5B206-CBBB-4146-8E7A-3C3F7AE3DC82}" type="pres">
      <dgm:prSet presAssocID="{F70F3460-289E-4D78-818D-3FB3894C76AD}"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lassroom"/>
        </a:ext>
      </dgm:extLst>
    </dgm:pt>
    <dgm:pt modelId="{00E0851B-BCBF-4EFC-862A-D969EC00E708}" type="pres">
      <dgm:prSet presAssocID="{F70F3460-289E-4D78-818D-3FB3894C76AD}" presName="spaceRect" presStyleCnt="0"/>
      <dgm:spPr/>
    </dgm:pt>
    <dgm:pt modelId="{34D2F01E-FBC1-4BD2-A243-2C279C5D1CFB}" type="pres">
      <dgm:prSet presAssocID="{F70F3460-289E-4D78-818D-3FB3894C76AD}" presName="parTx" presStyleLbl="revTx" presStyleIdx="2" presStyleCnt="8">
        <dgm:presLayoutVars>
          <dgm:chMax val="0"/>
          <dgm:chPref val="0"/>
        </dgm:presLayoutVars>
      </dgm:prSet>
      <dgm:spPr/>
    </dgm:pt>
    <dgm:pt modelId="{CB6AA76E-8B03-42CA-9842-C032D61B5404}" type="pres">
      <dgm:prSet presAssocID="{5B7FF34A-09EF-4172-ADE1-373DEF2112E0}" presName="sibTrans" presStyleCnt="0"/>
      <dgm:spPr/>
    </dgm:pt>
    <dgm:pt modelId="{3BDC8F22-7DDE-41D2-AF0F-7B1B79369CA4}" type="pres">
      <dgm:prSet presAssocID="{C5AA850B-2A20-4E65-B4D3-9D0789869D42}" presName="compNode" presStyleCnt="0"/>
      <dgm:spPr/>
    </dgm:pt>
    <dgm:pt modelId="{CA70CE89-62FC-48BD-8B0C-F0A15B4F35A5}" type="pres">
      <dgm:prSet presAssocID="{C5AA850B-2A20-4E65-B4D3-9D0789869D42}" presName="bgRect" presStyleLbl="bgShp" presStyleIdx="3" presStyleCnt="8"/>
      <dgm:spPr/>
    </dgm:pt>
    <dgm:pt modelId="{CA13888F-F049-44FB-8112-0F12EDEE33C6}" type="pres">
      <dgm:prSet presAssocID="{C5AA850B-2A20-4E65-B4D3-9D0789869D42}"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Light Bulb and Gear"/>
        </a:ext>
      </dgm:extLst>
    </dgm:pt>
    <dgm:pt modelId="{28948809-49DB-4C14-AA24-9626FBEFD392}" type="pres">
      <dgm:prSet presAssocID="{C5AA850B-2A20-4E65-B4D3-9D0789869D42}" presName="spaceRect" presStyleCnt="0"/>
      <dgm:spPr/>
    </dgm:pt>
    <dgm:pt modelId="{5F7C3A75-ADA3-4519-91C9-066295BC7C16}" type="pres">
      <dgm:prSet presAssocID="{C5AA850B-2A20-4E65-B4D3-9D0789869D42}" presName="parTx" presStyleLbl="revTx" presStyleIdx="3" presStyleCnt="8">
        <dgm:presLayoutVars>
          <dgm:chMax val="0"/>
          <dgm:chPref val="0"/>
        </dgm:presLayoutVars>
      </dgm:prSet>
      <dgm:spPr/>
    </dgm:pt>
    <dgm:pt modelId="{6C095FDE-5C6F-48BF-A687-4045AABBC297}" type="pres">
      <dgm:prSet presAssocID="{986095DB-CA88-4224-806F-4EBC928FCAF6}" presName="sibTrans" presStyleCnt="0"/>
      <dgm:spPr/>
    </dgm:pt>
    <dgm:pt modelId="{2EF064F3-8BDC-4CE6-A72F-6A13C46AF97B}" type="pres">
      <dgm:prSet presAssocID="{03B8B14C-BAB5-4570-A559-E71DD38E7D42}" presName="compNode" presStyleCnt="0"/>
      <dgm:spPr/>
    </dgm:pt>
    <dgm:pt modelId="{FB4AC43E-74F2-4CEC-A210-1CD8D0F8F6F5}" type="pres">
      <dgm:prSet presAssocID="{03B8B14C-BAB5-4570-A559-E71DD38E7D42}" presName="bgRect" presStyleLbl="bgShp" presStyleIdx="4" presStyleCnt="8"/>
      <dgm:spPr/>
    </dgm:pt>
    <dgm:pt modelId="{9EA6217E-EFB8-4E3F-8E61-844AF58753CA}" type="pres">
      <dgm:prSet presAssocID="{03B8B14C-BAB5-4570-A559-E71DD38E7D42}"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Head with Gears"/>
        </a:ext>
      </dgm:extLst>
    </dgm:pt>
    <dgm:pt modelId="{80011664-BB92-4AFA-83FF-815DF0D45862}" type="pres">
      <dgm:prSet presAssocID="{03B8B14C-BAB5-4570-A559-E71DD38E7D42}" presName="spaceRect" presStyleCnt="0"/>
      <dgm:spPr/>
    </dgm:pt>
    <dgm:pt modelId="{C9CF6F91-CB67-4F53-937C-5CE1BD4D1DBA}" type="pres">
      <dgm:prSet presAssocID="{03B8B14C-BAB5-4570-A559-E71DD38E7D42}" presName="parTx" presStyleLbl="revTx" presStyleIdx="4" presStyleCnt="8">
        <dgm:presLayoutVars>
          <dgm:chMax val="0"/>
          <dgm:chPref val="0"/>
        </dgm:presLayoutVars>
      </dgm:prSet>
      <dgm:spPr/>
    </dgm:pt>
    <dgm:pt modelId="{628CF563-B9D2-4F27-8A31-0C168ED21949}" type="pres">
      <dgm:prSet presAssocID="{71EF5D1B-607D-4405-B8B5-F39D44D4288B}" presName="sibTrans" presStyleCnt="0"/>
      <dgm:spPr/>
    </dgm:pt>
    <dgm:pt modelId="{B70C4BC1-014C-4DB9-AF30-2D75E952DFE3}" type="pres">
      <dgm:prSet presAssocID="{DF833EBF-6FDC-449C-B317-CE9406E0F34A}" presName="compNode" presStyleCnt="0"/>
      <dgm:spPr/>
    </dgm:pt>
    <dgm:pt modelId="{B78A2F35-9004-4FA8-A01B-B4D89B67DDCE}" type="pres">
      <dgm:prSet presAssocID="{DF833EBF-6FDC-449C-B317-CE9406E0F34A}" presName="bgRect" presStyleLbl="bgShp" presStyleIdx="5" presStyleCnt="8"/>
      <dgm:spPr/>
    </dgm:pt>
    <dgm:pt modelId="{FA8D2EBC-0926-41CF-9B8B-9142E4B4370A}" type="pres">
      <dgm:prSet presAssocID="{DF833EBF-6FDC-449C-B317-CE9406E0F34A}"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Quotes"/>
        </a:ext>
      </dgm:extLst>
    </dgm:pt>
    <dgm:pt modelId="{9388C261-0DF3-465F-A5A1-FDE696E2D6A5}" type="pres">
      <dgm:prSet presAssocID="{DF833EBF-6FDC-449C-B317-CE9406E0F34A}" presName="spaceRect" presStyleCnt="0"/>
      <dgm:spPr/>
    </dgm:pt>
    <dgm:pt modelId="{71354823-8464-46A3-BAAC-DD1BC3CCE910}" type="pres">
      <dgm:prSet presAssocID="{DF833EBF-6FDC-449C-B317-CE9406E0F34A}" presName="parTx" presStyleLbl="revTx" presStyleIdx="5" presStyleCnt="8">
        <dgm:presLayoutVars>
          <dgm:chMax val="0"/>
          <dgm:chPref val="0"/>
        </dgm:presLayoutVars>
      </dgm:prSet>
      <dgm:spPr/>
    </dgm:pt>
    <dgm:pt modelId="{13EAAACD-AD82-4240-94C8-E145A0737113}" type="pres">
      <dgm:prSet presAssocID="{02121BD4-23C7-404A-8CAA-CD53CB1229B5}" presName="sibTrans" presStyleCnt="0"/>
      <dgm:spPr/>
    </dgm:pt>
    <dgm:pt modelId="{3A4E3819-6511-42F9-901A-1EA1A8E370EA}" type="pres">
      <dgm:prSet presAssocID="{44B5BA60-8680-4C10-8836-4BEDC755396E}" presName="compNode" presStyleCnt="0"/>
      <dgm:spPr/>
    </dgm:pt>
    <dgm:pt modelId="{527B94F4-4A31-42DB-96A7-5489076C34B5}" type="pres">
      <dgm:prSet presAssocID="{44B5BA60-8680-4C10-8836-4BEDC755396E}" presName="bgRect" presStyleLbl="bgShp" presStyleIdx="6" presStyleCnt="8"/>
      <dgm:spPr/>
    </dgm:pt>
    <dgm:pt modelId="{B8303040-2C71-4E57-82CC-D177CED686A6}" type="pres">
      <dgm:prSet presAssocID="{44B5BA60-8680-4C10-8836-4BEDC755396E}"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Diploma Roll"/>
        </a:ext>
      </dgm:extLst>
    </dgm:pt>
    <dgm:pt modelId="{D179ED6B-BA00-4430-A8E0-0EC36663A66C}" type="pres">
      <dgm:prSet presAssocID="{44B5BA60-8680-4C10-8836-4BEDC755396E}" presName="spaceRect" presStyleCnt="0"/>
      <dgm:spPr/>
    </dgm:pt>
    <dgm:pt modelId="{060B15D5-6D11-4C19-AC2A-B618616DB612}" type="pres">
      <dgm:prSet presAssocID="{44B5BA60-8680-4C10-8836-4BEDC755396E}" presName="parTx" presStyleLbl="revTx" presStyleIdx="6" presStyleCnt="8">
        <dgm:presLayoutVars>
          <dgm:chMax val="0"/>
          <dgm:chPref val="0"/>
        </dgm:presLayoutVars>
      </dgm:prSet>
      <dgm:spPr/>
    </dgm:pt>
    <dgm:pt modelId="{A6AC6338-D802-4E5E-921E-B9A34DA0DB50}" type="pres">
      <dgm:prSet presAssocID="{AA9958CE-435B-41DB-9B58-B46BA1D53903}" presName="sibTrans" presStyleCnt="0"/>
      <dgm:spPr/>
    </dgm:pt>
    <dgm:pt modelId="{617FEDC3-7B40-49EA-93E7-8562BF7051BD}" type="pres">
      <dgm:prSet presAssocID="{80EEC884-3795-41BA-9834-9D3E104485C3}" presName="compNode" presStyleCnt="0"/>
      <dgm:spPr/>
    </dgm:pt>
    <dgm:pt modelId="{E64162B9-4BD5-4A17-AFB4-90F8EBEE8241}" type="pres">
      <dgm:prSet presAssocID="{80EEC884-3795-41BA-9834-9D3E104485C3}" presName="bgRect" presStyleLbl="bgShp" presStyleIdx="7" presStyleCnt="8"/>
      <dgm:spPr/>
    </dgm:pt>
    <dgm:pt modelId="{2D42CC90-528F-4888-8C3B-A25F8D5716FC}" type="pres">
      <dgm:prSet presAssocID="{80EEC884-3795-41BA-9834-9D3E104485C3}"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dgm:spPr>
      <dgm:extLst>
        <a:ext uri="{E40237B7-FDA0-4F09-8148-C483321AD2D9}">
          <dgm14:cNvPr xmlns:dgm14="http://schemas.microsoft.com/office/drawing/2010/diagram" id="0" name="" descr="Graduation Cap"/>
        </a:ext>
      </dgm:extLst>
    </dgm:pt>
    <dgm:pt modelId="{7F0CF3EF-F2CC-42C4-9151-503CD7C5CAFE}" type="pres">
      <dgm:prSet presAssocID="{80EEC884-3795-41BA-9834-9D3E104485C3}" presName="spaceRect" presStyleCnt="0"/>
      <dgm:spPr/>
    </dgm:pt>
    <dgm:pt modelId="{11972CA4-CC5C-425A-9873-2A734BB290A5}" type="pres">
      <dgm:prSet presAssocID="{80EEC884-3795-41BA-9834-9D3E104485C3}" presName="parTx" presStyleLbl="revTx" presStyleIdx="7" presStyleCnt="8">
        <dgm:presLayoutVars>
          <dgm:chMax val="0"/>
          <dgm:chPref val="0"/>
        </dgm:presLayoutVars>
      </dgm:prSet>
      <dgm:spPr/>
    </dgm:pt>
  </dgm:ptLst>
  <dgm:cxnLst>
    <dgm:cxn modelId="{1791290D-FD14-4EA7-B353-DE359E75934F}" type="presOf" srcId="{03B8B14C-BAB5-4570-A559-E71DD38E7D42}" destId="{C9CF6F91-CB67-4F53-937C-5CE1BD4D1DBA}" srcOrd="0" destOrd="0" presId="urn:microsoft.com/office/officeart/2018/2/layout/IconVerticalSolidList"/>
    <dgm:cxn modelId="{C614CF30-59B1-4B85-8764-3C32D3DF0150}" srcId="{5BE0E5B3-CDEE-47EF-87F9-AAF5EA409D56}" destId="{DF833EBF-6FDC-449C-B317-CE9406E0F34A}" srcOrd="5" destOrd="0" parTransId="{13881E12-9A80-4DFB-9970-B39541374D7A}" sibTransId="{02121BD4-23C7-404A-8CAA-CD53CB1229B5}"/>
    <dgm:cxn modelId="{C37DCF36-B09D-4B2C-821D-8F427085412B}" type="presOf" srcId="{5BE0E5B3-CDEE-47EF-87F9-AAF5EA409D56}" destId="{38E4A4EB-5455-4141-B380-206F0304AA67}" srcOrd="0" destOrd="0" presId="urn:microsoft.com/office/officeart/2018/2/layout/IconVerticalSolidList"/>
    <dgm:cxn modelId="{F8C77D61-4785-46BB-AE08-4FE514860B2C}" type="presOf" srcId="{C5AA850B-2A20-4E65-B4D3-9D0789869D42}" destId="{5F7C3A75-ADA3-4519-91C9-066295BC7C16}" srcOrd="0" destOrd="0" presId="urn:microsoft.com/office/officeart/2018/2/layout/IconVerticalSolidList"/>
    <dgm:cxn modelId="{2B402945-DD30-4A01-8E1D-B58BB5513BCA}" srcId="{5BE0E5B3-CDEE-47EF-87F9-AAF5EA409D56}" destId="{C5AA850B-2A20-4E65-B4D3-9D0789869D42}" srcOrd="3" destOrd="0" parTransId="{7E2CE6F8-1D38-4047-AEE5-F75C048EE3E6}" sibTransId="{986095DB-CA88-4224-806F-4EBC928FCAF6}"/>
    <dgm:cxn modelId="{961AAD68-35B2-4032-AC65-461461CED831}" srcId="{5BE0E5B3-CDEE-47EF-87F9-AAF5EA409D56}" destId="{80EEC884-3795-41BA-9834-9D3E104485C3}" srcOrd="7" destOrd="0" parTransId="{D47F1684-382F-4B20-88DB-3F16D98CB89C}" sibTransId="{37F59E94-4526-4DB6-8202-8C2E5809B2C8}"/>
    <dgm:cxn modelId="{D687A250-185A-4D19-93B6-791A3958C292}" srcId="{5BE0E5B3-CDEE-47EF-87F9-AAF5EA409D56}" destId="{03B8B14C-BAB5-4570-A559-E71DD38E7D42}" srcOrd="4" destOrd="0" parTransId="{FFA9A5F1-897F-492E-8013-D33D60551BC0}" sibTransId="{71EF5D1B-607D-4405-B8B5-F39D44D4288B}"/>
    <dgm:cxn modelId="{5C80C373-7753-4F71-95AE-B9811B6C21BE}" srcId="{5BE0E5B3-CDEE-47EF-87F9-AAF5EA409D56}" destId="{BBAD8004-5D4D-4A83-B5B3-1206F3A1821F}" srcOrd="1" destOrd="0" parTransId="{17B7196E-1E4E-4E2D-BE80-3115E4DD6FEF}" sibTransId="{A0253CFB-3686-4510-833A-B1031EAC056C}"/>
    <dgm:cxn modelId="{6BDF3A76-F158-427B-BF77-404202CF3DA2}" srcId="{5BE0E5B3-CDEE-47EF-87F9-AAF5EA409D56}" destId="{44B5BA60-8680-4C10-8836-4BEDC755396E}" srcOrd="6" destOrd="0" parTransId="{7F2C0DEB-B74C-47A5-844C-288704788446}" sibTransId="{AA9958CE-435B-41DB-9B58-B46BA1D53903}"/>
    <dgm:cxn modelId="{1E644157-26A9-47B8-988A-CDC94A904AD0}" type="presOf" srcId="{BBAD8004-5D4D-4A83-B5B3-1206F3A1821F}" destId="{4951BF13-43E2-46F7-9FDA-812E3449C8F1}" srcOrd="0" destOrd="0" presId="urn:microsoft.com/office/officeart/2018/2/layout/IconVerticalSolidList"/>
    <dgm:cxn modelId="{AAFD097A-6F27-4243-81AB-BFA7FBC2E652}" type="presOf" srcId="{80EEC884-3795-41BA-9834-9D3E104485C3}" destId="{11972CA4-CC5C-425A-9873-2A734BB290A5}" srcOrd="0" destOrd="0" presId="urn:microsoft.com/office/officeart/2018/2/layout/IconVerticalSolidList"/>
    <dgm:cxn modelId="{E487CAA6-9272-4688-B8D4-12BDD08166B7}" type="presOf" srcId="{44B5BA60-8680-4C10-8836-4BEDC755396E}" destId="{060B15D5-6D11-4C19-AC2A-B618616DB612}" srcOrd="0" destOrd="0" presId="urn:microsoft.com/office/officeart/2018/2/layout/IconVerticalSolidList"/>
    <dgm:cxn modelId="{D10B42AA-A6A7-4DC7-B732-D5DC54F11AAC}" type="presOf" srcId="{F70F3460-289E-4D78-818D-3FB3894C76AD}" destId="{34D2F01E-FBC1-4BD2-A243-2C279C5D1CFB}" srcOrd="0" destOrd="0" presId="urn:microsoft.com/office/officeart/2018/2/layout/IconVerticalSolidList"/>
    <dgm:cxn modelId="{EFBE14B6-FEE2-4655-A032-224C078DF317}" srcId="{5BE0E5B3-CDEE-47EF-87F9-AAF5EA409D56}" destId="{5D94B831-C2FB-4D21-951E-37111063FF2A}" srcOrd="0" destOrd="0" parTransId="{27101141-1333-4B09-B6F5-309E670D5D51}" sibTransId="{0B7591BE-BCF9-482D-95B0-966E36D892B2}"/>
    <dgm:cxn modelId="{E424E2DE-D2B5-4130-BF5F-2324AFEFA5A3}" type="presOf" srcId="{5D94B831-C2FB-4D21-951E-37111063FF2A}" destId="{45B9F49F-BC14-4244-BC87-1BAA8C657CFB}" srcOrd="0" destOrd="0" presId="urn:microsoft.com/office/officeart/2018/2/layout/IconVerticalSolidList"/>
    <dgm:cxn modelId="{348D60E6-6796-41A7-BA43-AB8296C2EC13}" srcId="{5BE0E5B3-CDEE-47EF-87F9-AAF5EA409D56}" destId="{F70F3460-289E-4D78-818D-3FB3894C76AD}" srcOrd="2" destOrd="0" parTransId="{5C571F17-0859-4B90-A33C-3D0672E3DD84}" sibTransId="{5B7FF34A-09EF-4172-ADE1-373DEF2112E0}"/>
    <dgm:cxn modelId="{DABB94E9-EADB-4F34-8B72-2082C298D262}" type="presOf" srcId="{DF833EBF-6FDC-449C-B317-CE9406E0F34A}" destId="{71354823-8464-46A3-BAAC-DD1BC3CCE910}" srcOrd="0" destOrd="0" presId="urn:microsoft.com/office/officeart/2018/2/layout/IconVerticalSolidList"/>
    <dgm:cxn modelId="{0961DFF4-DA9F-492C-8359-BA9315479B43}" type="presParOf" srcId="{38E4A4EB-5455-4141-B380-206F0304AA67}" destId="{6157998E-339B-4500-A418-7BD7522F7DD4}" srcOrd="0" destOrd="0" presId="urn:microsoft.com/office/officeart/2018/2/layout/IconVerticalSolidList"/>
    <dgm:cxn modelId="{BFC600F7-83BB-487F-AFED-D8BB3692224A}" type="presParOf" srcId="{6157998E-339B-4500-A418-7BD7522F7DD4}" destId="{11D64494-6391-4C3F-9318-23CBB381BF50}" srcOrd="0" destOrd="0" presId="urn:microsoft.com/office/officeart/2018/2/layout/IconVerticalSolidList"/>
    <dgm:cxn modelId="{2FA76EDA-E56A-4B22-9E06-E649C1E28769}" type="presParOf" srcId="{6157998E-339B-4500-A418-7BD7522F7DD4}" destId="{9EB728FC-694C-46BD-AED7-83B36EC9B00E}" srcOrd="1" destOrd="0" presId="urn:microsoft.com/office/officeart/2018/2/layout/IconVerticalSolidList"/>
    <dgm:cxn modelId="{B78C1126-D732-46C2-9AA2-DB84E9CEE6D2}" type="presParOf" srcId="{6157998E-339B-4500-A418-7BD7522F7DD4}" destId="{BC2BFAC3-29FA-4813-B17C-ADC7DCFCDCF9}" srcOrd="2" destOrd="0" presId="urn:microsoft.com/office/officeart/2018/2/layout/IconVerticalSolidList"/>
    <dgm:cxn modelId="{2579B29F-48DD-4CB8-A487-4ED0D906DD46}" type="presParOf" srcId="{6157998E-339B-4500-A418-7BD7522F7DD4}" destId="{45B9F49F-BC14-4244-BC87-1BAA8C657CFB}" srcOrd="3" destOrd="0" presId="urn:microsoft.com/office/officeart/2018/2/layout/IconVerticalSolidList"/>
    <dgm:cxn modelId="{24B35756-2492-43A5-9F3E-C7E42EE64BE2}" type="presParOf" srcId="{38E4A4EB-5455-4141-B380-206F0304AA67}" destId="{DF1794A2-E09F-42BF-B162-DDE37F7C919C}" srcOrd="1" destOrd="0" presId="urn:microsoft.com/office/officeart/2018/2/layout/IconVerticalSolidList"/>
    <dgm:cxn modelId="{E8560201-566F-4737-9603-E9A140B98A9F}" type="presParOf" srcId="{38E4A4EB-5455-4141-B380-206F0304AA67}" destId="{4C14EF6A-3D32-4704-BE19-1B04FA572626}" srcOrd="2" destOrd="0" presId="urn:microsoft.com/office/officeart/2018/2/layout/IconVerticalSolidList"/>
    <dgm:cxn modelId="{EB5DF9E3-9FDC-429A-A469-3BF658D456DF}" type="presParOf" srcId="{4C14EF6A-3D32-4704-BE19-1B04FA572626}" destId="{94C4AE9B-91F6-4102-BB92-852B7F8F878B}" srcOrd="0" destOrd="0" presId="urn:microsoft.com/office/officeart/2018/2/layout/IconVerticalSolidList"/>
    <dgm:cxn modelId="{54EEF886-86F3-4E4D-BF22-12E4A3CAF6B8}" type="presParOf" srcId="{4C14EF6A-3D32-4704-BE19-1B04FA572626}" destId="{DDA796C2-2BDE-4B4E-B7D5-D1A8C267E78F}" srcOrd="1" destOrd="0" presId="urn:microsoft.com/office/officeart/2018/2/layout/IconVerticalSolidList"/>
    <dgm:cxn modelId="{10877E92-15F6-4F65-ACB2-31C7B2D8D9B8}" type="presParOf" srcId="{4C14EF6A-3D32-4704-BE19-1B04FA572626}" destId="{1714D04C-7666-400C-A9E2-77B0B44F972B}" srcOrd="2" destOrd="0" presId="urn:microsoft.com/office/officeart/2018/2/layout/IconVerticalSolidList"/>
    <dgm:cxn modelId="{9CE04D84-4F90-423C-8846-8EEB2E8F8E43}" type="presParOf" srcId="{4C14EF6A-3D32-4704-BE19-1B04FA572626}" destId="{4951BF13-43E2-46F7-9FDA-812E3449C8F1}" srcOrd="3" destOrd="0" presId="urn:microsoft.com/office/officeart/2018/2/layout/IconVerticalSolidList"/>
    <dgm:cxn modelId="{341A794B-607D-436A-99EB-A46A28C70BBB}" type="presParOf" srcId="{38E4A4EB-5455-4141-B380-206F0304AA67}" destId="{87EE445D-387A-4F23-9723-39872C7755CD}" srcOrd="3" destOrd="0" presId="urn:microsoft.com/office/officeart/2018/2/layout/IconVerticalSolidList"/>
    <dgm:cxn modelId="{1C02EBC3-C703-4137-838E-D219C6A66B46}" type="presParOf" srcId="{38E4A4EB-5455-4141-B380-206F0304AA67}" destId="{E31FCC65-2FFD-47D0-ABE6-DE6605FB475B}" srcOrd="4" destOrd="0" presId="urn:microsoft.com/office/officeart/2018/2/layout/IconVerticalSolidList"/>
    <dgm:cxn modelId="{D877E329-E098-4056-870C-A68FCEF5F892}" type="presParOf" srcId="{E31FCC65-2FFD-47D0-ABE6-DE6605FB475B}" destId="{8FCF502C-8FA1-41B8-B1DA-6AEB2926A8C9}" srcOrd="0" destOrd="0" presId="urn:microsoft.com/office/officeart/2018/2/layout/IconVerticalSolidList"/>
    <dgm:cxn modelId="{77D9B197-46BB-40D3-A593-5CEB6B679AC1}" type="presParOf" srcId="{E31FCC65-2FFD-47D0-ABE6-DE6605FB475B}" destId="{F6F5B206-CBBB-4146-8E7A-3C3F7AE3DC82}" srcOrd="1" destOrd="0" presId="urn:microsoft.com/office/officeart/2018/2/layout/IconVerticalSolidList"/>
    <dgm:cxn modelId="{148C8A39-415B-42E8-9535-7BDAE6873206}" type="presParOf" srcId="{E31FCC65-2FFD-47D0-ABE6-DE6605FB475B}" destId="{00E0851B-BCBF-4EFC-862A-D969EC00E708}" srcOrd="2" destOrd="0" presId="urn:microsoft.com/office/officeart/2018/2/layout/IconVerticalSolidList"/>
    <dgm:cxn modelId="{261F8DDC-96D0-4DDD-95C6-7ECF78511527}" type="presParOf" srcId="{E31FCC65-2FFD-47D0-ABE6-DE6605FB475B}" destId="{34D2F01E-FBC1-4BD2-A243-2C279C5D1CFB}" srcOrd="3" destOrd="0" presId="urn:microsoft.com/office/officeart/2018/2/layout/IconVerticalSolidList"/>
    <dgm:cxn modelId="{FD70E313-8A73-4867-B0D9-DD3AFF205BD6}" type="presParOf" srcId="{38E4A4EB-5455-4141-B380-206F0304AA67}" destId="{CB6AA76E-8B03-42CA-9842-C032D61B5404}" srcOrd="5" destOrd="0" presId="urn:microsoft.com/office/officeart/2018/2/layout/IconVerticalSolidList"/>
    <dgm:cxn modelId="{4EF06001-1CD5-41BD-9DD3-BCD7992A968C}" type="presParOf" srcId="{38E4A4EB-5455-4141-B380-206F0304AA67}" destId="{3BDC8F22-7DDE-41D2-AF0F-7B1B79369CA4}" srcOrd="6" destOrd="0" presId="urn:microsoft.com/office/officeart/2018/2/layout/IconVerticalSolidList"/>
    <dgm:cxn modelId="{760BF888-F746-4A43-BBA4-AB8A850B5929}" type="presParOf" srcId="{3BDC8F22-7DDE-41D2-AF0F-7B1B79369CA4}" destId="{CA70CE89-62FC-48BD-8B0C-F0A15B4F35A5}" srcOrd="0" destOrd="0" presId="urn:microsoft.com/office/officeart/2018/2/layout/IconVerticalSolidList"/>
    <dgm:cxn modelId="{C328D743-CF7C-4637-8512-24AF376507AC}" type="presParOf" srcId="{3BDC8F22-7DDE-41D2-AF0F-7B1B79369CA4}" destId="{CA13888F-F049-44FB-8112-0F12EDEE33C6}" srcOrd="1" destOrd="0" presId="urn:microsoft.com/office/officeart/2018/2/layout/IconVerticalSolidList"/>
    <dgm:cxn modelId="{676462AA-1AC6-4670-96ED-A2420E01E85C}" type="presParOf" srcId="{3BDC8F22-7DDE-41D2-AF0F-7B1B79369CA4}" destId="{28948809-49DB-4C14-AA24-9626FBEFD392}" srcOrd="2" destOrd="0" presId="urn:microsoft.com/office/officeart/2018/2/layout/IconVerticalSolidList"/>
    <dgm:cxn modelId="{9B9F8D16-385A-41D2-91EF-4E915C0A37F1}" type="presParOf" srcId="{3BDC8F22-7DDE-41D2-AF0F-7B1B79369CA4}" destId="{5F7C3A75-ADA3-4519-91C9-066295BC7C16}" srcOrd="3" destOrd="0" presId="urn:microsoft.com/office/officeart/2018/2/layout/IconVerticalSolidList"/>
    <dgm:cxn modelId="{7D21334E-11F0-49FB-A5A3-B85215FC4D38}" type="presParOf" srcId="{38E4A4EB-5455-4141-B380-206F0304AA67}" destId="{6C095FDE-5C6F-48BF-A687-4045AABBC297}" srcOrd="7" destOrd="0" presId="urn:microsoft.com/office/officeart/2018/2/layout/IconVerticalSolidList"/>
    <dgm:cxn modelId="{35473920-3682-412F-BDFD-E730CA44E984}" type="presParOf" srcId="{38E4A4EB-5455-4141-B380-206F0304AA67}" destId="{2EF064F3-8BDC-4CE6-A72F-6A13C46AF97B}" srcOrd="8" destOrd="0" presId="urn:microsoft.com/office/officeart/2018/2/layout/IconVerticalSolidList"/>
    <dgm:cxn modelId="{AA277941-3F54-4DBA-9F7C-ADDA7191ACEB}" type="presParOf" srcId="{2EF064F3-8BDC-4CE6-A72F-6A13C46AF97B}" destId="{FB4AC43E-74F2-4CEC-A210-1CD8D0F8F6F5}" srcOrd="0" destOrd="0" presId="urn:microsoft.com/office/officeart/2018/2/layout/IconVerticalSolidList"/>
    <dgm:cxn modelId="{F5835A48-9E43-48F7-8850-9696007ADCE3}" type="presParOf" srcId="{2EF064F3-8BDC-4CE6-A72F-6A13C46AF97B}" destId="{9EA6217E-EFB8-4E3F-8E61-844AF58753CA}" srcOrd="1" destOrd="0" presId="urn:microsoft.com/office/officeart/2018/2/layout/IconVerticalSolidList"/>
    <dgm:cxn modelId="{82DC298A-E44C-4FDC-8183-9C10AC40C226}" type="presParOf" srcId="{2EF064F3-8BDC-4CE6-A72F-6A13C46AF97B}" destId="{80011664-BB92-4AFA-83FF-815DF0D45862}" srcOrd="2" destOrd="0" presId="urn:microsoft.com/office/officeart/2018/2/layout/IconVerticalSolidList"/>
    <dgm:cxn modelId="{B862C0EC-66A9-4100-B408-96F2FF619051}" type="presParOf" srcId="{2EF064F3-8BDC-4CE6-A72F-6A13C46AF97B}" destId="{C9CF6F91-CB67-4F53-937C-5CE1BD4D1DBA}" srcOrd="3" destOrd="0" presId="urn:microsoft.com/office/officeart/2018/2/layout/IconVerticalSolidList"/>
    <dgm:cxn modelId="{7120B647-1600-45D7-B3AA-D27F993D8B6E}" type="presParOf" srcId="{38E4A4EB-5455-4141-B380-206F0304AA67}" destId="{628CF563-B9D2-4F27-8A31-0C168ED21949}" srcOrd="9" destOrd="0" presId="urn:microsoft.com/office/officeart/2018/2/layout/IconVerticalSolidList"/>
    <dgm:cxn modelId="{FD4292C9-DB5F-42C6-B645-D9D503725FA5}" type="presParOf" srcId="{38E4A4EB-5455-4141-B380-206F0304AA67}" destId="{B70C4BC1-014C-4DB9-AF30-2D75E952DFE3}" srcOrd="10" destOrd="0" presId="urn:microsoft.com/office/officeart/2018/2/layout/IconVerticalSolidList"/>
    <dgm:cxn modelId="{3D126057-ED6E-4F30-9766-19D6E57D8BF3}" type="presParOf" srcId="{B70C4BC1-014C-4DB9-AF30-2D75E952DFE3}" destId="{B78A2F35-9004-4FA8-A01B-B4D89B67DDCE}" srcOrd="0" destOrd="0" presId="urn:microsoft.com/office/officeart/2018/2/layout/IconVerticalSolidList"/>
    <dgm:cxn modelId="{4D236E40-6B88-402A-B269-B7147AE4AB1D}" type="presParOf" srcId="{B70C4BC1-014C-4DB9-AF30-2D75E952DFE3}" destId="{FA8D2EBC-0926-41CF-9B8B-9142E4B4370A}" srcOrd="1" destOrd="0" presId="urn:microsoft.com/office/officeart/2018/2/layout/IconVerticalSolidList"/>
    <dgm:cxn modelId="{4C36FDB4-F4DA-42F4-B440-5D570BECE636}" type="presParOf" srcId="{B70C4BC1-014C-4DB9-AF30-2D75E952DFE3}" destId="{9388C261-0DF3-465F-A5A1-FDE696E2D6A5}" srcOrd="2" destOrd="0" presId="urn:microsoft.com/office/officeart/2018/2/layout/IconVerticalSolidList"/>
    <dgm:cxn modelId="{994A6D28-3FE7-44DC-ADB3-283AFF10735D}" type="presParOf" srcId="{B70C4BC1-014C-4DB9-AF30-2D75E952DFE3}" destId="{71354823-8464-46A3-BAAC-DD1BC3CCE910}" srcOrd="3" destOrd="0" presId="urn:microsoft.com/office/officeart/2018/2/layout/IconVerticalSolidList"/>
    <dgm:cxn modelId="{10F75CD5-C908-4F94-B19F-F8180A5DCDF8}" type="presParOf" srcId="{38E4A4EB-5455-4141-B380-206F0304AA67}" destId="{13EAAACD-AD82-4240-94C8-E145A0737113}" srcOrd="11" destOrd="0" presId="urn:microsoft.com/office/officeart/2018/2/layout/IconVerticalSolidList"/>
    <dgm:cxn modelId="{715F5EC4-891B-49AE-BF92-5E9901DD6FC1}" type="presParOf" srcId="{38E4A4EB-5455-4141-B380-206F0304AA67}" destId="{3A4E3819-6511-42F9-901A-1EA1A8E370EA}" srcOrd="12" destOrd="0" presId="urn:microsoft.com/office/officeart/2018/2/layout/IconVerticalSolidList"/>
    <dgm:cxn modelId="{B8F5436A-A1F6-4F42-A048-D8C47193E1B4}" type="presParOf" srcId="{3A4E3819-6511-42F9-901A-1EA1A8E370EA}" destId="{527B94F4-4A31-42DB-96A7-5489076C34B5}" srcOrd="0" destOrd="0" presId="urn:microsoft.com/office/officeart/2018/2/layout/IconVerticalSolidList"/>
    <dgm:cxn modelId="{A32035FC-3983-4787-8FF2-DEEF39C17AA2}" type="presParOf" srcId="{3A4E3819-6511-42F9-901A-1EA1A8E370EA}" destId="{B8303040-2C71-4E57-82CC-D177CED686A6}" srcOrd="1" destOrd="0" presId="urn:microsoft.com/office/officeart/2018/2/layout/IconVerticalSolidList"/>
    <dgm:cxn modelId="{2EC76076-A0C7-4520-94AE-BA70A4DC239B}" type="presParOf" srcId="{3A4E3819-6511-42F9-901A-1EA1A8E370EA}" destId="{D179ED6B-BA00-4430-A8E0-0EC36663A66C}" srcOrd="2" destOrd="0" presId="urn:microsoft.com/office/officeart/2018/2/layout/IconVerticalSolidList"/>
    <dgm:cxn modelId="{A7D429B0-F30A-48AC-BD56-825D65FA1AEE}" type="presParOf" srcId="{3A4E3819-6511-42F9-901A-1EA1A8E370EA}" destId="{060B15D5-6D11-4C19-AC2A-B618616DB612}" srcOrd="3" destOrd="0" presId="urn:microsoft.com/office/officeart/2018/2/layout/IconVerticalSolidList"/>
    <dgm:cxn modelId="{CACFCFDA-13ED-4F76-9D4E-E630499399B2}" type="presParOf" srcId="{38E4A4EB-5455-4141-B380-206F0304AA67}" destId="{A6AC6338-D802-4E5E-921E-B9A34DA0DB50}" srcOrd="13" destOrd="0" presId="urn:microsoft.com/office/officeart/2018/2/layout/IconVerticalSolidList"/>
    <dgm:cxn modelId="{6F7D81C7-15DE-4E7B-A1FE-FAAD4EDC319F}" type="presParOf" srcId="{38E4A4EB-5455-4141-B380-206F0304AA67}" destId="{617FEDC3-7B40-49EA-93E7-8562BF7051BD}" srcOrd="14" destOrd="0" presId="urn:microsoft.com/office/officeart/2018/2/layout/IconVerticalSolidList"/>
    <dgm:cxn modelId="{3CACC0DD-ED2C-42AB-AE7B-8FFDBF54D79E}" type="presParOf" srcId="{617FEDC3-7B40-49EA-93E7-8562BF7051BD}" destId="{E64162B9-4BD5-4A17-AFB4-90F8EBEE8241}" srcOrd="0" destOrd="0" presId="urn:microsoft.com/office/officeart/2018/2/layout/IconVerticalSolidList"/>
    <dgm:cxn modelId="{8BAAC186-1C26-45DE-95E9-0F530FEE6530}" type="presParOf" srcId="{617FEDC3-7B40-49EA-93E7-8562BF7051BD}" destId="{2D42CC90-528F-4888-8C3B-A25F8D5716FC}" srcOrd="1" destOrd="0" presId="urn:microsoft.com/office/officeart/2018/2/layout/IconVerticalSolidList"/>
    <dgm:cxn modelId="{6DD3CCD9-35FE-4630-AA4B-92371F41F60F}" type="presParOf" srcId="{617FEDC3-7B40-49EA-93E7-8562BF7051BD}" destId="{7F0CF3EF-F2CC-42C4-9151-503CD7C5CAFE}" srcOrd="2" destOrd="0" presId="urn:microsoft.com/office/officeart/2018/2/layout/IconVerticalSolidList"/>
    <dgm:cxn modelId="{F0A5D12C-A1C7-4F18-B819-856A40F5399A}" type="presParOf" srcId="{617FEDC3-7B40-49EA-93E7-8562BF7051BD}" destId="{11972CA4-CC5C-425A-9873-2A734BB290A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FDFCE0-78E9-4E71-9F13-A85967E074BD}">
      <dsp:nvSpPr>
        <dsp:cNvPr id="0" name=""/>
        <dsp:cNvSpPr/>
      </dsp:nvSpPr>
      <dsp:spPr>
        <a:xfrm>
          <a:off x="2321950" y="442172"/>
          <a:ext cx="340469" cy="91440"/>
        </a:xfrm>
        <a:custGeom>
          <a:avLst/>
          <a:gdLst/>
          <a:ahLst/>
          <a:cxnLst/>
          <a:rect l="0" t="0" r="0" b="0"/>
          <a:pathLst>
            <a:path>
              <a:moveTo>
                <a:pt x="0" y="45720"/>
              </a:moveTo>
              <a:lnTo>
                <a:pt x="340469"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82908" y="486035"/>
        <a:ext cx="18553" cy="3714"/>
      </dsp:txXfrm>
    </dsp:sp>
    <dsp:sp modelId="{E9B77F7C-5D64-41F0-A804-1D57AAFCEF1A}">
      <dsp:nvSpPr>
        <dsp:cNvPr id="0" name=""/>
        <dsp:cNvSpPr/>
      </dsp:nvSpPr>
      <dsp:spPr>
        <a:xfrm>
          <a:off x="710403" y="3888"/>
          <a:ext cx="1613347" cy="968008"/>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9055" tIns="82983" rIns="79055" bIns="82983" numCol="1" spcCol="1270" anchor="ctr" anchorCtr="0">
          <a:noAutofit/>
        </a:bodyPr>
        <a:lstStyle/>
        <a:p>
          <a:pPr marL="0" lvl="0" indent="0" algn="ctr" defTabSz="533400">
            <a:lnSpc>
              <a:spcPct val="90000"/>
            </a:lnSpc>
            <a:spcBef>
              <a:spcPct val="0"/>
            </a:spcBef>
            <a:spcAft>
              <a:spcPct val="35000"/>
            </a:spcAft>
            <a:buNone/>
          </a:pPr>
          <a:r>
            <a:rPr lang="en-US" sz="1200" b="1" kern="1200"/>
            <a:t>Job Analysis:</a:t>
          </a:r>
          <a:endParaRPr lang="en-US" sz="1200" kern="1200"/>
        </a:p>
      </dsp:txBody>
      <dsp:txXfrm>
        <a:off x="710403" y="3888"/>
        <a:ext cx="1613347" cy="968008"/>
      </dsp:txXfrm>
    </dsp:sp>
    <dsp:sp modelId="{1AF6E01C-3B29-4F83-A9A1-F78F1766CEFA}">
      <dsp:nvSpPr>
        <dsp:cNvPr id="0" name=""/>
        <dsp:cNvSpPr/>
      </dsp:nvSpPr>
      <dsp:spPr>
        <a:xfrm>
          <a:off x="4306367" y="442172"/>
          <a:ext cx="340469" cy="91440"/>
        </a:xfrm>
        <a:custGeom>
          <a:avLst/>
          <a:gdLst/>
          <a:ahLst/>
          <a:cxnLst/>
          <a:rect l="0" t="0" r="0" b="0"/>
          <a:pathLst>
            <a:path>
              <a:moveTo>
                <a:pt x="0" y="45720"/>
              </a:moveTo>
              <a:lnTo>
                <a:pt x="340469" y="45720"/>
              </a:lnTo>
            </a:path>
          </a:pathLst>
        </a:custGeom>
        <a:noFill/>
        <a:ln w="9525"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467325" y="486035"/>
        <a:ext cx="18553" cy="3714"/>
      </dsp:txXfrm>
    </dsp:sp>
    <dsp:sp modelId="{EA715C95-B5FE-4CD2-8B17-065E82859801}">
      <dsp:nvSpPr>
        <dsp:cNvPr id="0" name=""/>
        <dsp:cNvSpPr/>
      </dsp:nvSpPr>
      <dsp:spPr>
        <a:xfrm>
          <a:off x="2694820" y="3888"/>
          <a:ext cx="1613347" cy="968008"/>
        </a:xfrm>
        <a:prstGeom prst="rect">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9055" tIns="82983" rIns="79055" bIns="82983" numCol="1" spcCol="1270" anchor="ctr" anchorCtr="0">
          <a:noAutofit/>
        </a:bodyPr>
        <a:lstStyle/>
        <a:p>
          <a:pPr marL="0" lvl="0" indent="0" algn="ctr" defTabSz="533400">
            <a:lnSpc>
              <a:spcPct val="90000"/>
            </a:lnSpc>
            <a:spcBef>
              <a:spcPct val="0"/>
            </a:spcBef>
            <a:spcAft>
              <a:spcPct val="35000"/>
            </a:spcAft>
            <a:buNone/>
          </a:pPr>
          <a:r>
            <a:rPr lang="en-US" sz="1200" kern="1200"/>
            <a:t>Identify the tasks and responsibilities the team member will handle.</a:t>
          </a:r>
        </a:p>
      </dsp:txBody>
      <dsp:txXfrm>
        <a:off x="2694820" y="3888"/>
        <a:ext cx="1613347" cy="968008"/>
      </dsp:txXfrm>
    </dsp:sp>
    <dsp:sp modelId="{B9B64241-08AD-491C-BA1B-CFE1CCC9BB98}">
      <dsp:nvSpPr>
        <dsp:cNvPr id="0" name=""/>
        <dsp:cNvSpPr/>
      </dsp:nvSpPr>
      <dsp:spPr>
        <a:xfrm>
          <a:off x="6290783" y="442172"/>
          <a:ext cx="340469" cy="91440"/>
        </a:xfrm>
        <a:custGeom>
          <a:avLst/>
          <a:gdLst/>
          <a:ahLst/>
          <a:cxnLst/>
          <a:rect l="0" t="0" r="0" b="0"/>
          <a:pathLst>
            <a:path>
              <a:moveTo>
                <a:pt x="0" y="45720"/>
              </a:moveTo>
              <a:lnTo>
                <a:pt x="340469" y="45720"/>
              </a:lnTo>
            </a:path>
          </a:pathLst>
        </a:custGeom>
        <a:noFill/>
        <a:ln w="9525"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451742" y="486035"/>
        <a:ext cx="18553" cy="3714"/>
      </dsp:txXfrm>
    </dsp:sp>
    <dsp:sp modelId="{24AA93D2-9404-4231-9AAD-CA033CC384EB}">
      <dsp:nvSpPr>
        <dsp:cNvPr id="0" name=""/>
        <dsp:cNvSpPr/>
      </dsp:nvSpPr>
      <dsp:spPr>
        <a:xfrm>
          <a:off x="4679236" y="3888"/>
          <a:ext cx="1613347" cy="968008"/>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9055" tIns="82983" rIns="79055" bIns="82983" numCol="1" spcCol="1270" anchor="ctr" anchorCtr="0">
          <a:noAutofit/>
        </a:bodyPr>
        <a:lstStyle/>
        <a:p>
          <a:pPr marL="0" lvl="0" indent="0" algn="ctr" defTabSz="533400">
            <a:lnSpc>
              <a:spcPct val="90000"/>
            </a:lnSpc>
            <a:spcBef>
              <a:spcPct val="0"/>
            </a:spcBef>
            <a:spcAft>
              <a:spcPct val="35000"/>
            </a:spcAft>
            <a:buNone/>
          </a:pPr>
          <a:r>
            <a:rPr lang="en-US" sz="1200" kern="1200"/>
            <a:t>Determine the skills, qualifications and experience required for the role.</a:t>
          </a:r>
        </a:p>
      </dsp:txBody>
      <dsp:txXfrm>
        <a:off x="4679236" y="3888"/>
        <a:ext cx="1613347" cy="968008"/>
      </dsp:txXfrm>
    </dsp:sp>
    <dsp:sp modelId="{0CF34024-4E08-49EA-8C62-4BD7C8D40ACB}">
      <dsp:nvSpPr>
        <dsp:cNvPr id="0" name=""/>
        <dsp:cNvSpPr/>
      </dsp:nvSpPr>
      <dsp:spPr>
        <a:xfrm>
          <a:off x="1517076" y="970096"/>
          <a:ext cx="5953250" cy="340469"/>
        </a:xfrm>
        <a:custGeom>
          <a:avLst/>
          <a:gdLst/>
          <a:ahLst/>
          <a:cxnLst/>
          <a:rect l="0" t="0" r="0" b="0"/>
          <a:pathLst>
            <a:path>
              <a:moveTo>
                <a:pt x="5953250" y="0"/>
              </a:moveTo>
              <a:lnTo>
                <a:pt x="5953250" y="187334"/>
              </a:lnTo>
              <a:lnTo>
                <a:pt x="0" y="187334"/>
              </a:lnTo>
              <a:lnTo>
                <a:pt x="0" y="340469"/>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44581" y="1138474"/>
        <a:ext cx="298240" cy="3714"/>
      </dsp:txXfrm>
    </dsp:sp>
    <dsp:sp modelId="{D0079FDB-3216-4510-9551-BC6D125367E6}">
      <dsp:nvSpPr>
        <dsp:cNvPr id="0" name=""/>
        <dsp:cNvSpPr/>
      </dsp:nvSpPr>
      <dsp:spPr>
        <a:xfrm>
          <a:off x="6663653" y="3888"/>
          <a:ext cx="1613347" cy="968008"/>
        </a:xfrm>
        <a:prstGeom prst="rect">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9055" tIns="82983" rIns="79055" bIns="82983" numCol="1" spcCol="1270" anchor="ctr" anchorCtr="0">
          <a:noAutofit/>
        </a:bodyPr>
        <a:lstStyle/>
        <a:p>
          <a:pPr marL="0" lvl="0" indent="0" algn="ctr" defTabSz="533400">
            <a:lnSpc>
              <a:spcPct val="90000"/>
            </a:lnSpc>
            <a:spcBef>
              <a:spcPct val="0"/>
            </a:spcBef>
            <a:spcAft>
              <a:spcPct val="35000"/>
            </a:spcAft>
            <a:buNone/>
          </a:pPr>
          <a:r>
            <a:rPr lang="en-US" sz="1200" kern="1200"/>
            <a:t>Understand how the role contributes to the stores and company's success.</a:t>
          </a:r>
        </a:p>
      </dsp:txBody>
      <dsp:txXfrm>
        <a:off x="6663653" y="3888"/>
        <a:ext cx="1613347" cy="968008"/>
      </dsp:txXfrm>
    </dsp:sp>
    <dsp:sp modelId="{E38B6312-D9DF-4EFB-833C-F22BEEED433B}">
      <dsp:nvSpPr>
        <dsp:cNvPr id="0" name=""/>
        <dsp:cNvSpPr/>
      </dsp:nvSpPr>
      <dsp:spPr>
        <a:xfrm>
          <a:off x="2321950" y="1781250"/>
          <a:ext cx="340469" cy="91440"/>
        </a:xfrm>
        <a:custGeom>
          <a:avLst/>
          <a:gdLst/>
          <a:ahLst/>
          <a:cxnLst/>
          <a:rect l="0" t="0" r="0" b="0"/>
          <a:pathLst>
            <a:path>
              <a:moveTo>
                <a:pt x="0" y="45720"/>
              </a:moveTo>
              <a:lnTo>
                <a:pt x="340469" y="45720"/>
              </a:lnTo>
            </a:path>
          </a:pathLst>
        </a:custGeom>
        <a:noFill/>
        <a:ln w="9525"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82908" y="1825113"/>
        <a:ext cx="18553" cy="3714"/>
      </dsp:txXfrm>
    </dsp:sp>
    <dsp:sp modelId="{D37DD889-FACA-4151-8B14-4252BDC3B963}">
      <dsp:nvSpPr>
        <dsp:cNvPr id="0" name=""/>
        <dsp:cNvSpPr/>
      </dsp:nvSpPr>
      <dsp:spPr>
        <a:xfrm>
          <a:off x="710403" y="1342966"/>
          <a:ext cx="1613347" cy="968008"/>
        </a:xfrm>
        <a:prstGeom prst="rect">
          <a:avLst/>
        </a:prstGeom>
        <a:gradFill rotWithShape="0">
          <a:gsLst>
            <a:gs pos="0">
              <a:schemeClr val="accent6">
                <a:hueOff val="0"/>
                <a:satOff val="0"/>
                <a:lumOff val="0"/>
                <a:alphaOff val="0"/>
                <a:tint val="96000"/>
                <a:lumMod val="104000"/>
              </a:schemeClr>
            </a:gs>
            <a:gs pos="100000">
              <a:schemeClr val="accent6">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9055" tIns="82983" rIns="79055" bIns="82983" numCol="1" spcCol="1270" anchor="ctr" anchorCtr="0">
          <a:noAutofit/>
        </a:bodyPr>
        <a:lstStyle/>
        <a:p>
          <a:pPr marL="0" lvl="0" indent="0" algn="ctr" defTabSz="533400">
            <a:lnSpc>
              <a:spcPct val="90000"/>
            </a:lnSpc>
            <a:spcBef>
              <a:spcPct val="0"/>
            </a:spcBef>
            <a:spcAft>
              <a:spcPct val="35000"/>
            </a:spcAft>
            <a:buNone/>
          </a:pPr>
          <a:r>
            <a:rPr lang="en-US" sz="1200" b="1" kern="1200"/>
            <a:t>2. Job Description:</a:t>
          </a:r>
          <a:endParaRPr lang="en-US" sz="1200" kern="1200"/>
        </a:p>
      </dsp:txBody>
      <dsp:txXfrm>
        <a:off x="710403" y="1342966"/>
        <a:ext cx="1613347" cy="968008"/>
      </dsp:txXfrm>
    </dsp:sp>
    <dsp:sp modelId="{B2284D88-FAD9-4DC8-ACBA-9771953BC451}">
      <dsp:nvSpPr>
        <dsp:cNvPr id="0" name=""/>
        <dsp:cNvSpPr/>
      </dsp:nvSpPr>
      <dsp:spPr>
        <a:xfrm>
          <a:off x="4306367" y="1781250"/>
          <a:ext cx="340469" cy="91440"/>
        </a:xfrm>
        <a:custGeom>
          <a:avLst/>
          <a:gdLst/>
          <a:ahLst/>
          <a:cxnLst/>
          <a:rect l="0" t="0" r="0" b="0"/>
          <a:pathLst>
            <a:path>
              <a:moveTo>
                <a:pt x="0" y="45720"/>
              </a:moveTo>
              <a:lnTo>
                <a:pt x="340469"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467325" y="1825113"/>
        <a:ext cx="18553" cy="3714"/>
      </dsp:txXfrm>
    </dsp:sp>
    <dsp:sp modelId="{0E5B6D71-823C-4892-8A04-869C0EC07AFB}">
      <dsp:nvSpPr>
        <dsp:cNvPr id="0" name=""/>
        <dsp:cNvSpPr/>
      </dsp:nvSpPr>
      <dsp:spPr>
        <a:xfrm>
          <a:off x="2694820" y="1342966"/>
          <a:ext cx="1613347" cy="968008"/>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9055" tIns="82983" rIns="79055" bIns="82983" numCol="1" spcCol="1270" anchor="ctr" anchorCtr="0">
          <a:noAutofit/>
        </a:bodyPr>
        <a:lstStyle/>
        <a:p>
          <a:pPr marL="0" lvl="0" indent="0" algn="ctr" defTabSz="533400">
            <a:lnSpc>
              <a:spcPct val="90000"/>
            </a:lnSpc>
            <a:spcBef>
              <a:spcPct val="0"/>
            </a:spcBef>
            <a:spcAft>
              <a:spcPct val="35000"/>
            </a:spcAft>
            <a:buNone/>
          </a:pPr>
          <a:r>
            <a:rPr lang="en-US" sz="1200" kern="1200"/>
            <a:t>A clear outline of the role, including job title, main duties and responsibilities.</a:t>
          </a:r>
        </a:p>
      </dsp:txBody>
      <dsp:txXfrm>
        <a:off x="2694820" y="1342966"/>
        <a:ext cx="1613347" cy="968008"/>
      </dsp:txXfrm>
    </dsp:sp>
    <dsp:sp modelId="{DFE2B2C3-8722-4DA5-9A6F-4219292A140B}">
      <dsp:nvSpPr>
        <dsp:cNvPr id="0" name=""/>
        <dsp:cNvSpPr/>
      </dsp:nvSpPr>
      <dsp:spPr>
        <a:xfrm>
          <a:off x="6290783" y="1781250"/>
          <a:ext cx="340469" cy="91440"/>
        </a:xfrm>
        <a:custGeom>
          <a:avLst/>
          <a:gdLst/>
          <a:ahLst/>
          <a:cxnLst/>
          <a:rect l="0" t="0" r="0" b="0"/>
          <a:pathLst>
            <a:path>
              <a:moveTo>
                <a:pt x="0" y="45720"/>
              </a:moveTo>
              <a:lnTo>
                <a:pt x="340469" y="45720"/>
              </a:lnTo>
            </a:path>
          </a:pathLst>
        </a:custGeom>
        <a:noFill/>
        <a:ln w="9525"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451742" y="1825113"/>
        <a:ext cx="18553" cy="3714"/>
      </dsp:txXfrm>
    </dsp:sp>
    <dsp:sp modelId="{990F9B56-6722-4A93-B328-EC6831BC3CA9}">
      <dsp:nvSpPr>
        <dsp:cNvPr id="0" name=""/>
        <dsp:cNvSpPr/>
      </dsp:nvSpPr>
      <dsp:spPr>
        <a:xfrm>
          <a:off x="4679236" y="1342966"/>
          <a:ext cx="1613347" cy="968008"/>
        </a:xfrm>
        <a:prstGeom prst="rect">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9055" tIns="82983" rIns="79055" bIns="82983" numCol="1" spcCol="1270" anchor="ctr" anchorCtr="0">
          <a:noAutofit/>
        </a:bodyPr>
        <a:lstStyle/>
        <a:p>
          <a:pPr marL="0" lvl="0" indent="0" algn="ctr" defTabSz="533400">
            <a:lnSpc>
              <a:spcPct val="90000"/>
            </a:lnSpc>
            <a:spcBef>
              <a:spcPct val="0"/>
            </a:spcBef>
            <a:spcAft>
              <a:spcPct val="35000"/>
            </a:spcAft>
            <a:buNone/>
          </a:pPr>
          <a:r>
            <a:rPr lang="en-US" sz="1200" kern="1200"/>
            <a:t>Example: Assist customers, restock shelves, keep the store clean and support the team.</a:t>
          </a:r>
        </a:p>
      </dsp:txBody>
      <dsp:txXfrm>
        <a:off x="4679236" y="1342966"/>
        <a:ext cx="1613347" cy="968008"/>
      </dsp:txXfrm>
    </dsp:sp>
    <dsp:sp modelId="{45AAFFC9-B34C-445D-953F-4ADF11B97888}">
      <dsp:nvSpPr>
        <dsp:cNvPr id="0" name=""/>
        <dsp:cNvSpPr/>
      </dsp:nvSpPr>
      <dsp:spPr>
        <a:xfrm>
          <a:off x="1517076" y="2309174"/>
          <a:ext cx="5953250" cy="340469"/>
        </a:xfrm>
        <a:custGeom>
          <a:avLst/>
          <a:gdLst/>
          <a:ahLst/>
          <a:cxnLst/>
          <a:rect l="0" t="0" r="0" b="0"/>
          <a:pathLst>
            <a:path>
              <a:moveTo>
                <a:pt x="5953250" y="0"/>
              </a:moveTo>
              <a:lnTo>
                <a:pt x="5953250" y="187334"/>
              </a:lnTo>
              <a:lnTo>
                <a:pt x="0" y="187334"/>
              </a:lnTo>
              <a:lnTo>
                <a:pt x="0" y="340469"/>
              </a:lnTo>
            </a:path>
          </a:pathLst>
        </a:custGeom>
        <a:noFill/>
        <a:ln w="9525"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44581" y="2477552"/>
        <a:ext cx="298240" cy="3714"/>
      </dsp:txXfrm>
    </dsp:sp>
    <dsp:sp modelId="{A3967B3E-428D-4EFA-A518-82A0D5A9CDB8}">
      <dsp:nvSpPr>
        <dsp:cNvPr id="0" name=""/>
        <dsp:cNvSpPr/>
      </dsp:nvSpPr>
      <dsp:spPr>
        <a:xfrm>
          <a:off x="6663653" y="1342966"/>
          <a:ext cx="1613347" cy="968008"/>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9055" tIns="82983" rIns="79055" bIns="82983" numCol="1" spcCol="1270" anchor="ctr" anchorCtr="0">
          <a:noAutofit/>
        </a:bodyPr>
        <a:lstStyle/>
        <a:p>
          <a:pPr marL="0" lvl="0" indent="0" algn="ctr" defTabSz="533400">
            <a:lnSpc>
              <a:spcPct val="90000"/>
            </a:lnSpc>
            <a:spcBef>
              <a:spcPct val="0"/>
            </a:spcBef>
            <a:spcAft>
              <a:spcPct val="35000"/>
            </a:spcAft>
            <a:buNone/>
          </a:pPr>
          <a:r>
            <a:rPr lang="en-US" sz="1200" kern="1200"/>
            <a:t>It helps both the employer and applicant understand what the job involves.</a:t>
          </a:r>
        </a:p>
      </dsp:txBody>
      <dsp:txXfrm>
        <a:off x="6663653" y="1342966"/>
        <a:ext cx="1613347" cy="968008"/>
      </dsp:txXfrm>
    </dsp:sp>
    <dsp:sp modelId="{EF9573C2-3BBE-4993-A381-C1B658FAB09D}">
      <dsp:nvSpPr>
        <dsp:cNvPr id="0" name=""/>
        <dsp:cNvSpPr/>
      </dsp:nvSpPr>
      <dsp:spPr>
        <a:xfrm>
          <a:off x="2321950" y="3120328"/>
          <a:ext cx="340469" cy="91440"/>
        </a:xfrm>
        <a:custGeom>
          <a:avLst/>
          <a:gdLst/>
          <a:ahLst/>
          <a:cxnLst/>
          <a:rect l="0" t="0" r="0" b="0"/>
          <a:pathLst>
            <a:path>
              <a:moveTo>
                <a:pt x="0" y="45720"/>
              </a:moveTo>
              <a:lnTo>
                <a:pt x="340469" y="45720"/>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82908" y="3164191"/>
        <a:ext cx="18553" cy="3714"/>
      </dsp:txXfrm>
    </dsp:sp>
    <dsp:sp modelId="{74FE5B09-0BAE-401E-B4E4-01749D495BF3}">
      <dsp:nvSpPr>
        <dsp:cNvPr id="0" name=""/>
        <dsp:cNvSpPr/>
      </dsp:nvSpPr>
      <dsp:spPr>
        <a:xfrm>
          <a:off x="710403" y="2682044"/>
          <a:ext cx="1613347" cy="968008"/>
        </a:xfrm>
        <a:prstGeom prst="rect">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9055" tIns="82983" rIns="79055" bIns="82983" numCol="1" spcCol="1270" anchor="ctr" anchorCtr="0">
          <a:noAutofit/>
        </a:bodyPr>
        <a:lstStyle/>
        <a:p>
          <a:pPr marL="0" lvl="0" indent="0" algn="ctr" defTabSz="533400">
            <a:lnSpc>
              <a:spcPct val="90000"/>
            </a:lnSpc>
            <a:spcBef>
              <a:spcPct val="0"/>
            </a:spcBef>
            <a:spcAft>
              <a:spcPct val="35000"/>
            </a:spcAft>
            <a:buNone/>
          </a:pPr>
          <a:r>
            <a:rPr lang="en-US" sz="1200" kern="1200"/>
            <a:t>3</a:t>
          </a:r>
          <a:r>
            <a:rPr lang="en-US" sz="1200" b="1" kern="1200"/>
            <a:t>. Person Specification:</a:t>
          </a:r>
          <a:endParaRPr lang="en-US" sz="1200" kern="1200"/>
        </a:p>
      </dsp:txBody>
      <dsp:txXfrm>
        <a:off x="710403" y="2682044"/>
        <a:ext cx="1613347" cy="968008"/>
      </dsp:txXfrm>
    </dsp:sp>
    <dsp:sp modelId="{6B583772-F136-4B88-83E7-1AE4787693D7}">
      <dsp:nvSpPr>
        <dsp:cNvPr id="0" name=""/>
        <dsp:cNvSpPr/>
      </dsp:nvSpPr>
      <dsp:spPr>
        <a:xfrm>
          <a:off x="2694820" y="2682044"/>
          <a:ext cx="1613347" cy="968008"/>
        </a:xfrm>
        <a:prstGeom prst="rect">
          <a:avLst/>
        </a:prstGeom>
        <a:gradFill rotWithShape="0">
          <a:gsLst>
            <a:gs pos="0">
              <a:schemeClr val="accent6">
                <a:hueOff val="0"/>
                <a:satOff val="0"/>
                <a:lumOff val="0"/>
                <a:alphaOff val="0"/>
                <a:tint val="96000"/>
                <a:lumMod val="104000"/>
              </a:schemeClr>
            </a:gs>
            <a:gs pos="100000">
              <a:schemeClr val="accent6">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9055" tIns="82983" rIns="79055" bIns="82983" numCol="1" spcCol="1270" anchor="ctr" anchorCtr="0">
          <a:noAutofit/>
        </a:bodyPr>
        <a:lstStyle/>
        <a:p>
          <a:pPr marL="0" lvl="0" indent="0" algn="ctr" defTabSz="533400">
            <a:lnSpc>
              <a:spcPct val="90000"/>
            </a:lnSpc>
            <a:spcBef>
              <a:spcPct val="0"/>
            </a:spcBef>
            <a:spcAft>
              <a:spcPct val="35000"/>
            </a:spcAft>
            <a:buNone/>
          </a:pPr>
          <a:r>
            <a:rPr lang="en-US" sz="1200" kern="1200"/>
            <a:t>Describes the ideal candidates' qualities and skills. Includes attributes like good communication, a friendly nature, team spirit and previous retail experience if possible.</a:t>
          </a:r>
        </a:p>
      </dsp:txBody>
      <dsp:txXfrm>
        <a:off x="2694820" y="2682044"/>
        <a:ext cx="1613347" cy="9680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4349CB-CB15-4372-AD56-595FD39EA3AB}">
      <dsp:nvSpPr>
        <dsp:cNvPr id="0" name=""/>
        <dsp:cNvSpPr/>
      </dsp:nvSpPr>
      <dsp:spPr>
        <a:xfrm>
          <a:off x="0" y="639"/>
          <a:ext cx="10515600" cy="149687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84DD4A-C819-4EF0-AB9A-7B916190A730}">
      <dsp:nvSpPr>
        <dsp:cNvPr id="0" name=""/>
        <dsp:cNvSpPr/>
      </dsp:nvSpPr>
      <dsp:spPr>
        <a:xfrm>
          <a:off x="452804" y="337436"/>
          <a:ext cx="823280" cy="8232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B502A2-3992-47FA-B8D5-8B48CCC70A3D}">
      <dsp:nvSpPr>
        <dsp:cNvPr id="0" name=""/>
        <dsp:cNvSpPr/>
      </dsp:nvSpPr>
      <dsp:spPr>
        <a:xfrm>
          <a:off x="1728889" y="639"/>
          <a:ext cx="8786710" cy="14968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419" tIns="158419" rIns="158419" bIns="158419" numCol="1" spcCol="1270" anchor="ctr" anchorCtr="0">
          <a:noAutofit/>
        </a:bodyPr>
        <a:lstStyle/>
        <a:p>
          <a:pPr marL="0" lvl="0" indent="0" algn="l" defTabSz="844550">
            <a:lnSpc>
              <a:spcPct val="100000"/>
            </a:lnSpc>
            <a:spcBef>
              <a:spcPct val="0"/>
            </a:spcBef>
            <a:spcAft>
              <a:spcPct val="35000"/>
            </a:spcAft>
            <a:buNone/>
          </a:pPr>
          <a:r>
            <a:rPr lang="en-US" sz="1900" kern="1200"/>
            <a:t>Overall working at H&amp;M is a great oppurtunity because it allows the individuals to learn new skills, grow professionally and gain valuable experience in retail. </a:t>
          </a:r>
        </a:p>
      </dsp:txBody>
      <dsp:txXfrm>
        <a:off x="1728889" y="639"/>
        <a:ext cx="8786710" cy="1496873"/>
      </dsp:txXfrm>
    </dsp:sp>
    <dsp:sp modelId="{DC37576B-3D1D-409A-BDB2-0A3D3EF00732}">
      <dsp:nvSpPr>
        <dsp:cNvPr id="0" name=""/>
        <dsp:cNvSpPr/>
      </dsp:nvSpPr>
      <dsp:spPr>
        <a:xfrm>
          <a:off x="0" y="1871732"/>
          <a:ext cx="10515600" cy="149687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C9B371-A47A-452B-AFB6-687B03E532EE}">
      <dsp:nvSpPr>
        <dsp:cNvPr id="0" name=""/>
        <dsp:cNvSpPr/>
      </dsp:nvSpPr>
      <dsp:spPr>
        <a:xfrm>
          <a:off x="452804" y="2208528"/>
          <a:ext cx="823280" cy="8232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133460-9C5D-4B29-A320-2C2031E8FCCC}">
      <dsp:nvSpPr>
        <dsp:cNvPr id="0" name=""/>
        <dsp:cNvSpPr/>
      </dsp:nvSpPr>
      <dsp:spPr>
        <a:xfrm>
          <a:off x="1728889" y="1871732"/>
          <a:ext cx="8786710" cy="14968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419" tIns="158419" rIns="158419" bIns="158419" numCol="1" spcCol="1270" anchor="ctr" anchorCtr="0">
          <a:noAutofit/>
        </a:bodyPr>
        <a:lstStyle/>
        <a:p>
          <a:pPr marL="0" lvl="0" indent="0" algn="l" defTabSz="844550">
            <a:lnSpc>
              <a:spcPct val="100000"/>
            </a:lnSpc>
            <a:spcBef>
              <a:spcPct val="0"/>
            </a:spcBef>
            <a:spcAft>
              <a:spcPct val="35000"/>
            </a:spcAft>
            <a:buNone/>
          </a:pPr>
          <a:r>
            <a:rPr lang="en-US" sz="1900" kern="1200"/>
            <a:t>H&amp;M offers various development programs and training opportunities that help employees build leadership and management skills. These programs prepare staff for more advanced roles and give them the confidence needed to succeed.</a:t>
          </a:r>
        </a:p>
      </dsp:txBody>
      <dsp:txXfrm>
        <a:off x="1728889" y="1871732"/>
        <a:ext cx="8786710" cy="1496873"/>
      </dsp:txXfrm>
    </dsp:sp>
    <dsp:sp modelId="{0B878037-5823-40B6-8DFC-EF3E2929EFD7}">
      <dsp:nvSpPr>
        <dsp:cNvPr id="0" name=""/>
        <dsp:cNvSpPr/>
      </dsp:nvSpPr>
      <dsp:spPr>
        <a:xfrm>
          <a:off x="0" y="3742824"/>
          <a:ext cx="10515600" cy="149687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510DF8-3BF7-42EA-811F-16709097B6A1}">
      <dsp:nvSpPr>
        <dsp:cNvPr id="0" name=""/>
        <dsp:cNvSpPr/>
      </dsp:nvSpPr>
      <dsp:spPr>
        <a:xfrm>
          <a:off x="452804" y="4079621"/>
          <a:ext cx="823280" cy="8232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98F6DA9-E259-4576-ADB5-EA895114994B}">
      <dsp:nvSpPr>
        <dsp:cNvPr id="0" name=""/>
        <dsp:cNvSpPr/>
      </dsp:nvSpPr>
      <dsp:spPr>
        <a:xfrm>
          <a:off x="1728889" y="3742824"/>
          <a:ext cx="8786710" cy="14968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419" tIns="158419" rIns="158419" bIns="158419" numCol="1" spcCol="1270" anchor="ctr" anchorCtr="0">
          <a:noAutofit/>
        </a:bodyPr>
        <a:lstStyle/>
        <a:p>
          <a:pPr marL="0" lvl="0" indent="0" algn="l" defTabSz="844550">
            <a:lnSpc>
              <a:spcPct val="100000"/>
            </a:lnSpc>
            <a:spcBef>
              <a:spcPct val="0"/>
            </a:spcBef>
            <a:spcAft>
              <a:spcPct val="35000"/>
            </a:spcAft>
            <a:buNone/>
          </a:pPr>
          <a:r>
            <a:rPr lang="en-US" sz="1900" kern="1200"/>
            <a:t>Overall, with commitment and continuous learning, a sales assistant at H&amp;M can develop their skills and climb the career ladder to higher positions within the company. </a:t>
          </a:r>
        </a:p>
      </dsp:txBody>
      <dsp:txXfrm>
        <a:off x="1728889" y="3742824"/>
        <a:ext cx="8786710" cy="14968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D64494-6391-4C3F-9318-23CBB381BF50}">
      <dsp:nvSpPr>
        <dsp:cNvPr id="0" name=""/>
        <dsp:cNvSpPr/>
      </dsp:nvSpPr>
      <dsp:spPr>
        <a:xfrm>
          <a:off x="0" y="2305"/>
          <a:ext cx="8915400" cy="275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B728FC-694C-46BD-AED7-83B36EC9B00E}">
      <dsp:nvSpPr>
        <dsp:cNvPr id="0" name=""/>
        <dsp:cNvSpPr/>
      </dsp:nvSpPr>
      <dsp:spPr>
        <a:xfrm>
          <a:off x="83242" y="64221"/>
          <a:ext cx="151498" cy="1513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B9F49F-BC14-4244-BC87-1BAA8C657CFB}">
      <dsp:nvSpPr>
        <dsp:cNvPr id="0" name=""/>
        <dsp:cNvSpPr/>
      </dsp:nvSpPr>
      <dsp:spPr>
        <a:xfrm>
          <a:off x="317983" y="2305"/>
          <a:ext cx="8535707" cy="386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955" tIns="40955" rIns="40955" bIns="40955" numCol="1" spcCol="1270" anchor="ctr" anchorCtr="0">
          <a:noAutofit/>
        </a:bodyPr>
        <a:lstStyle/>
        <a:p>
          <a:pPr marL="0" lvl="0" indent="0" algn="l" defTabSz="622300">
            <a:lnSpc>
              <a:spcPct val="100000"/>
            </a:lnSpc>
            <a:spcBef>
              <a:spcPct val="0"/>
            </a:spcBef>
            <a:spcAft>
              <a:spcPct val="35000"/>
            </a:spcAft>
            <a:buNone/>
          </a:pPr>
          <a:r>
            <a:rPr lang="en-US" sz="1400" kern="1200"/>
            <a:t>Armstrong, M., 2020. Armstrong's Handbook of Human Resource Management Practice. 15th ed. London: Kogan Page. </a:t>
          </a:r>
        </a:p>
      </dsp:txBody>
      <dsp:txXfrm>
        <a:off x="317983" y="2305"/>
        <a:ext cx="8535707" cy="386975"/>
      </dsp:txXfrm>
    </dsp:sp>
    <dsp:sp modelId="{94C4AE9B-91F6-4102-BB92-852B7F8F878B}">
      <dsp:nvSpPr>
        <dsp:cNvPr id="0" name=""/>
        <dsp:cNvSpPr/>
      </dsp:nvSpPr>
      <dsp:spPr>
        <a:xfrm>
          <a:off x="0" y="486024"/>
          <a:ext cx="8915400" cy="275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A796C2-2BDE-4B4E-B7D5-D1A8C267E78F}">
      <dsp:nvSpPr>
        <dsp:cNvPr id="0" name=""/>
        <dsp:cNvSpPr/>
      </dsp:nvSpPr>
      <dsp:spPr>
        <a:xfrm>
          <a:off x="83242" y="547940"/>
          <a:ext cx="151498" cy="1513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51BF13-43E2-46F7-9FDA-812E3449C8F1}">
      <dsp:nvSpPr>
        <dsp:cNvPr id="0" name=""/>
        <dsp:cNvSpPr/>
      </dsp:nvSpPr>
      <dsp:spPr>
        <a:xfrm>
          <a:off x="317983" y="486024"/>
          <a:ext cx="8535707" cy="386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955" tIns="40955" rIns="40955" bIns="40955" numCol="1" spcCol="1270" anchor="ctr" anchorCtr="0">
          <a:noAutofit/>
        </a:bodyPr>
        <a:lstStyle/>
        <a:p>
          <a:pPr marL="0" lvl="0" indent="0" algn="l" defTabSz="622300">
            <a:lnSpc>
              <a:spcPct val="100000"/>
            </a:lnSpc>
            <a:spcBef>
              <a:spcPct val="0"/>
            </a:spcBef>
            <a:spcAft>
              <a:spcPct val="35000"/>
            </a:spcAft>
            <a:buNone/>
          </a:pPr>
          <a:r>
            <a:rPr lang="en-US" sz="1400" kern="1200"/>
            <a:t>Dessler, G., 2020. Human Resource Management. 15th ed. Pearson. </a:t>
          </a:r>
        </a:p>
      </dsp:txBody>
      <dsp:txXfrm>
        <a:off x="317983" y="486024"/>
        <a:ext cx="8535707" cy="386975"/>
      </dsp:txXfrm>
    </dsp:sp>
    <dsp:sp modelId="{8FCF502C-8FA1-41B8-B1DA-6AEB2926A8C9}">
      <dsp:nvSpPr>
        <dsp:cNvPr id="0" name=""/>
        <dsp:cNvSpPr/>
      </dsp:nvSpPr>
      <dsp:spPr>
        <a:xfrm>
          <a:off x="0" y="969744"/>
          <a:ext cx="8915400" cy="275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F5B206-CBBB-4146-8E7A-3C3F7AE3DC82}">
      <dsp:nvSpPr>
        <dsp:cNvPr id="0" name=""/>
        <dsp:cNvSpPr/>
      </dsp:nvSpPr>
      <dsp:spPr>
        <a:xfrm>
          <a:off x="83242" y="1031660"/>
          <a:ext cx="151498" cy="1513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D2F01E-FBC1-4BD2-A243-2C279C5D1CFB}">
      <dsp:nvSpPr>
        <dsp:cNvPr id="0" name=""/>
        <dsp:cNvSpPr/>
      </dsp:nvSpPr>
      <dsp:spPr>
        <a:xfrm>
          <a:off x="317983" y="969744"/>
          <a:ext cx="8535707" cy="386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955" tIns="40955" rIns="40955" bIns="40955" numCol="1" spcCol="1270" anchor="ctr" anchorCtr="0">
          <a:noAutofit/>
        </a:bodyPr>
        <a:lstStyle/>
        <a:p>
          <a:pPr marL="0" lvl="0" indent="0" algn="l" defTabSz="622300">
            <a:lnSpc>
              <a:spcPct val="100000"/>
            </a:lnSpc>
            <a:spcBef>
              <a:spcPct val="0"/>
            </a:spcBef>
            <a:spcAft>
              <a:spcPct val="35000"/>
            </a:spcAft>
            <a:buNone/>
          </a:pPr>
          <a:r>
            <a:rPr lang="en-US" sz="1400" kern="1200"/>
            <a:t>Noe, R. A., 2017. Employee Training and Development. 7th ed. New York: McGraw-Hill Education. </a:t>
          </a:r>
        </a:p>
      </dsp:txBody>
      <dsp:txXfrm>
        <a:off x="317983" y="969744"/>
        <a:ext cx="8535707" cy="386975"/>
      </dsp:txXfrm>
    </dsp:sp>
    <dsp:sp modelId="{CA70CE89-62FC-48BD-8B0C-F0A15B4F35A5}">
      <dsp:nvSpPr>
        <dsp:cNvPr id="0" name=""/>
        <dsp:cNvSpPr/>
      </dsp:nvSpPr>
      <dsp:spPr>
        <a:xfrm>
          <a:off x="0" y="1453463"/>
          <a:ext cx="8915400" cy="275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13888F-F049-44FB-8112-0F12EDEE33C6}">
      <dsp:nvSpPr>
        <dsp:cNvPr id="0" name=""/>
        <dsp:cNvSpPr/>
      </dsp:nvSpPr>
      <dsp:spPr>
        <a:xfrm>
          <a:off x="83242" y="1515379"/>
          <a:ext cx="151498" cy="1513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7C3A75-ADA3-4519-91C9-066295BC7C16}">
      <dsp:nvSpPr>
        <dsp:cNvPr id="0" name=""/>
        <dsp:cNvSpPr/>
      </dsp:nvSpPr>
      <dsp:spPr>
        <a:xfrm>
          <a:off x="317983" y="1453463"/>
          <a:ext cx="8535707" cy="386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955" tIns="40955" rIns="40955" bIns="40955" numCol="1" spcCol="1270" anchor="ctr" anchorCtr="0">
          <a:noAutofit/>
        </a:bodyPr>
        <a:lstStyle/>
        <a:p>
          <a:pPr marL="0" lvl="0" indent="0" algn="l" defTabSz="622300">
            <a:lnSpc>
              <a:spcPct val="100000"/>
            </a:lnSpc>
            <a:spcBef>
              <a:spcPct val="0"/>
            </a:spcBef>
            <a:spcAft>
              <a:spcPct val="35000"/>
            </a:spcAft>
            <a:buNone/>
          </a:pPr>
          <a:r>
            <a:rPr lang="en-US" sz="1400" kern="1200"/>
            <a:t>Skinner, B. F., 1953. Science and Human Behavior. New York: Macmillan. </a:t>
          </a:r>
        </a:p>
      </dsp:txBody>
      <dsp:txXfrm>
        <a:off x="317983" y="1453463"/>
        <a:ext cx="8535707" cy="386975"/>
      </dsp:txXfrm>
    </dsp:sp>
    <dsp:sp modelId="{FB4AC43E-74F2-4CEC-A210-1CD8D0F8F6F5}">
      <dsp:nvSpPr>
        <dsp:cNvPr id="0" name=""/>
        <dsp:cNvSpPr/>
      </dsp:nvSpPr>
      <dsp:spPr>
        <a:xfrm>
          <a:off x="0" y="1937182"/>
          <a:ext cx="8915400" cy="275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A6217E-EFB8-4E3F-8E61-844AF58753CA}">
      <dsp:nvSpPr>
        <dsp:cNvPr id="0" name=""/>
        <dsp:cNvSpPr/>
      </dsp:nvSpPr>
      <dsp:spPr>
        <a:xfrm>
          <a:off x="83242" y="1999099"/>
          <a:ext cx="151498" cy="15135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CF6F91-CB67-4F53-937C-5CE1BD4D1DBA}">
      <dsp:nvSpPr>
        <dsp:cNvPr id="0" name=""/>
        <dsp:cNvSpPr/>
      </dsp:nvSpPr>
      <dsp:spPr>
        <a:xfrm>
          <a:off x="317983" y="1937182"/>
          <a:ext cx="8535707" cy="386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955" tIns="40955" rIns="40955" bIns="40955" numCol="1" spcCol="1270" anchor="ctr" anchorCtr="0">
          <a:noAutofit/>
        </a:bodyPr>
        <a:lstStyle/>
        <a:p>
          <a:pPr marL="0" lvl="0" indent="0" algn="l" defTabSz="622300">
            <a:lnSpc>
              <a:spcPct val="100000"/>
            </a:lnSpc>
            <a:spcBef>
              <a:spcPct val="0"/>
            </a:spcBef>
            <a:spcAft>
              <a:spcPct val="35000"/>
            </a:spcAft>
            <a:buNone/>
          </a:pPr>
          <a:r>
            <a:rPr lang="en-US" sz="1400" kern="1200"/>
            <a:t>Kolb, D. A., 1984. Experiential Learning: Experience as the Source of Learning and Development. Englewood Cliffs: Prentice-Hall. </a:t>
          </a:r>
        </a:p>
      </dsp:txBody>
      <dsp:txXfrm>
        <a:off x="317983" y="1937182"/>
        <a:ext cx="8535707" cy="386975"/>
      </dsp:txXfrm>
    </dsp:sp>
    <dsp:sp modelId="{B78A2F35-9004-4FA8-A01B-B4D89B67DDCE}">
      <dsp:nvSpPr>
        <dsp:cNvPr id="0" name=""/>
        <dsp:cNvSpPr/>
      </dsp:nvSpPr>
      <dsp:spPr>
        <a:xfrm>
          <a:off x="0" y="2420902"/>
          <a:ext cx="8915400" cy="275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8D2EBC-0926-41CF-9B8B-9142E4B4370A}">
      <dsp:nvSpPr>
        <dsp:cNvPr id="0" name=""/>
        <dsp:cNvSpPr/>
      </dsp:nvSpPr>
      <dsp:spPr>
        <a:xfrm>
          <a:off x="83242" y="2482818"/>
          <a:ext cx="151498" cy="15135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354823-8464-46A3-BAAC-DD1BC3CCE910}">
      <dsp:nvSpPr>
        <dsp:cNvPr id="0" name=""/>
        <dsp:cNvSpPr/>
      </dsp:nvSpPr>
      <dsp:spPr>
        <a:xfrm>
          <a:off x="317983" y="2420902"/>
          <a:ext cx="8535707" cy="386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955" tIns="40955" rIns="40955" bIns="40955" numCol="1" spcCol="1270" anchor="ctr" anchorCtr="0">
          <a:noAutofit/>
        </a:bodyPr>
        <a:lstStyle/>
        <a:p>
          <a:pPr marL="0" lvl="0" indent="0" algn="l" defTabSz="622300">
            <a:lnSpc>
              <a:spcPct val="100000"/>
            </a:lnSpc>
            <a:spcBef>
              <a:spcPct val="0"/>
            </a:spcBef>
            <a:spcAft>
              <a:spcPct val="35000"/>
            </a:spcAft>
            <a:buNone/>
          </a:pPr>
          <a:r>
            <a:rPr lang="en-US" sz="1400" kern="1200"/>
            <a:t>Merriam, S.B. and Caffarella, R.S., 1991. Learning in Adulthood: A Comprehensive Guide. San Francisco: Jossey-Bass. </a:t>
          </a:r>
        </a:p>
      </dsp:txBody>
      <dsp:txXfrm>
        <a:off x="317983" y="2420902"/>
        <a:ext cx="8535707" cy="386975"/>
      </dsp:txXfrm>
    </dsp:sp>
    <dsp:sp modelId="{527B94F4-4A31-42DB-96A7-5489076C34B5}">
      <dsp:nvSpPr>
        <dsp:cNvPr id="0" name=""/>
        <dsp:cNvSpPr/>
      </dsp:nvSpPr>
      <dsp:spPr>
        <a:xfrm>
          <a:off x="0" y="2904621"/>
          <a:ext cx="8915400" cy="275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303040-2C71-4E57-82CC-D177CED686A6}">
      <dsp:nvSpPr>
        <dsp:cNvPr id="0" name=""/>
        <dsp:cNvSpPr/>
      </dsp:nvSpPr>
      <dsp:spPr>
        <a:xfrm>
          <a:off x="83242" y="2966537"/>
          <a:ext cx="151498" cy="151350"/>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0B15D5-6D11-4C19-AC2A-B618616DB612}">
      <dsp:nvSpPr>
        <dsp:cNvPr id="0" name=""/>
        <dsp:cNvSpPr/>
      </dsp:nvSpPr>
      <dsp:spPr>
        <a:xfrm>
          <a:off x="317983" y="2904621"/>
          <a:ext cx="8535707" cy="386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955" tIns="40955" rIns="40955" bIns="40955" numCol="1" spcCol="1270" anchor="ctr" anchorCtr="0">
          <a:noAutofit/>
        </a:bodyPr>
        <a:lstStyle/>
        <a:p>
          <a:pPr marL="0" lvl="0" indent="0" algn="l" defTabSz="622300">
            <a:lnSpc>
              <a:spcPct val="100000"/>
            </a:lnSpc>
            <a:spcBef>
              <a:spcPct val="0"/>
            </a:spcBef>
            <a:spcAft>
              <a:spcPct val="35000"/>
            </a:spcAft>
            <a:buNone/>
          </a:pPr>
          <a:r>
            <a:rPr lang="en-US" sz="1400" kern="1200"/>
            <a:t>H&amp;M Group, 2023. Sustainability and Careers. [online] Available at: [Accessed 27 April 2024]. </a:t>
          </a:r>
        </a:p>
      </dsp:txBody>
      <dsp:txXfrm>
        <a:off x="317983" y="2904621"/>
        <a:ext cx="8535707" cy="386975"/>
      </dsp:txXfrm>
    </dsp:sp>
    <dsp:sp modelId="{E64162B9-4BD5-4A17-AFB4-90F8EBEE8241}">
      <dsp:nvSpPr>
        <dsp:cNvPr id="0" name=""/>
        <dsp:cNvSpPr/>
      </dsp:nvSpPr>
      <dsp:spPr>
        <a:xfrm>
          <a:off x="0" y="3388341"/>
          <a:ext cx="8915400" cy="275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42CC90-528F-4888-8C3B-A25F8D5716FC}">
      <dsp:nvSpPr>
        <dsp:cNvPr id="0" name=""/>
        <dsp:cNvSpPr/>
      </dsp:nvSpPr>
      <dsp:spPr>
        <a:xfrm>
          <a:off x="83242" y="3450257"/>
          <a:ext cx="151498" cy="151350"/>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972CA4-CC5C-425A-9873-2A734BB290A5}">
      <dsp:nvSpPr>
        <dsp:cNvPr id="0" name=""/>
        <dsp:cNvSpPr/>
      </dsp:nvSpPr>
      <dsp:spPr>
        <a:xfrm>
          <a:off x="317983" y="3388341"/>
          <a:ext cx="8535707" cy="386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955" tIns="40955" rIns="40955" bIns="40955" numCol="1" spcCol="1270" anchor="ctr" anchorCtr="0">
          <a:noAutofit/>
        </a:bodyPr>
        <a:lstStyle/>
        <a:p>
          <a:pPr marL="0" lvl="0" indent="0" algn="l" defTabSz="622300">
            <a:lnSpc>
              <a:spcPct val="100000"/>
            </a:lnSpc>
            <a:spcBef>
              <a:spcPct val="0"/>
            </a:spcBef>
            <a:spcAft>
              <a:spcPct val="35000"/>
            </a:spcAft>
            <a:buNone/>
          </a:pPr>
          <a:r>
            <a:rPr lang="en-US" sz="1400" kern="1200"/>
            <a:t>Chartered Institute of Personnel and Development (CIPD), 2022. Learning and Development. [online] Available at: [Accessed 27 April 2024]. </a:t>
          </a:r>
        </a:p>
      </dsp:txBody>
      <dsp:txXfrm>
        <a:off x="317983" y="3388341"/>
        <a:ext cx="8535707" cy="386975"/>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dirty="0"/>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35828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dirty="0"/>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84635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628540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462836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405185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539851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50470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dirty="0"/>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923845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158678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dirty="0"/>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30590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dirty="0"/>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7193004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dirty="0"/>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715375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dirty="0"/>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1739381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dirty="0"/>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270065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408371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82831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2/2/2026</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59107931"/>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 id="2147483828" r:id="rId12"/>
    <p:sldLayoutId id="2147483829" r:id="rId13"/>
    <p:sldLayoutId id="2147483830" r:id="rId14"/>
    <p:sldLayoutId id="2147483831" r:id="rId15"/>
    <p:sldLayoutId id="214748383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7ABABA7-0420-4200-9B65-1C1967CE9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7A03E380-9CD1-4ABA-A763-9F9D252B89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2">
              <a:lumMod val="90000"/>
            </a:schemeClr>
          </a:solidFill>
        </p:grpSpPr>
        <p:sp>
          <p:nvSpPr>
            <p:cNvPr id="10" name="Freeform 11">
              <a:extLst>
                <a:ext uri="{FF2B5EF4-FFF2-40B4-BE49-F238E27FC236}">
                  <a16:creationId xmlns:a16="http://schemas.microsoft.com/office/drawing/2014/main" id="{66E01B84-4C2B-4DE5-90C8-9C4001A75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5" name="Freeform 12">
              <a:extLst>
                <a:ext uri="{FF2B5EF4-FFF2-40B4-BE49-F238E27FC236}">
                  <a16:creationId xmlns:a16="http://schemas.microsoft.com/office/drawing/2014/main" id="{64CE5A7A-D5C5-4FE5-860C-0B5748FDE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2" name="Freeform 13">
              <a:extLst>
                <a:ext uri="{FF2B5EF4-FFF2-40B4-BE49-F238E27FC236}">
                  <a16:creationId xmlns:a16="http://schemas.microsoft.com/office/drawing/2014/main" id="{016A7D2A-6EEA-47B8-A763-7D82E41B3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3" name="Freeform 14">
              <a:extLst>
                <a:ext uri="{FF2B5EF4-FFF2-40B4-BE49-F238E27FC236}">
                  <a16:creationId xmlns:a16="http://schemas.microsoft.com/office/drawing/2014/main" id="{E758F6E7-6DEC-48D0-ACB1-E5E26B13E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4" name="Freeform 15">
              <a:extLst>
                <a:ext uri="{FF2B5EF4-FFF2-40B4-BE49-F238E27FC236}">
                  <a16:creationId xmlns:a16="http://schemas.microsoft.com/office/drawing/2014/main" id="{B56657FF-C027-42E7-859B-902929B6FA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5" name="Freeform 16">
              <a:extLst>
                <a:ext uri="{FF2B5EF4-FFF2-40B4-BE49-F238E27FC236}">
                  <a16:creationId xmlns:a16="http://schemas.microsoft.com/office/drawing/2014/main" id="{79047F2A-5978-46C6-B3A2-54AAC2136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6" name="Freeform 17">
              <a:extLst>
                <a:ext uri="{FF2B5EF4-FFF2-40B4-BE49-F238E27FC236}">
                  <a16:creationId xmlns:a16="http://schemas.microsoft.com/office/drawing/2014/main" id="{F3BE8FD1-0A72-4640-AC7A-2E057273F8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17" name="Freeform 18">
              <a:extLst>
                <a:ext uri="{FF2B5EF4-FFF2-40B4-BE49-F238E27FC236}">
                  <a16:creationId xmlns:a16="http://schemas.microsoft.com/office/drawing/2014/main" id="{752FC782-A372-4D11-B20D-958955E56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18" name="Freeform 19">
              <a:extLst>
                <a:ext uri="{FF2B5EF4-FFF2-40B4-BE49-F238E27FC236}">
                  <a16:creationId xmlns:a16="http://schemas.microsoft.com/office/drawing/2014/main" id="{AA00B2F1-BEE2-444A-8249-C8E3212CA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19" name="Freeform 20">
              <a:extLst>
                <a:ext uri="{FF2B5EF4-FFF2-40B4-BE49-F238E27FC236}">
                  <a16:creationId xmlns:a16="http://schemas.microsoft.com/office/drawing/2014/main" id="{E7F5747E-514B-4CF7-B6B0-DAD7149097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0" name="Freeform 21">
              <a:extLst>
                <a:ext uri="{FF2B5EF4-FFF2-40B4-BE49-F238E27FC236}">
                  <a16:creationId xmlns:a16="http://schemas.microsoft.com/office/drawing/2014/main" id="{931614BB-1593-40ED-8113-2BD118705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1" name="Freeform 22">
              <a:extLst>
                <a:ext uri="{FF2B5EF4-FFF2-40B4-BE49-F238E27FC236}">
                  <a16:creationId xmlns:a16="http://schemas.microsoft.com/office/drawing/2014/main" id="{2691871F-F15C-4E19-BC9C-78E5748D74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23" name="Freeform 6">
            <a:extLst>
              <a:ext uri="{FF2B5EF4-FFF2-40B4-BE49-F238E27FC236}">
                <a16:creationId xmlns:a16="http://schemas.microsoft.com/office/drawing/2014/main" id="{8576F020-8157-45CE-B1D9-6FA47AFEB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1159566"/>
            <a:ext cx="7560245" cy="453886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p>
      <p:sp>
        <p:nvSpPr>
          <p:cNvPr id="2" name="Title 1"/>
          <p:cNvSpPr>
            <a:spLocks noGrp="1"/>
          </p:cNvSpPr>
          <p:nvPr>
            <p:ph type="ctrTitle"/>
          </p:nvPr>
        </p:nvSpPr>
        <p:spPr>
          <a:xfrm>
            <a:off x="987215" y="1318590"/>
            <a:ext cx="5102159" cy="4220820"/>
          </a:xfrm>
        </p:spPr>
        <p:txBody>
          <a:bodyPr anchor="ctr">
            <a:normAutofit/>
          </a:bodyPr>
          <a:lstStyle/>
          <a:p>
            <a:pPr>
              <a:lnSpc>
                <a:spcPct val="90000"/>
              </a:lnSpc>
            </a:pPr>
            <a:br>
              <a:rPr lang="en-US" sz="3000">
                <a:solidFill>
                  <a:srgbClr val="FFFFFF"/>
                </a:solidFill>
              </a:rPr>
            </a:br>
            <a:br>
              <a:rPr lang="en-US" sz="3000">
                <a:solidFill>
                  <a:srgbClr val="FFFFFF"/>
                </a:solidFill>
              </a:rPr>
            </a:br>
            <a:r>
              <a:rPr lang="en-US" sz="3000" b="1">
                <a:solidFill>
                  <a:srgbClr val="FFFFFF"/>
                </a:solidFill>
                <a:latin typeface="Arial"/>
                <a:cs typeface="Arial"/>
              </a:rPr>
              <a:t>Siddra Kauser </a:t>
            </a:r>
            <a:br>
              <a:rPr lang="en-US" sz="3000" b="1">
                <a:solidFill>
                  <a:srgbClr val="FFFFFF"/>
                </a:solidFill>
                <a:latin typeface="Arial"/>
              </a:rPr>
            </a:br>
            <a:r>
              <a:rPr lang="en-US" sz="3000" b="1">
                <a:solidFill>
                  <a:srgbClr val="FFFFFF"/>
                </a:solidFill>
                <a:latin typeface="Arial"/>
                <a:cs typeface="Arial"/>
              </a:rPr>
              <a:t>Student Number: 2423006</a:t>
            </a:r>
            <a:br>
              <a:rPr lang="en-US" sz="3000" b="1">
                <a:solidFill>
                  <a:srgbClr val="FFFFFF"/>
                </a:solidFill>
                <a:latin typeface="Arial"/>
              </a:rPr>
            </a:br>
            <a:r>
              <a:rPr lang="en-US" sz="3000" b="1">
                <a:solidFill>
                  <a:srgbClr val="FFFFFF"/>
                </a:solidFill>
                <a:latin typeface="Arial"/>
                <a:cs typeface="Arial"/>
              </a:rPr>
              <a:t>Module: Developing And Managing Individuals And Teams</a:t>
            </a:r>
            <a:br>
              <a:rPr lang="en-US" sz="3000" b="1">
                <a:solidFill>
                  <a:srgbClr val="FFFFFF"/>
                </a:solidFill>
                <a:latin typeface="Arial"/>
              </a:rPr>
            </a:br>
            <a:r>
              <a:rPr lang="en-US" sz="3000" b="1">
                <a:solidFill>
                  <a:srgbClr val="FFFFFF"/>
                </a:solidFill>
                <a:latin typeface="Arial"/>
                <a:cs typeface="Arial"/>
              </a:rPr>
              <a:t>Module Code: LCLM5002</a:t>
            </a:r>
            <a:br>
              <a:rPr lang="en-US" sz="3000" b="1">
                <a:solidFill>
                  <a:srgbClr val="FFFFFF"/>
                </a:solidFill>
                <a:latin typeface="Arial"/>
                <a:cs typeface="Arial"/>
              </a:rPr>
            </a:br>
            <a:r>
              <a:rPr lang="en-US" sz="3000" b="1">
                <a:solidFill>
                  <a:srgbClr val="FFFFFF"/>
                </a:solidFill>
                <a:latin typeface="Arial"/>
                <a:cs typeface="Arial"/>
              </a:rPr>
              <a:t>Lecturer Name: Doreen Nyaa Amundam</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F4C104D-5F30-4811-9376-566B26E4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291F13-0496-8199-9F16-9CE3A0C63D2B}"/>
              </a:ext>
            </a:extLst>
          </p:cNvPr>
          <p:cNvSpPr>
            <a:spLocks noGrp="1"/>
          </p:cNvSpPr>
          <p:nvPr>
            <p:ph type="title"/>
          </p:nvPr>
        </p:nvSpPr>
        <p:spPr>
          <a:xfrm>
            <a:off x="649224" y="645106"/>
            <a:ext cx="3650279" cy="1259894"/>
          </a:xfrm>
        </p:spPr>
        <p:txBody>
          <a:bodyPr>
            <a:normAutofit/>
          </a:bodyPr>
          <a:lstStyle/>
          <a:p>
            <a:r>
              <a:rPr lang="en-US" b="1" dirty="0">
                <a:latin typeface="Arial"/>
                <a:cs typeface="Arial"/>
              </a:rPr>
              <a:t>Table Of Content</a:t>
            </a:r>
          </a:p>
        </p:txBody>
      </p:sp>
      <p:sp>
        <p:nvSpPr>
          <p:cNvPr id="12" name="Rectangle 11">
            <a:extLst>
              <a:ext uri="{FF2B5EF4-FFF2-40B4-BE49-F238E27FC236}">
                <a16:creationId xmlns:a16="http://schemas.microsoft.com/office/drawing/2014/main" id="{0815E34B-5D02-4E01-A936-E8E1C0AB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D5F95BF-05B3-1B79-2E71-C28A4EA8A856}"/>
              </a:ext>
            </a:extLst>
          </p:cNvPr>
          <p:cNvSpPr>
            <a:spLocks noGrp="1"/>
          </p:cNvSpPr>
          <p:nvPr>
            <p:ph idx="1"/>
          </p:nvPr>
        </p:nvSpPr>
        <p:spPr>
          <a:xfrm>
            <a:off x="649225" y="2133600"/>
            <a:ext cx="3650278" cy="3759253"/>
          </a:xfrm>
        </p:spPr>
        <p:txBody>
          <a:bodyPr vert="horz" lIns="91440" tIns="45720" rIns="91440" bIns="45720" rtlCol="0">
            <a:normAutofit/>
          </a:bodyPr>
          <a:lstStyle/>
          <a:p>
            <a:pPr>
              <a:lnSpc>
                <a:spcPct val="90000"/>
              </a:lnSpc>
            </a:pPr>
            <a:r>
              <a:rPr lang="en-US" dirty="0">
                <a:latin typeface="Arial"/>
                <a:cs typeface="Arial"/>
              </a:rPr>
              <a:t>Introduction Of H&amp;M</a:t>
            </a:r>
            <a:endParaRPr lang="en-US">
              <a:latin typeface="Arial"/>
              <a:cs typeface="Arial"/>
            </a:endParaRPr>
          </a:p>
          <a:p>
            <a:pPr>
              <a:lnSpc>
                <a:spcPct val="90000"/>
              </a:lnSpc>
            </a:pPr>
            <a:r>
              <a:rPr lang="en-US" dirty="0">
                <a:latin typeface="Arial"/>
                <a:cs typeface="Arial"/>
              </a:rPr>
              <a:t>Recruitment Process for a Team Member at H&amp;M</a:t>
            </a:r>
            <a:endParaRPr lang="en-US">
              <a:latin typeface="Arial"/>
              <a:cs typeface="Arial"/>
            </a:endParaRPr>
          </a:p>
          <a:p>
            <a:pPr>
              <a:lnSpc>
                <a:spcPct val="90000"/>
              </a:lnSpc>
            </a:pPr>
            <a:r>
              <a:rPr lang="en-US" dirty="0">
                <a:latin typeface="Arial"/>
                <a:cs typeface="Arial"/>
              </a:rPr>
              <a:t>Learning Training and Development Needs at H&amp;M</a:t>
            </a:r>
            <a:endParaRPr lang="en-US">
              <a:latin typeface="Arial"/>
              <a:cs typeface="Arial"/>
            </a:endParaRPr>
          </a:p>
          <a:p>
            <a:pPr>
              <a:lnSpc>
                <a:spcPct val="90000"/>
              </a:lnSpc>
            </a:pPr>
            <a:r>
              <a:rPr lang="en-US" dirty="0">
                <a:latin typeface="Arial"/>
                <a:cs typeface="Arial"/>
              </a:rPr>
              <a:t>Behaviorist Theory</a:t>
            </a:r>
            <a:endParaRPr lang="en-US">
              <a:latin typeface="Arial"/>
              <a:cs typeface="Arial"/>
            </a:endParaRPr>
          </a:p>
          <a:p>
            <a:pPr>
              <a:lnSpc>
                <a:spcPct val="90000"/>
              </a:lnSpc>
            </a:pPr>
            <a:r>
              <a:rPr lang="en-US" dirty="0">
                <a:latin typeface="Arial"/>
                <a:cs typeface="Arial"/>
              </a:rPr>
              <a:t>Cognitivist Theory</a:t>
            </a:r>
            <a:endParaRPr lang="en-US">
              <a:latin typeface="Arial"/>
              <a:cs typeface="Arial"/>
            </a:endParaRPr>
          </a:p>
          <a:p>
            <a:pPr>
              <a:lnSpc>
                <a:spcPct val="90000"/>
              </a:lnSpc>
            </a:pPr>
            <a:r>
              <a:rPr lang="en-US" dirty="0">
                <a:latin typeface="Arial"/>
                <a:cs typeface="Arial"/>
              </a:rPr>
              <a:t>Humanist Experiential Learning </a:t>
            </a:r>
            <a:endParaRPr lang="en-US">
              <a:latin typeface="Arial"/>
              <a:cs typeface="Arial"/>
            </a:endParaRPr>
          </a:p>
          <a:p>
            <a:pPr>
              <a:lnSpc>
                <a:spcPct val="90000"/>
              </a:lnSpc>
            </a:pPr>
            <a:r>
              <a:rPr lang="en-US" dirty="0">
                <a:latin typeface="Arial"/>
                <a:cs typeface="Arial"/>
              </a:rPr>
              <a:t>Conclusion</a:t>
            </a:r>
            <a:endParaRPr lang="en-US">
              <a:latin typeface="Arial"/>
              <a:cs typeface="Arial"/>
            </a:endParaRPr>
          </a:p>
          <a:p>
            <a:pPr>
              <a:lnSpc>
                <a:spcPct val="90000"/>
              </a:lnSpc>
            </a:pPr>
            <a:r>
              <a:rPr lang="en-US" dirty="0">
                <a:latin typeface="Arial"/>
                <a:cs typeface="Arial"/>
              </a:rPr>
              <a:t>References </a:t>
            </a:r>
            <a:endParaRPr lang="en-US">
              <a:latin typeface="Arial"/>
              <a:cs typeface="Arial"/>
            </a:endParaRPr>
          </a:p>
          <a:p>
            <a:pPr>
              <a:lnSpc>
                <a:spcPct val="90000"/>
              </a:lnSpc>
            </a:pPr>
            <a:endParaRPr lang="en-US">
              <a:latin typeface="Arial"/>
              <a:cs typeface="Arial"/>
            </a:endParaRPr>
          </a:p>
          <a:p>
            <a:pPr>
              <a:lnSpc>
                <a:spcPct val="90000"/>
              </a:lnSpc>
            </a:pPr>
            <a:endParaRPr lang="en-US">
              <a:latin typeface="Arial"/>
              <a:cs typeface="Arial"/>
            </a:endParaRPr>
          </a:p>
        </p:txBody>
      </p:sp>
      <p:pic>
        <p:nvPicPr>
          <p:cNvPr id="7" name="Graphic 6" descr="Users">
            <a:extLst>
              <a:ext uri="{FF2B5EF4-FFF2-40B4-BE49-F238E27FC236}">
                <a16:creationId xmlns:a16="http://schemas.microsoft.com/office/drawing/2014/main" id="{20436AAF-262D-B621-7F4B-222B4C70195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469945" y="640080"/>
            <a:ext cx="5252773" cy="5252773"/>
          </a:xfrm>
          <a:prstGeom prst="rect">
            <a:avLst/>
          </a:prstGeom>
        </p:spPr>
      </p:pic>
      <p:sp>
        <p:nvSpPr>
          <p:cNvPr id="14" name="Freeform 11">
            <a:extLst>
              <a:ext uri="{FF2B5EF4-FFF2-40B4-BE49-F238E27FC236}">
                <a16:creationId xmlns:a16="http://schemas.microsoft.com/office/drawing/2014/main" id="{7DE3414B-B032-4710-A468-D3285E38C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310486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1" name="Group 10">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12"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5" name="Group 24">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26"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 name="Title 1">
            <a:extLst>
              <a:ext uri="{FF2B5EF4-FFF2-40B4-BE49-F238E27FC236}">
                <a16:creationId xmlns:a16="http://schemas.microsoft.com/office/drawing/2014/main" id="{488D2A8C-3A5C-D7CD-4E36-5CB13C544352}"/>
              </a:ext>
            </a:extLst>
          </p:cNvPr>
          <p:cNvSpPr>
            <a:spLocks noGrp="1"/>
          </p:cNvSpPr>
          <p:nvPr>
            <p:ph type="title"/>
          </p:nvPr>
        </p:nvSpPr>
        <p:spPr>
          <a:xfrm>
            <a:off x="6483096" y="624110"/>
            <a:ext cx="5021516" cy="1280890"/>
          </a:xfrm>
        </p:spPr>
        <p:txBody>
          <a:bodyPr>
            <a:normAutofit/>
          </a:bodyPr>
          <a:lstStyle/>
          <a:p>
            <a:pPr>
              <a:lnSpc>
                <a:spcPct val="90000"/>
              </a:lnSpc>
              <a:spcBef>
                <a:spcPts val="1000"/>
              </a:spcBef>
            </a:pPr>
            <a:r>
              <a:rPr lang="en-US" sz="2800" b="1">
                <a:latin typeface="Arial"/>
                <a:cs typeface="Arial"/>
              </a:rPr>
              <a:t>Introduction Of H&amp;M</a:t>
            </a:r>
            <a:br>
              <a:rPr lang="en-US" sz="2800"/>
            </a:br>
            <a:br>
              <a:rPr lang="en-US" sz="2800"/>
            </a:br>
            <a:endParaRPr lang="en-US" sz="2800" b="1">
              <a:highlight>
                <a:srgbClr val="151026"/>
              </a:highlight>
              <a:latin typeface="Atkinson Hyperlegible Next"/>
            </a:endParaRPr>
          </a:p>
        </p:txBody>
      </p:sp>
      <p:sp>
        <p:nvSpPr>
          <p:cNvPr id="39" name="Rectangle 38">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5" name="Picture 4" descr="Abstract blurred background of department store">
            <a:extLst>
              <a:ext uri="{FF2B5EF4-FFF2-40B4-BE49-F238E27FC236}">
                <a16:creationId xmlns:a16="http://schemas.microsoft.com/office/drawing/2014/main" id="{9287C816-3732-AEDC-C56E-94B22DD540CC}"/>
              </a:ext>
            </a:extLst>
          </p:cNvPr>
          <p:cNvPicPr>
            <a:picLocks noChangeAspect="1"/>
          </p:cNvPicPr>
          <p:nvPr/>
        </p:nvPicPr>
        <p:blipFill>
          <a:blip r:embed="rId2"/>
          <a:srcRect l="21565" r="33036" b="-3"/>
          <a:stretch>
            <a:fillRect/>
          </a:stretch>
        </p:blipFill>
        <p:spPr>
          <a:xfrm>
            <a:off x="-1555" y="1731"/>
            <a:ext cx="4671091" cy="6858000"/>
          </a:xfrm>
          <a:prstGeom prst="rect">
            <a:avLst/>
          </a:prstGeom>
        </p:spPr>
      </p:pic>
      <p:sp>
        <p:nvSpPr>
          <p:cNvPr id="3" name="Content Placeholder 2">
            <a:extLst>
              <a:ext uri="{FF2B5EF4-FFF2-40B4-BE49-F238E27FC236}">
                <a16:creationId xmlns:a16="http://schemas.microsoft.com/office/drawing/2014/main" id="{7BABA87F-9256-A1B6-0FC6-ED557792E88F}"/>
              </a:ext>
            </a:extLst>
          </p:cNvPr>
          <p:cNvSpPr>
            <a:spLocks noGrp="1"/>
          </p:cNvSpPr>
          <p:nvPr>
            <p:ph idx="1"/>
          </p:nvPr>
        </p:nvSpPr>
        <p:spPr>
          <a:xfrm>
            <a:off x="6438191" y="2133600"/>
            <a:ext cx="5066419" cy="3777622"/>
          </a:xfrm>
        </p:spPr>
        <p:txBody>
          <a:bodyPr vert="horz" lIns="91440" tIns="45720" rIns="91440" bIns="45720" rtlCol="0">
            <a:normAutofit/>
          </a:bodyPr>
          <a:lstStyle/>
          <a:p>
            <a:pPr marL="0" indent="0">
              <a:buNone/>
            </a:pPr>
            <a:br>
              <a:rPr lang="en-US" dirty="0"/>
            </a:br>
            <a:r>
              <a:rPr lang="en-US" dirty="0">
                <a:latin typeface="Arial"/>
                <a:cs typeface="Arial"/>
              </a:rPr>
              <a:t>H&amp;M (Hennes &amp; Mauritz) is a global fashion retailer founded in Sweden in 1947. It is renowned for offering trendy and affordable clothing for men, women and children. H&amp;m has stores all over the world, including in the UK and sells online. The company cares abour being sustainable and trying to be more </a:t>
            </a:r>
            <a:r>
              <a:rPr lang="en-US">
                <a:latin typeface="Arial"/>
                <a:cs typeface="Arial"/>
              </a:rPr>
              <a:t>eco-friendly</a:t>
            </a:r>
            <a:r>
              <a:rPr lang="en-US" dirty="0">
                <a:latin typeface="Arial"/>
                <a:cs typeface="Arial"/>
              </a:rPr>
              <a:t> while providing stylish clothes.  </a:t>
            </a:r>
            <a:endParaRPr lang="en-US" b="1">
              <a:highlight>
                <a:srgbClr val="151026"/>
              </a:highlight>
              <a:latin typeface="Arial"/>
              <a:cs typeface="Arial"/>
            </a:endParaRPr>
          </a:p>
        </p:txBody>
      </p:sp>
    </p:spTree>
    <p:extLst>
      <p:ext uri="{BB962C8B-B14F-4D97-AF65-F5344CB8AC3E}">
        <p14:creationId xmlns:p14="http://schemas.microsoft.com/office/powerpoint/2010/main" val="2303767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66DD2F-FBF5-41CE-A3F4-565352D95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0EC26A7-7368-DB82-B72A-F4155FF7541F}"/>
              </a:ext>
            </a:extLst>
          </p:cNvPr>
          <p:cNvSpPr>
            <a:spLocks noGrp="1"/>
          </p:cNvSpPr>
          <p:nvPr>
            <p:ph type="title"/>
          </p:nvPr>
        </p:nvSpPr>
        <p:spPr>
          <a:xfrm>
            <a:off x="1794897" y="624110"/>
            <a:ext cx="9712998" cy="1280890"/>
          </a:xfrm>
        </p:spPr>
        <p:txBody>
          <a:bodyPr>
            <a:normAutofit/>
          </a:bodyPr>
          <a:lstStyle/>
          <a:p>
            <a:r>
              <a:rPr lang="en-US" b="1">
                <a:latin typeface="Aptos"/>
              </a:rPr>
              <a:t>Recruitment Process for a Team Member at H&amp;M </a:t>
            </a:r>
            <a:endParaRPr lang="en-US" b="1" dirty="0"/>
          </a:p>
        </p:txBody>
      </p:sp>
      <p:sp>
        <p:nvSpPr>
          <p:cNvPr id="11" name="Rectangle 10">
            <a:extLst>
              <a:ext uri="{FF2B5EF4-FFF2-40B4-BE49-F238E27FC236}">
                <a16:creationId xmlns:a16="http://schemas.microsoft.com/office/drawing/2014/main" id="{F46FCE2B-F2D2-466E-B0AA-8E341DB49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1">
            <a:extLst>
              <a:ext uri="{FF2B5EF4-FFF2-40B4-BE49-F238E27FC236}">
                <a16:creationId xmlns:a16="http://schemas.microsoft.com/office/drawing/2014/main" id="{2BD31C98-199A-4722-A1A5-4393A43E7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5" name="Content Placeholder 2">
            <a:extLst>
              <a:ext uri="{FF2B5EF4-FFF2-40B4-BE49-F238E27FC236}">
                <a16:creationId xmlns:a16="http://schemas.microsoft.com/office/drawing/2014/main" id="{8001CCDE-9FE2-84D9-DEF6-A83BB12DDA7A}"/>
              </a:ext>
            </a:extLst>
          </p:cNvPr>
          <p:cNvGraphicFramePr>
            <a:graphicFrameLocks noGrp="1"/>
          </p:cNvGraphicFramePr>
          <p:nvPr>
            <p:ph idx="1"/>
            <p:extLst>
              <p:ext uri="{D42A27DB-BD31-4B8C-83A1-F6EECF244321}">
                <p14:modId xmlns:p14="http://schemas.microsoft.com/office/powerpoint/2010/main" val="4232788820"/>
              </p:ext>
            </p:extLst>
          </p:nvPr>
        </p:nvGraphicFramePr>
        <p:xfrm>
          <a:off x="1794897" y="2222983"/>
          <a:ext cx="8987404" cy="36539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133008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82" name="Rectangle 81">
            <a:extLst>
              <a:ext uri="{FF2B5EF4-FFF2-40B4-BE49-F238E27FC236}">
                <a16:creationId xmlns:a16="http://schemas.microsoft.com/office/drawing/2014/main" id="{19FE08D8-CEA0-461E-870A-02CD15D9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CCACDA-81BA-219D-6C56-521AB10B8CEE}"/>
              </a:ext>
            </a:extLst>
          </p:cNvPr>
          <p:cNvSpPr>
            <a:spLocks noGrp="1"/>
          </p:cNvSpPr>
          <p:nvPr>
            <p:ph type="title"/>
          </p:nvPr>
        </p:nvSpPr>
        <p:spPr>
          <a:xfrm>
            <a:off x="1259893" y="3101093"/>
            <a:ext cx="2454052" cy="3029344"/>
          </a:xfrm>
        </p:spPr>
        <p:txBody>
          <a:bodyPr>
            <a:normAutofit/>
          </a:bodyPr>
          <a:lstStyle/>
          <a:p>
            <a:r>
              <a:rPr lang="en-US" sz="2700" b="1">
                <a:solidFill>
                  <a:schemeClr val="bg1"/>
                </a:solidFill>
                <a:latin typeface="Arial"/>
                <a:cs typeface="Arial"/>
              </a:rPr>
              <a:t>Learning, Training and Development Needs at H&amp;M</a:t>
            </a:r>
          </a:p>
        </p:txBody>
      </p:sp>
      <p:sp>
        <p:nvSpPr>
          <p:cNvPr id="83" name="Freeform 11">
            <a:extLst>
              <a:ext uri="{FF2B5EF4-FFF2-40B4-BE49-F238E27FC236}">
                <a16:creationId xmlns:a16="http://schemas.microsoft.com/office/drawing/2014/main" id="{2B982904-A46E-41DF-BA98-61E2300C7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84" name="Rectangle 83">
            <a:extLst>
              <a:ext uri="{FF2B5EF4-FFF2-40B4-BE49-F238E27FC236}">
                <a16:creationId xmlns:a16="http://schemas.microsoft.com/office/drawing/2014/main" id="{27018161-547E-48F7-A0D9-272C9EA5B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Content Placeholder 2">
            <a:extLst>
              <a:ext uri="{FF2B5EF4-FFF2-40B4-BE49-F238E27FC236}">
                <a16:creationId xmlns:a16="http://schemas.microsoft.com/office/drawing/2014/main" id="{E7E4F26A-1FF7-A1C3-CC65-A3D00B5C6A8D}"/>
              </a:ext>
            </a:extLst>
          </p:cNvPr>
          <p:cNvSpPr>
            <a:spLocks noGrp="1"/>
          </p:cNvSpPr>
          <p:nvPr>
            <p:ph idx="1"/>
          </p:nvPr>
        </p:nvSpPr>
        <p:spPr>
          <a:xfrm>
            <a:off x="4706578" y="589722"/>
            <a:ext cx="6798033" cy="5321500"/>
          </a:xfrm>
        </p:spPr>
        <p:txBody>
          <a:bodyPr vert="horz" lIns="91440" tIns="45720" rIns="91440" bIns="45720" rtlCol="0" anchor="ctr">
            <a:normAutofit/>
          </a:bodyPr>
          <a:lstStyle/>
          <a:p>
            <a:pPr marL="0" indent="0">
              <a:buNone/>
            </a:pPr>
            <a:r>
              <a:rPr lang="en-US">
                <a:latin typeface="Arial"/>
                <a:cs typeface="Arial"/>
              </a:rPr>
              <a:t>For an Individual: A new retail sales associate at H&amp;M</a:t>
            </a:r>
          </a:p>
          <a:p>
            <a:pPr marL="0" indent="0">
              <a:buNone/>
            </a:pPr>
            <a:r>
              <a:rPr lang="en-US">
                <a:latin typeface="Arial"/>
                <a:cs typeface="Arial"/>
              </a:rPr>
              <a:t>What they need to learn and develop:</a:t>
            </a:r>
          </a:p>
          <a:p>
            <a:pPr marL="0" indent="0">
              <a:buNone/>
            </a:pPr>
            <a:r>
              <a:rPr lang="en-US">
                <a:latin typeface="Arial"/>
                <a:cs typeface="Arial"/>
              </a:rPr>
              <a:t>This person needs to improve their skills in customer service, product knowlwdge and store opperations. They need training to understand how to help customers better, learn about the different clothing lines and follow store policies. Developing these skills will help them to do their job well and give customers a good shopping experience.</a:t>
            </a:r>
          </a:p>
          <a:p>
            <a:pPr marL="0" indent="0">
              <a:buNone/>
            </a:pPr>
            <a:endParaRPr lang="en-US"/>
          </a:p>
        </p:txBody>
      </p:sp>
    </p:spTree>
    <p:extLst>
      <p:ext uri="{BB962C8B-B14F-4D97-AF65-F5344CB8AC3E}">
        <p14:creationId xmlns:p14="http://schemas.microsoft.com/office/powerpoint/2010/main" val="35412221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9FE08D8-CEA0-461E-870A-02CD15D9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C15BD3-367D-B826-B255-FCD4AAC08860}"/>
              </a:ext>
            </a:extLst>
          </p:cNvPr>
          <p:cNvSpPr>
            <a:spLocks noGrp="1"/>
          </p:cNvSpPr>
          <p:nvPr>
            <p:ph type="title"/>
          </p:nvPr>
        </p:nvSpPr>
        <p:spPr>
          <a:xfrm>
            <a:off x="1259893" y="3101093"/>
            <a:ext cx="2454052" cy="3029344"/>
          </a:xfrm>
        </p:spPr>
        <p:txBody>
          <a:bodyPr>
            <a:normAutofit/>
          </a:bodyPr>
          <a:lstStyle/>
          <a:p>
            <a:r>
              <a:rPr lang="en-US" sz="3200" b="1">
                <a:solidFill>
                  <a:schemeClr val="bg1"/>
                </a:solidFill>
                <a:latin typeface="Arial"/>
                <a:cs typeface="Arial"/>
              </a:rPr>
              <a:t>Behaviorist Theory</a:t>
            </a:r>
          </a:p>
        </p:txBody>
      </p:sp>
      <p:sp>
        <p:nvSpPr>
          <p:cNvPr id="10" name="Freeform 11">
            <a:extLst>
              <a:ext uri="{FF2B5EF4-FFF2-40B4-BE49-F238E27FC236}">
                <a16:creationId xmlns:a16="http://schemas.microsoft.com/office/drawing/2014/main" id="{2B982904-A46E-41DF-BA98-61E2300C7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2" name="Rectangle 11">
            <a:extLst>
              <a:ext uri="{FF2B5EF4-FFF2-40B4-BE49-F238E27FC236}">
                <a16:creationId xmlns:a16="http://schemas.microsoft.com/office/drawing/2014/main" id="{27018161-547E-48F7-A0D9-272C9EA5B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0F8E2B2-7BB5-60E3-A968-D67E9D1058FA}"/>
              </a:ext>
            </a:extLst>
          </p:cNvPr>
          <p:cNvSpPr>
            <a:spLocks noGrp="1"/>
          </p:cNvSpPr>
          <p:nvPr>
            <p:ph idx="1"/>
          </p:nvPr>
        </p:nvSpPr>
        <p:spPr>
          <a:xfrm>
            <a:off x="4706578" y="589722"/>
            <a:ext cx="6798033" cy="5321500"/>
          </a:xfrm>
        </p:spPr>
        <p:txBody>
          <a:bodyPr vert="horz" lIns="91440" tIns="45720" rIns="91440" bIns="45720" rtlCol="0" anchor="ctr">
            <a:normAutofit/>
          </a:bodyPr>
          <a:lstStyle/>
          <a:p>
            <a:pPr marL="0" indent="0">
              <a:buNone/>
            </a:pPr>
            <a:r>
              <a:rPr lang="en-US" dirty="0">
                <a:latin typeface="Arial"/>
                <a:cs typeface="Arial"/>
              </a:rPr>
              <a:t>This approach focuses on learning through practice and reinforcement, For example, if the new associate practices greeting customers, handling sales and they get positive feedback, they'll be more likely to repeat those behaviours. Role playing </a:t>
            </a:r>
            <a:r>
              <a:rPr lang="en-US" err="1">
                <a:latin typeface="Arial"/>
                <a:cs typeface="Arial"/>
              </a:rPr>
              <a:t>excercises</a:t>
            </a:r>
            <a:r>
              <a:rPr lang="en-US" dirty="0">
                <a:latin typeface="Arial"/>
                <a:cs typeface="Arial"/>
              </a:rPr>
              <a:t> can help them practice real life situations until they become more confident. </a:t>
            </a:r>
          </a:p>
        </p:txBody>
      </p:sp>
    </p:spTree>
    <p:extLst>
      <p:ext uri="{BB962C8B-B14F-4D97-AF65-F5344CB8AC3E}">
        <p14:creationId xmlns:p14="http://schemas.microsoft.com/office/powerpoint/2010/main" val="9618917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19FE08D8-CEA0-461E-870A-02CD15D9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A7C51B-A6F1-8DED-F2FA-2B13C10869DA}"/>
              </a:ext>
            </a:extLst>
          </p:cNvPr>
          <p:cNvSpPr>
            <a:spLocks noGrp="1"/>
          </p:cNvSpPr>
          <p:nvPr>
            <p:ph type="title"/>
          </p:nvPr>
        </p:nvSpPr>
        <p:spPr>
          <a:xfrm>
            <a:off x="1259893" y="3101093"/>
            <a:ext cx="2454052" cy="3029344"/>
          </a:xfrm>
        </p:spPr>
        <p:txBody>
          <a:bodyPr>
            <a:normAutofit/>
          </a:bodyPr>
          <a:lstStyle/>
          <a:p>
            <a:r>
              <a:rPr lang="en-US" sz="3200" b="1">
                <a:solidFill>
                  <a:schemeClr val="bg1"/>
                </a:solidFill>
                <a:latin typeface="Arial"/>
                <a:cs typeface="Arial"/>
              </a:rPr>
              <a:t>Cognitivist Theory</a:t>
            </a:r>
          </a:p>
        </p:txBody>
      </p:sp>
      <p:sp>
        <p:nvSpPr>
          <p:cNvPr id="43" name="Freeform 11">
            <a:extLst>
              <a:ext uri="{FF2B5EF4-FFF2-40B4-BE49-F238E27FC236}">
                <a16:creationId xmlns:a16="http://schemas.microsoft.com/office/drawing/2014/main" id="{2B982904-A46E-41DF-BA98-61E2300C7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44" name="Rectangle 43">
            <a:extLst>
              <a:ext uri="{FF2B5EF4-FFF2-40B4-BE49-F238E27FC236}">
                <a16:creationId xmlns:a16="http://schemas.microsoft.com/office/drawing/2014/main" id="{27018161-547E-48F7-A0D9-272C9EA5B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780FEF5-E99C-5320-70DD-08D628C6B2C0}"/>
              </a:ext>
            </a:extLst>
          </p:cNvPr>
          <p:cNvSpPr>
            <a:spLocks noGrp="1"/>
          </p:cNvSpPr>
          <p:nvPr>
            <p:ph idx="1"/>
          </p:nvPr>
        </p:nvSpPr>
        <p:spPr>
          <a:xfrm>
            <a:off x="4706578" y="589722"/>
            <a:ext cx="6798033" cy="5321500"/>
          </a:xfrm>
        </p:spPr>
        <p:txBody>
          <a:bodyPr vert="horz" lIns="91440" tIns="45720" rIns="91440" bIns="45720" rtlCol="0" anchor="ctr">
            <a:normAutofit/>
          </a:bodyPr>
          <a:lstStyle/>
          <a:p>
            <a:pPr marL="0" indent="0">
              <a:buNone/>
            </a:pPr>
            <a:r>
              <a:rPr lang="en-US" dirty="0">
                <a:latin typeface="Arial"/>
                <a:cs typeface="Arial"/>
              </a:rPr>
              <a:t>This theory is about how people understand and process information. Giving the associate detailed information about the products helps them remember key features and benefits, When they have good product knowledge they can explain them to the customers better. </a:t>
            </a:r>
          </a:p>
        </p:txBody>
      </p:sp>
    </p:spTree>
    <p:extLst>
      <p:ext uri="{BB962C8B-B14F-4D97-AF65-F5344CB8AC3E}">
        <p14:creationId xmlns:p14="http://schemas.microsoft.com/office/powerpoint/2010/main" val="20360366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9FE08D8-CEA0-461E-870A-02CD15D9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FFC8C1-B334-5277-5288-6B3E7C744E55}"/>
              </a:ext>
            </a:extLst>
          </p:cNvPr>
          <p:cNvSpPr>
            <a:spLocks noGrp="1"/>
          </p:cNvSpPr>
          <p:nvPr>
            <p:ph type="title"/>
          </p:nvPr>
        </p:nvSpPr>
        <p:spPr>
          <a:xfrm>
            <a:off x="1259893" y="3101093"/>
            <a:ext cx="2454052" cy="3029344"/>
          </a:xfrm>
        </p:spPr>
        <p:txBody>
          <a:bodyPr>
            <a:normAutofit/>
          </a:bodyPr>
          <a:lstStyle/>
          <a:p>
            <a:r>
              <a:rPr lang="en-US" sz="3000" b="1">
                <a:solidFill>
                  <a:schemeClr val="bg1"/>
                </a:solidFill>
                <a:latin typeface="Arial"/>
                <a:cs typeface="Arial"/>
              </a:rPr>
              <a:t>Humanist Experiential Learning </a:t>
            </a:r>
          </a:p>
        </p:txBody>
      </p:sp>
      <p:sp>
        <p:nvSpPr>
          <p:cNvPr id="10" name="Freeform 11">
            <a:extLst>
              <a:ext uri="{FF2B5EF4-FFF2-40B4-BE49-F238E27FC236}">
                <a16:creationId xmlns:a16="http://schemas.microsoft.com/office/drawing/2014/main" id="{2B982904-A46E-41DF-BA98-61E2300C7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2" name="Rectangle 11">
            <a:extLst>
              <a:ext uri="{FF2B5EF4-FFF2-40B4-BE49-F238E27FC236}">
                <a16:creationId xmlns:a16="http://schemas.microsoft.com/office/drawing/2014/main" id="{27018161-547E-48F7-A0D9-272C9EA5B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5A433D3-DD30-968D-C8EC-C5E782FB2654}"/>
              </a:ext>
            </a:extLst>
          </p:cNvPr>
          <p:cNvSpPr>
            <a:spLocks noGrp="1"/>
          </p:cNvSpPr>
          <p:nvPr>
            <p:ph idx="1"/>
          </p:nvPr>
        </p:nvSpPr>
        <p:spPr>
          <a:xfrm>
            <a:off x="4706578" y="589722"/>
            <a:ext cx="6798033" cy="5321500"/>
          </a:xfrm>
        </p:spPr>
        <p:txBody>
          <a:bodyPr vert="horz" lIns="91440" tIns="45720" rIns="91440" bIns="45720" rtlCol="0" anchor="ctr">
            <a:normAutofit/>
          </a:bodyPr>
          <a:lstStyle/>
          <a:p>
            <a:pPr marL="0" indent="0">
              <a:buNone/>
            </a:pPr>
            <a:r>
              <a:rPr lang="en-US" dirty="0">
                <a:latin typeface="Arial"/>
                <a:cs typeface="Arial"/>
              </a:rPr>
              <a:t>This approach values learning through experience and personal growth. For instance, shadowing an experienced colleague allows the new associate to learn by watching and doing. Reflecting on their experiences helps them understand what they've learned and build confidence. </a:t>
            </a:r>
          </a:p>
        </p:txBody>
      </p:sp>
    </p:spTree>
    <p:extLst>
      <p:ext uri="{BB962C8B-B14F-4D97-AF65-F5344CB8AC3E}">
        <p14:creationId xmlns:p14="http://schemas.microsoft.com/office/powerpoint/2010/main" val="33544730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3462F-5EA0-1D48-9FC1-1636A193BCC8}"/>
              </a:ext>
            </a:extLst>
          </p:cNvPr>
          <p:cNvSpPr>
            <a:spLocks noGrp="1"/>
          </p:cNvSpPr>
          <p:nvPr>
            <p:ph type="title"/>
          </p:nvPr>
        </p:nvSpPr>
        <p:spPr/>
        <p:txBody>
          <a:bodyPr/>
          <a:lstStyle/>
          <a:p>
            <a:r>
              <a:rPr lang="en-US" b="1" dirty="0">
                <a:latin typeface="Arial"/>
                <a:cs typeface="Arial"/>
              </a:rPr>
              <a:t>Conclusion </a:t>
            </a:r>
          </a:p>
        </p:txBody>
      </p:sp>
      <p:graphicFrame>
        <p:nvGraphicFramePr>
          <p:cNvPr id="15" name="Content Placeholder 2">
            <a:extLst>
              <a:ext uri="{FF2B5EF4-FFF2-40B4-BE49-F238E27FC236}">
                <a16:creationId xmlns:a16="http://schemas.microsoft.com/office/drawing/2014/main" id="{0C60966B-4E95-4410-4B4C-5AE373E97CAC}"/>
              </a:ext>
            </a:extLst>
          </p:cNvPr>
          <p:cNvGraphicFramePr>
            <a:graphicFrameLocks noGrp="1"/>
          </p:cNvGraphicFramePr>
          <p:nvPr>
            <p:ph idx="1"/>
          </p:nvPr>
        </p:nvGraphicFramePr>
        <p:xfrm>
          <a:off x="838200" y="1376240"/>
          <a:ext cx="10515600" cy="5240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30783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E2AA3-B208-EF41-D541-A233DFBECDEB}"/>
              </a:ext>
            </a:extLst>
          </p:cNvPr>
          <p:cNvSpPr>
            <a:spLocks noGrp="1"/>
          </p:cNvSpPr>
          <p:nvPr>
            <p:ph type="title"/>
          </p:nvPr>
        </p:nvSpPr>
        <p:spPr/>
        <p:txBody>
          <a:bodyPr/>
          <a:lstStyle/>
          <a:p>
            <a:r>
              <a:rPr lang="en-US" b="1" dirty="0">
                <a:latin typeface="Arial"/>
                <a:cs typeface="Arial"/>
              </a:rPr>
              <a:t>References </a:t>
            </a:r>
          </a:p>
        </p:txBody>
      </p:sp>
      <p:graphicFrame>
        <p:nvGraphicFramePr>
          <p:cNvPr id="7" name="Content Placeholder 2">
            <a:extLst>
              <a:ext uri="{FF2B5EF4-FFF2-40B4-BE49-F238E27FC236}">
                <a16:creationId xmlns:a16="http://schemas.microsoft.com/office/drawing/2014/main" id="{D095A83A-2A38-A88F-C972-8BFFF4EF95F3}"/>
              </a:ext>
            </a:extLst>
          </p:cNvPr>
          <p:cNvGraphicFramePr>
            <a:graphicFrameLocks noGrp="1"/>
          </p:cNvGraphicFramePr>
          <p:nvPr>
            <p:ph idx="1"/>
          </p:nvPr>
        </p:nvGraphicFramePr>
        <p:xfrm>
          <a:off x="2589212" y="2133600"/>
          <a:ext cx="8915400" cy="37776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1789595"/>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Wisp</vt:lpstr>
      <vt:lpstr>  Siddra Kauser  Student Number: 2423006 Module: Developing And Managing Individuals And Teams Module Code: LCLM5002 Lecturer Name: Doreen Nyaa Amundam</vt:lpstr>
      <vt:lpstr>Table Of Content</vt:lpstr>
      <vt:lpstr>Introduction Of H&amp;M  </vt:lpstr>
      <vt:lpstr>Recruitment Process for a Team Member at H&amp;M </vt:lpstr>
      <vt:lpstr>Learning, Training and Development Needs at H&amp;M</vt:lpstr>
      <vt:lpstr>Behaviorist Theory</vt:lpstr>
      <vt:lpstr>Cognitivist Theory</vt:lpstr>
      <vt:lpstr>Humanist Experiential Learning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610</cp:revision>
  <dcterms:created xsi:type="dcterms:W3CDTF">2026-02-02T09:21:18Z</dcterms:created>
  <dcterms:modified xsi:type="dcterms:W3CDTF">2026-02-02T12:05:33Z</dcterms:modified>
</cp:coreProperties>
</file>