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sldIdLst>
    <p:sldId id="262" r:id="rId3"/>
    <p:sldId id="256" r:id="rId4"/>
    <p:sldId id="257" r:id="rId5"/>
    <p:sldId id="258" r:id="rId6"/>
  </p:sldIdLst>
  <p:sldSz cx="43891200" cy="32918400"/>
  <p:notesSz cx="7004050" cy="9283700"/>
  <p:defaultTextStyle>
    <a:defPPr>
      <a:defRPr lang="en-US"/>
    </a:defPPr>
    <a:lvl1pPr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3200" kern="1200">
        <a:solidFill>
          <a:schemeClr val="tx1"/>
        </a:solidFill>
        <a:latin typeface="Arial" panose="020B0604020202020204" pitchFamily="34" charset="0"/>
        <a:ea typeface="+mn-ea"/>
        <a:cs typeface="+mn-cs"/>
      </a:defRPr>
    </a:lvl5pPr>
    <a:lvl6pPr marL="2286000" algn="l" defTabSz="914400" rtl="0" eaLnBrk="1" latinLnBrk="0" hangingPunct="1">
      <a:defRPr sz="3200" kern="1200">
        <a:solidFill>
          <a:schemeClr val="tx1"/>
        </a:solidFill>
        <a:latin typeface="Arial" panose="020B0604020202020204" pitchFamily="34" charset="0"/>
        <a:ea typeface="+mn-ea"/>
        <a:cs typeface="+mn-cs"/>
      </a:defRPr>
    </a:lvl6pPr>
    <a:lvl7pPr marL="2743200" algn="l" defTabSz="914400" rtl="0" eaLnBrk="1" latinLnBrk="0" hangingPunct="1">
      <a:defRPr sz="3200" kern="1200">
        <a:solidFill>
          <a:schemeClr val="tx1"/>
        </a:solidFill>
        <a:latin typeface="Arial" panose="020B0604020202020204" pitchFamily="34" charset="0"/>
        <a:ea typeface="+mn-ea"/>
        <a:cs typeface="+mn-cs"/>
      </a:defRPr>
    </a:lvl7pPr>
    <a:lvl8pPr marL="3200400" algn="l" defTabSz="914400" rtl="0" eaLnBrk="1" latinLnBrk="0" hangingPunct="1">
      <a:defRPr sz="3200" kern="1200">
        <a:solidFill>
          <a:schemeClr val="tx1"/>
        </a:solidFill>
        <a:latin typeface="Arial" panose="020B0604020202020204" pitchFamily="34" charset="0"/>
        <a:ea typeface="+mn-ea"/>
        <a:cs typeface="+mn-cs"/>
      </a:defRPr>
    </a:lvl8pPr>
    <a:lvl9pPr marL="3657600" algn="l" defTabSz="914400" rtl="0" eaLnBrk="1" latinLnBrk="0" hangingPunct="1">
      <a:defRPr sz="32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0083C4"/>
    <a:srgbClr val="6699FF"/>
    <a:srgbClr val="3399FF"/>
    <a:srgbClr val="00CCFF"/>
    <a:srgbClr val="66FFFF"/>
    <a:srgbClr val="DDDDDD"/>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41" autoAdjust="0"/>
  </p:normalViewPr>
  <p:slideViewPr>
    <p:cSldViewPr>
      <p:cViewPr>
        <p:scale>
          <a:sx n="16" d="100"/>
          <a:sy n="16" d="100"/>
        </p:scale>
        <p:origin x="1637" y="96"/>
      </p:cViewPr>
      <p:guideLst>
        <p:guide orient="horz" pos="10368"/>
        <p:guide pos="1382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5" Type="http://schemas.openxmlformats.org/officeDocument/2006/relationships/slide" Target="slides/slide3.xml"/><Relationship Id="rId1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5387975"/>
            <a:ext cx="32918400" cy="11460163"/>
          </a:xfrm>
          <a:prstGeom prst="rect">
            <a:avLst/>
          </a:prstGeo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5486400" y="17289463"/>
            <a:ext cx="32918400" cy="794861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674777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838" y="1752600"/>
            <a:ext cx="37855525" cy="63627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3017838" y="8763000"/>
            <a:ext cx="37855525" cy="208867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80213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025" y="8207375"/>
            <a:ext cx="37857113" cy="13692188"/>
          </a:xfrm>
          <a:prstGeom prst="rect">
            <a:avLst/>
          </a:prstGeo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2994025" y="22029738"/>
            <a:ext cx="37857113" cy="7200900"/>
          </a:xfrm>
          <a:prstGeom prst="rect">
            <a:avLst/>
          </a:prstGeo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2484989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838" y="1752600"/>
            <a:ext cx="37855525" cy="63627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3017838" y="8763000"/>
            <a:ext cx="18851562" cy="208867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2021800" y="8763000"/>
            <a:ext cx="18851563" cy="208867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87797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2600" y="1752600"/>
            <a:ext cx="37857113" cy="6362700"/>
          </a:xfrm>
          <a:prstGeom prst="rect">
            <a:avLst/>
          </a:prstGeom>
        </p:spPr>
        <p:txBody>
          <a:bodyPr/>
          <a:lstStyle/>
          <a:p>
            <a:r>
              <a:rPr lang="en-US"/>
              <a:t>Click to edit Master title style</a:t>
            </a:r>
            <a:endParaRPr lang="en-GB"/>
          </a:p>
        </p:txBody>
      </p:sp>
      <p:sp>
        <p:nvSpPr>
          <p:cNvPr id="3" name="Text Placeholder 2"/>
          <p:cNvSpPr>
            <a:spLocks noGrp="1"/>
          </p:cNvSpPr>
          <p:nvPr>
            <p:ph type="body" idx="1"/>
          </p:nvPr>
        </p:nvSpPr>
        <p:spPr>
          <a:xfrm>
            <a:off x="3022600" y="8069263"/>
            <a:ext cx="18568988" cy="39544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022600" y="12023725"/>
            <a:ext cx="18568988" cy="17686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22220238" y="8069263"/>
            <a:ext cx="18659475" cy="39544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20238" y="12023725"/>
            <a:ext cx="18659475" cy="17686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07821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3017838" y="1752600"/>
            <a:ext cx="37855525" cy="6362700"/>
          </a:xfrm>
          <a:prstGeom prst="rect">
            <a:avLst/>
          </a:prstGeom>
        </p:spPr>
        <p:txBody>
          <a:bodyPr/>
          <a:lstStyle/>
          <a:p>
            <a:r>
              <a:rPr lang="en-US"/>
              <a:t>Click to edit Master title style</a:t>
            </a:r>
            <a:endParaRPr lang="en-GB"/>
          </a:p>
        </p:txBody>
      </p:sp>
    </p:spTree>
    <p:extLst>
      <p:ext uri="{BB962C8B-B14F-4D97-AF65-F5344CB8AC3E}">
        <p14:creationId xmlns:p14="http://schemas.microsoft.com/office/powerpoint/2010/main" val="1487807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5830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2600" y="2193925"/>
            <a:ext cx="14157325" cy="7681913"/>
          </a:xfrm>
          <a:prstGeom prst="rect">
            <a:avLst/>
          </a:prstGeo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18659475" y="4740275"/>
            <a:ext cx="22220238" cy="23393400"/>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022600" y="9875838"/>
            <a:ext cx="14157325" cy="18295937"/>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91238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2600" y="2193925"/>
            <a:ext cx="14157325" cy="7681913"/>
          </a:xfrm>
          <a:prstGeom prst="rect">
            <a:avLst/>
          </a:prstGeo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18659475" y="4740275"/>
            <a:ext cx="22220238" cy="233934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3022600" y="9875838"/>
            <a:ext cx="14157325" cy="18295937"/>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398745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3017838" y="1752600"/>
            <a:ext cx="37855525" cy="63627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3017838" y="8763000"/>
            <a:ext cx="37855525" cy="208867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99677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10275" y="1752600"/>
            <a:ext cx="9463088" cy="27897138"/>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017838" y="1752600"/>
            <a:ext cx="28240037" cy="278971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779608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3163" y="3291838"/>
            <a:ext cx="28803600" cy="14264645"/>
          </a:xfrm>
        </p:spPr>
        <p:txBody>
          <a:bodyPr anchor="b">
            <a:normAutofit/>
          </a:bodyPr>
          <a:lstStyle>
            <a:lvl1pPr algn="l">
              <a:defRPr sz="17280">
                <a:effectLst/>
              </a:defRPr>
            </a:lvl1pPr>
          </a:lstStyle>
          <a:p>
            <a:r>
              <a:rPr lang="en-GB"/>
              <a:t>Click to edit Master title style</a:t>
            </a:r>
            <a:endParaRPr lang="en-US" dirty="0"/>
          </a:p>
        </p:txBody>
      </p:sp>
      <p:sp>
        <p:nvSpPr>
          <p:cNvPr id="3" name="Subtitle 2"/>
          <p:cNvSpPr>
            <a:spLocks noGrp="1"/>
          </p:cNvSpPr>
          <p:nvPr>
            <p:ph type="subTitle" idx="1"/>
          </p:nvPr>
        </p:nvSpPr>
        <p:spPr>
          <a:xfrm>
            <a:off x="2463163" y="18450564"/>
            <a:ext cx="23042880" cy="9347198"/>
          </a:xfrm>
        </p:spPr>
        <p:txBody>
          <a:bodyPr anchor="t">
            <a:normAutofit/>
          </a:bodyPr>
          <a:lstStyle>
            <a:lvl1pPr marL="0" indent="0" algn="l">
              <a:buNone/>
              <a:defRPr sz="7560">
                <a:solidFill>
                  <a:schemeClr val="bg2">
                    <a:lumMod val="75000"/>
                  </a:schemeClr>
                </a:solidFill>
              </a:defRPr>
            </a:lvl1pPr>
            <a:lvl2pPr marL="1645920" indent="0" algn="ctr">
              <a:buNone/>
              <a:defRPr>
                <a:solidFill>
                  <a:schemeClr val="tx1">
                    <a:tint val="75000"/>
                  </a:schemeClr>
                </a:solidFill>
              </a:defRPr>
            </a:lvl2pPr>
            <a:lvl3pPr marL="3291840" indent="0" algn="ctr">
              <a:buNone/>
              <a:defRPr>
                <a:solidFill>
                  <a:schemeClr val="tx1">
                    <a:tint val="75000"/>
                  </a:schemeClr>
                </a:solidFill>
              </a:defRPr>
            </a:lvl3pPr>
            <a:lvl4pPr marL="4937760" indent="0" algn="ctr">
              <a:buNone/>
              <a:defRPr>
                <a:solidFill>
                  <a:schemeClr val="tx1">
                    <a:tint val="75000"/>
                  </a:schemeClr>
                </a:solidFill>
              </a:defRPr>
            </a:lvl4pPr>
            <a:lvl5pPr marL="6583680" indent="0" algn="ctr">
              <a:buNone/>
              <a:defRPr>
                <a:solidFill>
                  <a:schemeClr val="tx1">
                    <a:tint val="75000"/>
                  </a:schemeClr>
                </a:solidFill>
              </a:defRPr>
            </a:lvl5pPr>
            <a:lvl6pPr marL="8229600" indent="0" algn="ctr">
              <a:buNone/>
              <a:defRPr>
                <a:solidFill>
                  <a:schemeClr val="tx1">
                    <a:tint val="75000"/>
                  </a:schemeClr>
                </a:solidFill>
              </a:defRPr>
            </a:lvl6pPr>
            <a:lvl7pPr marL="9875520" indent="0" algn="ctr">
              <a:buNone/>
              <a:defRPr>
                <a:solidFill>
                  <a:schemeClr val="tx1">
                    <a:tint val="75000"/>
                  </a:schemeClr>
                </a:solidFill>
              </a:defRPr>
            </a:lvl7pPr>
            <a:lvl8pPr marL="11521440" indent="0" algn="ctr">
              <a:buNone/>
              <a:defRPr>
                <a:solidFill>
                  <a:schemeClr val="tx1">
                    <a:tint val="75000"/>
                  </a:schemeClr>
                </a:solidFill>
              </a:defRPr>
            </a:lvl8pPr>
            <a:lvl9pPr marL="1316736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cxnSp>
        <p:nvCxnSpPr>
          <p:cNvPr id="16" name="Straight Connector 15"/>
          <p:cNvCxnSpPr/>
          <p:nvPr/>
        </p:nvCxnSpPr>
        <p:spPr>
          <a:xfrm flipH="1">
            <a:off x="29620843" y="40642"/>
            <a:ext cx="13716000" cy="18288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21989414" y="439418"/>
            <a:ext cx="21890358" cy="2918714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26048970" y="1097280"/>
            <a:ext cx="17830800" cy="237744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26409015" y="154937"/>
            <a:ext cx="17470760" cy="23294347"/>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28243536" y="2926087"/>
            <a:ext cx="15636236" cy="20848315"/>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92677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28292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463161" y="9631680"/>
            <a:ext cx="30723844" cy="10951680"/>
          </a:xfrm>
        </p:spPr>
        <p:txBody>
          <a:bodyPr anchor="b">
            <a:normAutofit/>
          </a:bodyPr>
          <a:lstStyle>
            <a:lvl1pPr algn="l">
              <a:defRPr sz="12960" b="0" cap="all"/>
            </a:lvl1pPr>
          </a:lstStyle>
          <a:p>
            <a:r>
              <a:rPr lang="en-GB"/>
              <a:t>Click to edit Master title style</a:t>
            </a:r>
            <a:endParaRPr lang="en-US" dirty="0"/>
          </a:p>
        </p:txBody>
      </p:sp>
      <p:sp>
        <p:nvSpPr>
          <p:cNvPr id="3" name="Text Placeholder 2"/>
          <p:cNvSpPr>
            <a:spLocks noGrp="1"/>
          </p:cNvSpPr>
          <p:nvPr>
            <p:ph type="body" idx="1"/>
          </p:nvPr>
        </p:nvSpPr>
        <p:spPr>
          <a:xfrm>
            <a:off x="2463167" y="21579840"/>
            <a:ext cx="30723840" cy="7193280"/>
          </a:xfrm>
        </p:spPr>
        <p:txBody>
          <a:bodyPr anchor="t">
            <a:normAutofit/>
          </a:bodyPr>
          <a:lstStyle>
            <a:lvl1pPr marL="0" indent="0" algn="l">
              <a:buNone/>
              <a:defRPr sz="6480">
                <a:solidFill>
                  <a:schemeClr val="bg2">
                    <a:lumMod val="75000"/>
                  </a:schemeClr>
                </a:solidFill>
              </a:defRPr>
            </a:lvl1pPr>
            <a:lvl2pPr marL="1645920" indent="0">
              <a:buNone/>
              <a:defRPr sz="6480">
                <a:solidFill>
                  <a:schemeClr val="tx1">
                    <a:tint val="75000"/>
                  </a:schemeClr>
                </a:solidFill>
              </a:defRPr>
            </a:lvl2pPr>
            <a:lvl3pPr marL="3291840" indent="0">
              <a:buNone/>
              <a:defRPr sz="5760">
                <a:solidFill>
                  <a:schemeClr val="tx1">
                    <a:tint val="75000"/>
                  </a:schemeClr>
                </a:solidFill>
              </a:defRPr>
            </a:lvl3pPr>
            <a:lvl4pPr marL="4937760" indent="0">
              <a:buNone/>
              <a:defRPr sz="5040">
                <a:solidFill>
                  <a:schemeClr val="tx1">
                    <a:tint val="75000"/>
                  </a:schemeClr>
                </a:solidFill>
              </a:defRPr>
            </a:lvl4pPr>
            <a:lvl5pPr marL="6583680" indent="0">
              <a:buNone/>
              <a:defRPr sz="5040">
                <a:solidFill>
                  <a:schemeClr val="tx1">
                    <a:tint val="75000"/>
                  </a:schemeClr>
                </a:solidFill>
              </a:defRPr>
            </a:lvl5pPr>
            <a:lvl6pPr marL="8229600" indent="0">
              <a:buNone/>
              <a:defRPr sz="5040">
                <a:solidFill>
                  <a:schemeClr val="tx1">
                    <a:tint val="75000"/>
                  </a:schemeClr>
                </a:solidFill>
              </a:defRPr>
            </a:lvl6pPr>
            <a:lvl7pPr marL="9875520" indent="0">
              <a:buNone/>
              <a:defRPr sz="5040">
                <a:solidFill>
                  <a:schemeClr val="tx1">
                    <a:tint val="75000"/>
                  </a:schemeClr>
                </a:solidFill>
              </a:defRPr>
            </a:lvl7pPr>
            <a:lvl8pPr marL="11521440" indent="0">
              <a:buNone/>
              <a:defRPr sz="5040">
                <a:solidFill>
                  <a:schemeClr val="tx1">
                    <a:tint val="75000"/>
                  </a:schemeClr>
                </a:solidFill>
              </a:defRPr>
            </a:lvl8pPr>
            <a:lvl9pPr marL="13167360" indent="0">
              <a:buNone/>
              <a:defRPr sz="50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5604803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463161" y="3291842"/>
            <a:ext cx="17775558" cy="1735328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0909281" y="3291845"/>
            <a:ext cx="17764124" cy="1735327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562911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3499490" y="3291840"/>
            <a:ext cx="16739233" cy="2766058"/>
          </a:xfrm>
        </p:spPr>
        <p:txBody>
          <a:bodyPr anchor="b">
            <a:noAutofit/>
          </a:bodyPr>
          <a:lstStyle>
            <a:lvl1pPr marL="0" indent="0">
              <a:buNone/>
              <a:defRPr sz="10080" b="0">
                <a:solidFill>
                  <a:schemeClr val="tx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GB"/>
              <a:t>Click to edit Master text styles</a:t>
            </a:r>
          </a:p>
        </p:txBody>
      </p:sp>
      <p:sp>
        <p:nvSpPr>
          <p:cNvPr id="4" name="Content Placeholder 3"/>
          <p:cNvSpPr>
            <a:spLocks noGrp="1"/>
          </p:cNvSpPr>
          <p:nvPr>
            <p:ph sz="half" idx="2"/>
          </p:nvPr>
        </p:nvSpPr>
        <p:spPr>
          <a:xfrm>
            <a:off x="2463161" y="6098539"/>
            <a:ext cx="17775558" cy="14546582"/>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1884638" y="3291840"/>
            <a:ext cx="16794482" cy="2766058"/>
          </a:xfrm>
        </p:spPr>
        <p:txBody>
          <a:bodyPr anchor="b">
            <a:noAutofit/>
          </a:bodyPr>
          <a:lstStyle>
            <a:lvl1pPr marL="0" indent="0">
              <a:buNone/>
              <a:defRPr sz="10080" b="0">
                <a:solidFill>
                  <a:schemeClr val="tx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GB"/>
              <a:t>Click to edit Master text styles</a:t>
            </a:r>
          </a:p>
        </p:txBody>
      </p:sp>
      <p:sp>
        <p:nvSpPr>
          <p:cNvPr id="6" name="Content Placeholder 5"/>
          <p:cNvSpPr>
            <a:spLocks noGrp="1"/>
          </p:cNvSpPr>
          <p:nvPr>
            <p:ph sz="quarter" idx="4"/>
          </p:nvPr>
        </p:nvSpPr>
        <p:spPr>
          <a:xfrm>
            <a:off x="20903562" y="6057898"/>
            <a:ext cx="17745077" cy="14546582"/>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01098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838467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66530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506043" y="3291840"/>
            <a:ext cx="13167360" cy="6583680"/>
          </a:xfrm>
        </p:spPr>
        <p:txBody>
          <a:bodyPr anchor="b">
            <a:normAutofit/>
          </a:bodyPr>
          <a:lstStyle>
            <a:lvl1pPr algn="l">
              <a:defRPr sz="8640" b="0"/>
            </a:lvl1pPr>
          </a:lstStyle>
          <a:p>
            <a:r>
              <a:rPr lang="en-GB"/>
              <a:t>Click to edit Master title style</a:t>
            </a:r>
            <a:endParaRPr lang="en-US" dirty="0"/>
          </a:p>
        </p:txBody>
      </p:sp>
      <p:sp>
        <p:nvSpPr>
          <p:cNvPr id="3" name="Content Placeholder 2"/>
          <p:cNvSpPr>
            <a:spLocks noGrp="1"/>
          </p:cNvSpPr>
          <p:nvPr>
            <p:ph idx="1"/>
          </p:nvPr>
        </p:nvSpPr>
        <p:spPr>
          <a:xfrm>
            <a:off x="2463165" y="3291840"/>
            <a:ext cx="21396964" cy="2548128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506043" y="10607037"/>
            <a:ext cx="13167360" cy="10038082"/>
          </a:xfrm>
        </p:spPr>
        <p:txBody>
          <a:bodyPr anchor="t">
            <a:normAutofit/>
          </a:bodyPr>
          <a:lstStyle>
            <a:lvl1pPr marL="0" indent="0">
              <a:buNone/>
              <a:defRPr sz="5760"/>
            </a:lvl1pPr>
            <a:lvl2pPr marL="1645920" indent="0">
              <a:buNone/>
              <a:defRPr sz="4320"/>
            </a:lvl2pPr>
            <a:lvl3pPr marL="3291840" indent="0">
              <a:buNone/>
              <a:defRPr sz="3600"/>
            </a:lvl3pPr>
            <a:lvl4pPr marL="4937760" indent="0">
              <a:buNone/>
              <a:defRPr sz="3240"/>
            </a:lvl4pPr>
            <a:lvl5pPr marL="6583680" indent="0">
              <a:buNone/>
              <a:defRPr sz="3240"/>
            </a:lvl5pPr>
            <a:lvl6pPr marL="8229600" indent="0">
              <a:buNone/>
              <a:defRPr sz="3240"/>
            </a:lvl6pPr>
            <a:lvl7pPr marL="9875520" indent="0">
              <a:buNone/>
              <a:defRPr sz="3240"/>
            </a:lvl7pPr>
            <a:lvl8pPr marL="11521440" indent="0">
              <a:buNone/>
              <a:defRPr sz="3240"/>
            </a:lvl8pPr>
            <a:lvl9pPr marL="13167360" indent="0">
              <a:buNone/>
              <a:defRPr sz="324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2776011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002123" y="6949440"/>
            <a:ext cx="21671280" cy="5486400"/>
          </a:xfrm>
        </p:spPr>
        <p:txBody>
          <a:bodyPr anchor="b">
            <a:normAutofit/>
          </a:bodyPr>
          <a:lstStyle>
            <a:lvl1pPr algn="l">
              <a:defRPr sz="1008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3560443" y="4389120"/>
            <a:ext cx="11811506" cy="21945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760"/>
            </a:lvl1pPr>
            <a:lvl2pPr marL="1645920" indent="0">
              <a:buNone/>
              <a:defRPr sz="5760"/>
            </a:lvl2pPr>
            <a:lvl3pPr marL="3291840" indent="0">
              <a:buNone/>
              <a:defRPr sz="5760"/>
            </a:lvl3pPr>
            <a:lvl4pPr marL="4937760" indent="0">
              <a:buNone/>
              <a:defRPr sz="5760"/>
            </a:lvl4pPr>
            <a:lvl5pPr marL="6583680" indent="0">
              <a:buNone/>
              <a:defRPr sz="5760"/>
            </a:lvl5pPr>
            <a:lvl6pPr marL="8229600" indent="0">
              <a:buNone/>
              <a:defRPr sz="5760"/>
            </a:lvl6pPr>
            <a:lvl7pPr marL="9875520" indent="0">
              <a:buNone/>
              <a:defRPr sz="5760"/>
            </a:lvl7pPr>
            <a:lvl8pPr marL="11521440" indent="0">
              <a:buNone/>
              <a:defRPr sz="5760"/>
            </a:lvl8pPr>
            <a:lvl9pPr marL="13167360" indent="0">
              <a:buNone/>
              <a:defRPr sz="5760"/>
            </a:lvl9pPr>
          </a:lstStyle>
          <a:p>
            <a:r>
              <a:rPr lang="en-GB"/>
              <a:t>Click icon to add picture</a:t>
            </a:r>
            <a:endParaRPr lang="en-US" dirty="0"/>
          </a:p>
        </p:txBody>
      </p:sp>
      <p:sp>
        <p:nvSpPr>
          <p:cNvPr id="4" name="Text Placeholder 3"/>
          <p:cNvSpPr>
            <a:spLocks noGrp="1"/>
          </p:cNvSpPr>
          <p:nvPr>
            <p:ph type="body" sz="half" idx="2"/>
          </p:nvPr>
        </p:nvSpPr>
        <p:spPr>
          <a:xfrm>
            <a:off x="17002123" y="13329919"/>
            <a:ext cx="21676997" cy="9834878"/>
          </a:xfrm>
        </p:spPr>
        <p:txBody>
          <a:bodyPr anchor="t">
            <a:normAutofit/>
          </a:bodyPr>
          <a:lstStyle>
            <a:lvl1pPr marL="0" indent="0">
              <a:buNone/>
              <a:defRPr sz="6480"/>
            </a:lvl1pPr>
            <a:lvl2pPr marL="1645920" indent="0">
              <a:buNone/>
              <a:defRPr sz="4320"/>
            </a:lvl2pPr>
            <a:lvl3pPr marL="3291840" indent="0">
              <a:buNone/>
              <a:defRPr sz="3600"/>
            </a:lvl3pPr>
            <a:lvl4pPr marL="4937760" indent="0">
              <a:buNone/>
              <a:defRPr sz="3240"/>
            </a:lvl4pPr>
            <a:lvl5pPr marL="6583680" indent="0">
              <a:buNone/>
              <a:defRPr sz="3240"/>
            </a:lvl5pPr>
            <a:lvl6pPr marL="8229600" indent="0">
              <a:buNone/>
              <a:defRPr sz="3240"/>
            </a:lvl6pPr>
            <a:lvl7pPr marL="9875520" indent="0">
              <a:buNone/>
              <a:defRPr sz="3240"/>
            </a:lvl7pPr>
            <a:lvl8pPr marL="11521440" indent="0">
              <a:buNone/>
              <a:defRPr sz="3240"/>
            </a:lvl8pPr>
            <a:lvl9pPr marL="13167360" indent="0">
              <a:buNone/>
              <a:defRPr sz="3240"/>
            </a:lvl9pPr>
          </a:lstStyle>
          <a:p>
            <a:pPr lvl="0"/>
            <a:r>
              <a:rPr lang="en-GB"/>
              <a:t>Click to edit Master text styles</a:t>
            </a:r>
          </a:p>
        </p:txBody>
      </p:sp>
      <p:sp>
        <p:nvSpPr>
          <p:cNvPr id="5" name="Date Placeholder 4"/>
          <p:cNvSpPr>
            <a:spLocks noGrp="1"/>
          </p:cNvSpPr>
          <p:nvPr>
            <p:ph type="dt" sz="half" idx="10"/>
          </p:nvPr>
        </p:nvSpPr>
        <p:spPr/>
        <p:txBody>
          <a:bodyPr/>
          <a:lstStyle/>
          <a:p>
            <a:fld id="{5F277553-F296-4DFB-BD15-770B47FF2CCF}" type="datetimeFigureOut">
              <a:rPr lang="en-GB" smtClean="0"/>
              <a:t>05/07/2026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05864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2468880" y="2560320"/>
            <a:ext cx="38947723" cy="1499616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5760"/>
            </a:lvl1pPr>
            <a:lvl2pPr marL="1645920" indent="0">
              <a:buNone/>
              <a:defRPr sz="5760"/>
            </a:lvl2pPr>
            <a:lvl3pPr marL="3291840" indent="0">
              <a:buNone/>
              <a:defRPr sz="5760"/>
            </a:lvl3pPr>
            <a:lvl4pPr marL="4937760" indent="0">
              <a:buNone/>
              <a:defRPr sz="5760"/>
            </a:lvl4pPr>
            <a:lvl5pPr marL="6583680" indent="0">
              <a:buNone/>
              <a:defRPr sz="5760"/>
            </a:lvl5pPr>
            <a:lvl6pPr marL="8229600" indent="0">
              <a:buNone/>
              <a:defRPr sz="5760"/>
            </a:lvl6pPr>
            <a:lvl7pPr marL="9875520" indent="0">
              <a:buNone/>
              <a:defRPr sz="5760"/>
            </a:lvl7pPr>
            <a:lvl8pPr marL="11521440" indent="0">
              <a:buNone/>
              <a:defRPr sz="5760"/>
            </a:lvl8pPr>
            <a:lvl9pPr marL="13167360" indent="0">
              <a:buNone/>
              <a:defRPr sz="5760"/>
            </a:lvl9pPr>
          </a:lstStyle>
          <a:p>
            <a:r>
              <a:rPr lang="en-GB"/>
              <a:t>Click icon to add picture</a:t>
            </a:r>
            <a:endParaRPr lang="en-US" dirty="0"/>
          </a:p>
        </p:txBody>
      </p:sp>
      <p:sp>
        <p:nvSpPr>
          <p:cNvPr id="16" name="Text Placeholder 9"/>
          <p:cNvSpPr>
            <a:spLocks noGrp="1"/>
          </p:cNvSpPr>
          <p:nvPr>
            <p:ph type="body" sz="quarter" idx="14"/>
          </p:nvPr>
        </p:nvSpPr>
        <p:spPr>
          <a:xfrm>
            <a:off x="3291847" y="18450562"/>
            <a:ext cx="29895156" cy="2194560"/>
          </a:xfrm>
        </p:spPr>
        <p:txBody>
          <a:bodyPr anchor="t">
            <a:normAutofit/>
          </a:bodyPr>
          <a:lstStyle>
            <a:lvl1pPr marL="0" indent="0">
              <a:buFontTx/>
              <a:buNone/>
              <a:defRPr sz="5760"/>
            </a:lvl1pPr>
            <a:lvl2pPr marL="1645920" indent="0">
              <a:buFontTx/>
              <a:buNone/>
              <a:defRPr/>
            </a:lvl2pPr>
            <a:lvl3pPr marL="3291840" indent="0">
              <a:buFontTx/>
              <a:buNone/>
              <a:defRPr/>
            </a:lvl3pPr>
            <a:lvl4pPr marL="4937760" indent="0">
              <a:buFontTx/>
              <a:buNone/>
              <a:defRPr/>
            </a:lvl4pPr>
            <a:lvl5pPr marL="658368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5F277553-F296-4DFB-BD15-770B47FF2CCF}" type="datetimeFigureOut">
              <a:rPr lang="en-GB" smtClean="0"/>
              <a:t>05/07/2026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4045826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463167" y="3291840"/>
            <a:ext cx="36210240" cy="13167360"/>
          </a:xfrm>
        </p:spPr>
        <p:txBody>
          <a:bodyPr anchor="ctr">
            <a:normAutofit/>
          </a:bodyPr>
          <a:lstStyle>
            <a:lvl1pPr algn="l">
              <a:defRPr sz="11520" b="0" cap="all"/>
            </a:lvl1pPr>
          </a:lstStyle>
          <a:p>
            <a:r>
              <a:rPr lang="en-GB"/>
              <a:t>Click to edit Master title style</a:t>
            </a:r>
            <a:endParaRPr lang="en-US" dirty="0"/>
          </a:p>
        </p:txBody>
      </p:sp>
      <p:sp>
        <p:nvSpPr>
          <p:cNvPr id="3" name="Text Placeholder 2"/>
          <p:cNvSpPr>
            <a:spLocks noGrp="1"/>
          </p:cNvSpPr>
          <p:nvPr>
            <p:ph type="body" idx="1"/>
          </p:nvPr>
        </p:nvSpPr>
        <p:spPr>
          <a:xfrm>
            <a:off x="2463163" y="19751040"/>
            <a:ext cx="30729557" cy="9022080"/>
          </a:xfrm>
        </p:spPr>
        <p:txBody>
          <a:bodyPr anchor="ctr">
            <a:normAutofit/>
          </a:bodyPr>
          <a:lstStyle>
            <a:lvl1pPr marL="0" indent="0" algn="l">
              <a:buNone/>
              <a:defRPr sz="7200">
                <a:solidFill>
                  <a:schemeClr val="bg2">
                    <a:lumMod val="75000"/>
                  </a:schemeClr>
                </a:solidFill>
              </a:defRPr>
            </a:lvl1pPr>
            <a:lvl2pPr marL="1645920" indent="0">
              <a:buNone/>
              <a:defRPr sz="6480">
                <a:solidFill>
                  <a:schemeClr val="tx1">
                    <a:tint val="75000"/>
                  </a:schemeClr>
                </a:solidFill>
              </a:defRPr>
            </a:lvl2pPr>
            <a:lvl3pPr marL="3291840" indent="0">
              <a:buNone/>
              <a:defRPr sz="5760">
                <a:solidFill>
                  <a:schemeClr val="tx1">
                    <a:tint val="75000"/>
                  </a:schemeClr>
                </a:solidFill>
              </a:defRPr>
            </a:lvl3pPr>
            <a:lvl4pPr marL="4937760" indent="0">
              <a:buNone/>
              <a:defRPr sz="5040">
                <a:solidFill>
                  <a:schemeClr val="tx1">
                    <a:tint val="75000"/>
                  </a:schemeClr>
                </a:solidFill>
              </a:defRPr>
            </a:lvl4pPr>
            <a:lvl5pPr marL="6583680" indent="0">
              <a:buNone/>
              <a:defRPr sz="5040">
                <a:solidFill>
                  <a:schemeClr val="tx1">
                    <a:tint val="75000"/>
                  </a:schemeClr>
                </a:solidFill>
              </a:defRPr>
            </a:lvl5pPr>
            <a:lvl6pPr marL="8229600" indent="0">
              <a:buNone/>
              <a:defRPr sz="5040">
                <a:solidFill>
                  <a:schemeClr val="tx1">
                    <a:tint val="75000"/>
                  </a:schemeClr>
                </a:solidFill>
              </a:defRPr>
            </a:lvl6pPr>
            <a:lvl7pPr marL="9875520" indent="0">
              <a:buNone/>
              <a:defRPr sz="5040">
                <a:solidFill>
                  <a:schemeClr val="tx1">
                    <a:tint val="75000"/>
                  </a:schemeClr>
                </a:solidFill>
              </a:defRPr>
            </a:lvl7pPr>
            <a:lvl8pPr marL="11521440" indent="0">
              <a:buNone/>
              <a:defRPr sz="5040">
                <a:solidFill>
                  <a:schemeClr val="tx1">
                    <a:tint val="75000"/>
                  </a:schemeClr>
                </a:solidFill>
              </a:defRPr>
            </a:lvl8pPr>
            <a:lvl9pPr marL="13167360" indent="0">
              <a:buNone/>
              <a:defRPr sz="50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95047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109081" y="3291840"/>
            <a:ext cx="32918404" cy="13167360"/>
          </a:xfrm>
        </p:spPr>
        <p:txBody>
          <a:bodyPr anchor="ctr">
            <a:normAutofit/>
          </a:bodyPr>
          <a:lstStyle>
            <a:lvl1pPr algn="l">
              <a:defRPr sz="1152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5206363" y="16459200"/>
            <a:ext cx="30723840" cy="1828800"/>
          </a:xfrm>
        </p:spPr>
        <p:txBody>
          <a:bodyPr anchor="ctr"/>
          <a:lstStyle>
            <a:lvl1pPr marL="0" indent="0">
              <a:buFontTx/>
              <a:buNone/>
              <a:defRPr/>
            </a:lvl1pPr>
            <a:lvl2pPr marL="1645920" indent="0">
              <a:buFontTx/>
              <a:buNone/>
              <a:defRPr/>
            </a:lvl2pPr>
            <a:lvl3pPr marL="3291840" indent="0">
              <a:buFontTx/>
              <a:buNone/>
              <a:defRPr/>
            </a:lvl3pPr>
            <a:lvl4pPr marL="4937760" indent="0">
              <a:buFontTx/>
              <a:buNone/>
              <a:defRPr/>
            </a:lvl4pPr>
            <a:lvl5pPr marL="6583680" indent="0">
              <a:buFontTx/>
              <a:buNone/>
              <a:defRPr/>
            </a:lvl5pPr>
          </a:lstStyle>
          <a:p>
            <a:pPr lvl="0"/>
            <a:r>
              <a:rPr lang="en-GB"/>
              <a:t>Click to edit Master text styles</a:t>
            </a:r>
          </a:p>
        </p:txBody>
      </p:sp>
      <p:sp>
        <p:nvSpPr>
          <p:cNvPr id="3" name="Text Placeholder 2"/>
          <p:cNvSpPr>
            <a:spLocks noGrp="1"/>
          </p:cNvSpPr>
          <p:nvPr>
            <p:ph type="body" idx="1"/>
          </p:nvPr>
        </p:nvSpPr>
        <p:spPr>
          <a:xfrm>
            <a:off x="2463167" y="20645124"/>
            <a:ext cx="30723840" cy="8087352"/>
          </a:xfrm>
        </p:spPr>
        <p:txBody>
          <a:bodyPr anchor="ctr">
            <a:normAutofit/>
          </a:bodyPr>
          <a:lstStyle>
            <a:lvl1pPr marL="0" indent="0" algn="l">
              <a:buNone/>
              <a:defRPr sz="7200">
                <a:solidFill>
                  <a:schemeClr val="bg2">
                    <a:lumMod val="75000"/>
                  </a:schemeClr>
                </a:solidFill>
              </a:defRPr>
            </a:lvl1pPr>
            <a:lvl2pPr marL="1645920" indent="0">
              <a:buNone/>
              <a:defRPr sz="6480">
                <a:solidFill>
                  <a:schemeClr val="tx1">
                    <a:tint val="75000"/>
                  </a:schemeClr>
                </a:solidFill>
              </a:defRPr>
            </a:lvl2pPr>
            <a:lvl3pPr marL="3291840" indent="0">
              <a:buNone/>
              <a:defRPr sz="5760">
                <a:solidFill>
                  <a:schemeClr val="tx1">
                    <a:tint val="75000"/>
                  </a:schemeClr>
                </a:solidFill>
              </a:defRPr>
            </a:lvl3pPr>
            <a:lvl4pPr marL="4937760" indent="0">
              <a:buNone/>
              <a:defRPr sz="5040">
                <a:solidFill>
                  <a:schemeClr val="tx1">
                    <a:tint val="75000"/>
                  </a:schemeClr>
                </a:solidFill>
              </a:defRPr>
            </a:lvl4pPr>
            <a:lvl5pPr marL="6583680" indent="0">
              <a:buNone/>
              <a:defRPr sz="5040">
                <a:solidFill>
                  <a:schemeClr val="tx1">
                    <a:tint val="75000"/>
                  </a:schemeClr>
                </a:solidFill>
              </a:defRPr>
            </a:lvl5pPr>
            <a:lvl6pPr marL="8229600" indent="0">
              <a:buNone/>
              <a:defRPr sz="5040">
                <a:solidFill>
                  <a:schemeClr val="tx1">
                    <a:tint val="75000"/>
                  </a:schemeClr>
                </a:solidFill>
              </a:defRPr>
            </a:lvl6pPr>
            <a:lvl7pPr marL="9875520" indent="0">
              <a:buNone/>
              <a:defRPr sz="5040">
                <a:solidFill>
                  <a:schemeClr val="tx1">
                    <a:tint val="75000"/>
                  </a:schemeClr>
                </a:solidFill>
              </a:defRPr>
            </a:lvl7pPr>
            <a:lvl8pPr marL="11521440" indent="0">
              <a:buNone/>
              <a:defRPr sz="5040">
                <a:solidFill>
                  <a:schemeClr val="tx1">
                    <a:tint val="75000"/>
                  </a:schemeClr>
                </a:solidFill>
              </a:defRPr>
            </a:lvl8pPr>
            <a:lvl9pPr marL="13167360" indent="0">
              <a:buNone/>
              <a:defRPr sz="50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4" name="TextBox 13"/>
          <p:cNvSpPr txBox="1"/>
          <p:nvPr/>
        </p:nvSpPr>
        <p:spPr>
          <a:xfrm>
            <a:off x="1914523" y="3898666"/>
            <a:ext cx="2194560" cy="2806925"/>
          </a:xfrm>
          <a:prstGeom prst="rect">
            <a:avLst/>
          </a:prstGeom>
        </p:spPr>
        <p:txBody>
          <a:bodyPr vert="horz" lIns="329184" tIns="164592" rIns="329184" bIns="164592" rtlCol="0" anchor="ctr">
            <a:noAutofit/>
          </a:bodyPr>
          <a:lstStyle/>
          <a:p>
            <a:pPr lvl="0"/>
            <a:r>
              <a:rPr lang="en-US" sz="28800" dirty="0">
                <a:solidFill>
                  <a:schemeClr val="tx1"/>
                </a:solidFill>
                <a:effectLst/>
              </a:rPr>
              <a:t>“</a:t>
            </a:r>
          </a:p>
        </p:txBody>
      </p:sp>
      <p:sp>
        <p:nvSpPr>
          <p:cNvPr id="15" name="TextBox 14"/>
          <p:cNvSpPr txBox="1"/>
          <p:nvPr/>
        </p:nvSpPr>
        <p:spPr>
          <a:xfrm>
            <a:off x="37027483" y="13289285"/>
            <a:ext cx="2194560" cy="2806925"/>
          </a:xfrm>
          <a:prstGeom prst="rect">
            <a:avLst/>
          </a:prstGeom>
        </p:spPr>
        <p:txBody>
          <a:bodyPr vert="horz" lIns="329184" tIns="164592" rIns="329184" bIns="164592" rtlCol="0" anchor="ctr">
            <a:noAutofit/>
          </a:bodyPr>
          <a:lstStyle/>
          <a:p>
            <a:pPr lvl="0" algn="r"/>
            <a:r>
              <a:rPr lang="en-US" sz="28800" dirty="0">
                <a:solidFill>
                  <a:schemeClr val="tx1"/>
                </a:solidFill>
                <a:effectLst/>
              </a:rPr>
              <a:t>”</a:t>
            </a:r>
          </a:p>
        </p:txBody>
      </p:sp>
    </p:spTree>
    <p:extLst>
      <p:ext uri="{BB962C8B-B14F-4D97-AF65-F5344CB8AC3E}">
        <p14:creationId xmlns:p14="http://schemas.microsoft.com/office/powerpoint/2010/main" val="6303854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463163" y="16459200"/>
            <a:ext cx="30723840" cy="8147520"/>
          </a:xfrm>
        </p:spPr>
        <p:txBody>
          <a:bodyPr anchor="b">
            <a:normAutofit/>
          </a:bodyPr>
          <a:lstStyle>
            <a:lvl1pPr algn="l">
              <a:defRPr sz="11520" b="0" cap="all"/>
            </a:lvl1pPr>
          </a:lstStyle>
          <a:p>
            <a:r>
              <a:rPr lang="en-GB"/>
              <a:t>Click to edit Master title style</a:t>
            </a:r>
            <a:endParaRPr lang="en-US" dirty="0"/>
          </a:p>
        </p:txBody>
      </p:sp>
      <p:sp>
        <p:nvSpPr>
          <p:cNvPr id="3" name="Text Placeholder 2"/>
          <p:cNvSpPr>
            <a:spLocks noGrp="1"/>
          </p:cNvSpPr>
          <p:nvPr>
            <p:ph type="body" idx="1"/>
          </p:nvPr>
        </p:nvSpPr>
        <p:spPr>
          <a:xfrm>
            <a:off x="2463160" y="24638309"/>
            <a:ext cx="30729564" cy="4129920"/>
          </a:xfrm>
        </p:spPr>
        <p:txBody>
          <a:bodyPr anchor="t">
            <a:normAutofit/>
          </a:bodyPr>
          <a:lstStyle>
            <a:lvl1pPr marL="0" indent="0" algn="l">
              <a:buNone/>
              <a:defRPr sz="7200">
                <a:solidFill>
                  <a:schemeClr val="bg2">
                    <a:lumMod val="75000"/>
                  </a:schemeClr>
                </a:solidFill>
              </a:defRPr>
            </a:lvl1pPr>
            <a:lvl2pPr marL="1645920" indent="0">
              <a:buNone/>
              <a:defRPr sz="6480">
                <a:solidFill>
                  <a:schemeClr val="tx1">
                    <a:tint val="75000"/>
                  </a:schemeClr>
                </a:solidFill>
              </a:defRPr>
            </a:lvl2pPr>
            <a:lvl3pPr marL="3291840" indent="0">
              <a:buNone/>
              <a:defRPr sz="5760">
                <a:solidFill>
                  <a:schemeClr val="tx1">
                    <a:tint val="75000"/>
                  </a:schemeClr>
                </a:solidFill>
              </a:defRPr>
            </a:lvl3pPr>
            <a:lvl4pPr marL="4937760" indent="0">
              <a:buNone/>
              <a:defRPr sz="5040">
                <a:solidFill>
                  <a:schemeClr val="tx1">
                    <a:tint val="75000"/>
                  </a:schemeClr>
                </a:solidFill>
              </a:defRPr>
            </a:lvl4pPr>
            <a:lvl5pPr marL="6583680" indent="0">
              <a:buNone/>
              <a:defRPr sz="5040">
                <a:solidFill>
                  <a:schemeClr val="tx1">
                    <a:tint val="75000"/>
                  </a:schemeClr>
                </a:solidFill>
              </a:defRPr>
            </a:lvl5pPr>
            <a:lvl6pPr marL="8229600" indent="0">
              <a:buNone/>
              <a:defRPr sz="5040">
                <a:solidFill>
                  <a:schemeClr val="tx1">
                    <a:tint val="75000"/>
                  </a:schemeClr>
                </a:solidFill>
              </a:defRPr>
            </a:lvl6pPr>
            <a:lvl7pPr marL="9875520" indent="0">
              <a:buNone/>
              <a:defRPr sz="5040">
                <a:solidFill>
                  <a:schemeClr val="tx1">
                    <a:tint val="75000"/>
                  </a:schemeClr>
                </a:solidFill>
              </a:defRPr>
            </a:lvl7pPr>
            <a:lvl8pPr marL="11521440" indent="0">
              <a:buNone/>
              <a:defRPr sz="5040">
                <a:solidFill>
                  <a:schemeClr val="tx1">
                    <a:tint val="75000"/>
                  </a:schemeClr>
                </a:solidFill>
              </a:defRPr>
            </a:lvl8pPr>
            <a:lvl9pPr marL="13167360" indent="0">
              <a:buNone/>
              <a:defRPr sz="50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041103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4109087" y="3291840"/>
            <a:ext cx="32918400" cy="13167360"/>
          </a:xfrm>
        </p:spPr>
        <p:txBody>
          <a:bodyPr anchor="ctr">
            <a:normAutofit/>
          </a:bodyPr>
          <a:lstStyle>
            <a:lvl1pPr algn="l">
              <a:defRPr sz="1152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63165" y="18856963"/>
            <a:ext cx="30723844" cy="5039357"/>
          </a:xfrm>
        </p:spPr>
        <p:txBody>
          <a:bodyPr vert="horz" lIns="91440" tIns="45720" rIns="91440" bIns="45720" rtlCol="0" anchor="b">
            <a:normAutofit/>
          </a:bodyPr>
          <a:lstStyle>
            <a:lvl1pPr>
              <a:buNone/>
              <a:defRPr lang="en-US" sz="864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2463161" y="23896320"/>
            <a:ext cx="30723844" cy="4876800"/>
          </a:xfrm>
        </p:spPr>
        <p:txBody>
          <a:bodyPr anchor="t">
            <a:normAutofit/>
          </a:bodyPr>
          <a:lstStyle>
            <a:lvl1pPr marL="0" indent="0" algn="l">
              <a:buNone/>
              <a:defRPr sz="6480">
                <a:solidFill>
                  <a:schemeClr val="bg2">
                    <a:lumMod val="75000"/>
                  </a:schemeClr>
                </a:solidFill>
              </a:defRPr>
            </a:lvl1pPr>
            <a:lvl2pPr marL="1645920" indent="0">
              <a:buNone/>
              <a:defRPr sz="6480">
                <a:solidFill>
                  <a:schemeClr val="tx1">
                    <a:tint val="75000"/>
                  </a:schemeClr>
                </a:solidFill>
              </a:defRPr>
            </a:lvl2pPr>
            <a:lvl3pPr marL="3291840" indent="0">
              <a:buNone/>
              <a:defRPr sz="5760">
                <a:solidFill>
                  <a:schemeClr val="tx1">
                    <a:tint val="75000"/>
                  </a:schemeClr>
                </a:solidFill>
              </a:defRPr>
            </a:lvl3pPr>
            <a:lvl4pPr marL="4937760" indent="0">
              <a:buNone/>
              <a:defRPr sz="5040">
                <a:solidFill>
                  <a:schemeClr val="tx1">
                    <a:tint val="75000"/>
                  </a:schemeClr>
                </a:solidFill>
              </a:defRPr>
            </a:lvl4pPr>
            <a:lvl5pPr marL="6583680" indent="0">
              <a:buNone/>
              <a:defRPr sz="5040">
                <a:solidFill>
                  <a:schemeClr val="tx1">
                    <a:tint val="75000"/>
                  </a:schemeClr>
                </a:solidFill>
              </a:defRPr>
            </a:lvl5pPr>
            <a:lvl6pPr marL="8229600" indent="0">
              <a:buNone/>
              <a:defRPr sz="5040">
                <a:solidFill>
                  <a:schemeClr val="tx1">
                    <a:tint val="75000"/>
                  </a:schemeClr>
                </a:solidFill>
              </a:defRPr>
            </a:lvl6pPr>
            <a:lvl7pPr marL="9875520" indent="0">
              <a:buNone/>
              <a:defRPr sz="5040">
                <a:solidFill>
                  <a:schemeClr val="tx1">
                    <a:tint val="75000"/>
                  </a:schemeClr>
                </a:solidFill>
              </a:defRPr>
            </a:lvl7pPr>
            <a:lvl8pPr marL="11521440" indent="0">
              <a:buNone/>
              <a:defRPr sz="5040">
                <a:solidFill>
                  <a:schemeClr val="tx1">
                    <a:tint val="75000"/>
                  </a:schemeClr>
                </a:solidFill>
              </a:defRPr>
            </a:lvl8pPr>
            <a:lvl9pPr marL="13167360" indent="0">
              <a:buNone/>
              <a:defRPr sz="50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
        <p:nvSpPr>
          <p:cNvPr id="11" name="TextBox 10"/>
          <p:cNvSpPr txBox="1"/>
          <p:nvPr/>
        </p:nvSpPr>
        <p:spPr>
          <a:xfrm>
            <a:off x="1914523" y="3898666"/>
            <a:ext cx="2194560" cy="2806925"/>
          </a:xfrm>
          <a:prstGeom prst="rect">
            <a:avLst/>
          </a:prstGeom>
        </p:spPr>
        <p:txBody>
          <a:bodyPr vert="horz" lIns="329184" tIns="164592" rIns="329184" bIns="164592" rtlCol="0" anchor="ctr">
            <a:noAutofit/>
          </a:bodyPr>
          <a:lstStyle/>
          <a:p>
            <a:pPr lvl="0"/>
            <a:r>
              <a:rPr lang="en-US" sz="28800" dirty="0">
                <a:solidFill>
                  <a:schemeClr val="tx1"/>
                </a:solidFill>
                <a:effectLst/>
              </a:rPr>
              <a:t>“</a:t>
            </a:r>
          </a:p>
        </p:txBody>
      </p:sp>
      <p:sp>
        <p:nvSpPr>
          <p:cNvPr id="12" name="TextBox 11"/>
          <p:cNvSpPr txBox="1"/>
          <p:nvPr/>
        </p:nvSpPr>
        <p:spPr>
          <a:xfrm>
            <a:off x="37027483" y="13289285"/>
            <a:ext cx="2194560" cy="2806925"/>
          </a:xfrm>
          <a:prstGeom prst="rect">
            <a:avLst/>
          </a:prstGeom>
        </p:spPr>
        <p:txBody>
          <a:bodyPr vert="horz" lIns="329184" tIns="164592" rIns="329184" bIns="164592" rtlCol="0" anchor="ctr">
            <a:noAutofit/>
          </a:bodyPr>
          <a:lstStyle/>
          <a:p>
            <a:pPr lvl="0" algn="r"/>
            <a:r>
              <a:rPr lang="en-US" sz="28800" dirty="0">
                <a:solidFill>
                  <a:schemeClr val="tx1"/>
                </a:solidFill>
                <a:effectLst/>
              </a:rPr>
              <a:t>”</a:t>
            </a:r>
          </a:p>
        </p:txBody>
      </p:sp>
    </p:spTree>
    <p:extLst>
      <p:ext uri="{BB962C8B-B14F-4D97-AF65-F5344CB8AC3E}">
        <p14:creationId xmlns:p14="http://schemas.microsoft.com/office/powerpoint/2010/main" val="17147600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463167" y="3291840"/>
            <a:ext cx="36210240" cy="1316736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2463163" y="18856963"/>
            <a:ext cx="30723840" cy="4023360"/>
          </a:xfrm>
        </p:spPr>
        <p:txBody>
          <a:bodyPr vert="horz" lIns="91440" tIns="45720" rIns="91440" bIns="45720" rtlCol="0" anchor="b">
            <a:normAutofit/>
          </a:bodyPr>
          <a:lstStyle>
            <a:lvl1pPr>
              <a:buNone/>
              <a:defRPr lang="en-US" sz="864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2463161" y="22880316"/>
            <a:ext cx="30723844" cy="5892802"/>
          </a:xfrm>
        </p:spPr>
        <p:txBody>
          <a:bodyPr anchor="t">
            <a:normAutofit/>
          </a:bodyPr>
          <a:lstStyle>
            <a:lvl1pPr marL="0" indent="0" algn="l">
              <a:buNone/>
              <a:defRPr sz="6480">
                <a:solidFill>
                  <a:schemeClr val="bg2">
                    <a:lumMod val="75000"/>
                  </a:schemeClr>
                </a:solidFill>
              </a:defRPr>
            </a:lvl1pPr>
            <a:lvl2pPr marL="1645920" indent="0">
              <a:buNone/>
              <a:defRPr sz="6480">
                <a:solidFill>
                  <a:schemeClr val="tx1">
                    <a:tint val="75000"/>
                  </a:schemeClr>
                </a:solidFill>
              </a:defRPr>
            </a:lvl2pPr>
            <a:lvl3pPr marL="3291840" indent="0">
              <a:buNone/>
              <a:defRPr sz="5760">
                <a:solidFill>
                  <a:schemeClr val="tx1">
                    <a:tint val="75000"/>
                  </a:schemeClr>
                </a:solidFill>
              </a:defRPr>
            </a:lvl3pPr>
            <a:lvl4pPr marL="4937760" indent="0">
              <a:buNone/>
              <a:defRPr sz="5040">
                <a:solidFill>
                  <a:schemeClr val="tx1">
                    <a:tint val="75000"/>
                  </a:schemeClr>
                </a:solidFill>
              </a:defRPr>
            </a:lvl4pPr>
            <a:lvl5pPr marL="6583680" indent="0">
              <a:buNone/>
              <a:defRPr sz="5040">
                <a:solidFill>
                  <a:schemeClr val="tx1">
                    <a:tint val="75000"/>
                  </a:schemeClr>
                </a:solidFill>
              </a:defRPr>
            </a:lvl5pPr>
            <a:lvl6pPr marL="8229600" indent="0">
              <a:buNone/>
              <a:defRPr sz="5040">
                <a:solidFill>
                  <a:schemeClr val="tx1">
                    <a:tint val="75000"/>
                  </a:schemeClr>
                </a:solidFill>
              </a:defRPr>
            </a:lvl6pPr>
            <a:lvl7pPr marL="9875520" indent="0">
              <a:buNone/>
              <a:defRPr sz="5040">
                <a:solidFill>
                  <a:schemeClr val="tx1">
                    <a:tint val="75000"/>
                  </a:schemeClr>
                </a:solidFill>
              </a:defRPr>
            </a:lvl7pPr>
            <a:lvl8pPr marL="11521440" indent="0">
              <a:buNone/>
              <a:defRPr sz="5040">
                <a:solidFill>
                  <a:schemeClr val="tx1">
                    <a:tint val="75000"/>
                  </a:schemeClr>
                </a:solidFill>
              </a:defRPr>
            </a:lvl8pPr>
            <a:lvl9pPr marL="13167360" indent="0">
              <a:buNone/>
              <a:defRPr sz="50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64096856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5114330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266763" y="3291840"/>
            <a:ext cx="7406640" cy="21945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468880" y="3291840"/>
            <a:ext cx="28163520" cy="2548128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90031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83C4"/>
        </a:solidFill>
        <a:effectLst/>
      </p:bgPr>
    </p:bg>
    <p:spTree>
      <p:nvGrpSpPr>
        <p:cNvPr id="1" name=""/>
        <p:cNvGrpSpPr/>
        <p:nvPr/>
      </p:nvGrpSpPr>
      <p:grpSpPr>
        <a:xfrm>
          <a:off x="0" y="0"/>
          <a:ext cx="0" cy="0"/>
          <a:chOff x="0" y="0"/>
          <a:chExt cx="0" cy="0"/>
        </a:xfrm>
      </p:grpSpPr>
      <p:sp>
        <p:nvSpPr>
          <p:cNvPr id="1031" name="Rectangle 7">
            <a:extLst>
              <a:ext uri="{FF2B5EF4-FFF2-40B4-BE49-F238E27FC236}">
                <a16:creationId xmlns:a16="http://schemas.microsoft.com/office/drawing/2014/main" id="{57BF5206-F13E-FD9F-53C4-84C1057EDFB6}"/>
              </a:ext>
            </a:extLst>
          </p:cNvPr>
          <p:cNvSpPr>
            <a:spLocks noChangeArrowheads="1"/>
          </p:cNvSpPr>
          <p:nvPr userDrawn="1"/>
        </p:nvSpPr>
        <p:spPr bwMode="auto">
          <a:xfrm>
            <a:off x="0" y="5483225"/>
            <a:ext cx="9140825" cy="27424063"/>
          </a:xfrm>
          <a:prstGeom prst="rect">
            <a:avLst/>
          </a:prstGeom>
          <a:solidFill>
            <a:srgbClr val="B3D9FF"/>
          </a:solidFill>
          <a:ln>
            <a:noFill/>
          </a:ln>
          <a:effectLst/>
        </p:spPr>
        <p:txBody>
          <a:bodyPr wrap="none" lIns="457200" tIns="228600" rIns="457200" bIns="457200"/>
          <a:lstStyle>
            <a:lvl1pPr defTabSz="4389438">
              <a:defRPr>
                <a:solidFill>
                  <a:schemeClr val="tx1"/>
                </a:solidFill>
                <a:latin typeface="Arial" panose="020B0604020202020204" pitchFamily="34" charset="0"/>
              </a:defRPr>
            </a:lvl1pPr>
            <a:lvl2pPr defTabSz="4389438">
              <a:defRPr>
                <a:solidFill>
                  <a:schemeClr val="tx1"/>
                </a:solidFill>
                <a:latin typeface="Arial" panose="020B0604020202020204" pitchFamily="34" charset="0"/>
              </a:defRPr>
            </a:lvl2pPr>
            <a:lvl3pPr defTabSz="4389438">
              <a:defRPr>
                <a:solidFill>
                  <a:schemeClr val="tx1"/>
                </a:solidFill>
                <a:latin typeface="Arial" panose="020B0604020202020204" pitchFamily="34" charset="0"/>
              </a:defRPr>
            </a:lvl3pPr>
            <a:lvl4pPr defTabSz="4389438">
              <a:defRPr>
                <a:solidFill>
                  <a:schemeClr val="tx1"/>
                </a:solidFill>
                <a:latin typeface="Arial" panose="020B0604020202020204" pitchFamily="34" charset="0"/>
              </a:defRPr>
            </a:lvl4pPr>
            <a:lvl5pPr defTabSz="4389438">
              <a:defRPr>
                <a:solidFill>
                  <a:schemeClr val="tx1"/>
                </a:solidFill>
                <a:latin typeface="Arial" panose="020B0604020202020204" pitchFamily="34" charset="0"/>
              </a:defRPr>
            </a:lvl5pPr>
            <a:lvl6pPr defTabSz="4389438" fontAlgn="base">
              <a:spcBef>
                <a:spcPct val="0"/>
              </a:spcBef>
              <a:spcAft>
                <a:spcPct val="0"/>
              </a:spcAft>
              <a:defRPr>
                <a:solidFill>
                  <a:schemeClr val="tx1"/>
                </a:solidFill>
                <a:latin typeface="Arial" panose="020B0604020202020204" pitchFamily="34" charset="0"/>
              </a:defRPr>
            </a:lvl6pPr>
            <a:lvl7pPr defTabSz="4389438" fontAlgn="base">
              <a:spcBef>
                <a:spcPct val="0"/>
              </a:spcBef>
              <a:spcAft>
                <a:spcPct val="0"/>
              </a:spcAft>
              <a:defRPr>
                <a:solidFill>
                  <a:schemeClr val="tx1"/>
                </a:solidFill>
                <a:latin typeface="Arial" panose="020B0604020202020204" pitchFamily="34" charset="0"/>
              </a:defRPr>
            </a:lvl7pPr>
            <a:lvl8pPr defTabSz="4389438" fontAlgn="base">
              <a:spcBef>
                <a:spcPct val="0"/>
              </a:spcBef>
              <a:spcAft>
                <a:spcPct val="0"/>
              </a:spcAft>
              <a:defRPr>
                <a:solidFill>
                  <a:schemeClr val="tx1"/>
                </a:solidFill>
                <a:latin typeface="Arial" panose="020B0604020202020204" pitchFamily="34" charset="0"/>
              </a:defRPr>
            </a:lvl8pPr>
            <a:lvl9pPr defTabSz="4389438" fontAlgn="base">
              <a:spcBef>
                <a:spcPct val="0"/>
              </a:spcBef>
              <a:spcAft>
                <a:spcPct val="0"/>
              </a:spcAft>
              <a:defRPr>
                <a:solidFill>
                  <a:schemeClr val="tx1"/>
                </a:solidFill>
                <a:latin typeface="Arial" panose="020B0604020202020204" pitchFamily="34" charset="0"/>
              </a:defRPr>
            </a:lvl9pPr>
          </a:lstStyle>
          <a:p>
            <a:pPr algn="ctr" eaLnBrk="1" hangingPunct="1">
              <a:defRPr/>
            </a:pPr>
            <a:endParaRPr lang="en-US" altLang="en-US" sz="4800">
              <a:latin typeface="Impact" panose="020B0806030902050204" pitchFamily="34" charset="0"/>
            </a:endParaRPr>
          </a:p>
        </p:txBody>
      </p:sp>
      <p:sp>
        <p:nvSpPr>
          <p:cNvPr id="1027" name="Rectangle 8">
            <a:extLst>
              <a:ext uri="{FF2B5EF4-FFF2-40B4-BE49-F238E27FC236}">
                <a16:creationId xmlns:a16="http://schemas.microsoft.com/office/drawing/2014/main" id="{607F0D32-64CD-AA62-13FA-44C1903508EF}"/>
              </a:ext>
            </a:extLst>
          </p:cNvPr>
          <p:cNvSpPr>
            <a:spLocks noChangeArrowheads="1"/>
          </p:cNvSpPr>
          <p:nvPr userDrawn="1"/>
        </p:nvSpPr>
        <p:spPr bwMode="auto">
          <a:xfrm>
            <a:off x="9140825" y="0"/>
            <a:ext cx="34736088" cy="5484813"/>
          </a:xfrm>
          <a:prstGeom prst="rect">
            <a:avLst/>
          </a:prstGeom>
          <a:solidFill>
            <a:srgbClr val="B3D9FF"/>
          </a:solidFill>
          <a:ln>
            <a:noFill/>
          </a:ln>
          <a:effectLst/>
        </p:spPr>
        <p:txBody>
          <a:bodyPr wrap="none" lIns="457200" tIns="457200" rIns="457200" bIns="4572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defRPr/>
            </a:pPr>
            <a:endParaRPr lang="en-GB" altLang="en-US"/>
          </a:p>
        </p:txBody>
      </p:sp>
      <p:sp>
        <p:nvSpPr>
          <p:cNvPr id="1028" name="Rectangle 9">
            <a:extLst>
              <a:ext uri="{FF2B5EF4-FFF2-40B4-BE49-F238E27FC236}">
                <a16:creationId xmlns:a16="http://schemas.microsoft.com/office/drawing/2014/main" id="{C8C94CFC-0865-7739-D55D-1822133DDE2B}"/>
              </a:ext>
            </a:extLst>
          </p:cNvPr>
          <p:cNvSpPr>
            <a:spLocks noChangeArrowheads="1"/>
          </p:cNvSpPr>
          <p:nvPr userDrawn="1"/>
        </p:nvSpPr>
        <p:spPr bwMode="auto">
          <a:xfrm>
            <a:off x="9140825" y="5483225"/>
            <a:ext cx="34736088" cy="27424063"/>
          </a:xfrm>
          <a:prstGeom prst="rect">
            <a:avLst/>
          </a:prstGeom>
          <a:solidFill>
            <a:srgbClr val="EAEAEA"/>
          </a:solidFill>
          <a:ln>
            <a:noFill/>
          </a:ln>
          <a:effectLst/>
        </p:spPr>
        <p:txBody>
          <a:bodyPr wrap="none" lIns="457200" tIns="457200" rIns="457200" bIns="4572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defRPr/>
            </a:pPr>
            <a:endParaRPr lang="en-GB" altLang="en-US"/>
          </a:p>
        </p:txBody>
      </p:sp>
      <p:sp>
        <p:nvSpPr>
          <p:cNvPr id="1029" name="Line 11">
            <a:extLst>
              <a:ext uri="{FF2B5EF4-FFF2-40B4-BE49-F238E27FC236}">
                <a16:creationId xmlns:a16="http://schemas.microsoft.com/office/drawing/2014/main" id="{52985BC5-3B12-32AD-4287-F8C10C21F20D}"/>
              </a:ext>
            </a:extLst>
          </p:cNvPr>
          <p:cNvSpPr>
            <a:spLocks noChangeShapeType="1"/>
          </p:cNvSpPr>
          <p:nvPr userDrawn="1"/>
        </p:nvSpPr>
        <p:spPr bwMode="auto">
          <a:xfrm>
            <a:off x="9144000" y="0"/>
            <a:ext cx="0" cy="3291840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30" name="Line 12">
            <a:extLst>
              <a:ext uri="{FF2B5EF4-FFF2-40B4-BE49-F238E27FC236}">
                <a16:creationId xmlns:a16="http://schemas.microsoft.com/office/drawing/2014/main" id="{87FDF2F7-4803-A349-9F5C-C6E7E08842A2}"/>
              </a:ext>
            </a:extLst>
          </p:cNvPr>
          <p:cNvSpPr>
            <a:spLocks noChangeShapeType="1"/>
          </p:cNvSpPr>
          <p:nvPr userDrawn="1"/>
        </p:nvSpPr>
        <p:spPr bwMode="auto">
          <a:xfrm>
            <a:off x="0" y="5486400"/>
            <a:ext cx="43876913" cy="0"/>
          </a:xfrm>
          <a:prstGeom prst="line">
            <a:avLst/>
          </a:prstGeom>
          <a:noFill/>
          <a:ln w="762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2" name="Picture 15">
            <a:extLst>
              <a:ext uri="{FF2B5EF4-FFF2-40B4-BE49-F238E27FC236}">
                <a16:creationId xmlns:a16="http://schemas.microsoft.com/office/drawing/2014/main" id="{E76F0848-040F-9F51-5D09-42B8FD6BA5EE}"/>
              </a:ext>
            </a:extLst>
          </p:cNvPr>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2819400" y="32394525"/>
            <a:ext cx="3502025"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389438" rtl="0" eaLnBrk="0" fontAlgn="base" hangingPunct="0">
        <a:spcBef>
          <a:spcPct val="0"/>
        </a:spcBef>
        <a:spcAft>
          <a:spcPct val="0"/>
        </a:spcAft>
        <a:defRPr sz="21100" kern="1200">
          <a:solidFill>
            <a:schemeClr val="tx2"/>
          </a:solidFill>
          <a:latin typeface="+mj-lt"/>
          <a:ea typeface="+mj-ea"/>
          <a:cs typeface="+mj-cs"/>
        </a:defRPr>
      </a:lvl1pPr>
      <a:lvl2pPr algn="ctr" defTabSz="4389438" rtl="0" eaLnBrk="0" fontAlgn="base" hangingPunct="0">
        <a:spcBef>
          <a:spcPct val="0"/>
        </a:spcBef>
        <a:spcAft>
          <a:spcPct val="0"/>
        </a:spcAft>
        <a:defRPr sz="21100">
          <a:solidFill>
            <a:schemeClr val="tx2"/>
          </a:solidFill>
          <a:latin typeface="Arial" panose="020B0604020202020204" pitchFamily="34" charset="0"/>
        </a:defRPr>
      </a:lvl2pPr>
      <a:lvl3pPr algn="ctr" defTabSz="4389438" rtl="0" eaLnBrk="0" fontAlgn="base" hangingPunct="0">
        <a:spcBef>
          <a:spcPct val="0"/>
        </a:spcBef>
        <a:spcAft>
          <a:spcPct val="0"/>
        </a:spcAft>
        <a:defRPr sz="21100">
          <a:solidFill>
            <a:schemeClr val="tx2"/>
          </a:solidFill>
          <a:latin typeface="Arial" panose="020B0604020202020204" pitchFamily="34" charset="0"/>
        </a:defRPr>
      </a:lvl3pPr>
      <a:lvl4pPr algn="ctr" defTabSz="4389438" rtl="0" eaLnBrk="0" fontAlgn="base" hangingPunct="0">
        <a:spcBef>
          <a:spcPct val="0"/>
        </a:spcBef>
        <a:spcAft>
          <a:spcPct val="0"/>
        </a:spcAft>
        <a:defRPr sz="21100">
          <a:solidFill>
            <a:schemeClr val="tx2"/>
          </a:solidFill>
          <a:latin typeface="Arial" panose="020B0604020202020204" pitchFamily="34" charset="0"/>
        </a:defRPr>
      </a:lvl4pPr>
      <a:lvl5pPr algn="ctr" defTabSz="4389438" rtl="0" eaLnBrk="0" fontAlgn="base" hangingPunct="0">
        <a:spcBef>
          <a:spcPct val="0"/>
        </a:spcBef>
        <a:spcAft>
          <a:spcPct val="0"/>
        </a:spcAft>
        <a:defRPr sz="21100">
          <a:solidFill>
            <a:schemeClr val="tx2"/>
          </a:solidFill>
          <a:latin typeface="Arial" panose="020B0604020202020204" pitchFamily="34" charset="0"/>
        </a:defRPr>
      </a:lvl5pPr>
      <a:lvl6pPr marL="457200" algn="ctr" defTabSz="4389438" rtl="0" fontAlgn="base">
        <a:spcBef>
          <a:spcPct val="0"/>
        </a:spcBef>
        <a:spcAft>
          <a:spcPct val="0"/>
        </a:spcAft>
        <a:defRPr sz="21100">
          <a:solidFill>
            <a:schemeClr val="tx2"/>
          </a:solidFill>
          <a:latin typeface="Arial" panose="020B0604020202020204" pitchFamily="34" charset="0"/>
        </a:defRPr>
      </a:lvl6pPr>
      <a:lvl7pPr marL="914400" algn="ctr" defTabSz="4389438" rtl="0" fontAlgn="base">
        <a:spcBef>
          <a:spcPct val="0"/>
        </a:spcBef>
        <a:spcAft>
          <a:spcPct val="0"/>
        </a:spcAft>
        <a:defRPr sz="21100">
          <a:solidFill>
            <a:schemeClr val="tx2"/>
          </a:solidFill>
          <a:latin typeface="Arial" panose="020B0604020202020204" pitchFamily="34" charset="0"/>
        </a:defRPr>
      </a:lvl7pPr>
      <a:lvl8pPr marL="1371600" algn="ctr" defTabSz="4389438" rtl="0" fontAlgn="base">
        <a:spcBef>
          <a:spcPct val="0"/>
        </a:spcBef>
        <a:spcAft>
          <a:spcPct val="0"/>
        </a:spcAft>
        <a:defRPr sz="21100">
          <a:solidFill>
            <a:schemeClr val="tx2"/>
          </a:solidFill>
          <a:latin typeface="Arial" panose="020B0604020202020204" pitchFamily="34" charset="0"/>
        </a:defRPr>
      </a:lvl8pPr>
      <a:lvl9pPr marL="1828800" algn="ctr" defTabSz="4389438" rtl="0" fontAlgn="base">
        <a:spcBef>
          <a:spcPct val="0"/>
        </a:spcBef>
        <a:spcAft>
          <a:spcPct val="0"/>
        </a:spcAft>
        <a:defRPr sz="21100">
          <a:solidFill>
            <a:schemeClr val="tx2"/>
          </a:solidFill>
          <a:latin typeface="Arial" panose="020B0604020202020204" pitchFamily="34" charset="0"/>
        </a:defRPr>
      </a:lvl9pPr>
    </p:titleStyle>
    <p:bodyStyle>
      <a:lvl1pPr marL="1646238" indent="-1646238" algn="l" defTabSz="4389438" rtl="0" eaLnBrk="0" fontAlgn="base" hangingPunct="0">
        <a:spcBef>
          <a:spcPct val="20000"/>
        </a:spcBef>
        <a:spcAft>
          <a:spcPct val="0"/>
        </a:spcAft>
        <a:buChar char="•"/>
        <a:defRPr sz="15400" kern="1200">
          <a:solidFill>
            <a:schemeClr val="tx1"/>
          </a:solidFill>
          <a:latin typeface="+mn-lt"/>
          <a:ea typeface="+mn-ea"/>
          <a:cs typeface="+mn-cs"/>
        </a:defRPr>
      </a:lvl1pPr>
      <a:lvl2pPr marL="3565525" indent="-1371600" algn="l" defTabSz="4389438" rtl="0" eaLnBrk="0" fontAlgn="base" hangingPunct="0">
        <a:spcBef>
          <a:spcPct val="20000"/>
        </a:spcBef>
        <a:spcAft>
          <a:spcPct val="0"/>
        </a:spcAft>
        <a:buChar char="–"/>
        <a:defRPr sz="13400" kern="1200">
          <a:solidFill>
            <a:schemeClr val="tx1"/>
          </a:solidFill>
          <a:latin typeface="+mn-lt"/>
          <a:ea typeface="+mn-ea"/>
          <a:cs typeface="+mn-cs"/>
        </a:defRPr>
      </a:lvl2pPr>
      <a:lvl3pPr marL="5486400" indent="-1096963" algn="l" defTabSz="4389438" rtl="0" eaLnBrk="0" fontAlgn="base" hangingPunct="0">
        <a:spcBef>
          <a:spcPct val="20000"/>
        </a:spcBef>
        <a:spcAft>
          <a:spcPct val="0"/>
        </a:spcAft>
        <a:buChar char="•"/>
        <a:defRPr sz="11500" kern="1200">
          <a:solidFill>
            <a:schemeClr val="tx1"/>
          </a:solidFill>
          <a:latin typeface="+mn-lt"/>
          <a:ea typeface="+mn-ea"/>
          <a:cs typeface="+mn-cs"/>
        </a:defRPr>
      </a:lvl3pPr>
      <a:lvl4pPr marL="7680325" indent="-1096963" algn="l" defTabSz="4389438" rtl="0" eaLnBrk="0" fontAlgn="base" hangingPunct="0">
        <a:spcBef>
          <a:spcPct val="20000"/>
        </a:spcBef>
        <a:spcAft>
          <a:spcPct val="0"/>
        </a:spcAft>
        <a:buChar char="–"/>
        <a:defRPr sz="9600" kern="1200">
          <a:solidFill>
            <a:schemeClr val="tx1"/>
          </a:solidFill>
          <a:latin typeface="+mn-lt"/>
          <a:ea typeface="+mn-ea"/>
          <a:cs typeface="+mn-cs"/>
        </a:defRPr>
      </a:lvl4pPr>
      <a:lvl5pPr marL="9875838" indent="-1096963" algn="l" defTabSz="4389438" rtl="0" eaLnBrk="0" fontAlgn="base" hangingPunct="0">
        <a:spcBef>
          <a:spcPct val="20000"/>
        </a:spcBef>
        <a:spcAft>
          <a:spcPct val="0"/>
        </a:spcAft>
        <a:buChar char="»"/>
        <a:defRPr sz="9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33145088" y="14224001"/>
            <a:ext cx="10734689" cy="15402562"/>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2463163" y="21539196"/>
            <a:ext cx="30723840" cy="7233922"/>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463163" y="3291842"/>
            <a:ext cx="30723840" cy="17353282"/>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5655883" y="29626562"/>
            <a:ext cx="5760720" cy="1752600"/>
          </a:xfrm>
          <a:prstGeom prst="rect">
            <a:avLst/>
          </a:prstGeom>
        </p:spPr>
        <p:txBody>
          <a:bodyPr vert="horz" lIns="91440" tIns="45720" rIns="91440" bIns="45720" rtlCol="0" anchor="t"/>
          <a:lstStyle>
            <a:lvl1pPr algn="r">
              <a:defRPr sz="3600" b="0" i="0">
                <a:solidFill>
                  <a:schemeClr val="bg2">
                    <a:lumMod val="50000"/>
                  </a:schemeClr>
                </a:solidFill>
                <a:effectLst/>
                <a:latin typeface="+mn-lt"/>
              </a:defRPr>
            </a:lvl1pPr>
          </a:lstStyle>
          <a:p>
            <a:fld id="{5F277553-F296-4DFB-BD15-770B47FF2CCF}" type="datetimeFigureOut">
              <a:rPr lang="en-GB" smtClean="0"/>
              <a:t>05/07/2026</a:t>
            </a:fld>
            <a:endParaRPr lang="en-GB"/>
          </a:p>
        </p:txBody>
      </p:sp>
      <p:sp>
        <p:nvSpPr>
          <p:cNvPr id="5" name="Footer Placeholder 4"/>
          <p:cNvSpPr>
            <a:spLocks noGrp="1"/>
          </p:cNvSpPr>
          <p:nvPr>
            <p:ph type="ftr" sz="quarter" idx="3"/>
          </p:nvPr>
        </p:nvSpPr>
        <p:spPr>
          <a:xfrm>
            <a:off x="2463163" y="29626562"/>
            <a:ext cx="27157680" cy="1752600"/>
          </a:xfrm>
          <a:prstGeom prst="rect">
            <a:avLst/>
          </a:prstGeom>
        </p:spPr>
        <p:txBody>
          <a:bodyPr vert="horz" lIns="91440" tIns="45720" rIns="91440" bIns="45720" rtlCol="0" anchor="t"/>
          <a:lstStyle>
            <a:lvl1pPr algn="l">
              <a:defRPr sz="36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37307522" y="26776682"/>
            <a:ext cx="4112082" cy="3215640"/>
          </a:xfrm>
          <a:prstGeom prst="rect">
            <a:avLst/>
          </a:prstGeom>
        </p:spPr>
        <p:txBody>
          <a:bodyPr vert="horz" lIns="91440" tIns="45720" rIns="91440" bIns="45720" rtlCol="0" anchor="b"/>
          <a:lstStyle>
            <a:lvl1pPr algn="r">
              <a:defRPr sz="11520" b="0" i="0">
                <a:solidFill>
                  <a:schemeClr val="bg2">
                    <a:lumMod val="50000"/>
                  </a:schemeClr>
                </a:solidFill>
                <a:effectLst/>
                <a:latin typeface="+mn-lt"/>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69475506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1645920" rtl="0" eaLnBrk="1" latinLnBrk="0" hangingPunct="1">
        <a:spcBef>
          <a:spcPct val="0"/>
        </a:spcBef>
        <a:buNone/>
        <a:defRPr sz="1296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28700" indent="-102870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7200" kern="1200" cap="none">
          <a:solidFill>
            <a:schemeClr val="bg2">
              <a:lumMod val="75000"/>
            </a:schemeClr>
          </a:solidFill>
          <a:effectLst/>
          <a:latin typeface="+mn-lt"/>
          <a:ea typeface="+mn-ea"/>
          <a:cs typeface="+mn-cs"/>
        </a:defRPr>
      </a:lvl1pPr>
      <a:lvl2pPr marL="2674620" indent="-102870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6480" kern="1200" cap="none">
          <a:solidFill>
            <a:schemeClr val="bg2">
              <a:lumMod val="75000"/>
            </a:schemeClr>
          </a:solidFill>
          <a:effectLst/>
          <a:latin typeface="+mn-lt"/>
          <a:ea typeface="+mn-ea"/>
          <a:cs typeface="+mn-cs"/>
        </a:defRPr>
      </a:lvl2pPr>
      <a:lvl3pPr marL="4320540" indent="-102870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760" kern="1200" cap="none">
          <a:solidFill>
            <a:schemeClr val="bg2">
              <a:lumMod val="75000"/>
            </a:schemeClr>
          </a:solidFill>
          <a:effectLst/>
          <a:latin typeface="+mn-lt"/>
          <a:ea typeface="+mn-ea"/>
          <a:cs typeface="+mn-cs"/>
        </a:defRPr>
      </a:lvl3pPr>
      <a:lvl4pPr marL="5554980" indent="-61722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040" kern="1200" cap="none">
          <a:solidFill>
            <a:schemeClr val="bg2">
              <a:lumMod val="75000"/>
            </a:schemeClr>
          </a:solidFill>
          <a:effectLst/>
          <a:latin typeface="+mn-lt"/>
          <a:ea typeface="+mn-ea"/>
          <a:cs typeface="+mn-cs"/>
        </a:defRPr>
      </a:lvl4pPr>
      <a:lvl5pPr marL="7200900" indent="-61722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040" kern="1200" cap="none">
          <a:solidFill>
            <a:schemeClr val="bg2">
              <a:lumMod val="75000"/>
            </a:schemeClr>
          </a:solidFill>
          <a:effectLst/>
          <a:latin typeface="+mn-lt"/>
          <a:ea typeface="+mn-ea"/>
          <a:cs typeface="+mn-cs"/>
        </a:defRPr>
      </a:lvl5pPr>
      <a:lvl6pPr marL="9052560" indent="-82296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040" kern="1200" cap="none">
          <a:solidFill>
            <a:schemeClr val="bg2">
              <a:lumMod val="75000"/>
            </a:schemeClr>
          </a:solidFill>
          <a:effectLst/>
          <a:latin typeface="+mn-lt"/>
          <a:ea typeface="+mn-ea"/>
          <a:cs typeface="+mn-cs"/>
        </a:defRPr>
      </a:lvl6pPr>
      <a:lvl7pPr marL="10698480" indent="-82296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040" kern="1200" cap="none">
          <a:solidFill>
            <a:schemeClr val="bg2">
              <a:lumMod val="75000"/>
            </a:schemeClr>
          </a:solidFill>
          <a:effectLst/>
          <a:latin typeface="+mn-lt"/>
          <a:ea typeface="+mn-ea"/>
          <a:cs typeface="+mn-cs"/>
        </a:defRPr>
      </a:lvl7pPr>
      <a:lvl8pPr marL="12344400" indent="-82296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040" kern="1200" cap="none">
          <a:solidFill>
            <a:schemeClr val="bg2">
              <a:lumMod val="75000"/>
            </a:schemeClr>
          </a:solidFill>
          <a:effectLst/>
          <a:latin typeface="+mn-lt"/>
          <a:ea typeface="+mn-ea"/>
          <a:cs typeface="+mn-cs"/>
        </a:defRPr>
      </a:lvl8pPr>
      <a:lvl9pPr marL="13990320" indent="-822960" algn="l" defTabSz="1645920" rtl="0" eaLnBrk="1" latinLnBrk="0" hangingPunct="1">
        <a:spcBef>
          <a:spcPct val="20000"/>
        </a:spcBef>
        <a:spcAft>
          <a:spcPts val="2160"/>
        </a:spcAft>
        <a:buClr>
          <a:schemeClr val="tx1"/>
        </a:buClr>
        <a:buSzPct val="80000"/>
        <a:buFont typeface="Wingdings 3" panose="05040102010807070707" pitchFamily="18" charset="2"/>
        <a:buChar char=""/>
        <a:defRPr sz="5040" kern="1200" cap="none">
          <a:solidFill>
            <a:schemeClr val="bg2">
              <a:lumMod val="75000"/>
            </a:schemeClr>
          </a:solidFill>
          <a:effectLst/>
          <a:latin typeface="+mn-lt"/>
          <a:ea typeface="+mn-ea"/>
          <a:cs typeface="+mn-cs"/>
        </a:defRPr>
      </a:lvl9pPr>
    </p:bodyStyle>
    <p:otherStyle>
      <a:defPPr>
        <a:defRPr lang="en-US"/>
      </a:defPPr>
      <a:lvl1pPr marL="0" algn="l" defTabSz="1645920" rtl="0" eaLnBrk="1" latinLnBrk="0" hangingPunct="1">
        <a:defRPr sz="6480" kern="1200">
          <a:solidFill>
            <a:schemeClr val="tx1"/>
          </a:solidFill>
          <a:latin typeface="+mn-lt"/>
          <a:ea typeface="+mn-ea"/>
          <a:cs typeface="+mn-cs"/>
        </a:defRPr>
      </a:lvl1pPr>
      <a:lvl2pPr marL="1645920" algn="l" defTabSz="1645920" rtl="0" eaLnBrk="1" latinLnBrk="0" hangingPunct="1">
        <a:defRPr sz="6480" kern="1200">
          <a:solidFill>
            <a:schemeClr val="tx1"/>
          </a:solidFill>
          <a:latin typeface="+mn-lt"/>
          <a:ea typeface="+mn-ea"/>
          <a:cs typeface="+mn-cs"/>
        </a:defRPr>
      </a:lvl2pPr>
      <a:lvl3pPr marL="3291840" algn="l" defTabSz="1645920" rtl="0" eaLnBrk="1" latinLnBrk="0" hangingPunct="1">
        <a:defRPr sz="6480" kern="1200">
          <a:solidFill>
            <a:schemeClr val="tx1"/>
          </a:solidFill>
          <a:latin typeface="+mn-lt"/>
          <a:ea typeface="+mn-ea"/>
          <a:cs typeface="+mn-cs"/>
        </a:defRPr>
      </a:lvl3pPr>
      <a:lvl4pPr marL="4937760" algn="l" defTabSz="1645920" rtl="0" eaLnBrk="1" latinLnBrk="0" hangingPunct="1">
        <a:defRPr sz="6480" kern="1200">
          <a:solidFill>
            <a:schemeClr val="tx1"/>
          </a:solidFill>
          <a:latin typeface="+mn-lt"/>
          <a:ea typeface="+mn-ea"/>
          <a:cs typeface="+mn-cs"/>
        </a:defRPr>
      </a:lvl4pPr>
      <a:lvl5pPr marL="6583680" algn="l" defTabSz="1645920" rtl="0" eaLnBrk="1" latinLnBrk="0" hangingPunct="1">
        <a:defRPr sz="6480" kern="1200">
          <a:solidFill>
            <a:schemeClr val="tx1"/>
          </a:solidFill>
          <a:latin typeface="+mn-lt"/>
          <a:ea typeface="+mn-ea"/>
          <a:cs typeface="+mn-cs"/>
        </a:defRPr>
      </a:lvl5pPr>
      <a:lvl6pPr marL="8229600" algn="l" defTabSz="1645920" rtl="0" eaLnBrk="1" latinLnBrk="0" hangingPunct="1">
        <a:defRPr sz="6480" kern="1200">
          <a:solidFill>
            <a:schemeClr val="tx1"/>
          </a:solidFill>
          <a:latin typeface="+mn-lt"/>
          <a:ea typeface="+mn-ea"/>
          <a:cs typeface="+mn-cs"/>
        </a:defRPr>
      </a:lvl6pPr>
      <a:lvl7pPr marL="9875520" algn="l" defTabSz="1645920" rtl="0" eaLnBrk="1" latinLnBrk="0" hangingPunct="1">
        <a:defRPr sz="6480" kern="1200">
          <a:solidFill>
            <a:schemeClr val="tx1"/>
          </a:solidFill>
          <a:latin typeface="+mn-lt"/>
          <a:ea typeface="+mn-ea"/>
          <a:cs typeface="+mn-cs"/>
        </a:defRPr>
      </a:lvl7pPr>
      <a:lvl8pPr marL="11521440" algn="l" defTabSz="1645920" rtl="0" eaLnBrk="1" latinLnBrk="0" hangingPunct="1">
        <a:defRPr sz="6480" kern="1200">
          <a:solidFill>
            <a:schemeClr val="tx1"/>
          </a:solidFill>
          <a:latin typeface="+mn-lt"/>
          <a:ea typeface="+mn-ea"/>
          <a:cs typeface="+mn-cs"/>
        </a:defRPr>
      </a:lvl8pPr>
      <a:lvl9pPr marL="13167360" algn="l" defTabSz="164592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1580083" y="5793638"/>
            <a:ext cx="40357958"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1645920" eaLnBrk="1" fontAlgn="auto" hangingPunct="1">
              <a:spcBef>
                <a:spcPts val="0"/>
              </a:spcBef>
              <a:spcAft>
                <a:spcPts val="0"/>
              </a:spcAft>
            </a:pPr>
            <a:r>
              <a:rPr lang="en-GB" sz="6480" dirty="0">
                <a:solidFill>
                  <a:prstClr val="white"/>
                </a:solidFill>
                <a:latin typeface="Century Gothic" panose="020B0502020202020204"/>
              </a:rPr>
              <a:t>Student Name</a:t>
            </a:r>
            <a:r>
              <a:rPr lang="en-GB" sz="6480">
                <a:solidFill>
                  <a:prstClr val="white"/>
                </a:solidFill>
                <a:latin typeface="Century Gothic" panose="020B0502020202020204"/>
              </a:rPr>
              <a:t>: EDINAH NYIRANKUSI  </a:t>
            </a:r>
            <a:endParaRPr lang="en-GB" sz="6480" dirty="0">
              <a:solidFill>
                <a:prstClr val="white"/>
              </a:solidFill>
              <a:latin typeface="Century Gothic" panose="020B0502020202020204"/>
            </a:endParaRP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1580083" y="9140342"/>
            <a:ext cx="40357958"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1645920" eaLnBrk="1" fontAlgn="auto" hangingPunct="1">
              <a:spcBef>
                <a:spcPts val="0"/>
              </a:spcBef>
              <a:spcAft>
                <a:spcPts val="0"/>
              </a:spcAft>
            </a:pPr>
            <a:r>
              <a:rPr lang="en-GB" sz="6480" dirty="0">
                <a:solidFill>
                  <a:prstClr val="white"/>
                </a:solidFill>
                <a:latin typeface="Century Gothic" panose="020B0502020202020204"/>
              </a:rPr>
              <a:t>Student Number:  2333162</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1580083" y="12487046"/>
            <a:ext cx="40357958"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1645920" eaLnBrk="1" fontAlgn="auto" hangingPunct="1">
              <a:spcBef>
                <a:spcPts val="0"/>
              </a:spcBef>
              <a:spcAft>
                <a:spcPts val="0"/>
              </a:spcAft>
            </a:pPr>
            <a:r>
              <a:rPr lang="en-GB" sz="6480" dirty="0">
                <a:solidFill>
                  <a:prstClr val="white"/>
                </a:solidFill>
                <a:latin typeface="Century Gothic" panose="020B0502020202020204"/>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1580083" y="15833750"/>
            <a:ext cx="40357958"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1645920" eaLnBrk="1" fontAlgn="auto" hangingPunct="1">
              <a:spcBef>
                <a:spcPts val="0"/>
              </a:spcBef>
              <a:spcAft>
                <a:spcPts val="0"/>
              </a:spcAft>
            </a:pPr>
            <a:r>
              <a:rPr lang="en-GB" sz="6480" dirty="0">
                <a:solidFill>
                  <a:prstClr val="white"/>
                </a:solidFill>
                <a:latin typeface="Century Gothic" panose="020B0502020202020204"/>
              </a:rPr>
              <a:t>Title of Poster: Historical and Contemporary Treatment &amp; Provision of Care for Generalised Anxiety Disorder (GAD) -  A Critical Analysis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ext Box 13">
            <a:extLst>
              <a:ext uri="{FF2B5EF4-FFF2-40B4-BE49-F238E27FC236}">
                <a16:creationId xmlns:a16="http://schemas.microsoft.com/office/drawing/2014/main" id="{9E9EFDA9-284A-03E2-ACD1-CB79BD712451}"/>
              </a:ext>
            </a:extLst>
          </p:cNvPr>
          <p:cNvSpPr txBox="1">
            <a:spLocks noChangeArrowheads="1"/>
          </p:cNvSpPr>
          <p:nvPr/>
        </p:nvSpPr>
        <p:spPr bwMode="auto">
          <a:xfrm>
            <a:off x="1076325" y="29251275"/>
            <a:ext cx="7313613" cy="2741613"/>
          </a:xfrm>
          <a:prstGeom prst="rect">
            <a:avLst/>
          </a:prstGeom>
          <a:solidFill>
            <a:srgbClr val="CCECFF"/>
          </a:solidFill>
          <a:ln>
            <a:noFill/>
          </a:ln>
          <a:effectLst/>
          <a:extLst>
            <a:ext uri="{91240B29-F687-4F45-9708-019B960494DF}">
              <a14:hiddenLine xmlns:a14="http://schemas.microsoft.com/office/drawing/2010/main" w="19050">
                <a:solidFill>
                  <a:schemeClr val="tx1"/>
                </a:solidFill>
                <a:prstDash val="dash"/>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228600" tIns="228600" rIns="228600" bIns="2286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endParaRPr lang="en-US" altLang="en-US" sz="2800"/>
          </a:p>
        </p:txBody>
      </p:sp>
      <p:sp>
        <p:nvSpPr>
          <p:cNvPr id="2053" name="Text Box 18">
            <a:extLst>
              <a:ext uri="{FF2B5EF4-FFF2-40B4-BE49-F238E27FC236}">
                <a16:creationId xmlns:a16="http://schemas.microsoft.com/office/drawing/2014/main" id="{00BCF526-2378-23BB-80AB-53CF2F31A8E9}"/>
              </a:ext>
            </a:extLst>
          </p:cNvPr>
          <p:cNvSpPr txBox="1">
            <a:spLocks noChangeArrowheads="1"/>
          </p:cNvSpPr>
          <p:nvPr/>
        </p:nvSpPr>
        <p:spPr bwMode="auto">
          <a:xfrm>
            <a:off x="144463" y="2765760"/>
            <a:ext cx="9571624" cy="10595560"/>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lIns="228600" tIns="228600" rIns="228600" bIns="2286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lnSpc>
                <a:spcPct val="150000"/>
              </a:lnSpc>
            </a:pPr>
            <a:r>
              <a:rPr lang="en-GB" altLang="en-US" sz="4000" dirty="0"/>
              <a:t>Generalised Anxiety Disorder (GAD) is characterised by excessive and persistent anxiety and worry occurring on most days for several months, accompanied by symptoms such as restlessness, fatigue, muscle tension, irritability, poor concentration, and sleep disturbance. The World Health Organization classifies GAD under ICD-11 as an anxiety or fear-related disorder (WHO, 2022).</a:t>
            </a:r>
            <a:endParaRPr lang="en-US" altLang="en-US" sz="4000" dirty="0"/>
          </a:p>
        </p:txBody>
      </p:sp>
      <p:sp>
        <p:nvSpPr>
          <p:cNvPr id="2054" name="Text Box 23">
            <a:extLst>
              <a:ext uri="{FF2B5EF4-FFF2-40B4-BE49-F238E27FC236}">
                <a16:creationId xmlns:a16="http://schemas.microsoft.com/office/drawing/2014/main" id="{2683A23B-AA95-90AB-A18D-8050FC12BF65}"/>
              </a:ext>
            </a:extLst>
          </p:cNvPr>
          <p:cNvSpPr txBox="1">
            <a:spLocks noChangeArrowheads="1"/>
          </p:cNvSpPr>
          <p:nvPr/>
        </p:nvSpPr>
        <p:spPr bwMode="auto">
          <a:xfrm>
            <a:off x="363538" y="633663"/>
            <a:ext cx="91186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6500" dirty="0">
                <a:latin typeface="Impact" panose="020B0806030902050204" pitchFamily="34" charset="0"/>
              </a:rPr>
              <a:t>INTRODUCTION – DEFINITION</a:t>
            </a:r>
          </a:p>
        </p:txBody>
      </p:sp>
      <p:sp>
        <p:nvSpPr>
          <p:cNvPr id="2055" name="Text Box 27">
            <a:extLst>
              <a:ext uri="{FF2B5EF4-FFF2-40B4-BE49-F238E27FC236}">
                <a16:creationId xmlns:a16="http://schemas.microsoft.com/office/drawing/2014/main" id="{320CBBA3-CFAD-1478-67BE-152582CDFD91}"/>
              </a:ext>
            </a:extLst>
          </p:cNvPr>
          <p:cNvSpPr txBox="1">
            <a:spLocks noChangeArrowheads="1"/>
          </p:cNvSpPr>
          <p:nvPr/>
        </p:nvSpPr>
        <p:spPr bwMode="auto">
          <a:xfrm>
            <a:off x="26801680" y="16832261"/>
            <a:ext cx="100552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5500">
                <a:latin typeface="Impact" panose="020B0806030902050204" pitchFamily="34" charset="0"/>
              </a:rPr>
              <a:t>STIGMA, DISCRIMONATION &amp; INEQUALITY</a:t>
            </a:r>
          </a:p>
        </p:txBody>
      </p:sp>
      <p:sp>
        <p:nvSpPr>
          <p:cNvPr id="2056" name="Text Box 29">
            <a:extLst>
              <a:ext uri="{FF2B5EF4-FFF2-40B4-BE49-F238E27FC236}">
                <a16:creationId xmlns:a16="http://schemas.microsoft.com/office/drawing/2014/main" id="{A9283B72-C029-DC8A-64AD-AD283DF88F4B}"/>
              </a:ext>
            </a:extLst>
          </p:cNvPr>
          <p:cNvSpPr txBox="1">
            <a:spLocks noChangeArrowheads="1"/>
          </p:cNvSpPr>
          <p:nvPr/>
        </p:nvSpPr>
        <p:spPr bwMode="auto">
          <a:xfrm>
            <a:off x="14834854" y="820737"/>
            <a:ext cx="11942763"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6500" dirty="0">
                <a:latin typeface="Impact" panose="020B0806030902050204" pitchFamily="34" charset="0"/>
              </a:rPr>
              <a:t>SOCIAL, CULTURAL &amp; POLITICAL INFLUENCE</a:t>
            </a:r>
          </a:p>
        </p:txBody>
      </p:sp>
      <p:sp>
        <p:nvSpPr>
          <p:cNvPr id="2057" name="Text Box 30">
            <a:extLst>
              <a:ext uri="{FF2B5EF4-FFF2-40B4-BE49-F238E27FC236}">
                <a16:creationId xmlns:a16="http://schemas.microsoft.com/office/drawing/2014/main" id="{AB139027-D2AE-90C4-461A-808168762CA2}"/>
              </a:ext>
            </a:extLst>
          </p:cNvPr>
          <p:cNvSpPr txBox="1">
            <a:spLocks noChangeArrowheads="1"/>
          </p:cNvSpPr>
          <p:nvPr/>
        </p:nvSpPr>
        <p:spPr bwMode="auto">
          <a:xfrm>
            <a:off x="9567780" y="22806026"/>
            <a:ext cx="1194117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5500" dirty="0">
                <a:latin typeface="Impact" panose="020B0806030902050204" pitchFamily="34" charset="0"/>
              </a:rPr>
              <a:t>HISTORICAL Vs CONTEMPORARY TREATMENT </a:t>
            </a:r>
          </a:p>
        </p:txBody>
      </p:sp>
      <p:sp>
        <p:nvSpPr>
          <p:cNvPr id="2058" name="Text Box 18">
            <a:extLst>
              <a:ext uri="{FF2B5EF4-FFF2-40B4-BE49-F238E27FC236}">
                <a16:creationId xmlns:a16="http://schemas.microsoft.com/office/drawing/2014/main" id="{D2A18C1C-F915-2E22-AA62-285B9AB2DF60}"/>
              </a:ext>
            </a:extLst>
          </p:cNvPr>
          <p:cNvSpPr txBox="1">
            <a:spLocks noChangeArrowheads="1"/>
          </p:cNvSpPr>
          <p:nvPr/>
        </p:nvSpPr>
        <p:spPr bwMode="auto">
          <a:xfrm>
            <a:off x="144463" y="14882813"/>
            <a:ext cx="8689975" cy="3978275"/>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lIns="228600" tIns="228600" rIns="228600" bIns="228600"/>
          <a:lstStyle>
            <a:lvl1pPr marL="457200" indent="-457200">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buFont typeface="Wingdings" panose="05000000000000000000" pitchFamily="2" charset="2"/>
              <a:buChar char="§"/>
            </a:pPr>
            <a:r>
              <a:rPr lang="en-GB" altLang="en-US" sz="3500"/>
              <a:t>One of the most common mental disorders worldwide</a:t>
            </a:r>
          </a:p>
          <a:p>
            <a:pPr eaLnBrk="1" hangingPunct="1">
              <a:buFont typeface="Wingdings" panose="05000000000000000000" pitchFamily="2" charset="2"/>
              <a:buChar char="§"/>
            </a:pPr>
            <a:r>
              <a:rPr lang="en-GB" altLang="en-US" sz="3500"/>
              <a:t>Significant impact on quality of life</a:t>
            </a:r>
          </a:p>
          <a:p>
            <a:pPr eaLnBrk="1" hangingPunct="1">
              <a:buFont typeface="Wingdings" panose="05000000000000000000" pitchFamily="2" charset="2"/>
              <a:buChar char="§"/>
            </a:pPr>
            <a:r>
              <a:rPr lang="en-GB" altLang="en-US" sz="3500"/>
              <a:t>High economic burden</a:t>
            </a:r>
          </a:p>
          <a:p>
            <a:pPr eaLnBrk="1" hangingPunct="1">
              <a:buFont typeface="Wingdings" panose="05000000000000000000" pitchFamily="2" charset="2"/>
              <a:buChar char="§"/>
            </a:pPr>
            <a:r>
              <a:rPr lang="en-GB" altLang="en-US" sz="3500"/>
              <a:t>Frequently underdiagnosed</a:t>
            </a:r>
          </a:p>
          <a:p>
            <a:pPr eaLnBrk="1" hangingPunct="1">
              <a:buFont typeface="Wingdings" panose="05000000000000000000" pitchFamily="2" charset="2"/>
              <a:buChar char="§"/>
            </a:pPr>
            <a:r>
              <a:rPr lang="en-GB" altLang="en-US" sz="3500"/>
              <a:t>Often accompanied by depression</a:t>
            </a:r>
            <a:endParaRPr lang="en-US" altLang="en-US" sz="3500"/>
          </a:p>
        </p:txBody>
      </p:sp>
      <p:sp>
        <p:nvSpPr>
          <p:cNvPr id="2059" name="Text Box 23">
            <a:extLst>
              <a:ext uri="{FF2B5EF4-FFF2-40B4-BE49-F238E27FC236}">
                <a16:creationId xmlns:a16="http://schemas.microsoft.com/office/drawing/2014/main" id="{950A6A3F-0410-90BC-B176-E8247E86F00A}"/>
              </a:ext>
            </a:extLst>
          </p:cNvPr>
          <p:cNvSpPr txBox="1">
            <a:spLocks noChangeArrowheads="1"/>
          </p:cNvSpPr>
          <p:nvPr/>
        </p:nvSpPr>
        <p:spPr bwMode="auto">
          <a:xfrm>
            <a:off x="-879475" y="13679488"/>
            <a:ext cx="100552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5500">
                <a:latin typeface="Impact" panose="020B0806030902050204" pitchFamily="34" charset="0"/>
              </a:rPr>
              <a:t>WHY IS GAD IMPORTANT?</a:t>
            </a:r>
          </a:p>
        </p:txBody>
      </p:sp>
      <p:pic>
        <p:nvPicPr>
          <p:cNvPr id="2060" name="Picture 9">
            <a:extLst>
              <a:ext uri="{FF2B5EF4-FFF2-40B4-BE49-F238E27FC236}">
                <a16:creationId xmlns:a16="http://schemas.microsoft.com/office/drawing/2014/main" id="{A43CF867-C4A0-6AFB-B2E0-7996724E9F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56440" y="15596598"/>
            <a:ext cx="8529587" cy="632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2" name="Text Box 25">
            <a:extLst>
              <a:ext uri="{FF2B5EF4-FFF2-40B4-BE49-F238E27FC236}">
                <a16:creationId xmlns:a16="http://schemas.microsoft.com/office/drawing/2014/main" id="{90AD13AB-7666-2159-3B13-8D6ACC8CF526}"/>
              </a:ext>
            </a:extLst>
          </p:cNvPr>
          <p:cNvSpPr txBox="1">
            <a:spLocks noChangeArrowheads="1"/>
          </p:cNvSpPr>
          <p:nvPr/>
        </p:nvSpPr>
        <p:spPr bwMode="auto">
          <a:xfrm>
            <a:off x="363538" y="19283363"/>
            <a:ext cx="8343900" cy="1952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algn="ctr" eaLnBrk="1" hangingPunct="1"/>
            <a:r>
              <a:rPr lang="en-US" altLang="en-US" sz="5500">
                <a:latin typeface="Impact" panose="020B0806030902050204" pitchFamily="34" charset="0"/>
              </a:rPr>
              <a:t>CONTEMPORARY UNDERSTANDING</a:t>
            </a:r>
          </a:p>
          <a:p>
            <a:pPr algn="ctr" eaLnBrk="1" hangingPunct="1"/>
            <a:r>
              <a:rPr lang="en-US" altLang="en-US" sz="5500">
                <a:latin typeface="Impact" panose="020B0806030902050204" pitchFamily="34" charset="0"/>
              </a:rPr>
              <a:t> OF GAD</a:t>
            </a:r>
            <a:endParaRPr lang="en-US" altLang="en-US" sz="5500">
              <a:solidFill>
                <a:srgbClr val="00B050"/>
              </a:solidFill>
              <a:latin typeface="Impact" panose="020B0806030902050204" pitchFamily="34" charset="0"/>
            </a:endParaRPr>
          </a:p>
        </p:txBody>
      </p:sp>
      <p:sp>
        <p:nvSpPr>
          <p:cNvPr id="14" name="Text Box 21">
            <a:extLst>
              <a:ext uri="{FF2B5EF4-FFF2-40B4-BE49-F238E27FC236}">
                <a16:creationId xmlns:a16="http://schemas.microsoft.com/office/drawing/2014/main" id="{F8C44E20-E19C-16E0-A1F6-487DF098D04D}"/>
              </a:ext>
            </a:extLst>
          </p:cNvPr>
          <p:cNvSpPr txBox="1">
            <a:spLocks noChangeArrowheads="1"/>
          </p:cNvSpPr>
          <p:nvPr/>
        </p:nvSpPr>
        <p:spPr bwMode="auto">
          <a:xfrm>
            <a:off x="144463" y="21293138"/>
            <a:ext cx="8689975" cy="7053262"/>
          </a:xfrm>
          <a:prstGeom prst="rect">
            <a:avLst/>
          </a:prstGeom>
          <a:solidFill>
            <a:srgbClr val="DDDDDD"/>
          </a:solidFill>
          <a:ln>
            <a:noFill/>
          </a:ln>
          <a:effectLst/>
        </p:spPr>
        <p:txBody>
          <a:bodyPr lIns="228600" tIns="228600" rIns="228600" bIns="2286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defRPr/>
            </a:pPr>
            <a:r>
              <a:rPr lang="en-GB" sz="3600" b="1" u="sng" dirty="0"/>
              <a:t>Biological</a:t>
            </a:r>
          </a:p>
          <a:p>
            <a:pPr marL="571500" indent="-571500">
              <a:buFont typeface="Arial" panose="020B0604020202020204" pitchFamily="34" charset="0"/>
              <a:buChar char="•"/>
              <a:defRPr/>
            </a:pPr>
            <a:r>
              <a:rPr lang="en-GB" sz="3600" dirty="0"/>
              <a:t>Genetics </a:t>
            </a:r>
          </a:p>
          <a:p>
            <a:pPr marL="571500" indent="-571500">
              <a:buFont typeface="Arial" panose="020B0604020202020204" pitchFamily="34" charset="0"/>
              <a:buChar char="•"/>
              <a:defRPr/>
            </a:pPr>
            <a:r>
              <a:rPr lang="en-GB" sz="3600" dirty="0"/>
              <a:t>Neurotransmitters </a:t>
            </a:r>
          </a:p>
          <a:p>
            <a:pPr marL="571500" indent="-571500">
              <a:buFont typeface="Arial" panose="020B0604020202020204" pitchFamily="34" charset="0"/>
              <a:buChar char="•"/>
              <a:defRPr/>
            </a:pPr>
            <a:r>
              <a:rPr lang="en-GB" sz="3600" dirty="0"/>
              <a:t>Brain function </a:t>
            </a:r>
          </a:p>
          <a:p>
            <a:pPr>
              <a:defRPr/>
            </a:pPr>
            <a:r>
              <a:rPr lang="en-GB" sz="3600" b="1" u="sng" dirty="0"/>
              <a:t>Psychological</a:t>
            </a:r>
          </a:p>
          <a:p>
            <a:pPr marL="571500" indent="-571500">
              <a:buFont typeface="Arial" panose="020B0604020202020204" pitchFamily="34" charset="0"/>
              <a:buChar char="•"/>
              <a:defRPr/>
            </a:pPr>
            <a:r>
              <a:rPr lang="en-GB" sz="3600" dirty="0"/>
              <a:t>Cognitive distortions </a:t>
            </a:r>
          </a:p>
          <a:p>
            <a:pPr marL="571500" indent="-571500">
              <a:buFont typeface="Arial" panose="020B0604020202020204" pitchFamily="34" charset="0"/>
              <a:buChar char="•"/>
              <a:defRPr/>
            </a:pPr>
            <a:r>
              <a:rPr lang="en-GB" sz="3600" dirty="0"/>
              <a:t>Behavioural conditioning </a:t>
            </a:r>
          </a:p>
          <a:p>
            <a:pPr>
              <a:defRPr/>
            </a:pPr>
            <a:r>
              <a:rPr lang="en-GB" sz="3600" b="1" u="sng" dirty="0"/>
              <a:t>Social</a:t>
            </a:r>
          </a:p>
          <a:p>
            <a:pPr marL="571500" indent="-571500">
              <a:buFont typeface="Arial" panose="020B0604020202020204" pitchFamily="34" charset="0"/>
              <a:buChar char="•"/>
              <a:defRPr/>
            </a:pPr>
            <a:r>
              <a:rPr lang="en-GB" sz="3600" dirty="0"/>
              <a:t>Trauma </a:t>
            </a:r>
          </a:p>
          <a:p>
            <a:pPr marL="571500" indent="-571500">
              <a:buFont typeface="Arial" panose="020B0604020202020204" pitchFamily="34" charset="0"/>
              <a:buChar char="•"/>
              <a:defRPr/>
            </a:pPr>
            <a:r>
              <a:rPr lang="en-GB" sz="3600" dirty="0"/>
              <a:t>Poverty </a:t>
            </a:r>
          </a:p>
          <a:p>
            <a:pPr marL="571500" indent="-571500">
              <a:buFont typeface="Arial" panose="020B0604020202020204" pitchFamily="34" charset="0"/>
              <a:buChar char="•"/>
              <a:defRPr/>
            </a:pPr>
            <a:r>
              <a:rPr lang="en-GB" sz="3600" dirty="0"/>
              <a:t>Employment </a:t>
            </a:r>
          </a:p>
          <a:p>
            <a:pPr marL="571500" indent="-571500">
              <a:buFont typeface="Arial" panose="020B0604020202020204" pitchFamily="34" charset="0"/>
              <a:buChar char="•"/>
              <a:defRPr/>
            </a:pPr>
            <a:r>
              <a:rPr lang="en-GB" sz="3600" dirty="0"/>
              <a:t>Relationships (Marmot et al., 2020)</a:t>
            </a:r>
          </a:p>
          <a:p>
            <a:pPr>
              <a:defRPr/>
            </a:pPr>
            <a:endParaRPr lang="en-GB" sz="3600" dirty="0"/>
          </a:p>
          <a:p>
            <a:pPr>
              <a:defRPr/>
            </a:pPr>
            <a:endParaRPr lang="en-GB" sz="3600" dirty="0"/>
          </a:p>
          <a:p>
            <a:pPr>
              <a:defRPr/>
            </a:pPr>
            <a:endParaRPr lang="en-GB" sz="3600" dirty="0"/>
          </a:p>
          <a:p>
            <a:pPr>
              <a:defRPr/>
            </a:pPr>
            <a:endParaRPr lang="en-GB" sz="3600" dirty="0"/>
          </a:p>
          <a:p>
            <a:pPr>
              <a:defRPr/>
            </a:pPr>
            <a:endParaRPr lang="en-GB" sz="3600" dirty="0"/>
          </a:p>
        </p:txBody>
      </p:sp>
      <p:pic>
        <p:nvPicPr>
          <p:cNvPr id="2064" name="Picture 18">
            <a:extLst>
              <a:ext uri="{FF2B5EF4-FFF2-40B4-BE49-F238E27FC236}">
                <a16:creationId xmlns:a16="http://schemas.microsoft.com/office/drawing/2014/main" id="{FCFA49D3-BB2B-16A8-914E-87FC9A62F6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1421" y="24717378"/>
            <a:ext cx="17054512" cy="632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5" name="Picture 20">
            <a:extLst>
              <a:ext uri="{FF2B5EF4-FFF2-40B4-BE49-F238E27FC236}">
                <a16:creationId xmlns:a16="http://schemas.microsoft.com/office/drawing/2014/main" id="{89E2B22C-0BEC-6976-B35E-785826BC70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649200" y="2188326"/>
            <a:ext cx="29999194" cy="13180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6" name="Picture 22">
            <a:extLst>
              <a:ext uri="{FF2B5EF4-FFF2-40B4-BE49-F238E27FC236}">
                <a16:creationId xmlns:a16="http://schemas.microsoft.com/office/drawing/2014/main" id="{AACF5D13-57CC-AA29-C1F6-C5273884E3D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261425" y="22134513"/>
            <a:ext cx="9618663" cy="7053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 Box 22">
            <a:extLst>
              <a:ext uri="{FF2B5EF4-FFF2-40B4-BE49-F238E27FC236}">
                <a16:creationId xmlns:a16="http://schemas.microsoft.com/office/drawing/2014/main" id="{9CAAF08C-11B5-B302-8B83-AA831A53AD8B}"/>
              </a:ext>
            </a:extLst>
          </p:cNvPr>
          <p:cNvSpPr txBox="1">
            <a:spLocks noChangeArrowheads="1"/>
          </p:cNvSpPr>
          <p:nvPr/>
        </p:nvSpPr>
        <p:spPr bwMode="auto">
          <a:xfrm>
            <a:off x="26485933" y="18567400"/>
            <a:ext cx="7837487" cy="11849100"/>
          </a:xfrm>
          <a:prstGeom prst="rect">
            <a:avLst/>
          </a:prstGeom>
          <a:solidFill>
            <a:srgbClr val="DDDDDD"/>
          </a:solidFill>
          <a:ln>
            <a:noFill/>
          </a:ln>
          <a:effectLst/>
        </p:spPr>
        <p:txBody>
          <a:bodyPr lIns="228600" tIns="228600" rIns="228600" bIns="228600"/>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defRPr/>
            </a:pPr>
            <a:r>
              <a:rPr lang="en-GB" altLang="en-US" sz="3500" b="1" dirty="0"/>
              <a:t>Stigma – </a:t>
            </a:r>
            <a:r>
              <a:rPr lang="en-GB" altLang="en-US" sz="3500" dirty="0"/>
              <a:t>Individuals with GAD frequently experience:</a:t>
            </a:r>
          </a:p>
          <a:p>
            <a:pPr marL="457200" indent="-457200" eaLnBrk="1" hangingPunct="1">
              <a:buFont typeface="Arial" panose="020B0604020202020204" pitchFamily="34" charset="0"/>
              <a:buChar char="•"/>
              <a:defRPr/>
            </a:pPr>
            <a:r>
              <a:rPr lang="en-GB" altLang="en-US" sz="3500" dirty="0"/>
              <a:t>Social exclusion</a:t>
            </a:r>
          </a:p>
          <a:p>
            <a:pPr marL="457200" indent="-457200" eaLnBrk="1" hangingPunct="1">
              <a:buFont typeface="Arial" panose="020B0604020202020204" pitchFamily="34" charset="0"/>
              <a:buChar char="•"/>
              <a:defRPr/>
            </a:pPr>
            <a:r>
              <a:rPr lang="en-GB" altLang="en-US" sz="3500" dirty="0"/>
              <a:t>Self-stigma</a:t>
            </a:r>
          </a:p>
          <a:p>
            <a:pPr marL="457200" indent="-457200" eaLnBrk="1" hangingPunct="1">
              <a:buFont typeface="Arial" panose="020B0604020202020204" pitchFamily="34" charset="0"/>
              <a:buChar char="•"/>
              <a:defRPr/>
            </a:pPr>
            <a:r>
              <a:rPr lang="en-GB" altLang="en-US" sz="3500" dirty="0"/>
              <a:t>Employment discrimination(Corrigan &amp; Watson, 2002)</a:t>
            </a:r>
          </a:p>
          <a:p>
            <a:pPr marL="457200" indent="-457200" eaLnBrk="1" hangingPunct="1">
              <a:buFont typeface="Arial" panose="020B0604020202020204" pitchFamily="34" charset="0"/>
              <a:buChar char="•"/>
              <a:defRPr/>
            </a:pPr>
            <a:endParaRPr lang="en-GB" altLang="en-US" sz="3500" dirty="0"/>
          </a:p>
          <a:p>
            <a:pPr eaLnBrk="1" hangingPunct="1">
              <a:defRPr/>
            </a:pPr>
            <a:r>
              <a:rPr lang="en-GB" altLang="en-US" sz="3500" b="1" dirty="0"/>
              <a:t>Inequalities</a:t>
            </a:r>
            <a:r>
              <a:rPr lang="en-GB" altLang="en-US" sz="3500" dirty="0"/>
              <a:t> – Barriers include:</a:t>
            </a:r>
          </a:p>
          <a:p>
            <a:pPr marL="457200" indent="-457200" eaLnBrk="1" hangingPunct="1">
              <a:buFont typeface="Arial" panose="020B0604020202020204" pitchFamily="34" charset="0"/>
              <a:buChar char="•"/>
              <a:defRPr/>
            </a:pPr>
            <a:r>
              <a:rPr lang="en-GB" altLang="en-US" sz="3500" dirty="0"/>
              <a:t>Ethnicity</a:t>
            </a:r>
          </a:p>
          <a:p>
            <a:pPr marL="457200" indent="-457200" eaLnBrk="1" hangingPunct="1">
              <a:buFont typeface="Arial" panose="020B0604020202020204" pitchFamily="34" charset="0"/>
              <a:buChar char="•"/>
              <a:defRPr/>
            </a:pPr>
            <a:r>
              <a:rPr lang="en-GB" altLang="en-US" sz="3500" dirty="0"/>
              <a:t>Gender</a:t>
            </a:r>
          </a:p>
          <a:p>
            <a:pPr marL="457200" indent="-457200" eaLnBrk="1" hangingPunct="1">
              <a:buFont typeface="Arial" panose="020B0604020202020204" pitchFamily="34" charset="0"/>
              <a:buChar char="•"/>
              <a:defRPr/>
            </a:pPr>
            <a:r>
              <a:rPr lang="en-GB" altLang="en-US" sz="3500" dirty="0"/>
              <a:t>Age</a:t>
            </a:r>
          </a:p>
          <a:p>
            <a:pPr marL="457200" indent="-457200" eaLnBrk="1" hangingPunct="1">
              <a:buFont typeface="Arial" panose="020B0604020202020204" pitchFamily="34" charset="0"/>
              <a:buChar char="•"/>
              <a:defRPr/>
            </a:pPr>
            <a:r>
              <a:rPr lang="en-GB" altLang="en-US" sz="3500" dirty="0"/>
              <a:t>Socioeconomic deprivation</a:t>
            </a:r>
          </a:p>
          <a:p>
            <a:pPr eaLnBrk="1" hangingPunct="1">
              <a:defRPr/>
            </a:pPr>
            <a:r>
              <a:rPr lang="en-GB" altLang="en-US" sz="3500" dirty="0"/>
              <a:t>Waiting times remain particularly problematic within NHS Talking Therapies (</a:t>
            </a:r>
            <a:r>
              <a:rPr lang="en-GB" sz="3600" dirty="0"/>
              <a:t>Corrigan et al. 2014</a:t>
            </a:r>
            <a:r>
              <a:rPr lang="en-GB" altLang="en-US" sz="3500" dirty="0"/>
              <a:t>)</a:t>
            </a:r>
          </a:p>
        </p:txBody>
      </p:sp>
      <p:pic>
        <p:nvPicPr>
          <p:cNvPr id="4" name="Picture 3">
            <a:extLst>
              <a:ext uri="{FF2B5EF4-FFF2-40B4-BE49-F238E27FC236}">
                <a16:creationId xmlns:a16="http://schemas.microsoft.com/office/drawing/2014/main" id="{07997BBF-FF33-41B5-16D7-0D155AC10FE1}"/>
              </a:ext>
            </a:extLst>
          </p:cNvPr>
          <p:cNvPicPr>
            <a:picLocks noChangeAspect="1"/>
          </p:cNvPicPr>
          <p:nvPr/>
        </p:nvPicPr>
        <p:blipFill>
          <a:blip r:embed="rId6"/>
          <a:stretch>
            <a:fillRect/>
          </a:stretch>
        </p:blipFill>
        <p:spPr>
          <a:xfrm>
            <a:off x="18840570" y="15550201"/>
            <a:ext cx="6852025" cy="6716073"/>
          </a:xfrm>
          <a:prstGeom prst="rect">
            <a:avLst/>
          </a:prstGeom>
        </p:spPr>
      </p:pic>
      <p:sp>
        <p:nvSpPr>
          <p:cNvPr id="5" name="TextBox 4">
            <a:extLst>
              <a:ext uri="{FF2B5EF4-FFF2-40B4-BE49-F238E27FC236}">
                <a16:creationId xmlns:a16="http://schemas.microsoft.com/office/drawing/2014/main" id="{C3E465ED-2218-572B-4C19-6A97C3E3BC76}"/>
              </a:ext>
            </a:extLst>
          </p:cNvPr>
          <p:cNvSpPr txBox="1"/>
          <p:nvPr/>
        </p:nvSpPr>
        <p:spPr>
          <a:xfrm>
            <a:off x="21782089" y="22369297"/>
            <a:ext cx="3200400" cy="584775"/>
          </a:xfrm>
          <a:prstGeom prst="rect">
            <a:avLst/>
          </a:prstGeom>
          <a:noFill/>
        </p:spPr>
        <p:txBody>
          <a:bodyPr wrap="square" rtlCol="0">
            <a:spAutoFit/>
          </a:bodyPr>
          <a:lstStyle/>
          <a:p>
            <a:r>
              <a:rPr lang="en-GB" dirty="0"/>
              <a:t>NIH 2025</a:t>
            </a:r>
          </a:p>
        </p:txBody>
      </p:sp>
      <p:sp>
        <p:nvSpPr>
          <p:cNvPr id="6" name="TextBox 5">
            <a:extLst>
              <a:ext uri="{FF2B5EF4-FFF2-40B4-BE49-F238E27FC236}">
                <a16:creationId xmlns:a16="http://schemas.microsoft.com/office/drawing/2014/main" id="{A652859A-35BD-97BA-78C0-BD7BEE5D6DB2}"/>
              </a:ext>
            </a:extLst>
          </p:cNvPr>
          <p:cNvSpPr txBox="1"/>
          <p:nvPr/>
        </p:nvSpPr>
        <p:spPr>
          <a:xfrm>
            <a:off x="34657528" y="29533335"/>
            <a:ext cx="8826455" cy="707886"/>
          </a:xfrm>
          <a:prstGeom prst="rect">
            <a:avLst/>
          </a:prstGeom>
          <a:noFill/>
        </p:spPr>
        <p:txBody>
          <a:bodyPr wrap="none" rtlCol="0">
            <a:spAutoFit/>
          </a:bodyPr>
          <a:lstStyle/>
          <a:p>
            <a:r>
              <a:rPr lang="en-GB" sz="4000" dirty="0"/>
              <a:t>Gloucestershire County Council,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6" name="Text Box 21">
            <a:extLst>
              <a:ext uri="{FF2B5EF4-FFF2-40B4-BE49-F238E27FC236}">
                <a16:creationId xmlns:a16="http://schemas.microsoft.com/office/drawing/2014/main" id="{01E7AB18-4295-EEAB-1939-670E3B378AFA}"/>
              </a:ext>
            </a:extLst>
          </p:cNvPr>
          <p:cNvSpPr txBox="1">
            <a:spLocks noChangeArrowheads="1"/>
          </p:cNvSpPr>
          <p:nvPr/>
        </p:nvSpPr>
        <p:spPr bwMode="auto">
          <a:xfrm>
            <a:off x="26649696" y="2906713"/>
            <a:ext cx="16960849" cy="18734087"/>
          </a:xfrm>
          <a:prstGeom prst="rect">
            <a:avLst/>
          </a:prstGeom>
          <a:solidFill>
            <a:srgbClr val="DDDDDD"/>
          </a:solidFill>
          <a:ln>
            <a:noFill/>
          </a:ln>
          <a:extLst>
            <a:ext uri="{91240B29-F687-4F45-9708-019B960494DF}">
              <a14:hiddenLine xmlns:a14="http://schemas.microsoft.com/office/drawing/2010/main" w="9525">
                <a:solidFill>
                  <a:srgbClr val="000000"/>
                </a:solidFill>
                <a:miter lim="800000"/>
                <a:headEnd/>
                <a:tailEnd/>
              </a14:hiddenLine>
            </a:ext>
          </a:extLst>
        </p:spPr>
        <p:txBody>
          <a:bodyPr lIns="228600" tIns="228600" rIns="228600" bIns="228600"/>
          <a:lstStyle>
            <a:lvl1pPr marL="571500" indent="-571500">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pPr>
              <a:lnSpc>
                <a:spcPct val="150000"/>
              </a:lnSpc>
              <a:buFont typeface="Wingdings" panose="05000000000000000000" pitchFamily="2" charset="2"/>
              <a:buChar char="§"/>
            </a:pPr>
            <a:r>
              <a:rPr lang="en-GB" altLang="en-US" sz="5000" dirty="0"/>
              <a:t>Strengthen early intervention through school and workplace mental health programmes (World Health Organisation {WHO}, 2022).</a:t>
            </a:r>
          </a:p>
          <a:p>
            <a:pPr>
              <a:lnSpc>
                <a:spcPct val="150000"/>
              </a:lnSpc>
              <a:buFont typeface="Wingdings" panose="05000000000000000000" pitchFamily="2" charset="2"/>
              <a:buChar char="§"/>
            </a:pPr>
            <a:r>
              <a:rPr lang="en-GB" altLang="en-US" sz="5000" dirty="0"/>
              <a:t>Reduce health inequalities by improving culturally competent and accessible services (NHS England, 2019).</a:t>
            </a:r>
          </a:p>
          <a:p>
            <a:pPr>
              <a:lnSpc>
                <a:spcPct val="150000"/>
              </a:lnSpc>
              <a:buFont typeface="Wingdings" panose="05000000000000000000" pitchFamily="2" charset="2"/>
              <a:buChar char="§"/>
            </a:pPr>
            <a:r>
              <a:rPr lang="en-GB" altLang="en-US" sz="5000" dirty="0"/>
              <a:t>Expand digital innovation, including digital CBT with appropriate clinical oversight ( NHS England, 2023).</a:t>
            </a:r>
          </a:p>
          <a:p>
            <a:pPr>
              <a:lnSpc>
                <a:spcPct val="150000"/>
              </a:lnSpc>
              <a:buFont typeface="Wingdings" panose="05000000000000000000" pitchFamily="2" charset="2"/>
              <a:buChar char="§"/>
            </a:pPr>
            <a:r>
              <a:rPr lang="en-GB" altLang="en-US" sz="5000" dirty="0"/>
              <a:t>Invest in the workforce through increased recruitment, training, and retention ( World Health Organisation, 2022)</a:t>
            </a:r>
          </a:p>
          <a:p>
            <a:pPr>
              <a:lnSpc>
                <a:spcPct val="150000"/>
              </a:lnSpc>
              <a:buFont typeface="Wingdings" panose="05000000000000000000" pitchFamily="2" charset="2"/>
              <a:buChar char="§"/>
            </a:pPr>
            <a:r>
              <a:rPr lang="en-GB" altLang="en-US" sz="5000" dirty="0"/>
              <a:t>Promote public awareness with national anti-stigma and mental health education campaigns (Corrigan et al., 2014).</a:t>
            </a:r>
          </a:p>
          <a:p>
            <a:pPr>
              <a:lnSpc>
                <a:spcPct val="150000"/>
              </a:lnSpc>
              <a:buFont typeface="Wingdings" panose="05000000000000000000" pitchFamily="2" charset="2"/>
              <a:buChar char="§"/>
            </a:pPr>
            <a:r>
              <a:rPr lang="en-GB" altLang="en-US" sz="5000" dirty="0"/>
              <a:t>Improve service capacity to reduce waiting times and enhance access to timely care (NHS England, 2023).</a:t>
            </a:r>
          </a:p>
        </p:txBody>
      </p:sp>
      <p:sp>
        <p:nvSpPr>
          <p:cNvPr id="3078" name="Text Box 27">
            <a:extLst>
              <a:ext uri="{FF2B5EF4-FFF2-40B4-BE49-F238E27FC236}">
                <a16:creationId xmlns:a16="http://schemas.microsoft.com/office/drawing/2014/main" id="{71997E3B-7C43-C227-3609-19E068065642}"/>
              </a:ext>
            </a:extLst>
          </p:cNvPr>
          <p:cNvSpPr txBox="1">
            <a:spLocks noChangeArrowheads="1"/>
          </p:cNvSpPr>
          <p:nvPr/>
        </p:nvSpPr>
        <p:spPr bwMode="auto">
          <a:xfrm>
            <a:off x="3201987" y="22111452"/>
            <a:ext cx="7769225"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5500" dirty="0">
                <a:latin typeface="Impact" panose="020B0806030902050204" pitchFamily="34" charset="0"/>
              </a:rPr>
              <a:t>CURRENT PROVISION OF CARE</a:t>
            </a:r>
          </a:p>
        </p:txBody>
      </p:sp>
      <p:sp>
        <p:nvSpPr>
          <p:cNvPr id="3079" name="Text Box 27">
            <a:extLst>
              <a:ext uri="{FF2B5EF4-FFF2-40B4-BE49-F238E27FC236}">
                <a16:creationId xmlns:a16="http://schemas.microsoft.com/office/drawing/2014/main" id="{78A0E2B7-9DA1-55CD-C2C9-678BAA36D0B6}"/>
              </a:ext>
            </a:extLst>
          </p:cNvPr>
          <p:cNvSpPr txBox="1">
            <a:spLocks noChangeArrowheads="1"/>
          </p:cNvSpPr>
          <p:nvPr/>
        </p:nvSpPr>
        <p:spPr bwMode="auto">
          <a:xfrm>
            <a:off x="26649696" y="685800"/>
            <a:ext cx="5702300" cy="2220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prstDash val="sysDot"/>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228600" tIns="228600" rIns="228600" bIns="228600" anchor="ctr" anchorCtr="1"/>
          <a:lstStyle>
            <a:lvl1pPr defTabSz="4389438">
              <a:defRPr sz="3200">
                <a:solidFill>
                  <a:schemeClr val="tx1"/>
                </a:solidFill>
                <a:latin typeface="Arial" panose="020B0604020202020204" pitchFamily="34" charset="0"/>
              </a:defRPr>
            </a:lvl1pPr>
            <a:lvl2pPr marL="742950" indent="-285750" defTabSz="4389438">
              <a:defRPr sz="3200">
                <a:solidFill>
                  <a:schemeClr val="tx1"/>
                </a:solidFill>
                <a:latin typeface="Arial" panose="020B0604020202020204" pitchFamily="34" charset="0"/>
              </a:defRPr>
            </a:lvl2pPr>
            <a:lvl3pPr marL="1143000" indent="-228600" defTabSz="4389438">
              <a:defRPr sz="3200">
                <a:solidFill>
                  <a:schemeClr val="tx1"/>
                </a:solidFill>
                <a:latin typeface="Arial" panose="020B0604020202020204" pitchFamily="34" charset="0"/>
              </a:defRPr>
            </a:lvl3pPr>
            <a:lvl4pPr marL="1600200" indent="-228600" defTabSz="4389438">
              <a:defRPr sz="3200">
                <a:solidFill>
                  <a:schemeClr val="tx1"/>
                </a:solidFill>
                <a:latin typeface="Arial" panose="020B0604020202020204" pitchFamily="34" charset="0"/>
              </a:defRPr>
            </a:lvl4pPr>
            <a:lvl5pPr marL="2057400" indent="-228600" defTabSz="4389438">
              <a:defRPr sz="3200">
                <a:solidFill>
                  <a:schemeClr val="tx1"/>
                </a:solidFill>
                <a:latin typeface="Arial" panose="020B0604020202020204" pitchFamily="34" charset="0"/>
              </a:defRPr>
            </a:lvl5pPr>
            <a:lvl6pPr marL="2514600" indent="-228600" defTabSz="4389438"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4389438"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4389438"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4389438" eaLnBrk="0" fontAlgn="base" hangingPunct="0">
              <a:spcBef>
                <a:spcPct val="0"/>
              </a:spcBef>
              <a:spcAft>
                <a:spcPct val="0"/>
              </a:spcAft>
              <a:defRPr sz="3200">
                <a:solidFill>
                  <a:schemeClr val="tx1"/>
                </a:solidFill>
                <a:latin typeface="Arial" panose="020B0604020202020204" pitchFamily="34" charset="0"/>
              </a:defRPr>
            </a:lvl9pPr>
          </a:lstStyle>
          <a:p>
            <a:pPr eaLnBrk="1" hangingPunct="1"/>
            <a:r>
              <a:rPr lang="en-US" altLang="en-US" sz="5500" dirty="0">
                <a:latin typeface="Impact" panose="020B0806030902050204" pitchFamily="34" charset="0"/>
              </a:rPr>
              <a:t>RECOMMENDATIONS</a:t>
            </a:r>
          </a:p>
        </p:txBody>
      </p:sp>
      <p:sp>
        <p:nvSpPr>
          <p:cNvPr id="3080" name="TextBox 17">
            <a:extLst>
              <a:ext uri="{FF2B5EF4-FFF2-40B4-BE49-F238E27FC236}">
                <a16:creationId xmlns:a16="http://schemas.microsoft.com/office/drawing/2014/main" id="{9671CC53-E3CB-10C1-4896-18C4164AEFAF}"/>
              </a:ext>
            </a:extLst>
          </p:cNvPr>
          <p:cNvSpPr txBox="1">
            <a:spLocks noChangeArrowheads="1"/>
          </p:cNvSpPr>
          <p:nvPr/>
        </p:nvSpPr>
        <p:spPr bwMode="auto">
          <a:xfrm>
            <a:off x="38785800" y="22612350"/>
            <a:ext cx="18415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endParaRPr lang="en-GB" altLang="en-US"/>
          </a:p>
        </p:txBody>
      </p:sp>
      <p:grpSp>
        <p:nvGrpSpPr>
          <p:cNvPr id="3081" name="Group 27">
            <a:extLst>
              <a:ext uri="{FF2B5EF4-FFF2-40B4-BE49-F238E27FC236}">
                <a16:creationId xmlns:a16="http://schemas.microsoft.com/office/drawing/2014/main" id="{86711266-3737-E963-B32D-C5EB9EB66CF0}"/>
              </a:ext>
            </a:extLst>
          </p:cNvPr>
          <p:cNvGrpSpPr>
            <a:grpSpLocks/>
          </p:cNvGrpSpPr>
          <p:nvPr/>
        </p:nvGrpSpPr>
        <p:grpSpPr bwMode="auto">
          <a:xfrm>
            <a:off x="165101" y="3528213"/>
            <a:ext cx="25830212" cy="17513605"/>
            <a:chOff x="9952474" y="3214037"/>
            <a:chExt cx="24374750" cy="14784117"/>
          </a:xfrm>
        </p:grpSpPr>
        <p:pic>
          <p:nvPicPr>
            <p:cNvPr id="3085" name="Picture 23">
              <a:extLst>
                <a:ext uri="{FF2B5EF4-FFF2-40B4-BE49-F238E27FC236}">
                  <a16:creationId xmlns:a16="http://schemas.microsoft.com/office/drawing/2014/main" id="{7E61E57A-D5FE-EA9B-FB4E-045810D01D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52474" y="3214037"/>
              <a:ext cx="24374750" cy="14784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86" name="TextBox 24">
              <a:extLst>
                <a:ext uri="{FF2B5EF4-FFF2-40B4-BE49-F238E27FC236}">
                  <a16:creationId xmlns:a16="http://schemas.microsoft.com/office/drawing/2014/main" id="{0744EDDC-B387-77CF-214D-9E3503AA3125}"/>
                </a:ext>
              </a:extLst>
            </p:cNvPr>
            <p:cNvSpPr txBox="1">
              <a:spLocks noChangeArrowheads="1"/>
            </p:cNvSpPr>
            <p:nvPr/>
          </p:nvSpPr>
          <p:spPr bwMode="auto">
            <a:xfrm>
              <a:off x="10540366" y="17321046"/>
              <a:ext cx="5943600" cy="677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r>
                <a:rPr lang="en-GB" altLang="en-US" sz="3800" b="1" dirty="0"/>
                <a:t>Biopsychosocial Model </a:t>
              </a:r>
            </a:p>
          </p:txBody>
        </p:sp>
      </p:grpSp>
      <p:sp>
        <p:nvSpPr>
          <p:cNvPr id="3083" name="TextBox 4">
            <a:extLst>
              <a:ext uri="{FF2B5EF4-FFF2-40B4-BE49-F238E27FC236}">
                <a16:creationId xmlns:a16="http://schemas.microsoft.com/office/drawing/2014/main" id="{4D603A17-BEED-7948-D4A9-98E5D33004A4}"/>
              </a:ext>
            </a:extLst>
          </p:cNvPr>
          <p:cNvSpPr txBox="1">
            <a:spLocks noChangeArrowheads="1"/>
          </p:cNvSpPr>
          <p:nvPr/>
        </p:nvSpPr>
        <p:spPr bwMode="auto">
          <a:xfrm>
            <a:off x="22746870" y="20145793"/>
            <a:ext cx="23971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eaLnBrk="0" fontAlgn="base" hangingPunct="0">
              <a:spcBef>
                <a:spcPct val="0"/>
              </a:spcBef>
              <a:spcAft>
                <a:spcPct val="0"/>
              </a:spcAft>
              <a:defRPr sz="3200">
                <a:solidFill>
                  <a:schemeClr val="tx1"/>
                </a:solidFill>
                <a:latin typeface="Arial" panose="020B0604020202020204" pitchFamily="34" charset="0"/>
              </a:defRPr>
            </a:lvl6pPr>
            <a:lvl7pPr marL="2971800" indent="-228600" eaLnBrk="0" fontAlgn="base" hangingPunct="0">
              <a:spcBef>
                <a:spcPct val="0"/>
              </a:spcBef>
              <a:spcAft>
                <a:spcPct val="0"/>
              </a:spcAft>
              <a:defRPr sz="3200">
                <a:solidFill>
                  <a:schemeClr val="tx1"/>
                </a:solidFill>
                <a:latin typeface="Arial" panose="020B0604020202020204" pitchFamily="34" charset="0"/>
              </a:defRPr>
            </a:lvl7pPr>
            <a:lvl8pPr marL="3429000" indent="-228600" eaLnBrk="0" fontAlgn="base" hangingPunct="0">
              <a:spcBef>
                <a:spcPct val="0"/>
              </a:spcBef>
              <a:spcAft>
                <a:spcPct val="0"/>
              </a:spcAft>
              <a:defRPr sz="3200">
                <a:solidFill>
                  <a:schemeClr val="tx1"/>
                </a:solidFill>
                <a:latin typeface="Arial" panose="020B0604020202020204" pitchFamily="34" charset="0"/>
              </a:defRPr>
            </a:lvl8pPr>
            <a:lvl9pPr marL="3886200" indent="-228600" eaLnBrk="0" fontAlgn="base" hangingPunct="0">
              <a:spcBef>
                <a:spcPct val="0"/>
              </a:spcBef>
              <a:spcAft>
                <a:spcPct val="0"/>
              </a:spcAft>
              <a:defRPr sz="3200">
                <a:solidFill>
                  <a:schemeClr val="tx1"/>
                </a:solidFill>
                <a:latin typeface="Arial" panose="020B0604020202020204" pitchFamily="34" charset="0"/>
              </a:defRPr>
            </a:lvl9pPr>
          </a:lstStyle>
          <a:p>
            <a:r>
              <a:rPr lang="en-GB" altLang="en-US" dirty="0"/>
              <a:t>Engel 1977</a:t>
            </a:r>
          </a:p>
        </p:txBody>
      </p:sp>
      <p:pic>
        <p:nvPicPr>
          <p:cNvPr id="3084" name="Picture 6">
            <a:extLst>
              <a:ext uri="{FF2B5EF4-FFF2-40B4-BE49-F238E27FC236}">
                <a16:creationId xmlns:a16="http://schemas.microsoft.com/office/drawing/2014/main" id="{75CBA33E-163A-ACBF-1EB3-3292EB69F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1987" y="23483052"/>
            <a:ext cx="34974213" cy="9169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2451665" y="1295400"/>
            <a:ext cx="30723840" cy="5425441"/>
          </a:xfrm>
        </p:spPr>
        <p:txBody>
          <a:bodyPr/>
          <a:lstStyle/>
          <a:p>
            <a:r>
              <a:rPr lang="en-GB"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2451665" y="6758941"/>
            <a:ext cx="37312027" cy="3329089"/>
          </a:xfrm>
        </p:spPr>
        <p:txBody>
          <a:bodyPr>
            <a:normAutofit/>
          </a:bodyPr>
          <a:lstStyle/>
          <a:p>
            <a:endParaRPr lang="en-GB" sz="4320" dirty="0"/>
          </a:p>
          <a:p>
            <a:endParaRPr lang="en-GB" sz="4320" dirty="0"/>
          </a:p>
          <a:p>
            <a:endParaRPr lang="en-GB" sz="4320" dirty="0"/>
          </a:p>
          <a:p>
            <a:endParaRPr lang="en-GB" sz="4320" dirty="0"/>
          </a:p>
          <a:p>
            <a:endParaRPr lang="en-GB" sz="4320" dirty="0"/>
          </a:p>
          <a:p>
            <a:endParaRPr lang="en-GB" sz="4320" dirty="0"/>
          </a:p>
        </p:txBody>
      </p:sp>
      <p:sp>
        <p:nvSpPr>
          <p:cNvPr id="9" name="TextBox 8">
            <a:extLst>
              <a:ext uri="{FF2B5EF4-FFF2-40B4-BE49-F238E27FC236}">
                <a16:creationId xmlns:a16="http://schemas.microsoft.com/office/drawing/2014/main" id="{5E73198E-C464-36DA-FB27-5A017C013CB0}"/>
              </a:ext>
            </a:extLst>
          </p:cNvPr>
          <p:cNvSpPr txBox="1"/>
          <p:nvPr/>
        </p:nvSpPr>
        <p:spPr>
          <a:xfrm>
            <a:off x="2451665" y="6802338"/>
            <a:ext cx="37312026" cy="18153559"/>
          </a:xfrm>
          <a:prstGeom prst="rect">
            <a:avLst/>
          </a:prstGeom>
          <a:noFill/>
        </p:spPr>
        <p:txBody>
          <a:bodyPr wrap="square">
            <a:spAutoFit/>
          </a:bodyPr>
          <a:lstStyle/>
          <a:p>
            <a:pPr eaLnBrk="1" hangingPunct="1">
              <a:lnSpc>
                <a:spcPct val="150000"/>
              </a:lnSpc>
              <a:spcAft>
                <a:spcPct val="50000"/>
              </a:spcAft>
              <a:defRPr/>
            </a:pPr>
            <a:r>
              <a:rPr lang="en-GB" altLang="en-US" sz="4500" dirty="0"/>
              <a:t>Corrigan, P.W. and Watson, A.C. (2002) Understanding the impact of stigma on people with mental illness. World Psychiatry, 1(1), pp.16–20.</a:t>
            </a:r>
          </a:p>
          <a:p>
            <a:pPr eaLnBrk="1" hangingPunct="1">
              <a:lnSpc>
                <a:spcPct val="150000"/>
              </a:lnSpc>
              <a:spcAft>
                <a:spcPct val="50000"/>
              </a:spcAft>
              <a:defRPr/>
            </a:pPr>
            <a:r>
              <a:rPr lang="en-GB" altLang="en-US" sz="4500" dirty="0"/>
              <a:t>Corrigan, P.W., Druss, B.G. and Perlick, D.A. (2014) 'The impact of mental illness stigma on seeking and participating in mental health care', Psychological Science in the Public Interest, 15(2), pp. 37–70.</a:t>
            </a:r>
          </a:p>
          <a:p>
            <a:pPr eaLnBrk="1" hangingPunct="1">
              <a:lnSpc>
                <a:spcPct val="150000"/>
              </a:lnSpc>
              <a:spcAft>
                <a:spcPct val="50000"/>
              </a:spcAft>
              <a:defRPr/>
            </a:pPr>
            <a:r>
              <a:rPr lang="en-GB" altLang="en-US" sz="4500" dirty="0"/>
              <a:t>Engel, G.L. (1977) The need for a new medical model. Science, 196(4286), pp.129–136.</a:t>
            </a:r>
          </a:p>
          <a:p>
            <a:pPr eaLnBrk="1" hangingPunct="1">
              <a:lnSpc>
                <a:spcPct val="150000"/>
              </a:lnSpc>
              <a:spcAft>
                <a:spcPct val="50000"/>
              </a:spcAft>
              <a:defRPr/>
            </a:pPr>
            <a:r>
              <a:rPr lang="en-GB" altLang="en-US" sz="4500" dirty="0"/>
              <a:t>National Institute for Health and Care Excellence (2022) Generalised Anxiety Disorder and Panic Disorder in Adults: Management (NG222).</a:t>
            </a:r>
          </a:p>
          <a:p>
            <a:pPr marL="0" marR="0" lvl="0" indent="0" algn="l" defTabSz="914400" rtl="0" eaLnBrk="1" fontAlgn="base" latinLnBrk="0" hangingPunct="1">
              <a:lnSpc>
                <a:spcPct val="150000"/>
              </a:lnSpc>
              <a:spcBef>
                <a:spcPct val="0"/>
              </a:spcBef>
              <a:spcAft>
                <a:spcPct val="50000"/>
              </a:spcAft>
              <a:buClrTx/>
              <a:buSzTx/>
              <a:buFontTx/>
              <a:buNone/>
              <a:tabLst/>
              <a:defRPr/>
            </a:pPr>
            <a:r>
              <a:rPr lang="en-GB" altLang="en-US" sz="4500" dirty="0"/>
              <a:t>NHS England (2019) The NHS Long Term Plan.</a:t>
            </a:r>
            <a:r>
              <a:rPr lang="en-GB" sz="4800" b="0" i="0" dirty="0">
                <a:solidFill>
                  <a:srgbClr val="222222"/>
                </a:solidFill>
                <a:effectLst/>
                <a:latin typeface="Arial" panose="020B0604020202020204" pitchFamily="34" charset="0"/>
              </a:rPr>
              <a:t> </a:t>
            </a:r>
          </a:p>
          <a:p>
            <a:pPr marL="0" marR="0" lvl="0" indent="0" algn="l" defTabSz="914400" rtl="0" eaLnBrk="1" fontAlgn="base" latinLnBrk="0" hangingPunct="1">
              <a:lnSpc>
                <a:spcPct val="150000"/>
              </a:lnSpc>
              <a:spcBef>
                <a:spcPct val="0"/>
              </a:spcBef>
              <a:spcAft>
                <a:spcPct val="50000"/>
              </a:spcAft>
              <a:buClrTx/>
              <a:buSzTx/>
              <a:buFontTx/>
              <a:buNone/>
              <a:tabLst/>
              <a:defRPr/>
            </a:pPr>
            <a:r>
              <a:rPr lang="en-GB" sz="4400" b="1" i="0" dirty="0">
                <a:effectLst/>
                <a:latin typeface="Arial" panose="020B0604020202020204" pitchFamily="34" charset="0"/>
              </a:rPr>
              <a:t>England, N.H.S., 2023. </a:t>
            </a:r>
            <a:r>
              <a:rPr lang="en-GB" sz="4400" b="1" i="1" dirty="0">
                <a:effectLst/>
                <a:latin typeface="Arial" panose="020B0604020202020204" pitchFamily="34" charset="0"/>
              </a:rPr>
              <a:t>NHS long term workforce plan</a:t>
            </a:r>
            <a:r>
              <a:rPr lang="en-GB" sz="4400" b="1" i="0" dirty="0">
                <a:effectLst/>
                <a:latin typeface="Arial" panose="020B0604020202020204" pitchFamily="34" charset="0"/>
              </a:rPr>
              <a:t> [online]</a:t>
            </a:r>
            <a:r>
              <a:rPr kumimoji="0" lang="en-GB" altLang="en-US" sz="4400" b="1" i="0" u="none" strike="noStrike" kern="1200" cap="none" spc="0" normalizeH="0" baseline="0" noProof="0" dirty="0">
                <a:ln>
                  <a:noFill/>
                </a:ln>
                <a:effectLst/>
                <a:uLnTx/>
                <a:uFillTx/>
                <a:latin typeface="Arial" panose="020B0604020202020204" pitchFamily="34" charset="0"/>
                <a:ea typeface="+mn-ea"/>
                <a:cs typeface="+mn-cs"/>
              </a:rPr>
              <a:t> </a:t>
            </a:r>
            <a:endParaRPr lang="en-GB" altLang="en-US" sz="4400" b="1" dirty="0"/>
          </a:p>
          <a:p>
            <a:pPr eaLnBrk="1" hangingPunct="1">
              <a:lnSpc>
                <a:spcPct val="150000"/>
              </a:lnSpc>
              <a:spcAft>
                <a:spcPct val="50000"/>
              </a:spcAft>
              <a:defRPr/>
            </a:pPr>
            <a:r>
              <a:rPr lang="en-GB" altLang="en-US" sz="4500" dirty="0"/>
              <a:t>Engel, G.L. (1977) ‘The need for a new medical model: A challenge for biomedicine’, Science, 196(4286), pp. 129–136.</a:t>
            </a:r>
          </a:p>
          <a:p>
            <a:pPr eaLnBrk="1" hangingPunct="1">
              <a:lnSpc>
                <a:spcPct val="150000"/>
              </a:lnSpc>
              <a:spcAft>
                <a:spcPct val="50000"/>
              </a:spcAft>
              <a:defRPr/>
            </a:pPr>
            <a:r>
              <a:rPr lang="en-GB" altLang="en-US" sz="4500" dirty="0"/>
              <a:t>Martin, E.I., Ressler, K.J., Binder, E. and Nemeroff, C.B. (2009) ‘The neurobiology of anxiety disorders: Brain imaging, genetics and </a:t>
            </a:r>
            <a:r>
              <a:rPr lang="en-GB" altLang="en-US" sz="4500" dirty="0" err="1"/>
              <a:t>psychoneuroendocrinology</a:t>
            </a:r>
            <a:r>
              <a:rPr lang="en-GB" altLang="en-US" sz="4500" dirty="0"/>
              <a:t>’, Psychiatric Clinics of North America, 32(3), pp. 549–575.</a:t>
            </a:r>
          </a:p>
          <a:p>
            <a:pPr eaLnBrk="1" hangingPunct="1">
              <a:lnSpc>
                <a:spcPct val="150000"/>
              </a:lnSpc>
              <a:spcAft>
                <a:spcPct val="50000"/>
              </a:spcAft>
              <a:defRPr/>
            </a:pPr>
            <a:r>
              <a:rPr lang="en-GB" altLang="en-US" sz="4500" dirty="0"/>
              <a:t>Marmot, M., Allen, J., Boyce, T., Goldblatt, P. and Morrison, J. (2020) Health Equity in England: The Marmot Review 10 Years On. London: Institute of Health Equity.</a:t>
            </a:r>
          </a:p>
          <a:p>
            <a:pPr eaLnBrk="1" hangingPunct="1">
              <a:lnSpc>
                <a:spcPct val="150000"/>
              </a:lnSpc>
              <a:spcAft>
                <a:spcPct val="50000"/>
              </a:spcAft>
              <a:defRPr/>
            </a:pPr>
            <a:r>
              <a:rPr lang="en-GB" altLang="en-US" sz="4500" dirty="0"/>
              <a:t>Scull, A. (2015) Madness in Civilization. London: Thames &amp; Hudson.</a:t>
            </a:r>
          </a:p>
          <a:p>
            <a:pPr eaLnBrk="1" hangingPunct="1">
              <a:lnSpc>
                <a:spcPct val="150000"/>
              </a:lnSpc>
              <a:spcAft>
                <a:spcPct val="50000"/>
              </a:spcAft>
              <a:defRPr/>
            </a:pPr>
            <a:r>
              <a:rPr lang="en-GB" altLang="en-US" sz="4500" dirty="0"/>
              <a:t>World Health Organization (2022) ICD-11: Anxiety or Fear-Related Disorders</a:t>
            </a:r>
            <a:endParaRPr lang="en-US" altLang="en-US" sz="4500" dirty="0">
              <a:highlight>
                <a:srgbClr val="FFFF00"/>
              </a:highlight>
            </a:endParaRP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389438" rtl="0" eaLnBrk="1" fontAlgn="base" latinLnBrk="0" hangingPunct="1">
          <a:lnSpc>
            <a:spcPct val="100000"/>
          </a:lnSpc>
          <a:spcBef>
            <a:spcPct val="0"/>
          </a:spcBef>
          <a:spcAft>
            <a:spcPct val="0"/>
          </a:spcAft>
          <a:buClrTx/>
          <a:buSzTx/>
          <a:buFontTx/>
          <a:buNone/>
          <a:tabLst/>
          <a:defRPr kumimoji="0" lang="en-US" altLang="en-US" sz="32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389438" rtl="0" eaLnBrk="1" fontAlgn="base" latinLnBrk="0" hangingPunct="1">
          <a:lnSpc>
            <a:spcPct val="100000"/>
          </a:lnSpc>
          <a:spcBef>
            <a:spcPct val="0"/>
          </a:spcBef>
          <a:spcAft>
            <a:spcPct val="0"/>
          </a:spcAft>
          <a:buClrTx/>
          <a:buSzTx/>
          <a:buFontTx/>
          <a:buNone/>
          <a:tabLst/>
          <a:defRPr kumimoji="0" lang="en-US" altLang="en-US" sz="32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lice">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2013 - 2022 Theme</Template>
  <TotalTime>6082</TotalTime>
  <Words>667</Words>
  <Application>Microsoft Office PowerPoint</Application>
  <PresentationFormat>Custom</PresentationFormat>
  <Paragraphs>71</Paragraphs>
  <Slides>4</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vt:i4>
      </vt:variant>
    </vt:vector>
  </HeadingPairs>
  <TitlesOfParts>
    <vt:vector size="11" baseType="lpstr">
      <vt:lpstr>Arial</vt:lpstr>
      <vt:lpstr>Century Gothic</vt:lpstr>
      <vt:lpstr>Impact</vt:lpstr>
      <vt:lpstr>Wingdings</vt:lpstr>
      <vt:lpstr>Wingdings 3</vt:lpstr>
      <vt:lpstr>Default Design</vt:lpstr>
      <vt:lpstr>Slice</vt:lpstr>
      <vt:lpstr>PowerPoint Presentation</vt:lpstr>
      <vt:lpstr>PowerPoint Presentation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Edinah</dc:creator>
  <dc:description>To order poster prints visit us at www.genigraphics.com</dc:description>
  <cp:lastModifiedBy>Edinah Nyirankusi (2333162)</cp:lastModifiedBy>
  <cp:revision>98</cp:revision>
  <dcterms:created xsi:type="dcterms:W3CDTF">2008-05-03T03:01:56Z</dcterms:created>
  <dcterms:modified xsi:type="dcterms:W3CDTF">2026-07-05T08:49:00Z</dcterms:modified>
</cp:coreProperties>
</file>