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3.xml" ContentType="application/vnd.openxmlformats-officedocument.presentationml.notesSlide+xml"/>
  <Override PartName="/ppt/tags/tag11.xml" ContentType="application/vnd.openxmlformats-officedocument.presentationml.tags+xml"/>
  <Override PartName="/ppt/notesSlides/notesSlide4.xml" ContentType="application/vnd.openxmlformats-officedocument.presentationml.notesSlide+xml"/>
  <Override PartName="/ppt/tags/tag12.xml" ContentType="application/vnd.openxmlformats-officedocument.presentationml.tags+xml"/>
  <Override PartName="/ppt/notesSlides/notesSlide5.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tags/tag14.xml" ContentType="application/vnd.openxmlformats-officedocument.presentationml.tags+xml"/>
  <Override PartName="/ppt/notesSlides/notesSlide7.xml" ContentType="application/vnd.openxmlformats-officedocument.presentationml.notesSlide+xml"/>
  <Override PartName="/ppt/tags/tag15.xml" ContentType="application/vnd.openxmlformats-officedocument.presentationml.tags+xml"/>
  <Override PartName="/ppt/notesSlides/notesSlide8.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9.xml" ContentType="application/vnd.openxmlformats-officedocument.presentationml.tags+xml"/>
  <Override PartName="/ppt/notesSlides/notesSlide13.xml" ContentType="application/vnd.openxmlformats-officedocument.presentationml.notesSlide+xml"/>
  <Override PartName="/ppt/tags/tag20.xml" ContentType="application/vnd.openxmlformats-officedocument.presentationml.tags+xml"/>
  <Override PartName="/ppt/notesSlides/notesSlide14.xml" ContentType="application/vnd.openxmlformats-officedocument.presentationml.notesSlide+xml"/>
  <Override PartName="/ppt/tags/tag21.xml" ContentType="application/vnd.openxmlformats-officedocument.presentationml.tags+xml"/>
  <Override PartName="/ppt/notesSlides/notesSlide15.xml" ContentType="application/vnd.openxmlformats-officedocument.presentationml.notesSlide+xml"/>
  <Override PartName="/ppt/tags/tag2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notesSlides/notesSlide20.xml" ContentType="application/vnd.openxmlformats-officedocument.presentationml.notesSlide+xml"/>
  <Override PartName="/ppt/tags/tag27.xml" ContentType="application/vnd.openxmlformats-officedocument.presentationml.tags+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handoutMasterIdLst>
    <p:handoutMasterId r:id="rId52"/>
  </p:handoutMasterIdLst>
  <p:sldIdLst>
    <p:sldId id="260" r:id="rId5"/>
    <p:sldId id="451" r:id="rId6"/>
    <p:sldId id="630" r:id="rId7"/>
    <p:sldId id="452" r:id="rId8"/>
    <p:sldId id="635" r:id="rId9"/>
    <p:sldId id="648" r:id="rId10"/>
    <p:sldId id="649" r:id="rId11"/>
    <p:sldId id="650" r:id="rId12"/>
    <p:sldId id="651" r:id="rId13"/>
    <p:sldId id="631" r:id="rId14"/>
    <p:sldId id="632" r:id="rId15"/>
    <p:sldId id="629" r:id="rId16"/>
    <p:sldId id="284" r:id="rId17"/>
    <p:sldId id="646" r:id="rId18"/>
    <p:sldId id="633" r:id="rId19"/>
    <p:sldId id="666" r:id="rId20"/>
    <p:sldId id="664" r:id="rId21"/>
    <p:sldId id="665" r:id="rId22"/>
    <p:sldId id="667" r:id="rId23"/>
    <p:sldId id="668" r:id="rId24"/>
    <p:sldId id="453" r:id="rId25"/>
    <p:sldId id="636" r:id="rId26"/>
    <p:sldId id="663" r:id="rId27"/>
    <p:sldId id="647" r:id="rId28"/>
    <p:sldId id="637" r:id="rId29"/>
    <p:sldId id="660" r:id="rId30"/>
    <p:sldId id="669" r:id="rId31"/>
    <p:sldId id="670" r:id="rId32"/>
    <p:sldId id="654" r:id="rId33"/>
    <p:sldId id="655" r:id="rId34"/>
    <p:sldId id="327" r:id="rId35"/>
    <p:sldId id="645" r:id="rId36"/>
    <p:sldId id="671" r:id="rId37"/>
    <p:sldId id="661" r:id="rId38"/>
    <p:sldId id="662" r:id="rId39"/>
    <p:sldId id="638" r:id="rId40"/>
    <p:sldId id="281" r:id="rId41"/>
    <p:sldId id="653" r:id="rId42"/>
    <p:sldId id="287" r:id="rId43"/>
    <p:sldId id="639" r:id="rId44"/>
    <p:sldId id="642" r:id="rId45"/>
    <p:sldId id="657" r:id="rId46"/>
    <p:sldId id="643" r:id="rId47"/>
    <p:sldId id="652" r:id="rId48"/>
    <p:sldId id="644" r:id="rId49"/>
    <p:sldId id="640"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8FEB14-E497-99BD-5A9F-66B38ACED368}" v="613" dt="2024-01-27T16:35:32.622"/>
    <p1510:client id="{93A6E11B-47AD-C6C1-AB4D-4DDFEAF8F1E7}" v="29" dt="2024-01-27T15:56:57.8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8867F325-F96B-40B3-ACB3-B63C0814ECBC}"/>
    <pc:docChg chg="undo redo custSel addSld delSld modSld sldOrd delMainMaster">
      <pc:chgData name="Aishat Bakre" userId="839b68a6-4a2b-45ef-9a5a-14f954bfea5f" providerId="ADAL" clId="{8867F325-F96B-40B3-ACB3-B63C0814ECBC}" dt="2023-02-03T17:18:59.996" v="4530" actId="113"/>
      <pc:docMkLst>
        <pc:docMk/>
      </pc:docMkLst>
      <pc:sldChg chg="modSp mod">
        <pc:chgData name="Aishat Bakre" userId="839b68a6-4a2b-45ef-9a5a-14f954bfea5f" providerId="ADAL" clId="{8867F325-F96B-40B3-ACB3-B63C0814ECBC}" dt="2023-01-16T11:46:27.699" v="4101" actId="20577"/>
        <pc:sldMkLst>
          <pc:docMk/>
          <pc:sldMk cId="1395684286" sldId="260"/>
        </pc:sldMkLst>
        <pc:spChg chg="mod">
          <ac:chgData name="Aishat Bakre" userId="839b68a6-4a2b-45ef-9a5a-14f954bfea5f" providerId="ADAL" clId="{8867F325-F96B-40B3-ACB3-B63C0814ECBC}" dt="2023-01-16T11:46:27.699" v="4101" actId="20577"/>
          <ac:spMkLst>
            <pc:docMk/>
            <pc:sldMk cId="1395684286" sldId="260"/>
            <ac:spMk id="2" creationId="{00000000-0000-0000-0000-000000000000}"/>
          </ac:spMkLst>
        </pc:spChg>
      </pc:sldChg>
      <pc:sldChg chg="del">
        <pc:chgData name="Aishat Bakre" userId="839b68a6-4a2b-45ef-9a5a-14f954bfea5f" providerId="ADAL" clId="{8867F325-F96B-40B3-ACB3-B63C0814ECBC}" dt="2022-12-20T15:32:27.937" v="0" actId="2696"/>
        <pc:sldMkLst>
          <pc:docMk/>
          <pc:sldMk cId="2402347367" sldId="262"/>
        </pc:sldMkLst>
      </pc:sldChg>
      <pc:sldChg chg="modSp mod modNotesTx">
        <pc:chgData name="Aishat Bakre" userId="839b68a6-4a2b-45ef-9a5a-14f954bfea5f" providerId="ADAL" clId="{8867F325-F96B-40B3-ACB3-B63C0814ECBC}" dt="2023-01-16T12:03:19.261" v="4390" actId="20577"/>
        <pc:sldMkLst>
          <pc:docMk/>
          <pc:sldMk cId="1208538557" sldId="269"/>
        </pc:sldMkLst>
        <pc:spChg chg="mod">
          <ac:chgData name="Aishat Bakre" userId="839b68a6-4a2b-45ef-9a5a-14f954bfea5f" providerId="ADAL" clId="{8867F325-F96B-40B3-ACB3-B63C0814ECBC}" dt="2023-01-16T12:03:19.261" v="4390" actId="20577"/>
          <ac:spMkLst>
            <pc:docMk/>
            <pc:sldMk cId="1208538557" sldId="269"/>
            <ac:spMk id="5" creationId="{6690886A-D7CE-432A-959B-B5C0E3EC5280}"/>
          </ac:spMkLst>
        </pc:spChg>
        <pc:spChg chg="mod">
          <ac:chgData name="Aishat Bakre" userId="839b68a6-4a2b-45ef-9a5a-14f954bfea5f" providerId="ADAL" clId="{8867F325-F96B-40B3-ACB3-B63C0814ECBC}" dt="2022-12-30T10:52:26.617" v="453" actId="20577"/>
          <ac:spMkLst>
            <pc:docMk/>
            <pc:sldMk cId="1208538557" sldId="269"/>
            <ac:spMk id="24" creationId="{B06F8747-5DC5-4B49-9FF3-8BA71A66FF1B}"/>
          </ac:spMkLst>
        </pc:spChg>
      </pc:sldChg>
      <pc:sldChg chg="delSp modSp mod ord">
        <pc:chgData name="Aishat Bakre" userId="839b68a6-4a2b-45ef-9a5a-14f954bfea5f" providerId="ADAL" clId="{8867F325-F96B-40B3-ACB3-B63C0814ECBC}" dt="2022-12-28T14:12:47.646" v="117" actId="2711"/>
        <pc:sldMkLst>
          <pc:docMk/>
          <pc:sldMk cId="993629225" sldId="281"/>
        </pc:sldMkLst>
        <pc:spChg chg="mod">
          <ac:chgData name="Aishat Bakre" userId="839b68a6-4a2b-45ef-9a5a-14f954bfea5f" providerId="ADAL" clId="{8867F325-F96B-40B3-ACB3-B63C0814ECBC}" dt="2022-12-28T14:11:56.070" v="111" actId="113"/>
          <ac:spMkLst>
            <pc:docMk/>
            <pc:sldMk cId="993629225" sldId="281"/>
            <ac:spMk id="2" creationId="{5D08A652-BD66-4EFA-B750-DC9725B2C381}"/>
          </ac:spMkLst>
        </pc:spChg>
        <pc:spChg chg="mod">
          <ac:chgData name="Aishat Bakre" userId="839b68a6-4a2b-45ef-9a5a-14f954bfea5f" providerId="ADAL" clId="{8867F325-F96B-40B3-ACB3-B63C0814ECBC}" dt="2022-12-28T14:12:47.646" v="117" actId="2711"/>
          <ac:spMkLst>
            <pc:docMk/>
            <pc:sldMk cId="993629225" sldId="281"/>
            <ac:spMk id="3" creationId="{5D660E3C-9C2A-413B-AF42-C2CB6D190E5F}"/>
          </ac:spMkLst>
        </pc:spChg>
        <pc:picChg chg="del">
          <ac:chgData name="Aishat Bakre" userId="839b68a6-4a2b-45ef-9a5a-14f954bfea5f" providerId="ADAL" clId="{8867F325-F96B-40B3-ACB3-B63C0814ECBC}" dt="2022-12-28T14:11:48.151" v="109" actId="21"/>
          <ac:picMkLst>
            <pc:docMk/>
            <pc:sldMk cId="993629225" sldId="281"/>
            <ac:picMk id="5" creationId="{9E7D2F3F-E8D2-475C-BA2C-2D40F4C5A45E}"/>
          </ac:picMkLst>
        </pc:picChg>
      </pc:sldChg>
      <pc:sldChg chg="delSp modSp mod ord">
        <pc:chgData name="Aishat Bakre" userId="839b68a6-4a2b-45ef-9a5a-14f954bfea5f" providerId="ADAL" clId="{8867F325-F96B-40B3-ACB3-B63C0814ECBC}" dt="2023-01-15T14:04:03.830" v="1301"/>
        <pc:sldMkLst>
          <pc:docMk/>
          <pc:sldMk cId="2050919396" sldId="284"/>
        </pc:sldMkLst>
        <pc:spChg chg="mod">
          <ac:chgData name="Aishat Bakre" userId="839b68a6-4a2b-45ef-9a5a-14f954bfea5f" providerId="ADAL" clId="{8867F325-F96B-40B3-ACB3-B63C0814ECBC}" dt="2022-12-28T14:27:09.060" v="154" actId="14100"/>
          <ac:spMkLst>
            <pc:docMk/>
            <pc:sldMk cId="2050919396" sldId="284"/>
            <ac:spMk id="2" creationId="{345C7731-CEF8-48D8-8FC9-FC53DEECEC1F}"/>
          </ac:spMkLst>
        </pc:spChg>
        <pc:spChg chg="mod">
          <ac:chgData name="Aishat Bakre" userId="839b68a6-4a2b-45ef-9a5a-14f954bfea5f" providerId="ADAL" clId="{8867F325-F96B-40B3-ACB3-B63C0814ECBC}" dt="2022-12-29T14:28:08.164" v="208" actId="20577"/>
          <ac:spMkLst>
            <pc:docMk/>
            <pc:sldMk cId="2050919396" sldId="284"/>
            <ac:spMk id="3" creationId="{E08B8AEF-ED91-417F-8148-0AA8B82FB184}"/>
          </ac:spMkLst>
        </pc:spChg>
        <pc:picChg chg="del mod">
          <ac:chgData name="Aishat Bakre" userId="839b68a6-4a2b-45ef-9a5a-14f954bfea5f" providerId="ADAL" clId="{8867F325-F96B-40B3-ACB3-B63C0814ECBC}" dt="2022-12-28T14:26:20.390" v="142" actId="21"/>
          <ac:picMkLst>
            <pc:docMk/>
            <pc:sldMk cId="2050919396" sldId="284"/>
            <ac:picMk id="5" creationId="{C7A5A5FB-9FB0-4D2B-B51A-EF979451B380}"/>
          </ac:picMkLst>
        </pc:picChg>
      </pc:sldChg>
      <pc:sldChg chg="addSp delSp modSp mod ord">
        <pc:chgData name="Aishat Bakre" userId="839b68a6-4a2b-45ef-9a5a-14f954bfea5f" providerId="ADAL" clId="{8867F325-F96B-40B3-ACB3-B63C0814ECBC}" dt="2022-12-30T10:51:23.261" v="452" actId="20577"/>
        <pc:sldMkLst>
          <pc:docMk/>
          <pc:sldMk cId="2636004470" sldId="287"/>
        </pc:sldMkLst>
        <pc:spChg chg="mod">
          <ac:chgData name="Aishat Bakre" userId="839b68a6-4a2b-45ef-9a5a-14f954bfea5f" providerId="ADAL" clId="{8867F325-F96B-40B3-ACB3-B63C0814ECBC}" dt="2022-12-30T10:51:23.261" v="452" actId="20577"/>
          <ac:spMkLst>
            <pc:docMk/>
            <pc:sldMk cId="2636004470" sldId="287"/>
            <ac:spMk id="2" creationId="{865D8886-B531-43A6-9B6A-A06E19861F93}"/>
          </ac:spMkLst>
        </pc:spChg>
        <pc:spChg chg="add mod">
          <ac:chgData name="Aishat Bakre" userId="839b68a6-4a2b-45ef-9a5a-14f954bfea5f" providerId="ADAL" clId="{8867F325-F96B-40B3-ACB3-B63C0814ECBC}" dt="2022-12-28T14:17:33.031" v="135" actId="14100"/>
          <ac:spMkLst>
            <pc:docMk/>
            <pc:sldMk cId="2636004470" sldId="287"/>
            <ac:spMk id="6" creationId="{FC7ABD95-EC97-E50A-3910-3EFDB4FDEEB6}"/>
          </ac:spMkLst>
        </pc:spChg>
        <pc:picChg chg="del mod">
          <ac:chgData name="Aishat Bakre" userId="839b68a6-4a2b-45ef-9a5a-14f954bfea5f" providerId="ADAL" clId="{8867F325-F96B-40B3-ACB3-B63C0814ECBC}" dt="2022-12-28T14:16:42.102" v="120" actId="21"/>
          <ac:picMkLst>
            <pc:docMk/>
            <pc:sldMk cId="2636004470" sldId="287"/>
            <ac:picMk id="3" creationId="{7EADFE04-9026-4476-95D0-DADA1C3F0DB7}"/>
          </ac:picMkLst>
        </pc:picChg>
        <pc:picChg chg="mod">
          <ac:chgData name="Aishat Bakre" userId="839b68a6-4a2b-45ef-9a5a-14f954bfea5f" providerId="ADAL" clId="{8867F325-F96B-40B3-ACB3-B63C0814ECBC}" dt="2022-12-28T14:17:36.807" v="136" actId="1076"/>
          <ac:picMkLst>
            <pc:docMk/>
            <pc:sldMk cId="2636004470" sldId="287"/>
            <ac:picMk id="4" creationId="{E834FB50-3E20-482E-B63A-E35B58465CEC}"/>
          </ac:picMkLst>
        </pc:picChg>
      </pc:sldChg>
      <pc:sldChg chg="modSp mod">
        <pc:chgData name="Aishat Bakre" userId="839b68a6-4a2b-45ef-9a5a-14f954bfea5f" providerId="ADAL" clId="{8867F325-F96B-40B3-ACB3-B63C0814ECBC}" dt="2022-12-20T15:37:50.344" v="9" actId="20577"/>
        <pc:sldMkLst>
          <pc:docMk/>
          <pc:sldMk cId="1460264782" sldId="451"/>
        </pc:sldMkLst>
        <pc:spChg chg="mod">
          <ac:chgData name="Aishat Bakre" userId="839b68a6-4a2b-45ef-9a5a-14f954bfea5f" providerId="ADAL" clId="{8867F325-F96B-40B3-ACB3-B63C0814ECBC}" dt="2022-12-20T15:37:50.344" v="9" actId="20577"/>
          <ac:spMkLst>
            <pc:docMk/>
            <pc:sldMk cId="1460264782" sldId="451"/>
            <ac:spMk id="3" creationId="{4B04E91D-47BD-D9CB-4F50-623E3026B562}"/>
          </ac:spMkLst>
        </pc:spChg>
      </pc:sldChg>
      <pc:sldChg chg="modSp mod ord modNotesTx">
        <pc:chgData name="Aishat Bakre" userId="839b68a6-4a2b-45ef-9a5a-14f954bfea5f" providerId="ADAL" clId="{8867F325-F96B-40B3-ACB3-B63C0814ECBC}" dt="2023-01-15T14:47:06.328" v="2807"/>
        <pc:sldMkLst>
          <pc:docMk/>
          <pc:sldMk cId="2034338547" sldId="453"/>
        </pc:sldMkLst>
        <pc:spChg chg="mod">
          <ac:chgData name="Aishat Bakre" userId="839b68a6-4a2b-45ef-9a5a-14f954bfea5f" providerId="ADAL" clId="{8867F325-F96B-40B3-ACB3-B63C0814ECBC}" dt="2023-01-07T10:53:16.417" v="557" actId="20577"/>
          <ac:spMkLst>
            <pc:docMk/>
            <pc:sldMk cId="2034338547" sldId="453"/>
            <ac:spMk id="2" creationId="{B14AA68A-58ED-1AB7-2741-86AF25B1CE10}"/>
          </ac:spMkLst>
        </pc:spChg>
      </pc:sldChg>
      <pc:sldChg chg="modSp mod ord">
        <pc:chgData name="Aishat Bakre" userId="839b68a6-4a2b-45ef-9a5a-14f954bfea5f" providerId="ADAL" clId="{8867F325-F96B-40B3-ACB3-B63C0814ECBC}" dt="2023-01-15T15:30:52.453" v="2822" actId="20577"/>
        <pc:sldMkLst>
          <pc:docMk/>
          <pc:sldMk cId="2554815335" sldId="629"/>
        </pc:sldMkLst>
        <pc:spChg chg="mod">
          <ac:chgData name="Aishat Bakre" userId="839b68a6-4a2b-45ef-9a5a-14f954bfea5f" providerId="ADAL" clId="{8867F325-F96B-40B3-ACB3-B63C0814ECBC}" dt="2023-01-15T15:30:52.453" v="2822" actId="20577"/>
          <ac:spMkLst>
            <pc:docMk/>
            <pc:sldMk cId="2554815335" sldId="629"/>
            <ac:spMk id="2" creationId="{812885A1-ACE4-43AE-A426-741D3EE62839}"/>
          </ac:spMkLst>
        </pc:spChg>
      </pc:sldChg>
      <pc:sldChg chg="modSp mod">
        <pc:chgData name="Aishat Bakre" userId="839b68a6-4a2b-45ef-9a5a-14f954bfea5f" providerId="ADAL" clId="{8867F325-F96B-40B3-ACB3-B63C0814ECBC}" dt="2023-01-15T14:29:16.571" v="2376" actId="20577"/>
        <pc:sldMkLst>
          <pc:docMk/>
          <pc:sldMk cId="519703337" sldId="632"/>
        </pc:sldMkLst>
        <pc:spChg chg="mod">
          <ac:chgData name="Aishat Bakre" userId="839b68a6-4a2b-45ef-9a5a-14f954bfea5f" providerId="ADAL" clId="{8867F325-F96B-40B3-ACB3-B63C0814ECBC}" dt="2023-01-15T14:29:16.571" v="2376" actId="20577"/>
          <ac:spMkLst>
            <pc:docMk/>
            <pc:sldMk cId="519703337" sldId="632"/>
            <ac:spMk id="3" creationId="{1CF0ECDA-8CE5-C8CF-93E2-C244ADEA7B63}"/>
          </ac:spMkLst>
        </pc:spChg>
      </pc:sldChg>
      <pc:sldChg chg="modSp mod modNotesTx">
        <pc:chgData name="Aishat Bakre" userId="839b68a6-4a2b-45ef-9a5a-14f954bfea5f" providerId="ADAL" clId="{8867F325-F96B-40B3-ACB3-B63C0814ECBC}" dt="2023-01-15T15:31:38.084" v="2823" actId="255"/>
        <pc:sldMkLst>
          <pc:docMk/>
          <pc:sldMk cId="3605517635" sldId="633"/>
        </pc:sldMkLst>
        <pc:spChg chg="mod">
          <ac:chgData name="Aishat Bakre" userId="839b68a6-4a2b-45ef-9a5a-14f954bfea5f" providerId="ADAL" clId="{8867F325-F96B-40B3-ACB3-B63C0814ECBC}" dt="2023-01-15T15:31:38.084" v="2823" actId="255"/>
          <ac:spMkLst>
            <pc:docMk/>
            <pc:sldMk cId="3605517635" sldId="633"/>
            <ac:spMk id="2" creationId="{CCE3DD49-E326-A498-DD1D-01E296A49D14}"/>
          </ac:spMkLst>
        </pc:spChg>
        <pc:spChg chg="mod">
          <ac:chgData name="Aishat Bakre" userId="839b68a6-4a2b-45ef-9a5a-14f954bfea5f" providerId="ADAL" clId="{8867F325-F96B-40B3-ACB3-B63C0814ECBC}" dt="2023-01-15T14:06:43.127" v="1478" actId="27636"/>
          <ac:spMkLst>
            <pc:docMk/>
            <pc:sldMk cId="3605517635" sldId="633"/>
            <ac:spMk id="3" creationId="{89E1F080-3A15-11DE-B9FB-A6E39CEC695C}"/>
          </ac:spMkLst>
        </pc:spChg>
      </pc:sldChg>
      <pc:sldChg chg="modSp mod ord">
        <pc:chgData name="Aishat Bakre" userId="839b68a6-4a2b-45ef-9a5a-14f954bfea5f" providerId="ADAL" clId="{8867F325-F96B-40B3-ACB3-B63C0814ECBC}" dt="2023-01-15T15:44:50.816" v="3338" actId="255"/>
        <pc:sldMkLst>
          <pc:docMk/>
          <pc:sldMk cId="3756154251" sldId="636"/>
        </pc:sldMkLst>
        <pc:spChg chg="mod">
          <ac:chgData name="Aishat Bakre" userId="839b68a6-4a2b-45ef-9a5a-14f954bfea5f" providerId="ADAL" clId="{8867F325-F96B-40B3-ACB3-B63C0814ECBC}" dt="2023-01-15T15:44:50.816" v="3338" actId="255"/>
          <ac:spMkLst>
            <pc:docMk/>
            <pc:sldMk cId="3756154251" sldId="636"/>
            <ac:spMk id="3" creationId="{DCC6C6CC-2011-3E09-90AE-0A423965B03C}"/>
          </ac:spMkLst>
        </pc:spChg>
      </pc:sldChg>
      <pc:sldChg chg="modNotesTx">
        <pc:chgData name="Aishat Bakre" userId="839b68a6-4a2b-45ef-9a5a-14f954bfea5f" providerId="ADAL" clId="{8867F325-F96B-40B3-ACB3-B63C0814ECBC}" dt="2023-01-07T10:40:44.105" v="532"/>
        <pc:sldMkLst>
          <pc:docMk/>
          <pc:sldMk cId="2153192096" sldId="637"/>
        </pc:sldMkLst>
      </pc:sldChg>
      <pc:sldChg chg="modSp mod modNotesTx">
        <pc:chgData name="Aishat Bakre" userId="839b68a6-4a2b-45ef-9a5a-14f954bfea5f" providerId="ADAL" clId="{8867F325-F96B-40B3-ACB3-B63C0814ECBC}" dt="2023-01-05T15:59:56.805" v="512" actId="27636"/>
        <pc:sldMkLst>
          <pc:docMk/>
          <pc:sldMk cId="3902666312" sldId="640"/>
        </pc:sldMkLst>
        <pc:spChg chg="mod">
          <ac:chgData name="Aishat Bakre" userId="839b68a6-4a2b-45ef-9a5a-14f954bfea5f" providerId="ADAL" clId="{8867F325-F96B-40B3-ACB3-B63C0814ECBC}" dt="2023-01-05T15:59:56.805" v="512" actId="27636"/>
          <ac:spMkLst>
            <pc:docMk/>
            <pc:sldMk cId="3902666312" sldId="640"/>
            <ac:spMk id="3" creationId="{594EECBE-6351-5A10-E679-453CA46F424B}"/>
          </ac:spMkLst>
        </pc:spChg>
      </pc:sldChg>
      <pc:sldChg chg="modNotesTx">
        <pc:chgData name="Aishat Bakre" userId="839b68a6-4a2b-45ef-9a5a-14f954bfea5f" providerId="ADAL" clId="{8867F325-F96B-40B3-ACB3-B63C0814ECBC}" dt="2022-12-29T23:25:49.360" v="429"/>
        <pc:sldMkLst>
          <pc:docMk/>
          <pc:sldMk cId="2456915337" sldId="644"/>
        </pc:sldMkLst>
      </pc:sldChg>
      <pc:sldChg chg="modSp mod modNotesTx">
        <pc:chgData name="Aishat Bakre" userId="839b68a6-4a2b-45ef-9a5a-14f954bfea5f" providerId="ADAL" clId="{8867F325-F96B-40B3-ACB3-B63C0814ECBC}" dt="2023-01-16T11:56:25.167" v="4243" actId="20577"/>
        <pc:sldMkLst>
          <pc:docMk/>
          <pc:sldMk cId="4219050049" sldId="645"/>
        </pc:sldMkLst>
        <pc:spChg chg="mod">
          <ac:chgData name="Aishat Bakre" userId="839b68a6-4a2b-45ef-9a5a-14f954bfea5f" providerId="ADAL" clId="{8867F325-F96B-40B3-ACB3-B63C0814ECBC}" dt="2023-01-15T23:21:10.235" v="4098" actId="20577"/>
          <ac:spMkLst>
            <pc:docMk/>
            <pc:sldMk cId="4219050049" sldId="645"/>
            <ac:spMk id="3" creationId="{087DF895-5085-28A0-9FF9-EAE2D2B62E36}"/>
          </ac:spMkLst>
        </pc:spChg>
      </pc:sldChg>
      <pc:sldChg chg="ord">
        <pc:chgData name="Aishat Bakre" userId="839b68a6-4a2b-45ef-9a5a-14f954bfea5f" providerId="ADAL" clId="{8867F325-F96B-40B3-ACB3-B63C0814ECBC}" dt="2023-01-15T12:00:00.580" v="598"/>
        <pc:sldMkLst>
          <pc:docMk/>
          <pc:sldMk cId="1050918204" sldId="646"/>
        </pc:sldMkLst>
      </pc:sldChg>
      <pc:sldChg chg="modSp mod modNotesTx">
        <pc:chgData name="Aishat Bakre" userId="839b68a6-4a2b-45ef-9a5a-14f954bfea5f" providerId="ADAL" clId="{8867F325-F96B-40B3-ACB3-B63C0814ECBC}" dt="2023-01-15T15:48:15.121" v="3382" actId="20577"/>
        <pc:sldMkLst>
          <pc:docMk/>
          <pc:sldMk cId="84035390" sldId="647"/>
        </pc:sldMkLst>
        <pc:spChg chg="mod">
          <ac:chgData name="Aishat Bakre" userId="839b68a6-4a2b-45ef-9a5a-14f954bfea5f" providerId="ADAL" clId="{8867F325-F96B-40B3-ACB3-B63C0814ECBC}" dt="2023-01-15T15:34:37.442" v="2837" actId="20577"/>
          <ac:spMkLst>
            <pc:docMk/>
            <pc:sldMk cId="84035390" sldId="647"/>
            <ac:spMk id="3" creationId="{881C3C0D-DD46-4EA8-BB36-D30D1354BDDB}"/>
          </ac:spMkLst>
        </pc:spChg>
      </pc:sldChg>
      <pc:sldChg chg="modSp mod">
        <pc:chgData name="Aishat Bakre" userId="839b68a6-4a2b-45ef-9a5a-14f954bfea5f" providerId="ADAL" clId="{8867F325-F96B-40B3-ACB3-B63C0814ECBC}" dt="2023-01-15T14:27:59.006" v="2370" actId="2711"/>
        <pc:sldMkLst>
          <pc:docMk/>
          <pc:sldMk cId="816147361" sldId="649"/>
        </pc:sldMkLst>
        <pc:spChg chg="mod">
          <ac:chgData name="Aishat Bakre" userId="839b68a6-4a2b-45ef-9a5a-14f954bfea5f" providerId="ADAL" clId="{8867F325-F96B-40B3-ACB3-B63C0814ECBC}" dt="2023-01-15T14:27:59.006" v="2370" actId="2711"/>
          <ac:spMkLst>
            <pc:docMk/>
            <pc:sldMk cId="816147361" sldId="649"/>
            <ac:spMk id="2" creationId="{21A83BFE-CE14-476E-E45D-A85B4E5E45E1}"/>
          </ac:spMkLst>
        </pc:spChg>
        <pc:spChg chg="mod">
          <ac:chgData name="Aishat Bakre" userId="839b68a6-4a2b-45ef-9a5a-14f954bfea5f" providerId="ADAL" clId="{8867F325-F96B-40B3-ACB3-B63C0814ECBC}" dt="2023-01-15T14:27:51.240" v="2369" actId="2711"/>
          <ac:spMkLst>
            <pc:docMk/>
            <pc:sldMk cId="816147361" sldId="649"/>
            <ac:spMk id="3" creationId="{5C8054E9-05BA-D38E-703D-6813ACA82217}"/>
          </ac:spMkLst>
        </pc:spChg>
      </pc:sldChg>
      <pc:sldChg chg="addSp modSp mod modNotesTx">
        <pc:chgData name="Aishat Bakre" userId="839b68a6-4a2b-45ef-9a5a-14f954bfea5f" providerId="ADAL" clId="{8867F325-F96B-40B3-ACB3-B63C0814ECBC}" dt="2023-01-07T10:49:21.381" v="547"/>
        <pc:sldMkLst>
          <pc:docMk/>
          <pc:sldMk cId="2511567052" sldId="653"/>
        </pc:sldMkLst>
        <pc:spChg chg="mod">
          <ac:chgData name="Aishat Bakre" userId="839b68a6-4a2b-45ef-9a5a-14f954bfea5f" providerId="ADAL" clId="{8867F325-F96B-40B3-ACB3-B63C0814ECBC}" dt="2023-01-05T16:02:28.107" v="529" actId="20577"/>
          <ac:spMkLst>
            <pc:docMk/>
            <pc:sldMk cId="2511567052" sldId="653"/>
            <ac:spMk id="2" creationId="{04810C41-D701-1120-6275-6F9706A717AD}"/>
          </ac:spMkLst>
        </pc:spChg>
        <pc:picChg chg="add mod">
          <ac:chgData name="Aishat Bakre" userId="839b68a6-4a2b-45ef-9a5a-14f954bfea5f" providerId="ADAL" clId="{8867F325-F96B-40B3-ACB3-B63C0814ECBC}" dt="2023-01-05T16:02:41.414" v="531" actId="14100"/>
          <ac:picMkLst>
            <pc:docMk/>
            <pc:sldMk cId="2511567052" sldId="653"/>
            <ac:picMk id="4" creationId="{2F107879-65B2-AC1E-2CFE-A1E236E9D2BE}"/>
          </ac:picMkLst>
        </pc:picChg>
        <pc:picChg chg="mod">
          <ac:chgData name="Aishat Bakre" userId="839b68a6-4a2b-45ef-9a5a-14f954bfea5f" providerId="ADAL" clId="{8867F325-F96B-40B3-ACB3-B63C0814ECBC}" dt="2023-01-05T16:02:06.817" v="513" actId="1076"/>
          <ac:picMkLst>
            <pc:docMk/>
            <pc:sldMk cId="2511567052" sldId="653"/>
            <ac:picMk id="5" creationId="{1AC04CC1-326C-3FDA-9327-202238BF2216}"/>
          </ac:picMkLst>
        </pc:picChg>
      </pc:sldChg>
      <pc:sldChg chg="modSp mod">
        <pc:chgData name="Aishat Bakre" userId="839b68a6-4a2b-45ef-9a5a-14f954bfea5f" providerId="ADAL" clId="{8867F325-F96B-40B3-ACB3-B63C0814ECBC}" dt="2023-01-16T11:54:37.314" v="4113" actId="20577"/>
        <pc:sldMkLst>
          <pc:docMk/>
          <pc:sldMk cId="2426153743" sldId="654"/>
        </pc:sldMkLst>
        <pc:spChg chg="mod">
          <ac:chgData name="Aishat Bakre" userId="839b68a6-4a2b-45ef-9a5a-14f954bfea5f" providerId="ADAL" clId="{8867F325-F96B-40B3-ACB3-B63C0814ECBC}" dt="2023-01-16T11:54:37.314" v="4113" actId="20577"/>
          <ac:spMkLst>
            <pc:docMk/>
            <pc:sldMk cId="2426153743" sldId="654"/>
            <ac:spMk id="3" creationId="{A5DB96A8-8878-904D-32AC-1C0844201576}"/>
          </ac:spMkLst>
        </pc:spChg>
      </pc:sldChg>
      <pc:sldChg chg="modSp mod modNotesTx">
        <pc:chgData name="Aishat Bakre" userId="839b68a6-4a2b-45ef-9a5a-14f954bfea5f" providerId="ADAL" clId="{8867F325-F96B-40B3-ACB3-B63C0814ECBC}" dt="2023-01-16T12:04:33.325" v="4394" actId="20577"/>
        <pc:sldMkLst>
          <pc:docMk/>
          <pc:sldMk cId="880971310" sldId="657"/>
        </pc:sldMkLst>
        <pc:spChg chg="mod">
          <ac:chgData name="Aishat Bakre" userId="839b68a6-4a2b-45ef-9a5a-14f954bfea5f" providerId="ADAL" clId="{8867F325-F96B-40B3-ACB3-B63C0814ECBC}" dt="2023-01-16T12:04:33.325" v="4394" actId="20577"/>
          <ac:spMkLst>
            <pc:docMk/>
            <pc:sldMk cId="880971310" sldId="657"/>
            <ac:spMk id="23" creationId="{283ABC23-9D2E-49AA-B39A-292B5BC9B735}"/>
          </ac:spMkLst>
        </pc:spChg>
        <pc:spChg chg="mod">
          <ac:chgData name="Aishat Bakre" userId="839b68a6-4a2b-45ef-9a5a-14f954bfea5f" providerId="ADAL" clId="{8867F325-F96B-40B3-ACB3-B63C0814ECBC}" dt="2023-01-16T12:04:30.230" v="4392" actId="20577"/>
          <ac:spMkLst>
            <pc:docMk/>
            <pc:sldMk cId="880971310" sldId="657"/>
            <ac:spMk id="26" creationId="{195F2058-F30A-4429-979E-16475785A124}"/>
          </ac:spMkLst>
        </pc:spChg>
      </pc:sldChg>
      <pc:sldChg chg="modSp mod modNotesTx">
        <pc:chgData name="Aishat Bakre" userId="839b68a6-4a2b-45ef-9a5a-14f954bfea5f" providerId="ADAL" clId="{8867F325-F96B-40B3-ACB3-B63C0814ECBC}" dt="2022-12-28T15:11:24.075" v="193"/>
        <pc:sldMkLst>
          <pc:docMk/>
          <pc:sldMk cId="2008863384" sldId="658"/>
        </pc:sldMkLst>
        <pc:spChg chg="mod">
          <ac:chgData name="Aishat Bakre" userId="839b68a6-4a2b-45ef-9a5a-14f954bfea5f" providerId="ADAL" clId="{8867F325-F96B-40B3-ACB3-B63C0814ECBC}" dt="2022-12-20T15:42:58.940" v="18" actId="20577"/>
          <ac:spMkLst>
            <pc:docMk/>
            <pc:sldMk cId="2008863384" sldId="658"/>
            <ac:spMk id="2" creationId="{DA7B6A69-5A6A-B3AD-63E9-2456E94B4ED7}"/>
          </ac:spMkLst>
        </pc:spChg>
        <pc:spChg chg="mod">
          <ac:chgData name="Aishat Bakre" userId="839b68a6-4a2b-45ef-9a5a-14f954bfea5f" providerId="ADAL" clId="{8867F325-F96B-40B3-ACB3-B63C0814ECBC}" dt="2022-12-28T15:11:12.322" v="189" actId="2711"/>
          <ac:spMkLst>
            <pc:docMk/>
            <pc:sldMk cId="2008863384" sldId="658"/>
            <ac:spMk id="3" creationId="{2264DC82-5E6F-C278-A787-A983CD5383E7}"/>
          </ac:spMkLst>
        </pc:spChg>
      </pc:sldChg>
      <pc:sldChg chg="modSp new mod">
        <pc:chgData name="Aishat Bakre" userId="839b68a6-4a2b-45ef-9a5a-14f954bfea5f" providerId="ADAL" clId="{8867F325-F96B-40B3-ACB3-B63C0814ECBC}" dt="2022-12-21T23:06:29.671" v="105" actId="20577"/>
        <pc:sldMkLst>
          <pc:docMk/>
          <pc:sldMk cId="243541774" sldId="659"/>
        </pc:sldMkLst>
        <pc:spChg chg="mod">
          <ac:chgData name="Aishat Bakre" userId="839b68a6-4a2b-45ef-9a5a-14f954bfea5f" providerId="ADAL" clId="{8867F325-F96B-40B3-ACB3-B63C0814ECBC}" dt="2022-12-21T23:06:29.671" v="105" actId="20577"/>
          <ac:spMkLst>
            <pc:docMk/>
            <pc:sldMk cId="243541774" sldId="659"/>
            <ac:spMk id="2" creationId="{9ACD8BB6-4218-EC13-A16F-3EF9EAD64A90}"/>
          </ac:spMkLst>
        </pc:spChg>
        <pc:spChg chg="mod">
          <ac:chgData name="Aishat Bakre" userId="839b68a6-4a2b-45ef-9a5a-14f954bfea5f" providerId="ADAL" clId="{8867F325-F96B-40B3-ACB3-B63C0814ECBC}" dt="2022-12-21T14:33:45.748" v="77" actId="2711"/>
          <ac:spMkLst>
            <pc:docMk/>
            <pc:sldMk cId="243541774" sldId="659"/>
            <ac:spMk id="3" creationId="{5E912B3A-D26F-2DDA-C763-95920C68AFF8}"/>
          </ac:spMkLst>
        </pc:spChg>
      </pc:sldChg>
      <pc:sldChg chg="modSp new mod modNotesTx">
        <pc:chgData name="Aishat Bakre" userId="839b68a6-4a2b-45ef-9a5a-14f954bfea5f" providerId="ADAL" clId="{8867F325-F96B-40B3-ACB3-B63C0814ECBC}" dt="2023-02-03T17:18:59.996" v="4530" actId="113"/>
        <pc:sldMkLst>
          <pc:docMk/>
          <pc:sldMk cId="1082947089" sldId="660"/>
        </pc:sldMkLst>
        <pc:spChg chg="mod">
          <ac:chgData name="Aishat Bakre" userId="839b68a6-4a2b-45ef-9a5a-14f954bfea5f" providerId="ADAL" clId="{8867F325-F96B-40B3-ACB3-B63C0814ECBC}" dt="2022-12-29T14:42:06.862" v="217"/>
          <ac:spMkLst>
            <pc:docMk/>
            <pc:sldMk cId="1082947089" sldId="660"/>
            <ac:spMk id="2" creationId="{52AB3981-5CE6-2AF6-F2DF-78BF99197A8A}"/>
          </ac:spMkLst>
        </pc:spChg>
        <pc:spChg chg="mod">
          <ac:chgData name="Aishat Bakre" userId="839b68a6-4a2b-45ef-9a5a-14f954bfea5f" providerId="ADAL" clId="{8867F325-F96B-40B3-ACB3-B63C0814ECBC}" dt="2023-02-03T17:18:59.996" v="4530" actId="113"/>
          <ac:spMkLst>
            <pc:docMk/>
            <pc:sldMk cId="1082947089" sldId="660"/>
            <ac:spMk id="3" creationId="{2A4C1BE7-6C50-90B5-93DE-76ED022C3B00}"/>
          </ac:spMkLst>
        </pc:spChg>
      </pc:sldChg>
      <pc:sldChg chg="modSp new mod ord">
        <pc:chgData name="Aishat Bakre" userId="839b68a6-4a2b-45ef-9a5a-14f954bfea5f" providerId="ADAL" clId="{8867F325-F96B-40B3-ACB3-B63C0814ECBC}" dt="2023-01-07T10:43:01.524" v="538" actId="20577"/>
        <pc:sldMkLst>
          <pc:docMk/>
          <pc:sldMk cId="1683976506" sldId="661"/>
        </pc:sldMkLst>
        <pc:spChg chg="mod">
          <ac:chgData name="Aishat Bakre" userId="839b68a6-4a2b-45ef-9a5a-14f954bfea5f" providerId="ADAL" clId="{8867F325-F96B-40B3-ACB3-B63C0814ECBC}" dt="2022-12-29T15:15:43.422" v="249" actId="2711"/>
          <ac:spMkLst>
            <pc:docMk/>
            <pc:sldMk cId="1683976506" sldId="661"/>
            <ac:spMk id="2" creationId="{886EB382-D47F-3014-4FBD-400B17CB2833}"/>
          </ac:spMkLst>
        </pc:spChg>
        <pc:spChg chg="mod">
          <ac:chgData name="Aishat Bakre" userId="839b68a6-4a2b-45ef-9a5a-14f954bfea5f" providerId="ADAL" clId="{8867F325-F96B-40B3-ACB3-B63C0814ECBC}" dt="2023-01-07T10:43:01.524" v="538" actId="20577"/>
          <ac:spMkLst>
            <pc:docMk/>
            <pc:sldMk cId="1683976506" sldId="661"/>
            <ac:spMk id="3" creationId="{2D8A8B27-E749-9B99-8D16-307DA8992B3C}"/>
          </ac:spMkLst>
        </pc:spChg>
      </pc:sldChg>
      <pc:sldChg chg="modSp new mod">
        <pc:chgData name="Aishat Bakre" userId="839b68a6-4a2b-45ef-9a5a-14f954bfea5f" providerId="ADAL" clId="{8867F325-F96B-40B3-ACB3-B63C0814ECBC}" dt="2022-12-29T15:37:31.376" v="417" actId="27636"/>
        <pc:sldMkLst>
          <pc:docMk/>
          <pc:sldMk cId="550196775" sldId="662"/>
        </pc:sldMkLst>
        <pc:spChg chg="mod">
          <ac:chgData name="Aishat Bakre" userId="839b68a6-4a2b-45ef-9a5a-14f954bfea5f" providerId="ADAL" clId="{8867F325-F96B-40B3-ACB3-B63C0814ECBC}" dt="2022-12-29T15:37:23.386" v="414"/>
          <ac:spMkLst>
            <pc:docMk/>
            <pc:sldMk cId="550196775" sldId="662"/>
            <ac:spMk id="2" creationId="{0F637B3D-B8EE-1824-8236-6C8CE6D1D676}"/>
          </ac:spMkLst>
        </pc:spChg>
        <pc:spChg chg="mod">
          <ac:chgData name="Aishat Bakre" userId="839b68a6-4a2b-45ef-9a5a-14f954bfea5f" providerId="ADAL" clId="{8867F325-F96B-40B3-ACB3-B63C0814ECBC}" dt="2022-12-29T15:37:31.376" v="417" actId="27636"/>
          <ac:spMkLst>
            <pc:docMk/>
            <pc:sldMk cId="550196775" sldId="662"/>
            <ac:spMk id="3" creationId="{B27B6CF9-AAE6-0C6D-F3B2-9EC1E48E664B}"/>
          </ac:spMkLst>
        </pc:spChg>
      </pc:sldChg>
      <pc:sldChg chg="modSp new del mod">
        <pc:chgData name="Aishat Bakre" userId="839b68a6-4a2b-45ef-9a5a-14f954bfea5f" providerId="ADAL" clId="{8867F325-F96B-40B3-ACB3-B63C0814ECBC}" dt="2023-01-15T12:07:40.916" v="955" actId="2696"/>
        <pc:sldMkLst>
          <pc:docMk/>
          <pc:sldMk cId="449892342" sldId="663"/>
        </pc:sldMkLst>
        <pc:spChg chg="mod">
          <ac:chgData name="Aishat Bakre" userId="839b68a6-4a2b-45ef-9a5a-14f954bfea5f" providerId="ADAL" clId="{8867F325-F96B-40B3-ACB3-B63C0814ECBC}" dt="2023-01-15T12:04:34.558" v="954" actId="20577"/>
          <ac:spMkLst>
            <pc:docMk/>
            <pc:sldMk cId="449892342" sldId="663"/>
            <ac:spMk id="2" creationId="{C5A56A7A-E426-C434-F824-7823CF35A001}"/>
          </ac:spMkLst>
        </pc:spChg>
        <pc:spChg chg="mod">
          <ac:chgData name="Aishat Bakre" userId="839b68a6-4a2b-45ef-9a5a-14f954bfea5f" providerId="ADAL" clId="{8867F325-F96B-40B3-ACB3-B63C0814ECBC}" dt="2023-01-15T12:04:20.286" v="949" actId="2711"/>
          <ac:spMkLst>
            <pc:docMk/>
            <pc:sldMk cId="449892342" sldId="663"/>
            <ac:spMk id="3" creationId="{3C83F4A4-9D0D-62E6-66AD-6B53AFD2AFD6}"/>
          </ac:spMkLst>
        </pc:spChg>
      </pc:sldChg>
      <pc:sldChg chg="modSp new mod">
        <pc:chgData name="Aishat Bakre" userId="839b68a6-4a2b-45ef-9a5a-14f954bfea5f" providerId="ADAL" clId="{8867F325-F96B-40B3-ACB3-B63C0814ECBC}" dt="2023-01-15T15:45:41.356" v="3341" actId="255"/>
        <pc:sldMkLst>
          <pc:docMk/>
          <pc:sldMk cId="3247303141" sldId="663"/>
        </pc:sldMkLst>
        <pc:spChg chg="mod">
          <ac:chgData name="Aishat Bakre" userId="839b68a6-4a2b-45ef-9a5a-14f954bfea5f" providerId="ADAL" clId="{8867F325-F96B-40B3-ACB3-B63C0814ECBC}" dt="2023-01-15T15:45:30.401" v="3340" actId="27636"/>
          <ac:spMkLst>
            <pc:docMk/>
            <pc:sldMk cId="3247303141" sldId="663"/>
            <ac:spMk id="2" creationId="{5382307F-AC31-8C8D-B8E8-36CC5C5B699B}"/>
          </ac:spMkLst>
        </pc:spChg>
        <pc:spChg chg="mod">
          <ac:chgData name="Aishat Bakre" userId="839b68a6-4a2b-45ef-9a5a-14f954bfea5f" providerId="ADAL" clId="{8867F325-F96B-40B3-ACB3-B63C0814ECBC}" dt="2023-01-15T15:45:41.356" v="3341" actId="255"/>
          <ac:spMkLst>
            <pc:docMk/>
            <pc:sldMk cId="3247303141" sldId="663"/>
            <ac:spMk id="3" creationId="{19E004BF-6D79-2823-3A8F-A9E7D3F8F43D}"/>
          </ac:spMkLst>
        </pc:spChg>
      </pc:sldChg>
      <pc:sldChg chg="modSp new mod">
        <pc:chgData name="Aishat Bakre" userId="839b68a6-4a2b-45ef-9a5a-14f954bfea5f" providerId="ADAL" clId="{8867F325-F96B-40B3-ACB3-B63C0814ECBC}" dt="2023-01-15T14:02:37.214" v="1294" actId="27636"/>
        <pc:sldMkLst>
          <pc:docMk/>
          <pc:sldMk cId="3084083557" sldId="664"/>
        </pc:sldMkLst>
        <pc:spChg chg="mod">
          <ac:chgData name="Aishat Bakre" userId="839b68a6-4a2b-45ef-9a5a-14f954bfea5f" providerId="ADAL" clId="{8867F325-F96B-40B3-ACB3-B63C0814ECBC}" dt="2023-01-15T14:02:37.214" v="1294" actId="27636"/>
          <ac:spMkLst>
            <pc:docMk/>
            <pc:sldMk cId="3084083557" sldId="664"/>
            <ac:spMk id="2" creationId="{7D50AFD7-0273-19A7-684D-6561FDA58A3E}"/>
          </ac:spMkLst>
        </pc:spChg>
        <pc:spChg chg="mod">
          <ac:chgData name="Aishat Bakre" userId="839b68a6-4a2b-45ef-9a5a-14f954bfea5f" providerId="ADAL" clId="{8867F325-F96B-40B3-ACB3-B63C0814ECBC}" dt="2023-01-15T14:02:31.179" v="1290" actId="21"/>
          <ac:spMkLst>
            <pc:docMk/>
            <pc:sldMk cId="3084083557" sldId="664"/>
            <ac:spMk id="3" creationId="{B8A56762-D0F1-7888-8682-A14623EF4881}"/>
          </ac:spMkLst>
        </pc:spChg>
      </pc:sldChg>
      <pc:sldChg chg="modSp new mod">
        <pc:chgData name="Aishat Bakre" userId="839b68a6-4a2b-45ef-9a5a-14f954bfea5f" providerId="ADAL" clId="{8867F325-F96B-40B3-ACB3-B63C0814ECBC}" dt="2023-01-15T14:33:38.687" v="2388" actId="20577"/>
        <pc:sldMkLst>
          <pc:docMk/>
          <pc:sldMk cId="2891425939" sldId="665"/>
        </pc:sldMkLst>
        <pc:spChg chg="mod">
          <ac:chgData name="Aishat Bakre" userId="839b68a6-4a2b-45ef-9a5a-14f954bfea5f" providerId="ADAL" clId="{8867F325-F96B-40B3-ACB3-B63C0814ECBC}" dt="2023-01-15T14:17:03.249" v="2161" actId="113"/>
          <ac:spMkLst>
            <pc:docMk/>
            <pc:sldMk cId="2891425939" sldId="665"/>
            <ac:spMk id="2" creationId="{0C10ECFA-CCD2-92E7-5DDB-5E7877C5C5F8}"/>
          </ac:spMkLst>
        </pc:spChg>
        <pc:spChg chg="mod">
          <ac:chgData name="Aishat Bakre" userId="839b68a6-4a2b-45ef-9a5a-14f954bfea5f" providerId="ADAL" clId="{8867F325-F96B-40B3-ACB3-B63C0814ECBC}" dt="2023-01-15T14:33:38.687" v="2388" actId="20577"/>
          <ac:spMkLst>
            <pc:docMk/>
            <pc:sldMk cId="2891425939" sldId="665"/>
            <ac:spMk id="3" creationId="{1CDD5639-D634-A4CA-0C8C-907D6CD219F1}"/>
          </ac:spMkLst>
        </pc:spChg>
      </pc:sldChg>
      <pc:sldChg chg="modSp new mod">
        <pc:chgData name="Aishat Bakre" userId="839b68a6-4a2b-45ef-9a5a-14f954bfea5f" providerId="ADAL" clId="{8867F325-F96B-40B3-ACB3-B63C0814ECBC}" dt="2023-01-15T14:30:37.423" v="2378" actId="27636"/>
        <pc:sldMkLst>
          <pc:docMk/>
          <pc:sldMk cId="2520894088" sldId="666"/>
        </pc:sldMkLst>
        <pc:spChg chg="mod">
          <ac:chgData name="Aishat Bakre" userId="839b68a6-4a2b-45ef-9a5a-14f954bfea5f" providerId="ADAL" clId="{8867F325-F96B-40B3-ACB3-B63C0814ECBC}" dt="2023-01-15T14:09:48.279" v="1693" actId="2711"/>
          <ac:spMkLst>
            <pc:docMk/>
            <pc:sldMk cId="2520894088" sldId="666"/>
            <ac:spMk id="2" creationId="{4C8E91D8-898E-74AD-0BC1-4B26FC5D8595}"/>
          </ac:spMkLst>
        </pc:spChg>
        <pc:spChg chg="mod">
          <ac:chgData name="Aishat Bakre" userId="839b68a6-4a2b-45ef-9a5a-14f954bfea5f" providerId="ADAL" clId="{8867F325-F96B-40B3-ACB3-B63C0814ECBC}" dt="2023-01-15T14:30:37.423" v="2378" actId="27636"/>
          <ac:spMkLst>
            <pc:docMk/>
            <pc:sldMk cId="2520894088" sldId="666"/>
            <ac:spMk id="3" creationId="{3EE28C78-CA12-6BE7-ABF1-A210977D2B83}"/>
          </ac:spMkLst>
        </pc:spChg>
      </pc:sldChg>
      <pc:sldChg chg="new del">
        <pc:chgData name="Aishat Bakre" userId="839b68a6-4a2b-45ef-9a5a-14f954bfea5f" providerId="ADAL" clId="{8867F325-F96B-40B3-ACB3-B63C0814ECBC}" dt="2023-01-15T14:28:16.739" v="2372" actId="680"/>
        <pc:sldMkLst>
          <pc:docMk/>
          <pc:sldMk cId="2458818736" sldId="667"/>
        </pc:sldMkLst>
      </pc:sldChg>
      <pc:sldChg chg="modSp new mod ord">
        <pc:chgData name="Aishat Bakre" userId="839b68a6-4a2b-45ef-9a5a-14f954bfea5f" providerId="ADAL" clId="{8867F325-F96B-40B3-ACB3-B63C0814ECBC}" dt="2023-02-03T17:17:43.674" v="4529" actId="20577"/>
        <pc:sldMkLst>
          <pc:docMk/>
          <pc:sldMk cId="3867895712" sldId="667"/>
        </pc:sldMkLst>
        <pc:spChg chg="mod">
          <ac:chgData name="Aishat Bakre" userId="839b68a6-4a2b-45ef-9a5a-14f954bfea5f" providerId="ADAL" clId="{8867F325-F96B-40B3-ACB3-B63C0814ECBC}" dt="2023-01-15T15:40:43.578" v="3059" actId="2711"/>
          <ac:spMkLst>
            <pc:docMk/>
            <pc:sldMk cId="3867895712" sldId="667"/>
            <ac:spMk id="2" creationId="{FB22FEB9-BC4B-0E81-7023-1847261CD3E0}"/>
          </ac:spMkLst>
        </pc:spChg>
        <pc:spChg chg="mod">
          <ac:chgData name="Aishat Bakre" userId="839b68a6-4a2b-45ef-9a5a-14f954bfea5f" providerId="ADAL" clId="{8867F325-F96B-40B3-ACB3-B63C0814ECBC}" dt="2023-02-03T17:17:43.674" v="4529" actId="20577"/>
          <ac:spMkLst>
            <pc:docMk/>
            <pc:sldMk cId="3867895712" sldId="667"/>
            <ac:spMk id="3" creationId="{ED84DD84-AED1-C1B1-C407-E2C311FD900E}"/>
          </ac:spMkLst>
        </pc:spChg>
      </pc:sldChg>
      <pc:sldChg chg="modSp new mod">
        <pc:chgData name="Aishat Bakre" userId="839b68a6-4a2b-45ef-9a5a-14f954bfea5f" providerId="ADAL" clId="{8867F325-F96B-40B3-ACB3-B63C0814ECBC}" dt="2023-01-16T11:50:40.191" v="4102" actId="20577"/>
        <pc:sldMkLst>
          <pc:docMk/>
          <pc:sldMk cId="161431815" sldId="668"/>
        </pc:sldMkLst>
        <pc:spChg chg="mod">
          <ac:chgData name="Aishat Bakre" userId="839b68a6-4a2b-45ef-9a5a-14f954bfea5f" providerId="ADAL" clId="{8867F325-F96B-40B3-ACB3-B63C0814ECBC}" dt="2023-01-16T11:50:40.191" v="4102" actId="20577"/>
          <ac:spMkLst>
            <pc:docMk/>
            <pc:sldMk cId="161431815" sldId="668"/>
            <ac:spMk id="2" creationId="{11C374A5-851F-9A2B-F57B-C76830FDC6A0}"/>
          </ac:spMkLst>
        </pc:spChg>
        <pc:spChg chg="mod">
          <ac:chgData name="Aishat Bakre" userId="839b68a6-4a2b-45ef-9a5a-14f954bfea5f" providerId="ADAL" clId="{8867F325-F96B-40B3-ACB3-B63C0814ECBC}" dt="2023-01-15T15:43:21.385" v="3333" actId="5793"/>
          <ac:spMkLst>
            <pc:docMk/>
            <pc:sldMk cId="161431815" sldId="668"/>
            <ac:spMk id="3" creationId="{458667CC-027F-652D-5EC5-13E3E1A6B3B8}"/>
          </ac:spMkLst>
        </pc:spChg>
      </pc:sldChg>
      <pc:sldChg chg="modSp new mod">
        <pc:chgData name="Aishat Bakre" userId="839b68a6-4a2b-45ef-9a5a-14f954bfea5f" providerId="ADAL" clId="{8867F325-F96B-40B3-ACB3-B63C0814ECBC}" dt="2023-01-16T11:53:31.938" v="4103" actId="2711"/>
        <pc:sldMkLst>
          <pc:docMk/>
          <pc:sldMk cId="3901602917" sldId="669"/>
        </pc:sldMkLst>
        <pc:spChg chg="mod">
          <ac:chgData name="Aishat Bakre" userId="839b68a6-4a2b-45ef-9a5a-14f954bfea5f" providerId="ADAL" clId="{8867F325-F96B-40B3-ACB3-B63C0814ECBC}" dt="2023-01-15T15:50:41.433" v="3384"/>
          <ac:spMkLst>
            <pc:docMk/>
            <pc:sldMk cId="3901602917" sldId="669"/>
            <ac:spMk id="2" creationId="{F0EADDB8-93A5-2689-2EF8-29799B6EF578}"/>
          </ac:spMkLst>
        </pc:spChg>
        <pc:spChg chg="mod">
          <ac:chgData name="Aishat Bakre" userId="839b68a6-4a2b-45ef-9a5a-14f954bfea5f" providerId="ADAL" clId="{8867F325-F96B-40B3-ACB3-B63C0814ECBC}" dt="2023-01-16T11:53:31.938" v="4103" actId="2711"/>
          <ac:spMkLst>
            <pc:docMk/>
            <pc:sldMk cId="3901602917" sldId="669"/>
            <ac:spMk id="3" creationId="{7984B3DB-B6DE-5C3C-AF3C-4F7C28338CA3}"/>
          </ac:spMkLst>
        </pc:spChg>
      </pc:sldChg>
      <pc:sldChg chg="modSp new mod">
        <pc:chgData name="Aishat Bakre" userId="839b68a6-4a2b-45ef-9a5a-14f954bfea5f" providerId="ADAL" clId="{8867F325-F96B-40B3-ACB3-B63C0814ECBC}" dt="2023-01-16T11:54:17.152" v="4105" actId="255"/>
        <pc:sldMkLst>
          <pc:docMk/>
          <pc:sldMk cId="813050892" sldId="670"/>
        </pc:sldMkLst>
        <pc:spChg chg="mod">
          <ac:chgData name="Aishat Bakre" userId="839b68a6-4a2b-45ef-9a5a-14f954bfea5f" providerId="ADAL" clId="{8867F325-F96B-40B3-ACB3-B63C0814ECBC}" dt="2023-01-15T16:08:21.240" v="4011"/>
          <ac:spMkLst>
            <pc:docMk/>
            <pc:sldMk cId="813050892" sldId="670"/>
            <ac:spMk id="2" creationId="{C6876C0A-1766-2B87-8470-5888F5FE67C0}"/>
          </ac:spMkLst>
        </pc:spChg>
        <pc:spChg chg="mod">
          <ac:chgData name="Aishat Bakre" userId="839b68a6-4a2b-45ef-9a5a-14f954bfea5f" providerId="ADAL" clId="{8867F325-F96B-40B3-ACB3-B63C0814ECBC}" dt="2023-01-16T11:54:17.152" v="4105" actId="255"/>
          <ac:spMkLst>
            <pc:docMk/>
            <pc:sldMk cId="813050892" sldId="670"/>
            <ac:spMk id="3" creationId="{C2B91581-374A-8BF8-8D67-03401029C126}"/>
          </ac:spMkLst>
        </pc:spChg>
      </pc:sldChg>
      <pc:sldChg chg="modSp mod modNotesTx">
        <pc:chgData name="Aishat Bakre" userId="839b68a6-4a2b-45ef-9a5a-14f954bfea5f" providerId="ADAL" clId="{8867F325-F96B-40B3-ACB3-B63C0814ECBC}" dt="2023-01-16T12:09:29.715" v="4434" actId="20577"/>
        <pc:sldMkLst>
          <pc:docMk/>
          <pc:sldMk cId="2400211729" sldId="671"/>
        </pc:sldMkLst>
        <pc:spChg chg="mod">
          <ac:chgData name="Aishat Bakre" userId="839b68a6-4a2b-45ef-9a5a-14f954bfea5f" providerId="ADAL" clId="{8867F325-F96B-40B3-ACB3-B63C0814ECBC}" dt="2023-01-16T11:58:30.119" v="4353" actId="20577"/>
          <ac:spMkLst>
            <pc:docMk/>
            <pc:sldMk cId="2400211729" sldId="671"/>
            <ac:spMk id="3" creationId="{881C3C0D-DD46-4EA8-BB36-D30D1354BDDB}"/>
          </ac:spMkLst>
        </pc:spChg>
      </pc:sldChg>
      <pc:sldMasterChg chg="del delSldLayout">
        <pc:chgData name="Aishat Bakre" userId="839b68a6-4a2b-45ef-9a5a-14f954bfea5f" providerId="ADAL" clId="{8867F325-F96B-40B3-ACB3-B63C0814ECBC}" dt="2022-12-20T15:32:27.937" v="0" actId="2696"/>
        <pc:sldMasterMkLst>
          <pc:docMk/>
          <pc:sldMasterMk cId="2867367226" sldId="2147483660"/>
        </pc:sldMasterMkLst>
        <pc:sldLayoutChg chg="del">
          <pc:chgData name="Aishat Bakre" userId="839b68a6-4a2b-45ef-9a5a-14f954bfea5f" providerId="ADAL" clId="{8867F325-F96B-40B3-ACB3-B63C0814ECBC}" dt="2022-12-20T15:32:27.937" v="0" actId="2696"/>
          <pc:sldLayoutMkLst>
            <pc:docMk/>
            <pc:sldMasterMk cId="2867367226" sldId="2147483660"/>
            <pc:sldLayoutMk cId="815210428" sldId="2147483661"/>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1679599752" sldId="2147483662"/>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4031005023" sldId="2147483663"/>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1061073993" sldId="2147483664"/>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1253023660" sldId="2147483665"/>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2154293825" sldId="2147483666"/>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56391235" sldId="2147483667"/>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3439373682" sldId="2147483668"/>
          </pc:sldLayoutMkLst>
        </pc:sldLayoutChg>
        <pc:sldLayoutChg chg="del">
          <pc:chgData name="Aishat Bakre" userId="839b68a6-4a2b-45ef-9a5a-14f954bfea5f" providerId="ADAL" clId="{8867F325-F96B-40B3-ACB3-B63C0814ECBC}" dt="2022-12-20T15:32:27.937" v="0" actId="2696"/>
          <pc:sldLayoutMkLst>
            <pc:docMk/>
            <pc:sldMasterMk cId="2867367226" sldId="2147483660"/>
            <pc:sldLayoutMk cId="1657574391" sldId="2147483669"/>
          </pc:sldLayoutMkLst>
        </pc:sldLayoutChg>
      </pc:sldMasterChg>
    </pc:docChg>
  </pc:docChgLst>
  <pc:docChgLst>
    <pc:chgData name="Zeno Leung" userId="S::z.leung@uwtsd.ac.uk::a08ca5a1-307c-496d-ab60-1a1000b53ffc" providerId="AD" clId="Web-{5B8FEB14-E497-99BD-5A9F-66B38ACED368}"/>
    <pc:docChg chg="addSld delSld modSld sldOrd">
      <pc:chgData name="Zeno Leung" userId="S::z.leung@uwtsd.ac.uk::a08ca5a1-307c-496d-ab60-1a1000b53ffc" providerId="AD" clId="Web-{5B8FEB14-E497-99BD-5A9F-66B38ACED368}" dt="2024-01-27T16:35:30.622" v="563" actId="20577"/>
      <pc:docMkLst>
        <pc:docMk/>
      </pc:docMkLst>
      <pc:sldChg chg="modSp">
        <pc:chgData name="Zeno Leung" userId="S::z.leung@uwtsd.ac.uk::a08ca5a1-307c-496d-ab60-1a1000b53ffc" providerId="AD" clId="Web-{5B8FEB14-E497-99BD-5A9F-66B38ACED368}" dt="2024-01-27T16:35:30.622" v="563" actId="20577"/>
        <pc:sldMkLst>
          <pc:docMk/>
          <pc:sldMk cId="1395684286" sldId="260"/>
        </pc:sldMkLst>
        <pc:spChg chg="mod">
          <ac:chgData name="Zeno Leung" userId="S::z.leung@uwtsd.ac.uk::a08ca5a1-307c-496d-ab60-1a1000b53ffc" providerId="AD" clId="Web-{5B8FEB14-E497-99BD-5A9F-66B38ACED368}" dt="2024-01-27T16:35:30.622" v="563" actId="20577"/>
          <ac:spMkLst>
            <pc:docMk/>
            <pc:sldMk cId="1395684286" sldId="260"/>
            <ac:spMk id="4" creationId="{63DE40DA-47CD-4349-9D54-BB22EFAEF32A}"/>
          </ac:spMkLst>
        </pc:spChg>
      </pc:sldChg>
      <pc:sldChg chg="del">
        <pc:chgData name="Zeno Leung" userId="S::z.leung@uwtsd.ac.uk::a08ca5a1-307c-496d-ab60-1a1000b53ffc" providerId="AD" clId="Web-{5B8FEB14-E497-99BD-5A9F-66B38ACED368}" dt="2024-01-27T16:09:15.567" v="21"/>
        <pc:sldMkLst>
          <pc:docMk/>
          <pc:sldMk cId="1208538557" sldId="269"/>
        </pc:sldMkLst>
      </pc:sldChg>
      <pc:sldChg chg="modSp">
        <pc:chgData name="Zeno Leung" userId="S::z.leung@uwtsd.ac.uk::a08ca5a1-307c-496d-ab60-1a1000b53ffc" providerId="AD" clId="Web-{5B8FEB14-E497-99BD-5A9F-66B38ACED368}" dt="2024-01-27T16:02:34.664" v="0" actId="20577"/>
        <pc:sldMkLst>
          <pc:docMk/>
          <pc:sldMk cId="993629225" sldId="281"/>
        </pc:sldMkLst>
        <pc:spChg chg="mod">
          <ac:chgData name="Zeno Leung" userId="S::z.leung@uwtsd.ac.uk::a08ca5a1-307c-496d-ab60-1a1000b53ffc" providerId="AD" clId="Web-{5B8FEB14-E497-99BD-5A9F-66B38ACED368}" dt="2024-01-27T16:02:34.664" v="0" actId="20577"/>
          <ac:spMkLst>
            <pc:docMk/>
            <pc:sldMk cId="993629225" sldId="281"/>
            <ac:spMk id="3" creationId="{5D660E3C-9C2A-413B-AF42-C2CB6D190E5F}"/>
          </ac:spMkLst>
        </pc:spChg>
      </pc:sldChg>
      <pc:sldChg chg="modSp">
        <pc:chgData name="Zeno Leung" userId="S::z.leung@uwtsd.ac.uk::a08ca5a1-307c-496d-ab60-1a1000b53ffc" providerId="AD" clId="Web-{5B8FEB14-E497-99BD-5A9F-66B38ACED368}" dt="2024-01-27T16:15:01.162" v="37" actId="20577"/>
        <pc:sldMkLst>
          <pc:docMk/>
          <pc:sldMk cId="2050919396" sldId="284"/>
        </pc:sldMkLst>
        <pc:spChg chg="mod">
          <ac:chgData name="Zeno Leung" userId="S::z.leung@uwtsd.ac.uk::a08ca5a1-307c-496d-ab60-1a1000b53ffc" providerId="AD" clId="Web-{5B8FEB14-E497-99BD-5A9F-66B38ACED368}" dt="2024-01-27T16:15:01.162" v="37" actId="20577"/>
          <ac:spMkLst>
            <pc:docMk/>
            <pc:sldMk cId="2050919396" sldId="284"/>
            <ac:spMk id="3" creationId="{E08B8AEF-ED91-417F-8148-0AA8B82FB184}"/>
          </ac:spMkLst>
        </pc:spChg>
      </pc:sldChg>
      <pc:sldChg chg="addSp delSp modSp">
        <pc:chgData name="Zeno Leung" userId="S::z.leung@uwtsd.ac.uk::a08ca5a1-307c-496d-ab60-1a1000b53ffc" providerId="AD" clId="Web-{5B8FEB14-E497-99BD-5A9F-66B38ACED368}" dt="2024-01-27T16:07:10.579" v="19" actId="20577"/>
        <pc:sldMkLst>
          <pc:docMk/>
          <pc:sldMk cId="2636004470" sldId="287"/>
        </pc:sldMkLst>
        <pc:spChg chg="mod">
          <ac:chgData name="Zeno Leung" userId="S::z.leung@uwtsd.ac.uk::a08ca5a1-307c-496d-ab60-1a1000b53ffc" providerId="AD" clId="Web-{5B8FEB14-E497-99BD-5A9F-66B38ACED368}" dt="2024-01-27T16:07:10.579" v="19" actId="20577"/>
          <ac:spMkLst>
            <pc:docMk/>
            <pc:sldMk cId="2636004470" sldId="287"/>
            <ac:spMk id="2" creationId="{865D8886-B531-43A6-9B6A-A06E19861F93}"/>
          </ac:spMkLst>
        </pc:spChg>
        <pc:spChg chg="del">
          <ac:chgData name="Zeno Leung" userId="S::z.leung@uwtsd.ac.uk::a08ca5a1-307c-496d-ab60-1a1000b53ffc" providerId="AD" clId="Web-{5B8FEB14-E497-99BD-5A9F-66B38ACED368}" dt="2024-01-27T16:05:52.452" v="3"/>
          <ac:spMkLst>
            <pc:docMk/>
            <pc:sldMk cId="2636004470" sldId="287"/>
            <ac:spMk id="6" creationId="{FC7ABD95-EC97-E50A-3910-3EFDB4FDEEB6}"/>
          </ac:spMkLst>
        </pc:spChg>
        <pc:spChg chg="add del mod">
          <ac:chgData name="Zeno Leung" userId="S::z.leung@uwtsd.ac.uk::a08ca5a1-307c-496d-ab60-1a1000b53ffc" providerId="AD" clId="Web-{5B8FEB14-E497-99BD-5A9F-66B38ACED368}" dt="2024-01-27T16:05:59.452" v="5"/>
          <ac:spMkLst>
            <pc:docMk/>
            <pc:sldMk cId="2636004470" sldId="287"/>
            <ac:spMk id="7" creationId="{66B5B891-E0F2-8B8D-7717-ACADDBDC20E8}"/>
          </ac:spMkLst>
        </pc:spChg>
        <pc:picChg chg="add mod">
          <ac:chgData name="Zeno Leung" userId="S::z.leung@uwtsd.ac.uk::a08ca5a1-307c-496d-ab60-1a1000b53ffc" providerId="AD" clId="Web-{5B8FEB14-E497-99BD-5A9F-66B38ACED368}" dt="2024-01-27T16:06:03.968" v="6" actId="1076"/>
          <ac:picMkLst>
            <pc:docMk/>
            <pc:sldMk cId="2636004470" sldId="287"/>
            <ac:picMk id="3" creationId="{2008169E-49DF-39E7-9DE3-2D9EBEAAA391}"/>
          </ac:picMkLst>
        </pc:picChg>
        <pc:picChg chg="del">
          <ac:chgData name="Zeno Leung" userId="S::z.leung@uwtsd.ac.uk::a08ca5a1-307c-496d-ab60-1a1000b53ffc" providerId="AD" clId="Web-{5B8FEB14-E497-99BD-5A9F-66B38ACED368}" dt="2024-01-27T16:05:56.280" v="4"/>
          <ac:picMkLst>
            <pc:docMk/>
            <pc:sldMk cId="2636004470" sldId="287"/>
            <ac:picMk id="4" creationId="{E834FB50-3E20-482E-B63A-E35B58465CEC}"/>
          </ac:picMkLst>
        </pc:picChg>
      </pc:sldChg>
      <pc:sldChg chg="add del">
        <pc:chgData name="Zeno Leung" userId="S::z.leung@uwtsd.ac.uk::a08ca5a1-307c-496d-ab60-1a1000b53ffc" providerId="AD" clId="Web-{5B8FEB14-E497-99BD-5A9F-66B38ACED368}" dt="2024-01-27T16:13:55.503" v="33"/>
        <pc:sldMkLst>
          <pc:docMk/>
          <pc:sldMk cId="4187399306" sldId="634"/>
        </pc:sldMkLst>
      </pc:sldChg>
      <pc:sldChg chg="ord">
        <pc:chgData name="Zeno Leung" userId="S::z.leung@uwtsd.ac.uk::a08ca5a1-307c-496d-ab60-1a1000b53ffc" providerId="AD" clId="Web-{5B8FEB14-E497-99BD-5A9F-66B38ACED368}" dt="2024-01-27T16:34:39.261" v="549"/>
        <pc:sldMkLst>
          <pc:docMk/>
          <pc:sldMk cId="3902666312" sldId="640"/>
        </pc:sldMkLst>
      </pc:sldChg>
      <pc:sldChg chg="addSp modSp ord">
        <pc:chgData name="Zeno Leung" userId="S::z.leung@uwtsd.ac.uk::a08ca5a1-307c-496d-ab60-1a1000b53ffc" providerId="AD" clId="Web-{5B8FEB14-E497-99BD-5A9F-66B38ACED368}" dt="2024-01-27T16:27:04.731" v="373"/>
        <pc:sldMkLst>
          <pc:docMk/>
          <pc:sldMk cId="588468229" sldId="642"/>
        </pc:sldMkLst>
        <pc:spChg chg="mod">
          <ac:chgData name="Zeno Leung" userId="S::z.leung@uwtsd.ac.uk::a08ca5a1-307c-496d-ab60-1a1000b53ffc" providerId="AD" clId="Web-{5B8FEB14-E497-99BD-5A9F-66B38ACED368}" dt="2024-01-27T16:17:34.104" v="54"/>
          <ac:spMkLst>
            <pc:docMk/>
            <pc:sldMk cId="588468229" sldId="642"/>
            <ac:spMk id="2" creationId="{798FCB2F-BE92-987F-18E1-A693D3F9934C}"/>
          </ac:spMkLst>
        </pc:spChg>
        <pc:spChg chg="mod">
          <ac:chgData name="Zeno Leung" userId="S::z.leung@uwtsd.ac.uk::a08ca5a1-307c-496d-ab60-1a1000b53ffc" providerId="AD" clId="Web-{5B8FEB14-E497-99BD-5A9F-66B38ACED368}" dt="2024-01-27T16:26:47.902" v="352" actId="20577"/>
          <ac:spMkLst>
            <pc:docMk/>
            <pc:sldMk cId="588468229" sldId="642"/>
            <ac:spMk id="3" creationId="{7944D532-5BD1-0F44-5A00-888BAD92702F}"/>
          </ac:spMkLst>
        </pc:spChg>
        <pc:graphicFrameChg chg="add mod modGraphic">
          <ac:chgData name="Zeno Leung" userId="S::z.leung@uwtsd.ac.uk::a08ca5a1-307c-496d-ab60-1a1000b53ffc" providerId="AD" clId="Web-{5B8FEB14-E497-99BD-5A9F-66B38ACED368}" dt="2024-01-27T16:26:41.637" v="351" actId="1076"/>
          <ac:graphicFrameMkLst>
            <pc:docMk/>
            <pc:sldMk cId="588468229" sldId="642"/>
            <ac:graphicFrameMk id="5" creationId="{0D11B108-2348-A4CF-818F-38C710242E37}"/>
          </ac:graphicFrameMkLst>
        </pc:graphicFrameChg>
        <pc:graphicFrameChg chg="add mod modGraphic">
          <ac:chgData name="Zeno Leung" userId="S::z.leung@uwtsd.ac.uk::a08ca5a1-307c-496d-ab60-1a1000b53ffc" providerId="AD" clId="Web-{5B8FEB14-E497-99BD-5A9F-66B38ACED368}" dt="2024-01-27T16:27:04.731" v="373"/>
          <ac:graphicFrameMkLst>
            <pc:docMk/>
            <pc:sldMk cId="588468229" sldId="642"/>
            <ac:graphicFrameMk id="6" creationId="{19A12123-D5EC-44A9-BD30-9B8AA26D7DBA}"/>
          </ac:graphicFrameMkLst>
        </pc:graphicFrameChg>
      </pc:sldChg>
      <pc:sldChg chg="modSp">
        <pc:chgData name="Zeno Leung" userId="S::z.leung@uwtsd.ac.uk::a08ca5a1-307c-496d-ab60-1a1000b53ffc" providerId="AD" clId="Web-{5B8FEB14-E497-99BD-5A9F-66B38ACED368}" dt="2024-01-27T16:15:17.537" v="42" actId="20577"/>
        <pc:sldMkLst>
          <pc:docMk/>
          <pc:sldMk cId="1050918204" sldId="646"/>
        </pc:sldMkLst>
        <pc:spChg chg="mod">
          <ac:chgData name="Zeno Leung" userId="S::z.leung@uwtsd.ac.uk::a08ca5a1-307c-496d-ab60-1a1000b53ffc" providerId="AD" clId="Web-{5B8FEB14-E497-99BD-5A9F-66B38ACED368}" dt="2024-01-27T16:15:17.537" v="42" actId="20577"/>
          <ac:spMkLst>
            <pc:docMk/>
            <pc:sldMk cId="1050918204" sldId="646"/>
            <ac:spMk id="2" creationId="{812885A1-ACE4-43AE-A426-741D3EE62839}"/>
          </ac:spMkLst>
        </pc:spChg>
      </pc:sldChg>
      <pc:sldChg chg="modSp ord">
        <pc:chgData name="Zeno Leung" userId="S::z.leung@uwtsd.ac.uk::a08ca5a1-307c-496d-ab60-1a1000b53ffc" providerId="AD" clId="Web-{5B8FEB14-E497-99BD-5A9F-66B38ACED368}" dt="2024-01-27T16:07:16.861" v="20"/>
        <pc:sldMkLst>
          <pc:docMk/>
          <pc:sldMk cId="2511567052" sldId="653"/>
        </pc:sldMkLst>
        <pc:picChg chg="mod">
          <ac:chgData name="Zeno Leung" userId="S::z.leung@uwtsd.ac.uk::a08ca5a1-307c-496d-ab60-1a1000b53ffc" providerId="AD" clId="Web-{5B8FEB14-E497-99BD-5A9F-66B38ACED368}" dt="2024-01-27T16:06:51.297" v="11" actId="1076"/>
          <ac:picMkLst>
            <pc:docMk/>
            <pc:sldMk cId="2511567052" sldId="653"/>
            <ac:picMk id="4" creationId="{2F107879-65B2-AC1E-2CFE-A1E236E9D2BE}"/>
          </ac:picMkLst>
        </pc:picChg>
        <pc:picChg chg="mod">
          <ac:chgData name="Zeno Leung" userId="S::z.leung@uwtsd.ac.uk::a08ca5a1-307c-496d-ab60-1a1000b53ffc" providerId="AD" clId="Web-{5B8FEB14-E497-99BD-5A9F-66B38ACED368}" dt="2024-01-27T16:06:47.141" v="10" actId="1076"/>
          <ac:picMkLst>
            <pc:docMk/>
            <pc:sldMk cId="2511567052" sldId="653"/>
            <ac:picMk id="5" creationId="{1AC04CC1-326C-3FDA-9327-202238BF2216}"/>
          </ac:picMkLst>
        </pc:picChg>
      </pc:sldChg>
      <pc:sldChg chg="add del">
        <pc:chgData name="Zeno Leung" userId="S::z.leung@uwtsd.ac.uk::a08ca5a1-307c-496d-ab60-1a1000b53ffc" providerId="AD" clId="Web-{5B8FEB14-E497-99BD-5A9F-66B38ACED368}" dt="2024-01-27T16:34:45.980" v="551"/>
        <pc:sldMkLst>
          <pc:docMk/>
          <pc:sldMk cId="3994328500" sldId="656"/>
        </pc:sldMkLst>
      </pc:sldChg>
      <pc:sldChg chg="addSp delSp modSp add del delAnim">
        <pc:chgData name="Zeno Leung" userId="S::z.leung@uwtsd.ac.uk::a08ca5a1-307c-496d-ab60-1a1000b53ffc" providerId="AD" clId="Web-{5B8FEB14-E497-99BD-5A9F-66B38ACED368}" dt="2024-01-27T16:33:17.633" v="544"/>
        <pc:sldMkLst>
          <pc:docMk/>
          <pc:sldMk cId="880971310" sldId="657"/>
        </pc:sldMkLst>
        <pc:spChg chg="mod">
          <ac:chgData name="Zeno Leung" userId="S::z.leung@uwtsd.ac.uk::a08ca5a1-307c-496d-ab60-1a1000b53ffc" providerId="AD" clId="Web-{5B8FEB14-E497-99BD-5A9F-66B38ACED368}" dt="2024-01-27T16:32:17.178" v="524" actId="14100"/>
          <ac:spMkLst>
            <pc:docMk/>
            <pc:sldMk cId="880971310" sldId="657"/>
            <ac:spMk id="2" creationId="{8818BB6F-DBC7-4725-8C96-139512D1B9D7}"/>
          </ac:spMkLst>
        </pc:spChg>
        <pc:spChg chg="add mod">
          <ac:chgData name="Zeno Leung" userId="S::z.leung@uwtsd.ac.uk::a08ca5a1-307c-496d-ab60-1a1000b53ffc" providerId="AD" clId="Web-{5B8FEB14-E497-99BD-5A9F-66B38ACED368}" dt="2024-01-27T16:32:39.773" v="535" actId="1076"/>
          <ac:spMkLst>
            <pc:docMk/>
            <pc:sldMk cId="880971310" sldId="657"/>
            <ac:spMk id="4" creationId="{99781E53-52F8-1BF5-E1FF-66D5F9C0EBB1}"/>
          </ac:spMkLst>
        </pc:spChg>
        <pc:spChg chg="mod">
          <ac:chgData name="Zeno Leung" userId="S::z.leung@uwtsd.ac.uk::a08ca5a1-307c-496d-ab60-1a1000b53ffc" providerId="AD" clId="Web-{5B8FEB14-E497-99BD-5A9F-66B38ACED368}" dt="2024-01-27T16:32:39.694" v="525" actId="1076"/>
          <ac:spMkLst>
            <pc:docMk/>
            <pc:sldMk cId="880971310" sldId="657"/>
            <ac:spMk id="13" creationId="{A5C75AFB-3639-4EA3-AD2C-6DAC6BD3C1DB}"/>
          </ac:spMkLst>
        </pc:spChg>
        <pc:spChg chg="mod">
          <ac:chgData name="Zeno Leung" userId="S::z.leung@uwtsd.ac.uk::a08ca5a1-307c-496d-ab60-1a1000b53ffc" providerId="AD" clId="Web-{5B8FEB14-E497-99BD-5A9F-66B38ACED368}" dt="2024-01-27T16:32:39.694" v="526" actId="1076"/>
          <ac:spMkLst>
            <pc:docMk/>
            <pc:sldMk cId="880971310" sldId="657"/>
            <ac:spMk id="14" creationId="{A181B48F-9341-4800-8C9D-1D8164C29C81}"/>
          </ac:spMkLst>
        </pc:spChg>
        <pc:spChg chg="mod">
          <ac:chgData name="Zeno Leung" userId="S::z.leung@uwtsd.ac.uk::a08ca5a1-307c-496d-ab60-1a1000b53ffc" providerId="AD" clId="Web-{5B8FEB14-E497-99BD-5A9F-66B38ACED368}" dt="2024-01-27T16:32:39.710" v="527" actId="1076"/>
          <ac:spMkLst>
            <pc:docMk/>
            <pc:sldMk cId="880971310" sldId="657"/>
            <ac:spMk id="15" creationId="{3A347652-8C56-4B90-A6A7-93201FA954A0}"/>
          </ac:spMkLst>
        </pc:spChg>
        <pc:spChg chg="mod">
          <ac:chgData name="Zeno Leung" userId="S::z.leung@uwtsd.ac.uk::a08ca5a1-307c-496d-ab60-1a1000b53ffc" providerId="AD" clId="Web-{5B8FEB14-E497-99BD-5A9F-66B38ACED368}" dt="2024-01-27T16:32:39.710" v="528" actId="1076"/>
          <ac:spMkLst>
            <pc:docMk/>
            <pc:sldMk cId="880971310" sldId="657"/>
            <ac:spMk id="16" creationId="{89A8C800-8218-4142-AD3A-7255279F7890}"/>
          </ac:spMkLst>
        </pc:spChg>
        <pc:spChg chg="mod">
          <ac:chgData name="Zeno Leung" userId="S::z.leung@uwtsd.ac.uk::a08ca5a1-307c-496d-ab60-1a1000b53ffc" providerId="AD" clId="Web-{5B8FEB14-E497-99BD-5A9F-66B38ACED368}" dt="2024-01-27T16:32:39.710" v="529" actId="1076"/>
          <ac:spMkLst>
            <pc:docMk/>
            <pc:sldMk cId="880971310" sldId="657"/>
            <ac:spMk id="18" creationId="{0AF266BC-108D-4B84-988C-51D76CC7B535}"/>
          </ac:spMkLst>
        </pc:spChg>
        <pc:spChg chg="mod">
          <ac:chgData name="Zeno Leung" userId="S::z.leung@uwtsd.ac.uk::a08ca5a1-307c-496d-ab60-1a1000b53ffc" providerId="AD" clId="Web-{5B8FEB14-E497-99BD-5A9F-66B38ACED368}" dt="2024-01-27T16:32:39.726" v="530" actId="1076"/>
          <ac:spMkLst>
            <pc:docMk/>
            <pc:sldMk cId="880971310" sldId="657"/>
            <ac:spMk id="19" creationId="{FE02E83C-1198-47B5-BFFF-1C52124914E1}"/>
          </ac:spMkLst>
        </pc:spChg>
        <pc:spChg chg="mod">
          <ac:chgData name="Zeno Leung" userId="S::z.leung@uwtsd.ac.uk::a08ca5a1-307c-496d-ab60-1a1000b53ffc" providerId="AD" clId="Web-{5B8FEB14-E497-99BD-5A9F-66B38ACED368}" dt="2024-01-27T16:32:39.726" v="531" actId="1076"/>
          <ac:spMkLst>
            <pc:docMk/>
            <pc:sldMk cId="880971310" sldId="657"/>
            <ac:spMk id="20" creationId="{CCD7002D-EEAD-4560-8A00-799D4054F544}"/>
          </ac:spMkLst>
        </pc:spChg>
        <pc:spChg chg="mod">
          <ac:chgData name="Zeno Leung" userId="S::z.leung@uwtsd.ac.uk::a08ca5a1-307c-496d-ab60-1a1000b53ffc" providerId="AD" clId="Web-{5B8FEB14-E497-99BD-5A9F-66B38ACED368}" dt="2024-01-27T16:29:05.422" v="422" actId="1076"/>
          <ac:spMkLst>
            <pc:docMk/>
            <pc:sldMk cId="880971310" sldId="657"/>
            <ac:spMk id="22" creationId="{2B9CD6BC-5ED0-4A73-9255-800CA6D92B75}"/>
          </ac:spMkLst>
        </pc:spChg>
        <pc:spChg chg="mod">
          <ac:chgData name="Zeno Leung" userId="S::z.leung@uwtsd.ac.uk::a08ca5a1-307c-496d-ab60-1a1000b53ffc" providerId="AD" clId="Web-{5B8FEB14-E497-99BD-5A9F-66B38ACED368}" dt="2024-01-27T16:28:50.062" v="419" actId="20577"/>
          <ac:spMkLst>
            <pc:docMk/>
            <pc:sldMk cId="880971310" sldId="657"/>
            <ac:spMk id="23" creationId="{283ABC23-9D2E-49AA-B39A-292B5BC9B735}"/>
          </ac:spMkLst>
        </pc:spChg>
        <pc:spChg chg="mod topLvl">
          <ac:chgData name="Zeno Leung" userId="S::z.leung@uwtsd.ac.uk::a08ca5a1-307c-496d-ab60-1a1000b53ffc" providerId="AD" clId="Web-{5B8FEB14-E497-99BD-5A9F-66B38ACED368}" dt="2024-01-27T16:32:39.757" v="533" actId="1076"/>
          <ac:spMkLst>
            <pc:docMk/>
            <pc:sldMk cId="880971310" sldId="657"/>
            <ac:spMk id="26" creationId="{195F2058-F30A-4429-979E-16475785A124}"/>
          </ac:spMkLst>
        </pc:spChg>
        <pc:spChg chg="mod">
          <ac:chgData name="Zeno Leung" userId="S::z.leung@uwtsd.ac.uk::a08ca5a1-307c-496d-ab60-1a1000b53ffc" providerId="AD" clId="Web-{5B8FEB14-E497-99BD-5A9F-66B38ACED368}" dt="2024-01-27T16:31:58.084" v="507" actId="1076"/>
          <ac:spMkLst>
            <pc:docMk/>
            <pc:sldMk cId="880971310" sldId="657"/>
            <ac:spMk id="29" creationId="{0114AC98-C2FF-44A4-8662-5763FB5FBDEF}"/>
          </ac:spMkLst>
        </pc:spChg>
        <pc:grpChg chg="del">
          <ac:chgData name="Zeno Leung" userId="S::z.leung@uwtsd.ac.uk::a08ca5a1-307c-496d-ab60-1a1000b53ffc" providerId="AD" clId="Web-{5B8FEB14-E497-99BD-5A9F-66B38ACED368}" dt="2024-01-27T16:30:18.034" v="464"/>
          <ac:grpSpMkLst>
            <pc:docMk/>
            <pc:sldMk cId="880971310" sldId="657"/>
            <ac:grpSpMk id="34" creationId="{8413874C-06E1-47C4-902A-DB583B613D19}"/>
          </ac:grpSpMkLst>
        </pc:grpChg>
        <pc:grpChg chg="mod">
          <ac:chgData name="Zeno Leung" userId="S::z.leung@uwtsd.ac.uk::a08ca5a1-307c-496d-ab60-1a1000b53ffc" providerId="AD" clId="Web-{5B8FEB14-E497-99BD-5A9F-66B38ACED368}" dt="2024-01-27T16:32:39.741" v="532" actId="1076"/>
          <ac:grpSpMkLst>
            <pc:docMk/>
            <pc:sldMk cId="880971310" sldId="657"/>
            <ac:grpSpMk id="35" creationId="{CC7057A2-149C-482B-8769-37740C76D208}"/>
          </ac:grpSpMkLst>
        </pc:grpChg>
        <pc:grpChg chg="mod">
          <ac:chgData name="Zeno Leung" userId="S::z.leung@uwtsd.ac.uk::a08ca5a1-307c-496d-ab60-1a1000b53ffc" providerId="AD" clId="Web-{5B8FEB14-E497-99BD-5A9F-66B38ACED368}" dt="2024-01-27T16:32:39.757" v="534" actId="1076"/>
          <ac:grpSpMkLst>
            <pc:docMk/>
            <pc:sldMk cId="880971310" sldId="657"/>
            <ac:grpSpMk id="50" creationId="{42D8DA60-DEDE-4AE8-8AF4-1B1BFF29780D}"/>
          </ac:grpSpMkLst>
        </pc:grpChg>
        <pc:cxnChg chg="del topLvl">
          <ac:chgData name="Zeno Leung" userId="S::z.leung@uwtsd.ac.uk::a08ca5a1-307c-496d-ab60-1a1000b53ffc" providerId="AD" clId="Web-{5B8FEB14-E497-99BD-5A9F-66B38ACED368}" dt="2024-01-27T16:30:18.034" v="464"/>
          <ac:cxnSpMkLst>
            <pc:docMk/>
            <pc:sldMk cId="880971310" sldId="657"/>
            <ac:cxnSpMk id="28" creationId="{EF07AA29-1FC3-4A25-AED4-88834E5E421B}"/>
          </ac:cxnSpMkLst>
        </pc:cxnChg>
      </pc:sldChg>
      <pc:sldChg chg="del">
        <pc:chgData name="Zeno Leung" userId="S::z.leung@uwtsd.ac.uk::a08ca5a1-307c-496d-ab60-1a1000b53ffc" providerId="AD" clId="Web-{5B8FEB14-E497-99BD-5A9F-66B38ACED368}" dt="2024-01-27T16:09:50.631" v="22"/>
        <pc:sldMkLst>
          <pc:docMk/>
          <pc:sldMk cId="2008863384" sldId="658"/>
        </pc:sldMkLst>
      </pc:sldChg>
      <pc:sldChg chg="add del">
        <pc:chgData name="Zeno Leung" userId="S::z.leung@uwtsd.ac.uk::a08ca5a1-307c-496d-ab60-1a1000b53ffc" providerId="AD" clId="Web-{5B8FEB14-E497-99BD-5A9F-66B38ACED368}" dt="2024-01-27T16:13:57.003" v="34"/>
        <pc:sldMkLst>
          <pc:docMk/>
          <pc:sldMk cId="243541774" sldId="659"/>
        </pc:sldMkLst>
      </pc:sldChg>
    </pc:docChg>
  </pc:docChgLst>
  <pc:docChgLst>
    <pc:chgData name="Zeno Leung" userId="S::z.leung@uwtsd.ac.uk::a08ca5a1-307c-496d-ab60-1a1000b53ffc" providerId="AD" clId="Web-{93A6E11B-47AD-C6C1-AB4D-4DDFEAF8F1E7}"/>
    <pc:docChg chg="delSld modSld">
      <pc:chgData name="Zeno Leung" userId="S::z.leung@uwtsd.ac.uk::a08ca5a1-307c-496d-ab60-1a1000b53ffc" providerId="AD" clId="Web-{93A6E11B-47AD-C6C1-AB4D-4DDFEAF8F1E7}" dt="2024-01-27T15:56:57.896" v="35" actId="20577"/>
      <pc:docMkLst>
        <pc:docMk/>
      </pc:docMkLst>
      <pc:sldChg chg="del">
        <pc:chgData name="Zeno Leung" userId="S::z.leung@uwtsd.ac.uk::a08ca5a1-307c-496d-ab60-1a1000b53ffc" providerId="AD" clId="Web-{93A6E11B-47AD-C6C1-AB4D-4DDFEAF8F1E7}" dt="2024-01-27T15:53:39.031" v="1"/>
        <pc:sldMkLst>
          <pc:docMk/>
          <pc:sldMk cId="293363242" sldId="445"/>
        </pc:sldMkLst>
      </pc:sldChg>
      <pc:sldChg chg="del">
        <pc:chgData name="Zeno Leung" userId="S::z.leung@uwtsd.ac.uk::a08ca5a1-307c-496d-ab60-1a1000b53ffc" providerId="AD" clId="Web-{93A6E11B-47AD-C6C1-AB4D-4DDFEAF8F1E7}" dt="2024-01-27T15:53:37.327" v="0"/>
        <pc:sldMkLst>
          <pc:docMk/>
          <pc:sldMk cId="312796283" sldId="450"/>
        </pc:sldMkLst>
      </pc:sldChg>
      <pc:sldChg chg="del">
        <pc:chgData name="Zeno Leung" userId="S::z.leung@uwtsd.ac.uk::a08ca5a1-307c-496d-ab60-1a1000b53ffc" providerId="AD" clId="Web-{93A6E11B-47AD-C6C1-AB4D-4DDFEAF8F1E7}" dt="2024-01-27T15:54:00.250" v="2"/>
        <pc:sldMkLst>
          <pc:docMk/>
          <pc:sldMk cId="1305936877" sldId="563"/>
        </pc:sldMkLst>
      </pc:sldChg>
      <pc:sldChg chg="del">
        <pc:chgData name="Zeno Leung" userId="S::z.leung@uwtsd.ac.uk::a08ca5a1-307c-496d-ab60-1a1000b53ffc" providerId="AD" clId="Web-{93A6E11B-47AD-C6C1-AB4D-4DDFEAF8F1E7}" dt="2024-01-27T15:54:01.859" v="3"/>
        <pc:sldMkLst>
          <pc:docMk/>
          <pc:sldMk cId="387064907" sldId="641"/>
        </pc:sldMkLst>
      </pc:sldChg>
      <pc:sldChg chg="modSp">
        <pc:chgData name="Zeno Leung" userId="S::z.leung@uwtsd.ac.uk::a08ca5a1-307c-496d-ab60-1a1000b53ffc" providerId="AD" clId="Web-{93A6E11B-47AD-C6C1-AB4D-4DDFEAF8F1E7}" dt="2024-01-27T15:56:57.896" v="35" actId="20577"/>
        <pc:sldMkLst>
          <pc:docMk/>
          <pc:sldMk cId="2778606688" sldId="650"/>
        </pc:sldMkLst>
        <pc:spChg chg="mod">
          <ac:chgData name="Zeno Leung" userId="S::z.leung@uwtsd.ac.uk::a08ca5a1-307c-496d-ab60-1a1000b53ffc" providerId="AD" clId="Web-{93A6E11B-47AD-C6C1-AB4D-4DDFEAF8F1E7}" dt="2024-01-27T15:56:57.896" v="35" actId="20577"/>
          <ac:spMkLst>
            <pc:docMk/>
            <pc:sldMk cId="2778606688" sldId="650"/>
            <ac:spMk id="3" creationId="{96B68118-9183-CE39-F1D2-F7B19C84315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27/01/2024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27/01/2024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sheffield.ac.uk/academic-skills/study-skills-online/how-write-research-proposal" TargetMode="External"/><Relationship Id="rId2" Type="http://schemas.openxmlformats.org/officeDocument/2006/relationships/slide" Target="../slides/slide46.xml"/><Relationship Id="rId1" Type="http://schemas.openxmlformats.org/officeDocument/2006/relationships/notesMaster" Target="../notesMasters/notesMaster1.xml"/><Relationship Id="rId4" Type="http://schemas.openxmlformats.org/officeDocument/2006/relationships/hyperlink" Target="https://www.ucl.ac.uk/ioe-writing-centre/plan-your-assignment/write-a-research-proposal"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433905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552854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433738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But this still depends on any given specification </a:t>
            </a: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11</a:t>
            </a:fld>
            <a:endParaRPr lang="en-GB"/>
          </a:p>
        </p:txBody>
      </p:sp>
    </p:spTree>
    <p:extLst>
      <p:ext uri="{BB962C8B-B14F-4D97-AF65-F5344CB8AC3E}">
        <p14:creationId xmlns:p14="http://schemas.microsoft.com/office/powerpoint/2010/main" val="3055353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871955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8772822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000000"/>
                </a:solidFill>
                <a:effectLst/>
                <a:latin typeface="Helvetica Neue"/>
              </a:rPr>
              <a:t>The context and background of the research topic / issue, as well as the rationale for undertaking the research, should be outlined in the introduction section. Reference to key literature should be included to strengthen the rationale for conducting the research. This will enable the reader to understand what the research will be about and why it is important.</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15</a:t>
            </a:fld>
            <a:endParaRPr lang="en-GB"/>
          </a:p>
        </p:txBody>
      </p:sp>
    </p:spTree>
    <p:extLst>
      <p:ext uri="{BB962C8B-B14F-4D97-AF65-F5344CB8AC3E}">
        <p14:creationId xmlns:p14="http://schemas.microsoft.com/office/powerpoint/2010/main" val="15142924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000000"/>
                </a:solidFill>
                <a:effectLst/>
                <a:latin typeface="Helvetica Neue"/>
              </a:rPr>
              <a:t>The research aims and research questions should be used to guide your research.</a:t>
            </a:r>
            <a:br>
              <a:rPr lang="en-GB"/>
            </a:br>
            <a:r>
              <a:rPr lang="en-GB" b="0" i="0">
                <a:solidFill>
                  <a:srgbClr val="000000"/>
                </a:solidFill>
                <a:effectLst/>
                <a:latin typeface="Helvetica Neue"/>
              </a:rPr>
              <a:t>The aims of the research relate to the purpose of conducting the research and what you specifically want to achieve. The research questions should be formulated to show how you will achieve the aims of the research and what you want to find out.</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21</a:t>
            </a:fld>
            <a:endParaRPr lang="en-GB"/>
          </a:p>
        </p:txBody>
      </p:sp>
    </p:spTree>
    <p:extLst>
      <p:ext uri="{BB962C8B-B14F-4D97-AF65-F5344CB8AC3E}">
        <p14:creationId xmlns:p14="http://schemas.microsoft.com/office/powerpoint/2010/main" val="3723920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are the factors influencing the consumption of vegetable in older people?</a:t>
            </a:r>
          </a:p>
          <a:p>
            <a:r>
              <a:rPr lang="en-GB"/>
              <a:t>What is the impact of vegetable consumption on the incidence of depression?</a:t>
            </a:r>
          </a:p>
        </p:txBody>
      </p:sp>
      <p:sp>
        <p:nvSpPr>
          <p:cNvPr id="4" name="Slide Number Placeholder 3"/>
          <p:cNvSpPr>
            <a:spLocks noGrp="1"/>
          </p:cNvSpPr>
          <p:nvPr>
            <p:ph type="sldNum" sz="quarter" idx="5"/>
          </p:nvPr>
        </p:nvSpPr>
        <p:spPr/>
        <p:txBody>
          <a:bodyPr/>
          <a:lstStyle/>
          <a:p>
            <a:fld id="{5E7823DC-7A90-4827-B80E-C4D9CE3AE295}" type="slidenum">
              <a:rPr lang="en-GB" smtClean="0"/>
              <a:t>24</a:t>
            </a:fld>
            <a:endParaRPr lang="en-GB"/>
          </a:p>
        </p:txBody>
      </p:sp>
    </p:spTree>
    <p:extLst>
      <p:ext uri="{BB962C8B-B14F-4D97-AF65-F5344CB8AC3E}">
        <p14:creationId xmlns:p14="http://schemas.microsoft.com/office/powerpoint/2010/main" val="19887824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000000"/>
                </a:solidFill>
                <a:effectLst/>
                <a:latin typeface="Helvetica Neue"/>
              </a:rPr>
              <a:t>Reasons why the specific topic / issue is important </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25</a:t>
            </a:fld>
            <a:endParaRPr lang="en-GB"/>
          </a:p>
        </p:txBody>
      </p:sp>
    </p:spTree>
    <p:extLst>
      <p:ext uri="{BB962C8B-B14F-4D97-AF65-F5344CB8AC3E}">
        <p14:creationId xmlns:p14="http://schemas.microsoft.com/office/powerpoint/2010/main" val="15751949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methodology section of the proposal should outline how the research will be conducted. This should generally include a description and justification of: sample / participants, methods, data collection and analysis, and ethical considerations.</a:t>
            </a:r>
          </a:p>
        </p:txBody>
      </p:sp>
      <p:sp>
        <p:nvSpPr>
          <p:cNvPr id="4" name="Slide Number Placeholder 3"/>
          <p:cNvSpPr>
            <a:spLocks noGrp="1"/>
          </p:cNvSpPr>
          <p:nvPr>
            <p:ph type="sldNum" sz="quarter" idx="5"/>
          </p:nvPr>
        </p:nvSpPr>
        <p:spPr/>
        <p:txBody>
          <a:bodyPr/>
          <a:lstStyle/>
          <a:p>
            <a:fld id="{17EA8173-6EA7-483C-A1E0-CFB4950086E9}" type="slidenum">
              <a:rPr lang="en-GB" smtClean="0"/>
              <a:t>26</a:t>
            </a:fld>
            <a:endParaRPr lang="en-GB"/>
          </a:p>
        </p:txBody>
      </p:sp>
    </p:spTree>
    <p:extLst>
      <p:ext uri="{BB962C8B-B14F-4D97-AF65-F5344CB8AC3E}">
        <p14:creationId xmlns:p14="http://schemas.microsoft.com/office/powerpoint/2010/main" val="3533868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Research Design</a:t>
            </a:r>
          </a:p>
          <a:p>
            <a:r>
              <a:rPr lang="en-GB"/>
              <a:t>•	Recruitment, Sampling &amp; Study Participants.</a:t>
            </a:r>
          </a:p>
          <a:p>
            <a:r>
              <a:rPr lang="en-GB"/>
              <a:t>•	Materials/Data Collection Method(s)/procedure</a:t>
            </a:r>
          </a:p>
          <a:p>
            <a:r>
              <a:rPr lang="en-GB"/>
              <a:t>o	What questions will you ask? Who will you ask? How will you ask? </a:t>
            </a:r>
          </a:p>
          <a:p>
            <a:r>
              <a:rPr lang="en-GB"/>
              <a:t>•	Proposed data analysis technique</a:t>
            </a: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29</a:t>
            </a:fld>
            <a:endParaRPr lang="en-GB"/>
          </a:p>
        </p:txBody>
      </p:sp>
    </p:spTree>
    <p:extLst>
      <p:ext uri="{BB962C8B-B14F-4D97-AF65-F5344CB8AC3E}">
        <p14:creationId xmlns:p14="http://schemas.microsoft.com/office/powerpoint/2010/main" val="2276102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7823DC-7A90-4827-B80E-C4D9CE3AE295}" type="slidenum">
              <a:rPr lang="en-GB" smtClean="0"/>
              <a:t>30</a:t>
            </a:fld>
            <a:endParaRPr lang="en-GB"/>
          </a:p>
        </p:txBody>
      </p:sp>
    </p:spTree>
    <p:extLst>
      <p:ext uri="{BB962C8B-B14F-4D97-AF65-F5344CB8AC3E}">
        <p14:creationId xmlns:p14="http://schemas.microsoft.com/office/powerpoint/2010/main" val="12571974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 need to identify the ethical issues that may arise from your study and provide solutions to how you hope to overcome these</a:t>
            </a:r>
          </a:p>
        </p:txBody>
      </p:sp>
      <p:sp>
        <p:nvSpPr>
          <p:cNvPr id="4" name="Slide Number Placeholder 3"/>
          <p:cNvSpPr>
            <a:spLocks noGrp="1"/>
          </p:cNvSpPr>
          <p:nvPr>
            <p:ph type="sldNum" sz="quarter" idx="5"/>
          </p:nvPr>
        </p:nvSpPr>
        <p:spPr/>
        <p:txBody>
          <a:bodyPr/>
          <a:lstStyle/>
          <a:p>
            <a:fld id="{17EA8173-6EA7-483C-A1E0-CFB4950086E9}" type="slidenum">
              <a:rPr lang="en-GB" smtClean="0"/>
              <a:t>32</a:t>
            </a:fld>
            <a:endParaRPr lang="en-GB"/>
          </a:p>
        </p:txBody>
      </p:sp>
    </p:spTree>
    <p:extLst>
      <p:ext uri="{BB962C8B-B14F-4D97-AF65-F5344CB8AC3E}">
        <p14:creationId xmlns:p14="http://schemas.microsoft.com/office/powerpoint/2010/main" val="7793652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Confidentiality</a:t>
            </a:r>
          </a:p>
          <a:p>
            <a:r>
              <a:rPr lang="en-GB"/>
              <a:t>Anonymity</a:t>
            </a:r>
          </a:p>
          <a:p>
            <a:r>
              <a:rPr lang="en-GB"/>
              <a:t>Inform consent</a:t>
            </a:r>
          </a:p>
        </p:txBody>
      </p:sp>
      <p:sp>
        <p:nvSpPr>
          <p:cNvPr id="4" name="Slide Number Placeholder 3"/>
          <p:cNvSpPr>
            <a:spLocks noGrp="1"/>
          </p:cNvSpPr>
          <p:nvPr>
            <p:ph type="sldNum" sz="quarter" idx="5"/>
          </p:nvPr>
        </p:nvSpPr>
        <p:spPr/>
        <p:txBody>
          <a:bodyPr/>
          <a:lstStyle/>
          <a:p>
            <a:fld id="{5E7823DC-7A90-4827-B80E-C4D9CE3AE295}" type="slidenum">
              <a:rPr lang="en-GB" smtClean="0"/>
              <a:t>33</a:t>
            </a:fld>
            <a:endParaRPr lang="en-GB"/>
          </a:p>
        </p:txBody>
      </p:sp>
    </p:spTree>
    <p:extLst>
      <p:ext uri="{BB962C8B-B14F-4D97-AF65-F5344CB8AC3E}">
        <p14:creationId xmlns:p14="http://schemas.microsoft.com/office/powerpoint/2010/main" val="1082518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36</a:t>
            </a:fld>
            <a:endParaRPr lang="en-GB"/>
          </a:p>
        </p:txBody>
      </p:sp>
    </p:spTree>
    <p:extLst>
      <p:ext uri="{BB962C8B-B14F-4D97-AF65-F5344CB8AC3E}">
        <p14:creationId xmlns:p14="http://schemas.microsoft.com/office/powerpoint/2010/main" val="4016200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000000"/>
                </a:solidFill>
                <a:effectLst/>
                <a:latin typeface="Helvetica Neue"/>
              </a:rPr>
              <a:t>You may be required to include a schedule or plan of how you intend to conduct the research within a specified timeframe. This can be presented in a variety of ways but should generally include specific milestones (e.g. collection of data, analysis of findings) and intended completion dates.</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38</a:t>
            </a:fld>
            <a:endParaRPr lang="en-GB"/>
          </a:p>
        </p:txBody>
      </p:sp>
    </p:spTree>
    <p:extLst>
      <p:ext uri="{BB962C8B-B14F-4D97-AF65-F5344CB8AC3E}">
        <p14:creationId xmlns:p14="http://schemas.microsoft.com/office/powerpoint/2010/main" val="630100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6</a:t>
            </a:r>
            <a:r>
              <a:rPr lang="en-GB" baseline="30000"/>
              <a:t>th</a:t>
            </a:r>
            <a:r>
              <a:rPr lang="en-GB"/>
              <a:t> week</a:t>
            </a:r>
          </a:p>
        </p:txBody>
      </p:sp>
      <p:sp>
        <p:nvSpPr>
          <p:cNvPr id="4" name="Slide Number Placeholder 3"/>
          <p:cNvSpPr>
            <a:spLocks noGrp="1"/>
          </p:cNvSpPr>
          <p:nvPr>
            <p:ph type="sldNum" sz="quarter" idx="5"/>
          </p:nvPr>
        </p:nvSpPr>
        <p:spPr/>
        <p:txBody>
          <a:bodyPr/>
          <a:lstStyle/>
          <a:p>
            <a:fld id="{17EA8173-6EA7-483C-A1E0-CFB4950086E9}" type="slidenum">
              <a:rPr lang="en-GB" smtClean="0"/>
              <a:t>41</a:t>
            </a:fld>
            <a:endParaRPr lang="en-GB"/>
          </a:p>
        </p:txBody>
      </p:sp>
    </p:spTree>
    <p:extLst>
      <p:ext uri="{BB962C8B-B14F-4D97-AF65-F5344CB8AC3E}">
        <p14:creationId xmlns:p14="http://schemas.microsoft.com/office/powerpoint/2010/main" val="33055692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73E22D7-0F5B-42D9-AF91-6EBDB952DE9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44638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https://www.ucl.ac.uk/ioe-writing-centre/plan-your-assignment/write-a-research-proposal</a:t>
            </a:r>
          </a:p>
        </p:txBody>
      </p:sp>
      <p:sp>
        <p:nvSpPr>
          <p:cNvPr id="4" name="Slide Number Placeholder 3"/>
          <p:cNvSpPr>
            <a:spLocks noGrp="1"/>
          </p:cNvSpPr>
          <p:nvPr>
            <p:ph type="sldNum" sz="quarter" idx="5"/>
          </p:nvPr>
        </p:nvSpPr>
        <p:spPr/>
        <p:txBody>
          <a:bodyPr/>
          <a:lstStyle/>
          <a:p>
            <a:fld id="{17EA8173-6EA7-483C-A1E0-CFB4950086E9}" type="slidenum">
              <a:rPr lang="en-GB" smtClean="0"/>
              <a:t>45</a:t>
            </a:fld>
            <a:endParaRPr lang="en-GB"/>
          </a:p>
        </p:txBody>
      </p:sp>
    </p:spTree>
    <p:extLst>
      <p:ext uri="{BB962C8B-B14F-4D97-AF65-F5344CB8AC3E}">
        <p14:creationId xmlns:p14="http://schemas.microsoft.com/office/powerpoint/2010/main" val="19864485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https://www.westminster.ac.uk/study/postgraduate/research-degrees/entry-requirements/how-to-write-your-research-proposal</a:t>
            </a:r>
          </a:p>
          <a:p>
            <a:endParaRPr lang="en-GB"/>
          </a:p>
          <a:p>
            <a:r>
              <a:rPr lang="en-GB"/>
              <a:t>https://www.birmingham.ac.uk/schools/law/courses/research/research-proposal.aspx</a:t>
            </a:r>
          </a:p>
          <a:p>
            <a:endParaRPr lang="en-GB"/>
          </a:p>
          <a:p>
            <a:r>
              <a:rPr lang="en-GB">
                <a:hlinkClick r:id="rId3"/>
              </a:rPr>
              <a:t>How to write a research proposal | 301 | The University of Sheffield</a:t>
            </a:r>
            <a:endParaRPr lang="en-GB"/>
          </a:p>
          <a:p>
            <a:endParaRPr lang="en-GB"/>
          </a:p>
          <a:p>
            <a:r>
              <a:rPr lang="en-GB">
                <a:hlinkClick r:id="rId4"/>
              </a:rPr>
              <a:t>Develop a Research Proposal | IOE Writing Centre - UCL – University College London</a:t>
            </a:r>
            <a:endParaRPr lang="en-GB"/>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46</a:t>
            </a:fld>
            <a:endParaRPr lang="en-GB"/>
          </a:p>
        </p:txBody>
      </p:sp>
    </p:spTree>
    <p:extLst>
      <p:ext uri="{BB962C8B-B14F-4D97-AF65-F5344CB8AC3E}">
        <p14:creationId xmlns:p14="http://schemas.microsoft.com/office/powerpoint/2010/main" val="3116774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27/01/2024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27/01/2024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27/01/2024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27/01/2024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27/01/2024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27/01/2024</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tags" Target="../tags/tag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tags" Target="../tags/tag6.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10.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hyperlink" Target="https://www.youtube.com/watch?v=y7jCmfIy7jk" TargetMode="Externa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hyperlink" Target="https://www.youtube.com/watch?v=y7jCmfIy7jk"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hyperlink" Target="https://www.youtube.com/watch?v=y7jCmfIy7jk"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hyperlink" Target="https://www.scribbr.com/research-process/research-propos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3"/>
            <a:ext cx="7992888" cy="1440160"/>
          </a:xfrm>
        </p:spPr>
        <p:txBody>
          <a:bodyPr>
            <a:noAutofit/>
          </a:bodyPr>
          <a:lstStyle/>
          <a:p>
            <a:br>
              <a:rPr lang="en-GB" sz="3600" b="1" i="1">
                <a:solidFill>
                  <a:schemeClr val="bg1"/>
                </a:solidFill>
              </a:rPr>
            </a:br>
            <a:br>
              <a:rPr lang="en-GB" sz="3600" b="1" i="1">
                <a:solidFill>
                  <a:schemeClr val="bg1"/>
                </a:solidFill>
                <a:latin typeface="Arial" panose="020B0604020202020204" pitchFamily="34" charset="0"/>
                <a:cs typeface="Arial" panose="020B0604020202020204" pitchFamily="34" charset="0"/>
              </a:rPr>
            </a:br>
            <a:r>
              <a:rPr lang="en-GB" sz="3600" b="1">
                <a:solidFill>
                  <a:schemeClr val="bg1"/>
                </a:solidFill>
              </a:rPr>
              <a:t>PRACTICE-BASED RESEARCH</a:t>
            </a:r>
            <a:br>
              <a:rPr lang="en-GB" sz="3600" b="1" i="1">
                <a:solidFill>
                  <a:schemeClr val="bg1"/>
                </a:solidFill>
              </a:rPr>
            </a:br>
            <a:br>
              <a:rPr lang="en-GB" sz="3600" b="1" i="1">
                <a:solidFill>
                  <a:schemeClr val="bg1"/>
                </a:solidFill>
              </a:rPr>
            </a:br>
            <a:br>
              <a:rPr lang="en-GB" sz="3600" b="1">
                <a:solidFill>
                  <a:schemeClr val="bg1"/>
                </a:solidFill>
              </a:rPr>
            </a:br>
            <a:br>
              <a:rPr lang="en-GB" sz="3600" b="1">
                <a:solidFill>
                  <a:schemeClr val="bg1"/>
                </a:solidFill>
              </a:rPr>
            </a:br>
            <a:br>
              <a:rPr lang="en-GB" sz="3600" b="1">
                <a:solidFill>
                  <a:schemeClr val="bg1"/>
                </a:solidFill>
              </a:rPr>
            </a:br>
            <a:endParaRPr lang="en-GB" sz="3200" b="1">
              <a:solidFill>
                <a:schemeClr val="bg1"/>
              </a:solidFill>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187624" y="3064605"/>
            <a:ext cx="7200800" cy="1569660"/>
          </a:xfrm>
          <a:prstGeom prst="rect">
            <a:avLst/>
          </a:prstGeom>
        </p:spPr>
        <p:txBody>
          <a:bodyPr wrap="square" lIns="91440" tIns="45720" rIns="91440" bIns="45720" anchor="t">
            <a:spAutoFit/>
          </a:bodyPr>
          <a:lstStyle/>
          <a:p>
            <a:pPr algn="ctr"/>
            <a:r>
              <a:rPr lang="en-GB" sz="3200" b="1" i="1">
                <a:solidFill>
                  <a:schemeClr val="bg1"/>
                </a:solidFill>
                <a:latin typeface="Arial" panose="020B0604020202020204" pitchFamily="34" charset="0"/>
                <a:cs typeface="Arial" panose="020B0604020202020204" pitchFamily="34" charset="0"/>
              </a:rPr>
              <a:t>Writing a Research Proposal</a:t>
            </a:r>
          </a:p>
          <a:p>
            <a:pPr algn="ctr"/>
            <a:r>
              <a:rPr lang="en-GB" sz="3200" b="1" i="1">
                <a:solidFill>
                  <a:schemeClr val="bg1"/>
                </a:solidFill>
                <a:latin typeface="Arial"/>
                <a:cs typeface="Arial"/>
              </a:rPr>
              <a:t>&amp;</a:t>
            </a:r>
          </a:p>
          <a:p>
            <a:pPr algn="ctr"/>
            <a:r>
              <a:rPr lang="en-GB" sz="3200" b="1" i="1">
                <a:solidFill>
                  <a:schemeClr val="bg1"/>
                </a:solidFill>
                <a:latin typeface="Arial"/>
                <a:cs typeface="Arial"/>
              </a:rPr>
              <a:t>Assessment Workshop C1</a:t>
            </a:r>
          </a:p>
        </p:txBody>
      </p:sp>
      <p:sp>
        <p:nvSpPr>
          <p:cNvPr id="5" name="TextBox 4">
            <a:extLst>
              <a:ext uri="{FF2B5EF4-FFF2-40B4-BE49-F238E27FC236}">
                <a16:creationId xmlns:a16="http://schemas.microsoft.com/office/drawing/2014/main" id="{ADFE276F-6869-41C6-B887-3EC4A210430D}"/>
              </a:ext>
            </a:extLst>
          </p:cNvPr>
          <p:cNvSpPr txBox="1"/>
          <p:nvPr/>
        </p:nvSpPr>
        <p:spPr>
          <a:xfrm>
            <a:off x="-36512" y="5229200"/>
            <a:ext cx="4176464" cy="769441"/>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Created by: Dr </a:t>
            </a:r>
            <a:r>
              <a:rPr kumimoji="0" lang="en-GB" sz="2000" b="1" i="0" u="none" strike="noStrike" kern="1200" cap="none" spc="0" normalizeH="0" baseline="0" noProof="0" err="1">
                <a:ln>
                  <a:noFill/>
                </a:ln>
                <a:solidFill>
                  <a:prstClr val="white"/>
                </a:solidFill>
                <a:effectLst/>
                <a:uLnTx/>
                <a:uFillTx/>
                <a:latin typeface="Arial" panose="020B0604020202020204" pitchFamily="34" charset="0"/>
                <a:cs typeface="Arial" panose="020B0604020202020204" pitchFamily="34" charset="0"/>
              </a:rPr>
              <a:t>Aishat</a:t>
            </a:r>
            <a:r>
              <a:rPr kumimoji="0" lang="en-GB" sz="20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 </a:t>
            </a:r>
            <a:r>
              <a:rPr kumimoji="0" lang="en-GB" sz="2000" b="1" i="0" u="none" strike="noStrike" kern="1200" cap="none" spc="0" normalizeH="0" baseline="0" noProof="0" err="1">
                <a:ln>
                  <a:noFill/>
                </a:ln>
                <a:solidFill>
                  <a:prstClr val="white"/>
                </a:solidFill>
                <a:effectLst/>
                <a:uLnTx/>
                <a:uFillTx/>
                <a:latin typeface="Arial" panose="020B0604020202020204" pitchFamily="34" charset="0"/>
                <a:cs typeface="Arial" panose="020B0604020202020204" pitchFamily="34" charset="0"/>
              </a:rPr>
              <a:t>Bakre</a:t>
            </a:r>
            <a:endParaRPr kumimoji="0" lang="en-GB" sz="20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GB" sz="2000" b="1">
                <a:solidFill>
                  <a:prstClr val="white"/>
                </a:solidFill>
                <a:latin typeface="Arial" panose="020B0604020202020204" pitchFamily="34" charset="0"/>
                <a:cs typeface="Arial" panose="020B0604020202020204" pitchFamily="34" charset="0"/>
              </a:rPr>
              <a:t>Modified by: Dr Zeno Leung</a:t>
            </a:r>
            <a:endParaRPr kumimoji="0" lang="en-GB" sz="2000" b="0" i="0" u="none" strike="noStrike" kern="1200" cap="none" spc="0" normalizeH="0" baseline="0" noProof="0">
              <a:ln>
                <a:noFill/>
              </a:ln>
              <a:solidFill>
                <a:prstClr val="black">
                  <a:tint val="75000"/>
                </a:prstClr>
              </a:solidFill>
              <a:effectLst/>
              <a:uLnTx/>
              <a:uFillTx/>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6BCFD8C3-6CC4-4CC4-8B06-66C5A38B364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39568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marL="0" indent="0">
              <a:buNone/>
            </a:pPr>
            <a:r>
              <a:rPr lang="en-GB" sz="2400">
                <a:latin typeface="Arial" panose="020B0604020202020204" pitchFamily="34" charset="0"/>
                <a:cs typeface="Arial" panose="020B0604020202020204" pitchFamily="34" charset="0"/>
              </a:rPr>
              <a:t>To understand</a:t>
            </a:r>
          </a:p>
          <a:p>
            <a:pPr>
              <a:buFont typeface="Wingdings" panose="05000000000000000000" pitchFamily="2" charset="2"/>
              <a:buChar char="§"/>
            </a:pPr>
            <a:r>
              <a:rPr lang="en-GB" sz="2400">
                <a:latin typeface="Arial" panose="020B0604020202020204" pitchFamily="34" charset="0"/>
                <a:cs typeface="Arial" panose="020B0604020202020204" pitchFamily="34" charset="0"/>
              </a:rPr>
              <a:t>The term Research Proposal</a:t>
            </a:r>
          </a:p>
          <a:p>
            <a:pPr>
              <a:buFont typeface="Wingdings" panose="05000000000000000000" pitchFamily="2" charset="2"/>
              <a:buChar char="§"/>
            </a:pPr>
            <a:r>
              <a:rPr lang="en-GB" sz="2400">
                <a:latin typeface="Arial" panose="020B0604020202020204" pitchFamily="34" charset="0"/>
                <a:cs typeface="Arial" panose="020B0604020202020204" pitchFamily="34" charset="0"/>
              </a:rPr>
              <a:t>Components of a Research proposal</a:t>
            </a:r>
          </a:p>
          <a:p>
            <a:pPr>
              <a:buFont typeface="Wingdings" panose="05000000000000000000" pitchFamily="2" charset="2"/>
              <a:buChar char="§"/>
            </a:pPr>
            <a:r>
              <a:rPr lang="en-GB" sz="2400">
                <a:latin typeface="Arial" panose="020B0604020202020204" pitchFamily="34" charset="0"/>
                <a:cs typeface="Arial" panose="020B0604020202020204" pitchFamily="34" charset="0"/>
              </a:rPr>
              <a:t>How to write a Research proposal</a:t>
            </a:r>
          </a:p>
        </p:txBody>
      </p:sp>
      <p:sp>
        <p:nvSpPr>
          <p:cNvPr id="4" name="Rectangle 3">
            <a:extLst>
              <a:ext uri="{FF2B5EF4-FFF2-40B4-BE49-F238E27FC236}">
                <a16:creationId xmlns:a16="http://schemas.microsoft.com/office/drawing/2014/main" id="{4A8B0E57-46D8-4E8F-866F-529ABBB2DFF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460264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a:solidFill>
                  <a:schemeClr val="tx1"/>
                </a:solidFill>
              </a:rPr>
              <a:t>What is a Research proposal?</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
        <p:nvSpPr>
          <p:cNvPr id="3" name="Rectangle 2">
            <a:extLst>
              <a:ext uri="{FF2B5EF4-FFF2-40B4-BE49-F238E27FC236}">
                <a16:creationId xmlns:a16="http://schemas.microsoft.com/office/drawing/2014/main" id="{6188924E-FFC2-4DD1-93BA-1BBCA1A25F0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421004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8DE4D-C992-19F3-EB9E-9889C3EDAA62}"/>
              </a:ext>
            </a:extLst>
          </p:cNvPr>
          <p:cNvSpPr>
            <a:spLocks noGrp="1"/>
          </p:cNvSpPr>
          <p:nvPr>
            <p:ph type="title"/>
          </p:nvPr>
        </p:nvSpPr>
        <p:spPr/>
        <p:txBody>
          <a:bodyPr/>
          <a:lstStyle/>
          <a:p>
            <a:r>
              <a:rPr lang="en-GB" b="1">
                <a:solidFill>
                  <a:srgbClr val="222222"/>
                </a:solidFill>
              </a:rPr>
              <a:t>R</a:t>
            </a:r>
            <a:r>
              <a:rPr lang="en-GB" b="1" i="0">
                <a:solidFill>
                  <a:srgbClr val="222222"/>
                </a:solidFill>
                <a:effectLst/>
              </a:rPr>
              <a:t>esearch Proposal</a:t>
            </a:r>
            <a:r>
              <a:rPr lang="en-GB" b="0" i="0">
                <a:solidFill>
                  <a:srgbClr val="222222"/>
                </a:solidFill>
                <a:effectLst/>
              </a:rPr>
              <a:t> </a:t>
            </a:r>
            <a:endParaRPr lang="en-GB"/>
          </a:p>
        </p:txBody>
      </p:sp>
      <p:sp>
        <p:nvSpPr>
          <p:cNvPr id="3" name="Content Placeholder 2">
            <a:extLst>
              <a:ext uri="{FF2B5EF4-FFF2-40B4-BE49-F238E27FC236}">
                <a16:creationId xmlns:a16="http://schemas.microsoft.com/office/drawing/2014/main" id="{B179E7BA-C70F-6CFE-4852-AD81265AB553}"/>
              </a:ext>
            </a:extLst>
          </p:cNvPr>
          <p:cNvSpPr>
            <a:spLocks noGrp="1"/>
          </p:cNvSpPr>
          <p:nvPr>
            <p:ph idx="1"/>
          </p:nvPr>
        </p:nvSpPr>
        <p:spPr/>
        <p:txBody>
          <a:bodyPr>
            <a:normAutofit fontScale="85000" lnSpcReduction="10000"/>
          </a:bodyPr>
          <a:lstStyle/>
          <a:p>
            <a:r>
              <a:rPr lang="en-GB" b="1" i="0">
                <a:solidFill>
                  <a:srgbClr val="222222"/>
                </a:solidFill>
                <a:effectLst/>
                <a:latin typeface="Arial" panose="020B0604020202020204" pitchFamily="34" charset="0"/>
                <a:cs typeface="Arial" panose="020B0604020202020204" pitchFamily="34" charset="0"/>
              </a:rPr>
              <a:t>A research proposal</a:t>
            </a:r>
            <a:r>
              <a:rPr lang="en-GB" b="0" i="0">
                <a:solidFill>
                  <a:srgbClr val="222222"/>
                </a:solidFill>
                <a:effectLst/>
                <a:latin typeface="Arial" panose="020B0604020202020204" pitchFamily="34" charset="0"/>
                <a:cs typeface="Arial" panose="020B0604020202020204" pitchFamily="34" charset="0"/>
              </a:rPr>
              <a:t> is a concise and coherent summary of your proposed research. </a:t>
            </a:r>
          </a:p>
          <a:p>
            <a:r>
              <a:rPr lang="en-GB" b="0" i="0">
                <a:solidFill>
                  <a:srgbClr val="222222"/>
                </a:solidFill>
                <a:effectLst/>
                <a:latin typeface="Arial" panose="020B0604020202020204" pitchFamily="34" charset="0"/>
                <a:cs typeface="Arial" panose="020B0604020202020204" pitchFamily="34" charset="0"/>
              </a:rPr>
              <a:t>It sets out the central issues or questions that you intend to address. </a:t>
            </a:r>
          </a:p>
          <a:p>
            <a:r>
              <a:rPr lang="en-GB" b="0" i="0">
                <a:solidFill>
                  <a:srgbClr val="222222"/>
                </a:solidFill>
                <a:effectLst/>
                <a:latin typeface="Arial" panose="020B0604020202020204" pitchFamily="34" charset="0"/>
                <a:cs typeface="Arial" panose="020B0604020202020204" pitchFamily="34" charset="0"/>
              </a:rPr>
              <a:t>It outlines the general area of study within which your research falls, referring to the current state of knowledge and any recent debates on the topic. </a:t>
            </a:r>
          </a:p>
          <a:p>
            <a:r>
              <a:rPr lang="en-GB" b="0" i="0">
                <a:solidFill>
                  <a:srgbClr val="222222"/>
                </a:solidFill>
                <a:effectLst/>
                <a:latin typeface="Arial" panose="020B0604020202020204" pitchFamily="34" charset="0"/>
                <a:cs typeface="Arial" panose="020B0604020202020204" pitchFamily="34" charset="0"/>
              </a:rPr>
              <a:t>It also demonstrates the originality of your proposed research.</a:t>
            </a:r>
            <a:endParaRPr lang="en-GB">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253D676F-03D1-4D1C-9B46-5684317608AF}"/>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622218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FAAA4-B559-C0B9-701C-E7DF01D3311B}"/>
              </a:ext>
            </a:extLst>
          </p:cNvPr>
          <p:cNvSpPr>
            <a:spLocks noGrp="1"/>
          </p:cNvSpPr>
          <p:nvPr>
            <p:ph type="title"/>
          </p:nvPr>
        </p:nvSpPr>
        <p:spPr/>
        <p:txBody>
          <a:bodyPr/>
          <a:lstStyle/>
          <a:p>
            <a:r>
              <a:rPr lang="en-GB" b="1">
                <a:solidFill>
                  <a:srgbClr val="222222"/>
                </a:solidFill>
              </a:rPr>
              <a:t>R</a:t>
            </a:r>
            <a:r>
              <a:rPr lang="en-GB" b="1" i="0">
                <a:solidFill>
                  <a:srgbClr val="222222"/>
                </a:solidFill>
                <a:effectLst/>
              </a:rPr>
              <a:t>esearch Proposal</a:t>
            </a:r>
            <a:r>
              <a:rPr lang="en-GB" b="0" i="0">
                <a:solidFill>
                  <a:srgbClr val="222222"/>
                </a:solidFill>
                <a:effectLst/>
              </a:rPr>
              <a:t> </a:t>
            </a:r>
            <a:endParaRPr lang="en-GB"/>
          </a:p>
        </p:txBody>
      </p:sp>
      <p:sp>
        <p:nvSpPr>
          <p:cNvPr id="3" name="Content Placeholder 2">
            <a:extLst>
              <a:ext uri="{FF2B5EF4-FFF2-40B4-BE49-F238E27FC236}">
                <a16:creationId xmlns:a16="http://schemas.microsoft.com/office/drawing/2014/main" id="{CBAA1A6B-7DEC-B069-DD2B-1102937E1B27}"/>
              </a:ext>
            </a:extLst>
          </p:cNvPr>
          <p:cNvSpPr>
            <a:spLocks noGrp="1"/>
          </p:cNvSpPr>
          <p:nvPr>
            <p:ph idx="1"/>
          </p:nvPr>
        </p:nvSpPr>
        <p:spPr/>
        <p:txBody>
          <a:bodyPr>
            <a:normAutofit fontScale="92500" lnSpcReduction="10000"/>
          </a:bodyPr>
          <a:lstStyle/>
          <a:p>
            <a:r>
              <a:rPr lang="en-GB">
                <a:latin typeface="Arial" panose="020B0604020202020204" pitchFamily="34" charset="0"/>
                <a:cs typeface="Arial" panose="020B0604020202020204" pitchFamily="34" charset="0"/>
              </a:rPr>
              <a:t>It is a</a:t>
            </a:r>
            <a:r>
              <a:rPr lang="en-GB" sz="3200">
                <a:latin typeface="Arial" panose="020B0604020202020204" pitchFamily="34" charset="0"/>
                <a:cs typeface="Arial" panose="020B0604020202020204" pitchFamily="34" charset="0"/>
              </a:rPr>
              <a:t> written formal proposal/ plan of how you intend to undertake a piece of research.</a:t>
            </a:r>
          </a:p>
          <a:p>
            <a:r>
              <a:rPr lang="en-GB" sz="3200">
                <a:latin typeface="Arial" panose="020B0604020202020204" pitchFamily="34" charset="0"/>
                <a:cs typeface="Arial" panose="020B0604020202020204" pitchFamily="34" charset="0"/>
              </a:rPr>
              <a:t>Intended to identify a problem(s), its significance and planned procedures for solving the problem(s) and then sharing these with relevant parties. </a:t>
            </a:r>
          </a:p>
          <a:p>
            <a:r>
              <a:rPr lang="en-GB" sz="3200">
                <a:latin typeface="Arial" panose="020B0604020202020204" pitchFamily="34" charset="0"/>
                <a:cs typeface="Arial" panose="020B0604020202020204" pitchFamily="34" charset="0"/>
              </a:rPr>
              <a:t>It is an essential part of the research process</a:t>
            </a:r>
          </a:p>
          <a:p>
            <a:pPr marL="0" indent="0">
              <a:buNone/>
            </a:pPr>
            <a:r>
              <a:rPr lang="en-GB">
                <a:latin typeface="Arial" panose="020B0604020202020204" pitchFamily="34" charset="0"/>
                <a:cs typeface="Arial" panose="020B0604020202020204" pitchFamily="34" charset="0"/>
              </a:rPr>
              <a:t>                                    (Polit and Hungler, 1991)</a:t>
            </a:r>
          </a:p>
          <a:p>
            <a:endParaRPr lang="en-GB"/>
          </a:p>
        </p:txBody>
      </p:sp>
      <p:sp>
        <p:nvSpPr>
          <p:cNvPr id="4" name="Rectangle 3">
            <a:extLst>
              <a:ext uri="{FF2B5EF4-FFF2-40B4-BE49-F238E27FC236}">
                <a16:creationId xmlns:a16="http://schemas.microsoft.com/office/drawing/2014/main" id="{B32B9D7C-28CF-4069-BA95-F9463E57521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73857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a:solidFill>
                  <a:schemeClr val="tx1"/>
                </a:solidFill>
              </a:rPr>
              <a:t>Why do we write a research proposals? </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
        <p:nvSpPr>
          <p:cNvPr id="3" name="Rectangle 2">
            <a:extLst>
              <a:ext uri="{FF2B5EF4-FFF2-40B4-BE49-F238E27FC236}">
                <a16:creationId xmlns:a16="http://schemas.microsoft.com/office/drawing/2014/main" id="{EA752D74-10CD-49B1-8E7F-5098AA15B7B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3527891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83BFE-CE14-476E-E45D-A85B4E5E45E1}"/>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Reason for writing a proposal</a:t>
            </a:r>
          </a:p>
        </p:txBody>
      </p:sp>
      <p:sp>
        <p:nvSpPr>
          <p:cNvPr id="3" name="Content Placeholder 2">
            <a:extLst>
              <a:ext uri="{FF2B5EF4-FFF2-40B4-BE49-F238E27FC236}">
                <a16:creationId xmlns:a16="http://schemas.microsoft.com/office/drawing/2014/main" id="{5C8054E9-05BA-D38E-703D-6813ACA82217}"/>
              </a:ext>
            </a:extLst>
          </p:cNvPr>
          <p:cNvSpPr>
            <a:spLocks noGrp="1"/>
          </p:cNvSpPr>
          <p:nvPr>
            <p:ph idx="1"/>
          </p:nvPr>
        </p:nvSpPr>
        <p:spPr/>
        <p:txBody>
          <a:bodyPr>
            <a:normAutofit fontScale="92500"/>
          </a:bodyPr>
          <a:lstStyle/>
          <a:p>
            <a:r>
              <a:rPr lang="en-GB">
                <a:latin typeface="Arial" panose="020B0604020202020204" pitchFamily="34" charset="0"/>
                <a:cs typeface="Arial" panose="020B0604020202020204" pitchFamily="34" charset="0"/>
              </a:rPr>
              <a:t>Writing a proposal is a problem-solving activity</a:t>
            </a:r>
          </a:p>
          <a:p>
            <a:r>
              <a:rPr lang="en-GB">
                <a:latin typeface="Arial" panose="020B0604020202020204" pitchFamily="34" charset="0"/>
                <a:cs typeface="Arial" panose="020B0604020202020204" pitchFamily="34" charset="0"/>
              </a:rPr>
              <a:t>Which involves working out the </a:t>
            </a:r>
          </a:p>
          <a:p>
            <a:r>
              <a:rPr lang="en-GB" b="1">
                <a:latin typeface="Arial" panose="020B0604020202020204" pitchFamily="34" charset="0"/>
                <a:cs typeface="Arial" panose="020B0604020202020204" pitchFamily="34" charset="0"/>
              </a:rPr>
              <a:t>What? Why? How? When? Who? </a:t>
            </a:r>
            <a:r>
              <a:rPr lang="en-GB">
                <a:latin typeface="Arial" panose="020B0604020202020204" pitchFamily="34" charset="0"/>
                <a:cs typeface="Arial" panose="020B0604020202020204" pitchFamily="34" charset="0"/>
              </a:rPr>
              <a:t>Of your research.</a:t>
            </a:r>
          </a:p>
          <a:p>
            <a:endParaRPr lang="en-GB">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                            (Schneider and Fuller, 2018) </a:t>
            </a:r>
          </a:p>
        </p:txBody>
      </p:sp>
      <p:sp>
        <p:nvSpPr>
          <p:cNvPr id="4" name="Rectangle 3">
            <a:extLst>
              <a:ext uri="{FF2B5EF4-FFF2-40B4-BE49-F238E27FC236}">
                <a16:creationId xmlns:a16="http://schemas.microsoft.com/office/drawing/2014/main" id="{254F96E4-E470-4E26-A78E-3AFC6A3A6E71}"/>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816147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A7C54-2CF6-5826-D61F-6610DFB51813}"/>
              </a:ext>
            </a:extLst>
          </p:cNvPr>
          <p:cNvSpPr>
            <a:spLocks noGrp="1"/>
          </p:cNvSpPr>
          <p:nvPr>
            <p:ph type="title"/>
          </p:nvPr>
        </p:nvSpPr>
        <p:spPr/>
        <p:txBody>
          <a:bodyPr/>
          <a:lstStyle/>
          <a:p>
            <a:r>
              <a:rPr lang="en-GB" b="1"/>
              <a:t>Reason for writing a proposal</a:t>
            </a:r>
            <a:endParaRPr lang="en-GB"/>
          </a:p>
        </p:txBody>
      </p:sp>
      <p:sp>
        <p:nvSpPr>
          <p:cNvPr id="3" name="Content Placeholder 2">
            <a:extLst>
              <a:ext uri="{FF2B5EF4-FFF2-40B4-BE49-F238E27FC236}">
                <a16:creationId xmlns:a16="http://schemas.microsoft.com/office/drawing/2014/main" id="{96B68118-9183-CE39-F1D2-F7B19C843155}"/>
              </a:ext>
            </a:extLst>
          </p:cNvPr>
          <p:cNvSpPr>
            <a:spLocks noGrp="1"/>
          </p:cNvSpPr>
          <p:nvPr>
            <p:ph idx="1"/>
          </p:nvPr>
        </p:nvSpPr>
        <p:spPr>
          <a:xfrm>
            <a:off x="457200" y="1417638"/>
            <a:ext cx="8229600" cy="4099595"/>
          </a:xfrm>
        </p:spPr>
        <p:txBody>
          <a:bodyPr vert="horz" lIns="91440" tIns="45720" rIns="91440" bIns="45720" rtlCol="0" anchor="t">
            <a:normAutofit fontScale="92500"/>
          </a:bodyPr>
          <a:lstStyle/>
          <a:p>
            <a:pPr marL="0" indent="0">
              <a:lnSpc>
                <a:spcPct val="110000"/>
              </a:lnSpc>
              <a:spcBef>
                <a:spcPts val="900"/>
              </a:spcBef>
              <a:buClr>
                <a:prstClr val="black">
                  <a:lumMod val="85000"/>
                  <a:lumOff val="15000"/>
                </a:prstClr>
              </a:buClr>
              <a:buNone/>
              <a:defRPr/>
            </a:pPr>
            <a:r>
              <a:rPr kumimoji="0" lang="en-GB" sz="2400" b="0" i="0" u="none" strike="noStrike" kern="1200" cap="none" spc="0" normalizeH="0" baseline="0" noProof="0">
                <a:ln>
                  <a:noFill/>
                </a:ln>
                <a:solidFill>
                  <a:prstClr val="black"/>
                </a:solidFill>
                <a:effectLst/>
                <a:uLnTx/>
                <a:uFillTx/>
                <a:latin typeface="Arial"/>
                <a:cs typeface="Arial"/>
              </a:rPr>
              <a:t>A research proposals allows </a:t>
            </a:r>
            <a:r>
              <a:rPr lang="en-GB" sz="2400">
                <a:solidFill>
                  <a:prstClr val="black"/>
                </a:solidFill>
                <a:latin typeface="Arial"/>
                <a:cs typeface="Arial"/>
              </a:rPr>
              <a:t>(as a student) your</a:t>
            </a:r>
            <a:r>
              <a:rPr kumimoji="0" lang="en-GB" sz="2400" b="0" i="0" u="none" strike="noStrike" kern="1200" cap="none" spc="0" normalizeH="0" baseline="0" noProof="0">
                <a:ln>
                  <a:noFill/>
                </a:ln>
                <a:solidFill>
                  <a:prstClr val="black"/>
                </a:solidFill>
                <a:effectLst/>
                <a:uLnTx/>
                <a:uFillTx/>
                <a:latin typeface="Arial"/>
                <a:cs typeface="Arial"/>
              </a:rPr>
              <a:t> supervisor</a:t>
            </a:r>
            <a:r>
              <a:rPr lang="en-GB" sz="2400">
                <a:solidFill>
                  <a:prstClr val="black"/>
                </a:solidFill>
                <a:latin typeface="Arial"/>
                <a:cs typeface="Arial"/>
              </a:rPr>
              <a:t> or (as a researcher) your funder</a:t>
            </a:r>
            <a:r>
              <a:rPr kumimoji="0" lang="en-GB" sz="2400" b="0" i="0" u="none" strike="noStrike" kern="1200" cap="none" spc="0" normalizeH="0" baseline="0" noProof="0">
                <a:ln>
                  <a:noFill/>
                </a:ln>
                <a:solidFill>
                  <a:prstClr val="black"/>
                </a:solidFill>
                <a:effectLst/>
                <a:uLnTx/>
                <a:uFillTx/>
                <a:latin typeface="Arial"/>
                <a:cs typeface="Arial"/>
              </a:rPr>
              <a:t> to ensure that you understand:</a:t>
            </a:r>
            <a:r>
              <a:rPr lang="en-GB" sz="2400">
                <a:solidFill>
                  <a:prstClr val="black"/>
                </a:solidFill>
                <a:latin typeface="Arial"/>
                <a:cs typeface="Arial"/>
              </a:rPr>
              <a:t> </a:t>
            </a:r>
            <a:endPar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 what will be researched. </a:t>
            </a: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 why it is relevant to do this research. </a:t>
            </a: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 how you will carry out the research. </a:t>
            </a: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 when you will carry out the research</a:t>
            </a: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 who you will involve in your sample. </a:t>
            </a: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 proposal also needs to show you are ethical in your data collection. </a:t>
            </a:r>
          </a:p>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endParaRPr kumimoji="0" lang="en-GB"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a:p>
        </p:txBody>
      </p:sp>
      <p:sp>
        <p:nvSpPr>
          <p:cNvPr id="4" name="TextBox 3">
            <a:extLst>
              <a:ext uri="{FF2B5EF4-FFF2-40B4-BE49-F238E27FC236}">
                <a16:creationId xmlns:a16="http://schemas.microsoft.com/office/drawing/2014/main" id="{17C30B63-E1CF-1D31-0719-32B44DC37D71}"/>
              </a:ext>
            </a:extLst>
          </p:cNvPr>
          <p:cNvSpPr txBox="1"/>
          <p:nvPr/>
        </p:nvSpPr>
        <p:spPr>
          <a:xfrm>
            <a:off x="5580112" y="5255696"/>
            <a:ext cx="3456384" cy="369332"/>
          </a:xfrm>
          <a:prstGeom prst="rect">
            <a:avLst/>
          </a:prstGeom>
          <a:noFill/>
        </p:spPr>
        <p:txBody>
          <a:bodyPr wrap="square">
            <a:spAutoFit/>
          </a:bodyPr>
          <a:lstStyle/>
          <a:p>
            <a:r>
              <a:rPr lang="en-GB" b="0" i="0">
                <a:effectLst/>
              </a:rPr>
              <a:t>(</a:t>
            </a:r>
            <a:r>
              <a:rPr lang="en-GB" altLang="en-US"/>
              <a:t>Schneider and Fuller, 2018, p6)</a:t>
            </a:r>
            <a:endParaRPr lang="en-GB"/>
          </a:p>
        </p:txBody>
      </p:sp>
      <p:sp>
        <p:nvSpPr>
          <p:cNvPr id="5" name="Rectangle 4">
            <a:extLst>
              <a:ext uri="{FF2B5EF4-FFF2-40B4-BE49-F238E27FC236}">
                <a16:creationId xmlns:a16="http://schemas.microsoft.com/office/drawing/2014/main" id="{78717C6A-0753-465D-925B-B5B43D7DAB5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778606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D45E-9022-00CE-08EE-D8923A66CA4F}"/>
              </a:ext>
            </a:extLst>
          </p:cNvPr>
          <p:cNvSpPr>
            <a:spLocks noGrp="1"/>
          </p:cNvSpPr>
          <p:nvPr>
            <p:ph type="title"/>
          </p:nvPr>
        </p:nvSpPr>
        <p:spPr/>
        <p:txBody>
          <a:bodyPr/>
          <a:lstStyle/>
          <a:p>
            <a:endParaRPr lang="en-GB"/>
          </a:p>
        </p:txBody>
      </p:sp>
      <p:pic>
        <p:nvPicPr>
          <p:cNvPr id="4" name="Picture 3" descr="Diagram&#10;&#10;Description automatically generated">
            <a:extLst>
              <a:ext uri="{FF2B5EF4-FFF2-40B4-BE49-F238E27FC236}">
                <a16:creationId xmlns:a16="http://schemas.microsoft.com/office/drawing/2014/main" id="{ABAD4268-0D0C-0D7E-0A75-87FDB5A48200}"/>
              </a:ext>
            </a:extLst>
          </p:cNvPr>
          <p:cNvPicPr>
            <a:picLocks noChangeAspect="1"/>
          </p:cNvPicPr>
          <p:nvPr/>
        </p:nvPicPr>
        <p:blipFill>
          <a:blip r:embed="rId3"/>
          <a:stretch>
            <a:fillRect/>
          </a:stretch>
        </p:blipFill>
        <p:spPr>
          <a:xfrm>
            <a:off x="2195736" y="1567583"/>
            <a:ext cx="5364596" cy="3924647"/>
          </a:xfrm>
          <a:prstGeom prst="rect">
            <a:avLst/>
          </a:prstGeom>
          <a:noFill/>
        </p:spPr>
      </p:pic>
      <p:sp>
        <p:nvSpPr>
          <p:cNvPr id="5" name="Rectangle 4">
            <a:extLst>
              <a:ext uri="{FF2B5EF4-FFF2-40B4-BE49-F238E27FC236}">
                <a16:creationId xmlns:a16="http://schemas.microsoft.com/office/drawing/2014/main" id="{4598CCB9-0FD3-4D2F-BBA4-4765502BA66C}"/>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181567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a:solidFill>
                  <a:schemeClr val="tx1"/>
                </a:solidFill>
              </a:rPr>
              <a:t>How long is a research proposal?</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
        <p:nvSpPr>
          <p:cNvPr id="3" name="Rectangle 2">
            <a:extLst>
              <a:ext uri="{FF2B5EF4-FFF2-40B4-BE49-F238E27FC236}">
                <a16:creationId xmlns:a16="http://schemas.microsoft.com/office/drawing/2014/main" id="{F633C166-EBFB-4C59-AEBD-257461358AE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8517409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6E27D-56F8-5414-DA8B-3A9FC65D0D62}"/>
              </a:ext>
            </a:extLst>
          </p:cNvPr>
          <p:cNvSpPr>
            <a:spLocks noGrp="1"/>
          </p:cNvSpPr>
          <p:nvPr>
            <p:ph type="title"/>
          </p:nvPr>
        </p:nvSpPr>
        <p:spPr/>
        <p:txBody>
          <a:bodyPr/>
          <a:lstStyle/>
          <a:p>
            <a:r>
              <a:rPr lang="en-GB" b="1"/>
              <a:t>Length of the Proposal</a:t>
            </a:r>
          </a:p>
        </p:txBody>
      </p:sp>
      <p:sp>
        <p:nvSpPr>
          <p:cNvPr id="3" name="Content Placeholder 2">
            <a:extLst>
              <a:ext uri="{FF2B5EF4-FFF2-40B4-BE49-F238E27FC236}">
                <a16:creationId xmlns:a16="http://schemas.microsoft.com/office/drawing/2014/main" id="{1CF0ECDA-8CE5-C8CF-93E2-C244ADEA7B63}"/>
              </a:ext>
            </a:extLst>
          </p:cNvPr>
          <p:cNvSpPr>
            <a:spLocks noGrp="1"/>
          </p:cNvSpPr>
          <p:nvPr>
            <p:ph idx="1"/>
          </p:nvPr>
        </p:nvSpPr>
        <p:spPr>
          <a:xfrm>
            <a:off x="457200" y="1600201"/>
            <a:ext cx="8507288" cy="3917032"/>
          </a:xfrm>
        </p:spPr>
        <p:txBody>
          <a:bodyPr/>
          <a:lstStyle/>
          <a:p>
            <a:r>
              <a:rPr lang="en-GB"/>
              <a:t>A standard research proposal should be between </a:t>
            </a:r>
          </a:p>
          <a:p>
            <a:pPr marL="0" indent="0">
              <a:buNone/>
            </a:pPr>
            <a:r>
              <a:rPr lang="en-GB"/>
              <a:t>                 </a:t>
            </a:r>
          </a:p>
          <a:p>
            <a:pPr marL="0" indent="0">
              <a:buNone/>
            </a:pPr>
            <a:endParaRPr lang="en-GB"/>
          </a:p>
          <a:p>
            <a:pPr marL="0" indent="0">
              <a:buNone/>
            </a:pPr>
            <a:r>
              <a:rPr lang="en-GB"/>
              <a:t>                    </a:t>
            </a:r>
            <a:r>
              <a:rPr lang="en-GB" b="1"/>
              <a:t>1500-3000 words</a:t>
            </a:r>
          </a:p>
          <a:p>
            <a:r>
              <a:rPr lang="en-GB" b="1"/>
              <a:t>Note: </a:t>
            </a:r>
            <a:r>
              <a:rPr lang="en-GB"/>
              <a:t>This word counts can vary in some cases and institutions</a:t>
            </a:r>
          </a:p>
        </p:txBody>
      </p:sp>
      <p:sp>
        <p:nvSpPr>
          <p:cNvPr id="4" name="Rectangle 3">
            <a:extLst>
              <a:ext uri="{FF2B5EF4-FFF2-40B4-BE49-F238E27FC236}">
                <a16:creationId xmlns:a16="http://schemas.microsoft.com/office/drawing/2014/main" id="{A165C814-BBD4-47A9-AFCA-84900D0691B5}"/>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519703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a:solidFill>
                  <a:schemeClr val="tx1"/>
                </a:solidFill>
              </a:rPr>
              <a:t>What must the Proposal slides contain?</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
        <p:nvSpPr>
          <p:cNvPr id="3" name="Rectangle 2">
            <a:extLst>
              <a:ext uri="{FF2B5EF4-FFF2-40B4-BE49-F238E27FC236}">
                <a16:creationId xmlns:a16="http://schemas.microsoft.com/office/drawing/2014/main" id="{9C880A67-C04E-47C7-A572-4FDA060C70B7}"/>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5548153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C7731-CEF8-48D8-8FC9-FC53DEECEC1F}"/>
              </a:ext>
            </a:extLst>
          </p:cNvPr>
          <p:cNvSpPr>
            <a:spLocks noGrp="1"/>
          </p:cNvSpPr>
          <p:nvPr>
            <p:ph type="title"/>
          </p:nvPr>
        </p:nvSpPr>
        <p:spPr>
          <a:xfrm>
            <a:off x="251520" y="404664"/>
            <a:ext cx="8640960" cy="994172"/>
          </a:xfrm>
        </p:spPr>
        <p:txBody>
          <a:bodyPr>
            <a:normAutofit fontScale="90000"/>
          </a:bodyPr>
          <a:lstStyle/>
          <a:p>
            <a:r>
              <a:rPr lang="en-GB" b="1">
                <a:latin typeface="Arial" panose="020B0604020202020204" pitchFamily="34" charset="0"/>
                <a:cs typeface="Arial" panose="020B0604020202020204" pitchFamily="34" charset="0"/>
              </a:rPr>
              <a:t>Research starts with a Research Proposal </a:t>
            </a:r>
          </a:p>
        </p:txBody>
      </p:sp>
      <p:sp>
        <p:nvSpPr>
          <p:cNvPr id="3" name="Content Placeholder 2">
            <a:extLst>
              <a:ext uri="{FF2B5EF4-FFF2-40B4-BE49-F238E27FC236}">
                <a16:creationId xmlns:a16="http://schemas.microsoft.com/office/drawing/2014/main" id="{E08B8AEF-ED91-417F-8148-0AA8B82FB184}"/>
              </a:ext>
            </a:extLst>
          </p:cNvPr>
          <p:cNvSpPr>
            <a:spLocks noGrp="1"/>
          </p:cNvSpPr>
          <p:nvPr>
            <p:ph idx="1"/>
          </p:nvPr>
        </p:nvSpPr>
        <p:spPr>
          <a:xfrm>
            <a:off x="755576" y="1984084"/>
            <a:ext cx="7886700" cy="3605156"/>
          </a:xfrm>
        </p:spPr>
        <p:txBody>
          <a:bodyPr vert="horz" lIns="68580" tIns="34290" rIns="68580" bIns="34290" rtlCol="0" anchor="t">
            <a:normAutofit fontScale="62500" lnSpcReduction="20000"/>
          </a:bodyPr>
          <a:lstStyle/>
          <a:p>
            <a:pPr marL="0" indent="0">
              <a:buNone/>
            </a:pPr>
            <a:r>
              <a:rPr lang="en-GB">
                <a:latin typeface="Arial"/>
                <a:cs typeface="Arial"/>
              </a:rPr>
              <a:t>A typical Research Proposal should include:</a:t>
            </a:r>
          </a:p>
          <a:p>
            <a:pPr marL="0" indent="0">
              <a:buNone/>
            </a:pPr>
            <a:endParaRPr lang="en-GB">
              <a:latin typeface="Arial" panose="020B0604020202020204" pitchFamily="34" charset="0"/>
              <a:cs typeface="Arial" panose="020B0604020202020204" pitchFamily="34" charset="0"/>
            </a:endParaRPr>
          </a:p>
          <a:p>
            <a:pPr>
              <a:buFont typeface="Wingdings" panose="05000000000000000000" pitchFamily="2" charset="2"/>
              <a:buChar char="§"/>
            </a:pPr>
            <a:r>
              <a:rPr lang="en-GB">
                <a:latin typeface="Arial" panose="020B0604020202020204" pitchFamily="34" charset="0"/>
                <a:ea typeface="+mn-lt"/>
                <a:cs typeface="Arial" panose="020B0604020202020204" pitchFamily="34" charset="0"/>
              </a:rPr>
              <a:t>Topic </a:t>
            </a:r>
          </a:p>
          <a:p>
            <a:pPr>
              <a:buFont typeface="Wingdings" panose="05000000000000000000" pitchFamily="2" charset="2"/>
              <a:buChar char="§"/>
            </a:pPr>
            <a:r>
              <a:rPr lang="en-GB">
                <a:latin typeface="Arial" panose="020B0604020202020204" pitchFamily="34" charset="0"/>
                <a:ea typeface="+mn-lt"/>
                <a:cs typeface="Arial" panose="020B0604020202020204" pitchFamily="34" charset="0"/>
              </a:rPr>
              <a:t>Introduction/Background </a:t>
            </a:r>
          </a:p>
          <a:p>
            <a:pPr>
              <a:buFont typeface="Wingdings" panose="05000000000000000000" pitchFamily="2" charset="2"/>
              <a:buChar char="§"/>
            </a:pPr>
            <a:r>
              <a:rPr lang="en-GB">
                <a:latin typeface="Arial" panose="020B0604020202020204" pitchFamily="34" charset="0"/>
                <a:ea typeface="+mn-lt"/>
                <a:cs typeface="Arial" panose="020B0604020202020204" pitchFamily="34" charset="0"/>
              </a:rPr>
              <a:t>Brief review of literature and rationale </a:t>
            </a:r>
          </a:p>
          <a:p>
            <a:pPr>
              <a:buFont typeface="Wingdings" panose="05000000000000000000" pitchFamily="2" charset="2"/>
              <a:buChar char="§"/>
            </a:pPr>
            <a:r>
              <a:rPr lang="en-GB">
                <a:latin typeface="Arial" panose="020B0604020202020204" pitchFamily="34" charset="0"/>
                <a:ea typeface="+mn-lt"/>
                <a:cs typeface="Arial" panose="020B0604020202020204" pitchFamily="34" charset="0"/>
              </a:rPr>
              <a:t>Research aims &amp; objectives </a:t>
            </a:r>
          </a:p>
          <a:p>
            <a:pPr>
              <a:buFont typeface="Wingdings" panose="05000000000000000000" pitchFamily="2" charset="2"/>
              <a:buChar char="§"/>
            </a:pPr>
            <a:r>
              <a:rPr lang="en-GB">
                <a:latin typeface="Arial" panose="020B0604020202020204" pitchFamily="34" charset="0"/>
                <a:ea typeface="+mn-lt"/>
                <a:cs typeface="Arial" panose="020B0604020202020204" pitchFamily="34" charset="0"/>
              </a:rPr>
              <a:t>Research Question or hypotheses</a:t>
            </a:r>
          </a:p>
          <a:p>
            <a:pPr>
              <a:buFont typeface="Wingdings" panose="05000000000000000000" pitchFamily="2" charset="2"/>
              <a:buChar char="§"/>
            </a:pPr>
            <a:r>
              <a:rPr lang="en-GB">
                <a:latin typeface="Arial" panose="020B0604020202020204" pitchFamily="34" charset="0"/>
                <a:ea typeface="+mn-lt"/>
                <a:cs typeface="Arial" panose="020B0604020202020204" pitchFamily="34" charset="0"/>
              </a:rPr>
              <a:t>Research methodology </a:t>
            </a:r>
          </a:p>
          <a:p>
            <a:pPr>
              <a:buFont typeface="Wingdings" panose="05000000000000000000" pitchFamily="2" charset="2"/>
              <a:buChar char="§"/>
            </a:pPr>
            <a:r>
              <a:rPr lang="en-GB">
                <a:latin typeface="Arial"/>
                <a:ea typeface="+mn-lt"/>
                <a:cs typeface="Arial"/>
              </a:rPr>
              <a:t>Ethical consideration</a:t>
            </a:r>
          </a:p>
          <a:p>
            <a:pPr>
              <a:buFont typeface="Wingdings" panose="05000000000000000000" pitchFamily="2" charset="2"/>
              <a:buChar char="§"/>
            </a:pPr>
            <a:r>
              <a:rPr lang="en-GB">
                <a:latin typeface="Arial" panose="020B0604020202020204" pitchFamily="34" charset="0"/>
                <a:cs typeface="Arial" panose="020B0604020202020204" pitchFamily="34" charset="0"/>
              </a:rPr>
              <a:t>Include a time schedule of various stages </a:t>
            </a:r>
          </a:p>
          <a:p>
            <a:pPr>
              <a:buFont typeface="Wingdings" panose="05000000000000000000" pitchFamily="2" charset="2"/>
              <a:buChar char="§"/>
            </a:pPr>
            <a:r>
              <a:rPr lang="en-GB">
                <a:latin typeface="Arial" panose="020B0604020202020204" pitchFamily="34" charset="0"/>
                <a:cs typeface="Arial" panose="020B0604020202020204" pitchFamily="34" charset="0"/>
              </a:rPr>
              <a:t>Reference list </a:t>
            </a:r>
          </a:p>
        </p:txBody>
      </p:sp>
    </p:spTree>
    <p:extLst>
      <p:ext uri="{BB962C8B-B14F-4D97-AF65-F5344CB8AC3E}">
        <p14:creationId xmlns:p14="http://schemas.microsoft.com/office/powerpoint/2010/main" val="2050919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sz="4000" b="1"/>
              <a:t>Components of a Research Proposal</a:t>
            </a:r>
            <a:endParaRPr lang="en-GB" b="1" i="1"/>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
        <p:nvSpPr>
          <p:cNvPr id="3" name="Rectangle 2">
            <a:extLst>
              <a:ext uri="{FF2B5EF4-FFF2-40B4-BE49-F238E27FC236}">
                <a16:creationId xmlns:a16="http://schemas.microsoft.com/office/drawing/2014/main" id="{137433AA-F94E-49E9-A931-0BBC171BFAB1}"/>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0509182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3DD49-E326-A498-DD1D-01E296A49D14}"/>
              </a:ext>
            </a:extLst>
          </p:cNvPr>
          <p:cNvSpPr>
            <a:spLocks noGrp="1"/>
          </p:cNvSpPr>
          <p:nvPr>
            <p:ph type="title"/>
          </p:nvPr>
        </p:nvSpPr>
        <p:spPr/>
        <p:txBody>
          <a:bodyPr>
            <a:normAutofit/>
          </a:bodyPr>
          <a:lstStyle/>
          <a:p>
            <a:r>
              <a:rPr lang="en-GB" b="1">
                <a:latin typeface="Arial" panose="020B0604020202020204" pitchFamily="34" charset="0"/>
                <a:cs typeface="Arial" panose="020B0604020202020204" pitchFamily="34" charset="0"/>
              </a:rPr>
              <a:t>Title/Topic of Study</a:t>
            </a:r>
          </a:p>
        </p:txBody>
      </p:sp>
      <p:sp>
        <p:nvSpPr>
          <p:cNvPr id="3" name="Content Placeholder 2">
            <a:extLst>
              <a:ext uri="{FF2B5EF4-FFF2-40B4-BE49-F238E27FC236}">
                <a16:creationId xmlns:a16="http://schemas.microsoft.com/office/drawing/2014/main" id="{89E1F080-3A15-11DE-B9FB-A6E39CEC695C}"/>
              </a:ext>
            </a:extLst>
          </p:cNvPr>
          <p:cNvSpPr>
            <a:spLocks noGrp="1"/>
          </p:cNvSpPr>
          <p:nvPr>
            <p:ph idx="1"/>
          </p:nvPr>
        </p:nvSpPr>
        <p:spPr/>
        <p:txBody>
          <a:bodyPr>
            <a:normAutofit/>
          </a:bodyPr>
          <a:lstStyle/>
          <a:p>
            <a:pPr algn="l"/>
            <a:r>
              <a:rPr lang="en-GB" b="0" i="0">
                <a:effectLst/>
                <a:latin typeface="Arial" panose="020B0604020202020204" pitchFamily="34" charset="0"/>
                <a:cs typeface="Arial" panose="020B0604020202020204" pitchFamily="34" charset="0"/>
              </a:rPr>
              <a:t>Your title should give a clear indication of your proposed research approach or key question.</a:t>
            </a:r>
          </a:p>
          <a:p>
            <a:pPr algn="l"/>
            <a:r>
              <a:rPr lang="en-GB">
                <a:latin typeface="Arial" panose="020B0604020202020204" pitchFamily="34" charset="0"/>
                <a:cs typeface="Arial" panose="020B0604020202020204" pitchFamily="34" charset="0"/>
              </a:rPr>
              <a:t>It should be specific </a:t>
            </a:r>
          </a:p>
          <a:p>
            <a:pPr algn="l"/>
            <a:endParaRPr lang="en-GB" b="0" i="0">
              <a:effectLst/>
              <a:latin typeface="Arial" panose="020B0604020202020204" pitchFamily="34" charset="0"/>
              <a:cs typeface="Arial" panose="020B0604020202020204" pitchFamily="34" charset="0"/>
            </a:endParaRPr>
          </a:p>
          <a:p>
            <a:pPr algn="l"/>
            <a:endParaRPr lang="en-GB" b="0" i="0">
              <a:effectLst/>
              <a:latin typeface="Arial" panose="020B0604020202020204" pitchFamily="34" charset="0"/>
              <a:cs typeface="Arial" panose="020B0604020202020204" pitchFamily="34" charset="0"/>
            </a:endParaRPr>
          </a:p>
          <a:p>
            <a:pPr marL="0" indent="0" algn="l">
              <a:buNone/>
            </a:pPr>
            <a:endParaRPr lang="en-GB" b="0" i="0">
              <a:effectLst/>
              <a:latin typeface="Arial" panose="020B0604020202020204" pitchFamily="34" charset="0"/>
              <a:cs typeface="Arial" panose="020B0604020202020204" pitchFamily="34" charset="0"/>
            </a:endParaRPr>
          </a:p>
          <a:p>
            <a:endParaRPr lang="en-GB"/>
          </a:p>
        </p:txBody>
      </p:sp>
      <p:sp>
        <p:nvSpPr>
          <p:cNvPr id="4" name="Rectangle 3">
            <a:extLst>
              <a:ext uri="{FF2B5EF4-FFF2-40B4-BE49-F238E27FC236}">
                <a16:creationId xmlns:a16="http://schemas.microsoft.com/office/drawing/2014/main" id="{64034D45-5CF3-4A20-A00C-7C78DFE74D51}"/>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6055176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E91D8-898E-74AD-0BC1-4B26FC5D8595}"/>
              </a:ext>
            </a:extLst>
          </p:cNvPr>
          <p:cNvSpPr>
            <a:spLocks noGrp="1"/>
          </p:cNvSpPr>
          <p:nvPr>
            <p:ph type="title"/>
          </p:nvPr>
        </p:nvSpPr>
        <p:spPr/>
        <p:txBody>
          <a:bodyPr/>
          <a:lstStyle/>
          <a:p>
            <a:r>
              <a:rPr lang="en-GB" sz="4400" b="1">
                <a:latin typeface="Arial" panose="020B0604020202020204" pitchFamily="34" charset="0"/>
                <a:cs typeface="Arial" panose="020B0604020202020204" pitchFamily="34" charset="0"/>
              </a:rPr>
              <a:t>Title/Topic of Study</a:t>
            </a: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E28C78-CA12-6BE7-ABF1-A210977D2B83}"/>
              </a:ext>
            </a:extLst>
          </p:cNvPr>
          <p:cNvSpPr>
            <a:spLocks noGrp="1"/>
          </p:cNvSpPr>
          <p:nvPr>
            <p:ph idx="1"/>
          </p:nvPr>
        </p:nvSpPr>
        <p:spPr>
          <a:xfrm>
            <a:off x="457200" y="1600200"/>
            <a:ext cx="8229600" cy="4061047"/>
          </a:xfrm>
        </p:spPr>
        <p:txBody>
          <a:bodyPr>
            <a:normAutofit fontScale="92500" lnSpcReduction="10000"/>
          </a:bodyPr>
          <a:lstStyle/>
          <a:p>
            <a:pPr marL="0" indent="0" algn="l">
              <a:buNone/>
            </a:pPr>
            <a:r>
              <a:rPr lang="en-GB" sz="3000" b="1" i="0">
                <a:effectLst/>
                <a:latin typeface="Arial" panose="020B0604020202020204" pitchFamily="34" charset="0"/>
                <a:cs typeface="Arial" panose="020B0604020202020204" pitchFamily="34" charset="0"/>
              </a:rPr>
              <a:t>For example</a:t>
            </a:r>
          </a:p>
          <a:p>
            <a:pPr algn="l"/>
            <a:r>
              <a:rPr lang="en-GB" sz="3000">
                <a:latin typeface="Arial" panose="020B0604020202020204" pitchFamily="34" charset="0"/>
                <a:cs typeface="Arial" panose="020B0604020202020204" pitchFamily="34" charset="0"/>
              </a:rPr>
              <a:t>The effects of smoking on respiration</a:t>
            </a:r>
          </a:p>
          <a:p>
            <a:pPr algn="l"/>
            <a:r>
              <a:rPr lang="en-GB" sz="3000">
                <a:latin typeface="Arial" panose="020B0604020202020204" pitchFamily="34" charset="0"/>
                <a:cs typeface="Arial" panose="020B0604020202020204" pitchFamily="34" charset="0"/>
              </a:rPr>
              <a:t>The effects of smoking on respiration in older people</a:t>
            </a:r>
          </a:p>
          <a:p>
            <a:pPr algn="l"/>
            <a:r>
              <a:rPr lang="en-GB" sz="3000">
                <a:latin typeface="Arial" panose="020B0604020202020204" pitchFamily="34" charset="0"/>
                <a:cs typeface="Arial" panose="020B0604020202020204" pitchFamily="34" charset="0"/>
              </a:rPr>
              <a:t>The effects of smoking on respiration in older people with chronic bronchitis.</a:t>
            </a:r>
          </a:p>
          <a:p>
            <a:pPr algn="l"/>
            <a:r>
              <a:rPr lang="en-GB" sz="3000">
                <a:latin typeface="Arial" panose="020B0604020202020204" pitchFamily="34" charset="0"/>
                <a:cs typeface="Arial" panose="020B0604020202020204" pitchFamily="34" charset="0"/>
              </a:rPr>
              <a:t>The effects of smoking  on respiration in older people (aged &gt; 45) with chronic bronchitis.</a:t>
            </a:r>
          </a:p>
          <a:p>
            <a:pPr marL="0" indent="0" algn="ctr">
              <a:buNone/>
            </a:pPr>
            <a:r>
              <a:rPr lang="en-GB" sz="3000" b="1" i="1">
                <a:latin typeface="Arial" panose="020B0604020202020204" pitchFamily="34" charset="0"/>
                <a:cs typeface="Arial" panose="020B0604020202020204" pitchFamily="34" charset="0"/>
              </a:rPr>
              <a:t>Note: increasing specificity is the goal</a:t>
            </a:r>
          </a:p>
          <a:p>
            <a:endParaRPr lang="en-GB"/>
          </a:p>
        </p:txBody>
      </p:sp>
    </p:spTree>
    <p:extLst>
      <p:ext uri="{BB962C8B-B14F-4D97-AF65-F5344CB8AC3E}">
        <p14:creationId xmlns:p14="http://schemas.microsoft.com/office/powerpoint/2010/main" val="2520894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0AFD7-0273-19A7-684D-6561FDA58A3E}"/>
              </a:ext>
            </a:extLst>
          </p:cNvPr>
          <p:cNvSpPr>
            <a:spLocks noGrp="1"/>
          </p:cNvSpPr>
          <p:nvPr>
            <p:ph type="title"/>
          </p:nvPr>
        </p:nvSpPr>
        <p:spPr/>
        <p:txBody>
          <a:bodyPr>
            <a:normAutofit/>
          </a:bodyPr>
          <a:lstStyle/>
          <a:p>
            <a:r>
              <a:rPr lang="en-GB" b="1" i="0">
                <a:effectLst/>
                <a:latin typeface="Arial" panose="020B0604020202020204" pitchFamily="34" charset="0"/>
                <a:cs typeface="Arial" panose="020B0604020202020204" pitchFamily="34" charset="0"/>
              </a:rPr>
              <a:t>Introduction/Background</a:t>
            </a:r>
            <a:endParaRPr lang="en-GB"/>
          </a:p>
        </p:txBody>
      </p:sp>
      <p:sp>
        <p:nvSpPr>
          <p:cNvPr id="3" name="Content Placeholder 2">
            <a:extLst>
              <a:ext uri="{FF2B5EF4-FFF2-40B4-BE49-F238E27FC236}">
                <a16:creationId xmlns:a16="http://schemas.microsoft.com/office/drawing/2014/main" id="{B8A56762-D0F1-7888-8682-A14623EF4881}"/>
              </a:ext>
            </a:extLst>
          </p:cNvPr>
          <p:cNvSpPr>
            <a:spLocks noGrp="1"/>
          </p:cNvSpPr>
          <p:nvPr>
            <p:ph idx="1"/>
          </p:nvPr>
        </p:nvSpPr>
        <p:spPr/>
        <p:txBody>
          <a:bodyPr/>
          <a:lstStyle/>
          <a:p>
            <a:pPr algn="l"/>
            <a:r>
              <a:rPr lang="en-GB" b="0" i="0">
                <a:effectLst/>
                <a:latin typeface="Arial" panose="020B0604020202020204" pitchFamily="34" charset="0"/>
                <a:cs typeface="Arial" panose="020B0604020202020204" pitchFamily="34" charset="0"/>
              </a:rPr>
              <a:t>You should include:</a:t>
            </a:r>
          </a:p>
          <a:p>
            <a:pPr algn="l">
              <a:buFont typeface="Arial" panose="020B0604020202020204" pitchFamily="34" charset="0"/>
              <a:buChar char="•"/>
            </a:pPr>
            <a:r>
              <a:rPr lang="en-GB" b="0" i="0">
                <a:effectLst/>
                <a:latin typeface="Arial" panose="020B0604020202020204" pitchFamily="34" charset="0"/>
                <a:cs typeface="Arial" panose="020B0604020202020204" pitchFamily="34" charset="0"/>
              </a:rPr>
              <a:t>the background and issues of your proposed research</a:t>
            </a:r>
          </a:p>
          <a:p>
            <a:pPr algn="l">
              <a:buFont typeface="Arial" panose="020B0604020202020204" pitchFamily="34" charset="0"/>
              <a:buChar char="•"/>
            </a:pPr>
            <a:r>
              <a:rPr lang="en-GB" b="0" i="0">
                <a:effectLst/>
                <a:latin typeface="Arial" panose="020B0604020202020204" pitchFamily="34" charset="0"/>
                <a:cs typeface="Arial" panose="020B0604020202020204" pitchFamily="34" charset="0"/>
              </a:rPr>
              <a:t>a short/brief literature review</a:t>
            </a:r>
          </a:p>
          <a:p>
            <a:pPr algn="l">
              <a:buFont typeface="Arial" panose="020B0604020202020204" pitchFamily="34" charset="0"/>
              <a:buChar char="•"/>
            </a:pPr>
            <a:r>
              <a:rPr lang="en-GB" b="0" i="0">
                <a:effectLst/>
                <a:latin typeface="Arial" panose="020B0604020202020204" pitchFamily="34" charset="0"/>
                <a:cs typeface="Arial" panose="020B0604020202020204" pitchFamily="34" charset="0"/>
              </a:rPr>
              <a:t>a summary of key debates and developments in the field</a:t>
            </a:r>
          </a:p>
          <a:p>
            <a:endParaRPr lang="en-GB"/>
          </a:p>
        </p:txBody>
      </p:sp>
    </p:spTree>
    <p:extLst>
      <p:ext uri="{BB962C8B-B14F-4D97-AF65-F5344CB8AC3E}">
        <p14:creationId xmlns:p14="http://schemas.microsoft.com/office/powerpoint/2010/main" val="3084083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0ECFA-CCD2-92E7-5DDB-5E7877C5C5F8}"/>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B</a:t>
            </a:r>
            <a:r>
              <a:rPr lang="en-GB" b="1" i="0">
                <a:effectLst/>
                <a:latin typeface="Arial" panose="020B0604020202020204" pitchFamily="34" charset="0"/>
                <a:cs typeface="Arial" panose="020B0604020202020204" pitchFamily="34" charset="0"/>
              </a:rPr>
              <a:t>rief literature review</a:t>
            </a:r>
            <a:endParaRPr lang="en-GB" b="1"/>
          </a:p>
        </p:txBody>
      </p:sp>
      <p:sp>
        <p:nvSpPr>
          <p:cNvPr id="3" name="Content Placeholder 2">
            <a:extLst>
              <a:ext uri="{FF2B5EF4-FFF2-40B4-BE49-F238E27FC236}">
                <a16:creationId xmlns:a16="http://schemas.microsoft.com/office/drawing/2014/main" id="{1CDD5639-D634-A4CA-0C8C-907D6CD219F1}"/>
              </a:ext>
            </a:extLst>
          </p:cNvPr>
          <p:cNvSpPr>
            <a:spLocks noGrp="1"/>
          </p:cNvSpPr>
          <p:nvPr>
            <p:ph idx="1"/>
          </p:nvPr>
        </p:nvSpPr>
        <p:spPr/>
        <p:txBody>
          <a:bodyPr>
            <a:normAutofit fontScale="70000" lnSpcReduction="20000"/>
          </a:bodyPr>
          <a:lstStyle/>
          <a:p>
            <a:r>
              <a:rPr lang="en-GB" b="1">
                <a:latin typeface="Arial" panose="020B0604020202020204" pitchFamily="34" charset="0"/>
                <a:cs typeface="Arial" panose="020B0604020202020204" pitchFamily="34" charset="0"/>
              </a:rPr>
              <a:t>Collection of relevant literature using a systematic approach</a:t>
            </a:r>
            <a:r>
              <a:rPr lang="en-GB">
                <a:latin typeface="Arial" panose="020B0604020202020204" pitchFamily="34" charset="0"/>
                <a:cs typeface="Arial" panose="020B0604020202020204" pitchFamily="34" charset="0"/>
              </a:rPr>
              <a:t>: electronic and manual searches.</a:t>
            </a:r>
          </a:p>
          <a:p>
            <a:r>
              <a:rPr lang="en-GB" b="1">
                <a:latin typeface="Arial" panose="020B0604020202020204" pitchFamily="34" charset="0"/>
                <a:cs typeface="Arial" panose="020B0604020202020204" pitchFamily="34" charset="0"/>
              </a:rPr>
              <a:t>Critiquing this literature</a:t>
            </a:r>
            <a:r>
              <a:rPr lang="en-GB">
                <a:latin typeface="Arial" panose="020B0604020202020204" pitchFamily="34" charset="0"/>
                <a:cs typeface="Arial" panose="020B0604020202020204" pitchFamily="34" charset="0"/>
              </a:rPr>
              <a:t>: Give a brief synopsis/summary of some of these studies (i.e. methodology used, sample size, location with whom</a:t>
            </a:r>
          </a:p>
          <a:p>
            <a:r>
              <a:rPr lang="en-GB">
                <a:latin typeface="Arial" panose="020B0604020202020204" pitchFamily="34" charset="0"/>
                <a:cs typeface="Arial" panose="020B0604020202020204" pitchFamily="34" charset="0"/>
              </a:rPr>
              <a:t>Identify if appropriate theories of conceptual frameworks/methodologies</a:t>
            </a:r>
          </a:p>
          <a:p>
            <a:r>
              <a:rPr lang="en-GB" b="1">
                <a:latin typeface="Arial" panose="020B0604020202020204" pitchFamily="34" charset="0"/>
                <a:cs typeface="Arial" panose="020B0604020202020204" pitchFamily="34" charset="0"/>
              </a:rPr>
              <a:t>Compare and contrast these studies</a:t>
            </a:r>
            <a:r>
              <a:rPr lang="en-GB">
                <a:latin typeface="Arial" panose="020B0604020202020204" pitchFamily="34" charset="0"/>
                <a:cs typeface="Arial" panose="020B0604020202020204" pitchFamily="34" charset="0"/>
              </a:rPr>
              <a:t>: identifying the research problems and gaps.</a:t>
            </a:r>
          </a:p>
          <a:p>
            <a:r>
              <a:rPr lang="en-GB">
                <a:latin typeface="Arial" panose="020B0604020202020204" pitchFamily="34" charset="0"/>
                <a:cs typeface="Arial" panose="020B0604020202020204" pitchFamily="34" charset="0"/>
              </a:rPr>
              <a:t>From the literature search then identify a researchable </a:t>
            </a:r>
            <a:r>
              <a:rPr lang="en-GB" b="1">
                <a:latin typeface="Arial" panose="020B0604020202020204" pitchFamily="34" charset="0"/>
                <a:cs typeface="Arial" panose="020B0604020202020204" pitchFamily="34" charset="0"/>
              </a:rPr>
              <a:t>Aim </a:t>
            </a:r>
            <a:r>
              <a:rPr lang="en-GB">
                <a:latin typeface="Arial" panose="020B0604020202020204" pitchFamily="34" charset="0"/>
                <a:cs typeface="Arial" panose="020B0604020202020204" pitchFamily="34" charset="0"/>
              </a:rPr>
              <a:t>then narrow this to a good objective(s)</a:t>
            </a:r>
          </a:p>
          <a:p>
            <a:r>
              <a:rPr lang="en-GB">
                <a:latin typeface="Arial" panose="020B0604020202020204" pitchFamily="34" charset="0"/>
                <a:cs typeface="Arial" panose="020B0604020202020204" pitchFamily="34" charset="0"/>
              </a:rPr>
              <a:t>Clearly state the research aims and objectives</a:t>
            </a:r>
          </a:p>
          <a:p>
            <a:endParaRPr lang="en-GB"/>
          </a:p>
          <a:p>
            <a:endParaRPr lang="en-GB"/>
          </a:p>
        </p:txBody>
      </p:sp>
    </p:spTree>
    <p:extLst>
      <p:ext uri="{BB962C8B-B14F-4D97-AF65-F5344CB8AC3E}">
        <p14:creationId xmlns:p14="http://schemas.microsoft.com/office/powerpoint/2010/main" val="2891425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2FEB9-BC4B-0E81-7023-1847261CD3E0}"/>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Aims/Objective/Hypothesis</a:t>
            </a:r>
          </a:p>
        </p:txBody>
      </p:sp>
      <p:sp>
        <p:nvSpPr>
          <p:cNvPr id="3" name="Content Placeholder 2">
            <a:extLst>
              <a:ext uri="{FF2B5EF4-FFF2-40B4-BE49-F238E27FC236}">
                <a16:creationId xmlns:a16="http://schemas.microsoft.com/office/drawing/2014/main" id="{ED84DD84-AED1-C1B1-C407-E2C311FD900E}"/>
              </a:ext>
            </a:extLst>
          </p:cNvPr>
          <p:cNvSpPr>
            <a:spLocks noGrp="1"/>
          </p:cNvSpPr>
          <p:nvPr>
            <p:ph idx="1"/>
          </p:nvPr>
        </p:nvSpPr>
        <p:spPr>
          <a:xfrm>
            <a:off x="457200" y="1417638"/>
            <a:ext cx="8229600" cy="4243609"/>
          </a:xfrm>
        </p:spPr>
        <p:txBody>
          <a:bodyPr>
            <a:normAutofit fontScale="62500" lnSpcReduction="20000"/>
          </a:bodyPr>
          <a:lstStyle/>
          <a:p>
            <a:pPr marL="0" indent="0">
              <a:buNone/>
            </a:pPr>
            <a:r>
              <a:rPr lang="en-GB" b="1">
                <a:latin typeface="Arial" panose="020B0604020202020204" pitchFamily="34" charset="0"/>
                <a:cs typeface="Arial" panose="020B0604020202020204" pitchFamily="34" charset="0"/>
              </a:rPr>
              <a:t>Aim:</a:t>
            </a:r>
            <a:r>
              <a:rPr lang="en-GB">
                <a:latin typeface="Arial" panose="020B0604020202020204" pitchFamily="34" charset="0"/>
                <a:cs typeface="Arial" panose="020B0604020202020204" pitchFamily="34" charset="0"/>
              </a:rPr>
              <a:t> General and broad statement about what you intend to study</a:t>
            </a:r>
          </a:p>
          <a:p>
            <a:r>
              <a:rPr lang="en-GB">
                <a:latin typeface="Arial" panose="020B0604020202020204" pitchFamily="34" charset="0"/>
                <a:cs typeface="Arial" panose="020B0604020202020204" pitchFamily="34" charset="0"/>
              </a:rPr>
              <a:t>“To examine the determinants and impacts of vegetable consumption on the incidence and mortality of depression in older people.</a:t>
            </a:r>
          </a:p>
          <a:p>
            <a:endParaRPr lang="en-GB">
              <a:latin typeface="Arial" panose="020B0604020202020204" pitchFamily="34" charset="0"/>
              <a:cs typeface="Arial" panose="020B0604020202020204" pitchFamily="34" charset="0"/>
            </a:endParaRPr>
          </a:p>
          <a:p>
            <a:pPr marL="0" indent="0">
              <a:buNone/>
            </a:pPr>
            <a:r>
              <a:rPr lang="en-GB" b="1">
                <a:latin typeface="Arial" panose="020B0604020202020204" pitchFamily="34" charset="0"/>
                <a:cs typeface="Arial" panose="020B0604020202020204" pitchFamily="34" charset="0"/>
              </a:rPr>
              <a:t>Objective:</a:t>
            </a:r>
            <a:r>
              <a:rPr lang="en-GB">
                <a:latin typeface="Arial" panose="020B0604020202020204" pitchFamily="34" charset="0"/>
                <a:cs typeface="Arial" panose="020B0604020202020204" pitchFamily="34" charset="0"/>
              </a:rPr>
              <a:t> More specifically what you intend to study that is specific steps to achieve broad aim</a:t>
            </a:r>
          </a:p>
          <a:p>
            <a:r>
              <a:rPr lang="en-GB">
                <a:latin typeface="Arial" panose="020B0604020202020204" pitchFamily="34" charset="0"/>
                <a:cs typeface="Arial" panose="020B0604020202020204" pitchFamily="34" charset="0"/>
              </a:rPr>
              <a:t>“To examine the determinants of vegetable consumption in older people”. </a:t>
            </a:r>
          </a:p>
          <a:p>
            <a:r>
              <a:rPr lang="en-GB">
                <a:latin typeface="Arial" panose="020B0604020202020204" pitchFamily="34" charset="0"/>
                <a:cs typeface="Arial" panose="020B0604020202020204" pitchFamily="34" charset="0"/>
              </a:rPr>
              <a:t>To examine the impact of vegetable consumption on the incidence of depression in older people.</a:t>
            </a:r>
          </a:p>
          <a:p>
            <a:endParaRPr lang="en-GB">
              <a:latin typeface="Arial" panose="020B0604020202020204" pitchFamily="34" charset="0"/>
              <a:cs typeface="Arial" panose="020B0604020202020204" pitchFamily="34" charset="0"/>
            </a:endParaRPr>
          </a:p>
          <a:p>
            <a:pPr marL="0" indent="0">
              <a:buNone/>
            </a:pPr>
            <a:r>
              <a:rPr lang="en-GB" b="1">
                <a:latin typeface="Arial" panose="020B0604020202020204" pitchFamily="34" charset="0"/>
                <a:cs typeface="Arial" panose="020B0604020202020204" pitchFamily="34" charset="0"/>
              </a:rPr>
              <a:t>Hypothesis:</a:t>
            </a:r>
            <a:r>
              <a:rPr lang="en-GB">
                <a:latin typeface="Arial" panose="020B0604020202020204" pitchFamily="34" charset="0"/>
                <a:cs typeface="Arial" panose="020B0604020202020204" pitchFamily="34" charset="0"/>
              </a:rPr>
              <a:t> Only required in experiments (a statement of prediction)</a:t>
            </a:r>
          </a:p>
          <a:p>
            <a:r>
              <a:rPr lang="en-GB">
                <a:latin typeface="Arial" panose="020B0604020202020204" pitchFamily="34" charset="0"/>
                <a:cs typeface="Arial" panose="020B0604020202020204" pitchFamily="34" charset="0"/>
              </a:rPr>
              <a:t>“Does smoking cause lung cancer in men aged 40 years plus living in England”.</a:t>
            </a:r>
          </a:p>
        </p:txBody>
      </p:sp>
    </p:spTree>
    <p:extLst>
      <p:ext uri="{BB962C8B-B14F-4D97-AF65-F5344CB8AC3E}">
        <p14:creationId xmlns:p14="http://schemas.microsoft.com/office/powerpoint/2010/main" val="3867895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374A5-851F-9A2B-F57B-C76830FDC6A0}"/>
              </a:ext>
            </a:extLst>
          </p:cNvPr>
          <p:cNvSpPr>
            <a:spLocks noGrp="1"/>
          </p:cNvSpPr>
          <p:nvPr>
            <p:ph type="title"/>
          </p:nvPr>
        </p:nvSpPr>
        <p:spPr/>
        <p:txBody>
          <a:bodyPr>
            <a:normAutofit fontScale="90000"/>
          </a:bodyPr>
          <a:lstStyle/>
          <a:p>
            <a:r>
              <a:rPr lang="en-GB" b="1"/>
              <a:t> </a:t>
            </a:r>
            <a:r>
              <a:rPr lang="en-GB" b="1">
                <a:latin typeface="Arial" panose="020B0604020202020204" pitchFamily="34" charset="0"/>
                <a:cs typeface="Arial" panose="020B0604020202020204" pitchFamily="34" charset="0"/>
              </a:rPr>
              <a:t>Example of Aim and objectives</a:t>
            </a:r>
          </a:p>
        </p:txBody>
      </p:sp>
      <p:sp>
        <p:nvSpPr>
          <p:cNvPr id="3" name="Content Placeholder 2">
            <a:extLst>
              <a:ext uri="{FF2B5EF4-FFF2-40B4-BE49-F238E27FC236}">
                <a16:creationId xmlns:a16="http://schemas.microsoft.com/office/drawing/2014/main" id="{458667CC-027F-652D-5EC5-13E3E1A6B3B8}"/>
              </a:ext>
            </a:extLst>
          </p:cNvPr>
          <p:cNvSpPr>
            <a:spLocks noGrp="1"/>
          </p:cNvSpPr>
          <p:nvPr>
            <p:ph idx="1"/>
          </p:nvPr>
        </p:nvSpPr>
        <p:spPr/>
        <p:txBody>
          <a:bodyPr>
            <a:normAutofit fontScale="70000" lnSpcReduction="20000"/>
          </a:bodyPr>
          <a:lstStyle/>
          <a:p>
            <a:pPr marL="0" indent="0">
              <a:buNone/>
            </a:pPr>
            <a:r>
              <a:rPr lang="en-GB" b="1">
                <a:latin typeface="Arial" panose="020B0604020202020204" pitchFamily="34" charset="0"/>
                <a:cs typeface="Arial" panose="020B0604020202020204" pitchFamily="34" charset="0"/>
              </a:rPr>
              <a:t>Aim</a:t>
            </a:r>
            <a:r>
              <a:rPr lang="en-GB">
                <a:latin typeface="Arial" panose="020B0604020202020204" pitchFamily="34" charset="0"/>
                <a:cs typeface="Arial" panose="020B0604020202020204" pitchFamily="34" charset="0"/>
              </a:rPr>
              <a:t>: </a:t>
            </a:r>
          </a:p>
          <a:p>
            <a:r>
              <a:rPr lang="en-GB">
                <a:latin typeface="Arial" panose="020B0604020202020204" pitchFamily="34" charset="0"/>
                <a:cs typeface="Arial" panose="020B0604020202020204" pitchFamily="34" charset="0"/>
              </a:rPr>
              <a:t>To explore the evidence base of health visiting practice in England.</a:t>
            </a:r>
          </a:p>
          <a:p>
            <a:pPr marL="0" indent="0">
              <a:buNone/>
            </a:pPr>
            <a:endParaRPr lang="en-GB">
              <a:latin typeface="Arial" panose="020B0604020202020204" pitchFamily="34" charset="0"/>
              <a:cs typeface="Arial" panose="020B0604020202020204" pitchFamily="34" charset="0"/>
            </a:endParaRPr>
          </a:p>
          <a:p>
            <a:pPr marL="0" indent="0">
              <a:buNone/>
            </a:pPr>
            <a:r>
              <a:rPr lang="en-GB" b="1">
                <a:latin typeface="Arial" panose="020B0604020202020204" pitchFamily="34" charset="0"/>
                <a:cs typeface="Arial" panose="020B0604020202020204" pitchFamily="34" charset="0"/>
              </a:rPr>
              <a:t>Objectives:</a:t>
            </a:r>
          </a:p>
          <a:p>
            <a:r>
              <a:rPr lang="en-GB">
                <a:latin typeface="Arial" panose="020B0604020202020204" pitchFamily="34" charset="0"/>
                <a:cs typeface="Arial" panose="020B0604020202020204" pitchFamily="34" charset="0"/>
              </a:rPr>
              <a:t>To examine aspects of health visiting practice which are based on research evidence and those which are not </a:t>
            </a:r>
          </a:p>
          <a:p>
            <a:r>
              <a:rPr lang="en-GB">
                <a:latin typeface="Arial" panose="020B0604020202020204" pitchFamily="34" charset="0"/>
                <a:cs typeface="Arial" panose="020B0604020202020204" pitchFamily="34" charset="0"/>
              </a:rPr>
              <a:t>To identify other sources of knowledge which are accessed in decision making by HV’s</a:t>
            </a:r>
          </a:p>
          <a:p>
            <a:r>
              <a:rPr lang="en-GB">
                <a:latin typeface="Arial" panose="020B0604020202020204" pitchFamily="34" charset="0"/>
                <a:cs typeface="Arial" panose="020B0604020202020204" pitchFamily="34" charset="0"/>
              </a:rPr>
              <a:t>To describe HV’s attitudes towards the use of research evidence.</a:t>
            </a:r>
          </a:p>
          <a:p>
            <a:endParaRPr lang="en-GB"/>
          </a:p>
        </p:txBody>
      </p:sp>
    </p:spTree>
    <p:extLst>
      <p:ext uri="{BB962C8B-B14F-4D97-AF65-F5344CB8AC3E}">
        <p14:creationId xmlns:p14="http://schemas.microsoft.com/office/powerpoint/2010/main" val="161431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AA68A-58ED-1AB7-2741-86AF25B1CE10}"/>
              </a:ext>
            </a:extLst>
          </p:cNvPr>
          <p:cNvSpPr>
            <a:spLocks noGrp="1"/>
          </p:cNvSpPr>
          <p:nvPr>
            <p:ph type="title"/>
          </p:nvPr>
        </p:nvSpPr>
        <p:spPr/>
        <p:txBody>
          <a:bodyPr>
            <a:normAutofit/>
          </a:bodyPr>
          <a:lstStyle/>
          <a:p>
            <a:r>
              <a:rPr lang="en-GB" sz="3600" b="1"/>
              <a:t>Research Aims and Questions</a:t>
            </a:r>
          </a:p>
        </p:txBody>
      </p:sp>
      <p:sp>
        <p:nvSpPr>
          <p:cNvPr id="3" name="Content Placeholder 2">
            <a:extLst>
              <a:ext uri="{FF2B5EF4-FFF2-40B4-BE49-F238E27FC236}">
                <a16:creationId xmlns:a16="http://schemas.microsoft.com/office/drawing/2014/main" id="{65A984B5-354D-852C-38CF-0850A470F350}"/>
              </a:ext>
            </a:extLst>
          </p:cNvPr>
          <p:cNvSpPr>
            <a:spLocks noGrp="1"/>
          </p:cNvSpPr>
          <p:nvPr>
            <p:ph idx="1"/>
          </p:nvPr>
        </p:nvSpPr>
        <p:spPr/>
        <p:txBody>
          <a:bodyPr>
            <a:normAutofit fontScale="92500" lnSpcReduction="20000"/>
          </a:bodyPr>
          <a:lstStyle/>
          <a:p>
            <a:pPr algn="l"/>
            <a:r>
              <a:rPr lang="en-GB" sz="2800" b="0" i="0">
                <a:solidFill>
                  <a:srgbClr val="222222"/>
                </a:solidFill>
                <a:effectLst/>
                <a:latin typeface="Arial" panose="020B0604020202020204" pitchFamily="34" charset="0"/>
                <a:cs typeface="Arial" panose="020B0604020202020204" pitchFamily="34" charset="0"/>
              </a:rPr>
              <a:t>The proposal should set out the central aims and questions that will guide your research. </a:t>
            </a:r>
          </a:p>
          <a:p>
            <a:pPr algn="l"/>
            <a:r>
              <a:rPr lang="en-GB" sz="2800" b="0" i="0">
                <a:solidFill>
                  <a:srgbClr val="222222"/>
                </a:solidFill>
                <a:effectLst/>
                <a:latin typeface="Arial" panose="020B0604020202020204" pitchFamily="34" charset="0"/>
                <a:cs typeface="Arial" panose="020B0604020202020204" pitchFamily="34" charset="0"/>
              </a:rPr>
              <a:t>Before writing your proposal, you should take time to reflect on the key questions that you are seeking to answer.</a:t>
            </a:r>
          </a:p>
          <a:p>
            <a:pPr algn="l"/>
            <a:r>
              <a:rPr lang="en-GB" sz="2800" b="0" i="0">
                <a:solidFill>
                  <a:srgbClr val="222222"/>
                </a:solidFill>
                <a:effectLst/>
                <a:latin typeface="Arial" panose="020B0604020202020204" pitchFamily="34" charset="0"/>
                <a:cs typeface="Arial" panose="020B0604020202020204" pitchFamily="34" charset="0"/>
              </a:rPr>
              <a:t>Many research proposals are too broad, so reflecting on your key research questions is a good way to make sure that your project is sufficiently narrow and feasible (i.e. one that is likely to be completed within the normal period for a Master degree programme).</a:t>
            </a:r>
          </a:p>
          <a:p>
            <a:endParaRPr lang="en-GB"/>
          </a:p>
        </p:txBody>
      </p:sp>
      <p:sp>
        <p:nvSpPr>
          <p:cNvPr id="4" name="Rectangle 3">
            <a:extLst>
              <a:ext uri="{FF2B5EF4-FFF2-40B4-BE49-F238E27FC236}">
                <a16:creationId xmlns:a16="http://schemas.microsoft.com/office/drawing/2014/main" id="{D2B6263F-8BE6-4ED9-A629-F494FA2541DB}"/>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034338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5A27D-8FC3-6139-DD11-B08A92218898}"/>
              </a:ext>
            </a:extLst>
          </p:cNvPr>
          <p:cNvSpPr>
            <a:spLocks noGrp="1"/>
          </p:cNvSpPr>
          <p:nvPr>
            <p:ph type="title"/>
          </p:nvPr>
        </p:nvSpPr>
        <p:spPr/>
        <p:txBody>
          <a:bodyPr>
            <a:normAutofit/>
          </a:bodyPr>
          <a:lstStyle/>
          <a:p>
            <a:r>
              <a:rPr lang="en-GB" sz="3600" b="1"/>
              <a:t>Research Questions</a:t>
            </a:r>
            <a:endParaRPr lang="en-GB" sz="3600"/>
          </a:p>
        </p:txBody>
      </p:sp>
      <p:sp>
        <p:nvSpPr>
          <p:cNvPr id="3" name="Content Placeholder 2">
            <a:extLst>
              <a:ext uri="{FF2B5EF4-FFF2-40B4-BE49-F238E27FC236}">
                <a16:creationId xmlns:a16="http://schemas.microsoft.com/office/drawing/2014/main" id="{DCC6C6CC-2011-3E09-90AE-0A423965B03C}"/>
              </a:ext>
            </a:extLst>
          </p:cNvPr>
          <p:cNvSpPr>
            <a:spLocks noGrp="1"/>
          </p:cNvSpPr>
          <p:nvPr>
            <p:ph idx="1"/>
          </p:nvPr>
        </p:nvSpPr>
        <p:spPr/>
        <p:txBody>
          <a:bodyPr>
            <a:normAutofit/>
          </a:bodyPr>
          <a:lstStyle/>
          <a:p>
            <a:r>
              <a:rPr lang="en-GB" sz="2800">
                <a:latin typeface="Arial" panose="020B0604020202020204" pitchFamily="34" charset="0"/>
                <a:cs typeface="Arial" panose="020B0604020202020204" pitchFamily="34" charset="0"/>
              </a:rPr>
              <a:t>You should formulate these clearly, giving an explanation as to what problems and issues are to be explored and why they are worth exploring.</a:t>
            </a:r>
          </a:p>
          <a:p>
            <a:r>
              <a:rPr lang="en-GB" sz="2800">
                <a:latin typeface="Arial" panose="020B0604020202020204" pitchFamily="34" charset="0"/>
                <a:cs typeface="Arial" panose="020B0604020202020204" pitchFamily="34" charset="0"/>
              </a:rPr>
              <a:t>The research aims and questions can be stated at the end of the introduction </a:t>
            </a:r>
          </a:p>
        </p:txBody>
      </p:sp>
      <p:sp>
        <p:nvSpPr>
          <p:cNvPr id="4" name="Rectangle 3">
            <a:extLst>
              <a:ext uri="{FF2B5EF4-FFF2-40B4-BE49-F238E27FC236}">
                <a16:creationId xmlns:a16="http://schemas.microsoft.com/office/drawing/2014/main" id="{35E002EF-9F72-4E3B-B8AC-51286DA9B645}"/>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756154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2307F-AC31-8C8D-B8E8-36CC5C5B699B}"/>
              </a:ext>
            </a:extLst>
          </p:cNvPr>
          <p:cNvSpPr>
            <a:spLocks noGrp="1"/>
          </p:cNvSpPr>
          <p:nvPr>
            <p:ph type="title"/>
          </p:nvPr>
        </p:nvSpPr>
        <p:spPr/>
        <p:txBody>
          <a:bodyPr>
            <a:normAutofit/>
          </a:bodyPr>
          <a:lstStyle/>
          <a:p>
            <a:r>
              <a:rPr lang="en-GB" sz="3600" b="1">
                <a:latin typeface="Arial" panose="020B0604020202020204" pitchFamily="34" charset="0"/>
                <a:cs typeface="Arial" panose="020B0604020202020204" pitchFamily="34" charset="0"/>
              </a:rPr>
              <a:t>Importance of Research questions</a:t>
            </a:r>
          </a:p>
        </p:txBody>
      </p:sp>
      <p:sp>
        <p:nvSpPr>
          <p:cNvPr id="3" name="Content Placeholder 2">
            <a:extLst>
              <a:ext uri="{FF2B5EF4-FFF2-40B4-BE49-F238E27FC236}">
                <a16:creationId xmlns:a16="http://schemas.microsoft.com/office/drawing/2014/main" id="{19E004BF-6D79-2823-3A8F-A9E7D3F8F43D}"/>
              </a:ext>
            </a:extLst>
          </p:cNvPr>
          <p:cNvSpPr>
            <a:spLocks noGrp="1"/>
          </p:cNvSpPr>
          <p:nvPr>
            <p:ph idx="1"/>
          </p:nvPr>
        </p:nvSpPr>
        <p:spPr/>
        <p:txBody>
          <a:bodyPr>
            <a:normAutofit/>
          </a:bodyPr>
          <a:lstStyle/>
          <a:p>
            <a:r>
              <a:rPr lang="en-GB" sz="2800">
                <a:latin typeface="Arial" panose="020B0604020202020204" pitchFamily="34" charset="0"/>
                <a:cs typeface="Arial" panose="020B0604020202020204" pitchFamily="34" charset="0"/>
              </a:rPr>
              <a:t>Type of question points to appropriate research design</a:t>
            </a:r>
          </a:p>
          <a:p>
            <a:r>
              <a:rPr lang="en-GB" sz="2800">
                <a:latin typeface="Arial" panose="020B0604020202020204" pitchFamily="34" charset="0"/>
                <a:cs typeface="Arial" panose="020B0604020202020204" pitchFamily="34" charset="0"/>
              </a:rPr>
              <a:t>Scope of question determines focus of study</a:t>
            </a:r>
          </a:p>
          <a:p>
            <a:r>
              <a:rPr lang="en-GB" sz="2800">
                <a:latin typeface="Arial" panose="020B0604020202020204" pitchFamily="34" charset="0"/>
                <a:cs typeface="Arial" panose="020B0604020202020204" pitchFamily="34" charset="0"/>
              </a:rPr>
              <a:t>Clarity of question gives strength to study</a:t>
            </a:r>
          </a:p>
        </p:txBody>
      </p:sp>
    </p:spTree>
    <p:extLst>
      <p:ext uri="{BB962C8B-B14F-4D97-AF65-F5344CB8AC3E}">
        <p14:creationId xmlns:p14="http://schemas.microsoft.com/office/powerpoint/2010/main" val="3247303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6746A-6872-44E0-BB31-015B4336DF3D}"/>
              </a:ext>
            </a:extLst>
          </p:cNvPr>
          <p:cNvSpPr>
            <a:spLocks noGrp="1"/>
          </p:cNvSpPr>
          <p:nvPr>
            <p:ph type="title"/>
          </p:nvPr>
        </p:nvSpPr>
        <p:spPr/>
        <p:txBody>
          <a:bodyPr/>
          <a:lstStyle/>
          <a:p>
            <a:pPr algn="ctr"/>
            <a:r>
              <a:rPr lang="en-GB" b="1">
                <a:latin typeface="Arial" panose="020B0604020202020204" pitchFamily="34" charset="0"/>
                <a:cs typeface="Arial" panose="020B0604020202020204" pitchFamily="34" charset="0"/>
              </a:rPr>
              <a:t>Activity </a:t>
            </a:r>
            <a:endParaRPr lang="en-GB"/>
          </a:p>
        </p:txBody>
      </p:sp>
      <p:sp>
        <p:nvSpPr>
          <p:cNvPr id="3" name="Content Placeholder 2">
            <a:extLst>
              <a:ext uri="{FF2B5EF4-FFF2-40B4-BE49-F238E27FC236}">
                <a16:creationId xmlns:a16="http://schemas.microsoft.com/office/drawing/2014/main" id="{881C3C0D-DD46-4EA8-BB36-D30D1354BDDB}"/>
              </a:ext>
            </a:extLst>
          </p:cNvPr>
          <p:cNvSpPr>
            <a:spLocks noGrp="1"/>
          </p:cNvSpPr>
          <p:nvPr>
            <p:ph idx="1"/>
          </p:nvPr>
        </p:nvSpPr>
        <p:spPr>
          <a:xfrm>
            <a:off x="827584" y="1700808"/>
            <a:ext cx="7488832" cy="3263502"/>
          </a:xfrm>
        </p:spPr>
        <p:txBody>
          <a:bodyPr/>
          <a:lstStyle/>
          <a:p>
            <a:pPr marL="0" indent="0">
              <a:buNone/>
            </a:pPr>
            <a:r>
              <a:rPr lang="en-GB" sz="2400">
                <a:latin typeface="Arial" panose="020B0604020202020204" pitchFamily="34" charset="0"/>
                <a:cs typeface="Arial" panose="020B0604020202020204" pitchFamily="34" charset="0"/>
              </a:rPr>
              <a:t>Working independently write a research question related to a specific topic</a:t>
            </a:r>
          </a:p>
          <a:p>
            <a:pPr marL="0" indent="0">
              <a:buNone/>
            </a:pPr>
            <a:endParaRPr lang="en-GB" sz="2400">
              <a:latin typeface="Arial" panose="020B0604020202020204" pitchFamily="34" charset="0"/>
              <a:cs typeface="Arial" panose="020B0604020202020204" pitchFamily="34" charset="0"/>
            </a:endParaRPr>
          </a:p>
          <a:p>
            <a:pPr marL="0" indent="0">
              <a:buNone/>
            </a:pPr>
            <a:endParaRPr lang="en-GB" sz="2400">
              <a:latin typeface="Arial" panose="020B0604020202020204" pitchFamily="34" charset="0"/>
              <a:cs typeface="Arial" panose="020B0604020202020204" pitchFamily="34" charset="0"/>
            </a:endParaRPr>
          </a:p>
          <a:p>
            <a:pPr marL="0" indent="0">
              <a:buNone/>
            </a:pPr>
            <a:endParaRPr lang="en-GB" sz="2400">
              <a:latin typeface="Arial" panose="020B0604020202020204" pitchFamily="34" charset="0"/>
              <a:cs typeface="Arial" panose="020B0604020202020204" pitchFamily="34" charset="0"/>
            </a:endParaRPr>
          </a:p>
          <a:p>
            <a:pPr marL="0" indent="0" algn="ctr">
              <a:buNone/>
            </a:pPr>
            <a:r>
              <a:rPr lang="en-GB" sz="2400" b="1">
                <a:latin typeface="Arial" panose="020B0604020202020204" pitchFamily="34" charset="0"/>
                <a:cs typeface="Arial" panose="020B0604020202020204" pitchFamily="34" charset="0"/>
              </a:rPr>
              <a:t>Feedback your answer to the whole class</a:t>
            </a:r>
          </a:p>
          <a:p>
            <a:endParaRPr lang="en-GB" b="1">
              <a:hlinkClick r:id="rId4"/>
            </a:endParaRPr>
          </a:p>
          <a:p>
            <a:endParaRPr lang="en-GB">
              <a:hlinkClick r:id="rId4"/>
            </a:endParaRPr>
          </a:p>
          <a:p>
            <a:endParaRPr lang="en-GB"/>
          </a:p>
        </p:txBody>
      </p:sp>
      <p:sp>
        <p:nvSpPr>
          <p:cNvPr id="4" name="Rectangle 3">
            <a:extLst>
              <a:ext uri="{FF2B5EF4-FFF2-40B4-BE49-F238E27FC236}">
                <a16:creationId xmlns:a16="http://schemas.microsoft.com/office/drawing/2014/main" id="{0FB354CC-5124-4FA7-A1F4-B7038F9A02B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84035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753FC-1FFD-72E0-358E-79C139E00E2D}"/>
              </a:ext>
            </a:extLst>
          </p:cNvPr>
          <p:cNvSpPr>
            <a:spLocks noGrp="1"/>
          </p:cNvSpPr>
          <p:nvPr>
            <p:ph type="title"/>
          </p:nvPr>
        </p:nvSpPr>
        <p:spPr/>
        <p:txBody>
          <a:bodyPr>
            <a:normAutofit/>
          </a:bodyPr>
          <a:lstStyle/>
          <a:p>
            <a:r>
              <a:rPr lang="en-GB" sz="3600" b="1"/>
              <a:t>Rationale/Justification for Research</a:t>
            </a:r>
          </a:p>
        </p:txBody>
      </p:sp>
      <p:sp>
        <p:nvSpPr>
          <p:cNvPr id="3" name="Content Placeholder 2">
            <a:extLst>
              <a:ext uri="{FF2B5EF4-FFF2-40B4-BE49-F238E27FC236}">
                <a16:creationId xmlns:a16="http://schemas.microsoft.com/office/drawing/2014/main" id="{E8B6E4D8-5B55-84B8-EF8B-A577F1B19F60}"/>
              </a:ext>
            </a:extLst>
          </p:cNvPr>
          <p:cNvSpPr>
            <a:spLocks noGrp="1"/>
          </p:cNvSpPr>
          <p:nvPr>
            <p:ph idx="1"/>
          </p:nvPr>
        </p:nvSpPr>
        <p:spPr/>
        <p:txBody>
          <a:bodyPr>
            <a:normAutofit fontScale="92500"/>
          </a:bodyPr>
          <a:lstStyle/>
          <a:p>
            <a:pPr algn="l"/>
            <a:r>
              <a:rPr lang="en-GB" sz="3000" b="0" i="0">
                <a:solidFill>
                  <a:srgbClr val="222222"/>
                </a:solidFill>
                <a:effectLst/>
                <a:latin typeface="Arial" panose="020B0604020202020204" pitchFamily="34" charset="0"/>
                <a:cs typeface="Arial" panose="020B0604020202020204" pitchFamily="34" charset="0"/>
              </a:rPr>
              <a:t>The proposal should demonstrate the originality of your intended research. </a:t>
            </a:r>
          </a:p>
          <a:p>
            <a:pPr algn="l"/>
            <a:r>
              <a:rPr lang="en-GB" sz="3000" b="0" i="0">
                <a:solidFill>
                  <a:srgbClr val="222222"/>
                </a:solidFill>
                <a:effectLst/>
                <a:latin typeface="Arial" panose="020B0604020202020204" pitchFamily="34" charset="0"/>
                <a:cs typeface="Arial" panose="020B0604020202020204" pitchFamily="34" charset="0"/>
              </a:rPr>
              <a:t>You should therefore explain why your research is important</a:t>
            </a:r>
          </a:p>
          <a:p>
            <a:pPr algn="l"/>
            <a:r>
              <a:rPr lang="en-GB" sz="3000">
                <a:solidFill>
                  <a:srgbClr val="222222"/>
                </a:solidFill>
                <a:latin typeface="Arial" panose="020B0604020202020204" pitchFamily="34" charset="0"/>
                <a:cs typeface="Arial" panose="020B0604020202020204" pitchFamily="34" charset="0"/>
              </a:rPr>
              <a:t>F</a:t>
            </a:r>
            <a:r>
              <a:rPr lang="en-GB" sz="3000" b="0" i="0">
                <a:solidFill>
                  <a:srgbClr val="222222"/>
                </a:solidFill>
                <a:effectLst/>
                <a:latin typeface="Arial" panose="020B0604020202020204" pitchFamily="34" charset="0"/>
                <a:cs typeface="Arial" panose="020B0604020202020204" pitchFamily="34" charset="0"/>
              </a:rPr>
              <a:t>or example, by explaining how your research builds on and adds to the current state of knowledge in the field or by setting out reasons why it is timely to research your proposed topic.</a:t>
            </a:r>
          </a:p>
          <a:p>
            <a:endParaRPr lang="en-GB"/>
          </a:p>
        </p:txBody>
      </p:sp>
      <p:sp>
        <p:nvSpPr>
          <p:cNvPr id="4" name="Rectangle 3">
            <a:extLst>
              <a:ext uri="{FF2B5EF4-FFF2-40B4-BE49-F238E27FC236}">
                <a16:creationId xmlns:a16="http://schemas.microsoft.com/office/drawing/2014/main" id="{4BD59958-EE8D-4525-BEB4-9C80702DA375}"/>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153192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3981-5CE6-2AF6-F2DF-78BF99197A8A}"/>
              </a:ext>
            </a:extLst>
          </p:cNvPr>
          <p:cNvSpPr>
            <a:spLocks noGrp="1"/>
          </p:cNvSpPr>
          <p:nvPr>
            <p:ph type="title"/>
          </p:nvPr>
        </p:nvSpPr>
        <p:spPr/>
        <p:txBody>
          <a:bodyPr/>
          <a:lstStyle/>
          <a:p>
            <a:r>
              <a:rPr lang="en-GB" b="1"/>
              <a:t>Proposed Methodology</a:t>
            </a:r>
            <a:endParaRPr lang="en-GB"/>
          </a:p>
        </p:txBody>
      </p:sp>
      <p:sp>
        <p:nvSpPr>
          <p:cNvPr id="3" name="Content Placeholder 2">
            <a:extLst>
              <a:ext uri="{FF2B5EF4-FFF2-40B4-BE49-F238E27FC236}">
                <a16:creationId xmlns:a16="http://schemas.microsoft.com/office/drawing/2014/main" id="{2A4C1BE7-6C50-90B5-93DE-76ED022C3B00}"/>
              </a:ext>
            </a:extLst>
          </p:cNvPr>
          <p:cNvSpPr>
            <a:spLocks noGrp="1"/>
          </p:cNvSpPr>
          <p:nvPr>
            <p:ph idx="1"/>
          </p:nvPr>
        </p:nvSpPr>
        <p:spPr/>
        <p:txBody>
          <a:bodyPr>
            <a:normAutofit fontScale="85000" lnSpcReduction="20000"/>
          </a:bodyPr>
          <a:lstStyle/>
          <a:p>
            <a:pPr marL="0" indent="0">
              <a:buNone/>
            </a:pPr>
            <a:r>
              <a:rPr lang="en-GB">
                <a:latin typeface="Arial" panose="020B0604020202020204" pitchFamily="34" charset="0"/>
                <a:cs typeface="Arial" panose="020B0604020202020204" pitchFamily="34" charset="0"/>
              </a:rPr>
              <a:t>You should provide an outline of:</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the theoretical resources to be drawn on</a:t>
            </a:r>
          </a:p>
          <a:p>
            <a:r>
              <a:rPr lang="en-GB">
                <a:latin typeface="Arial" panose="020B0604020202020204" pitchFamily="34" charset="0"/>
                <a:cs typeface="Arial" panose="020B0604020202020204" pitchFamily="34" charset="0"/>
              </a:rPr>
              <a:t>the research approach (theoretical framework)</a:t>
            </a:r>
          </a:p>
          <a:p>
            <a:r>
              <a:rPr lang="en-GB">
                <a:latin typeface="Arial" panose="020B0604020202020204" pitchFamily="34" charset="0"/>
                <a:cs typeface="Arial" panose="020B0604020202020204" pitchFamily="34" charset="0"/>
              </a:rPr>
              <a:t>the research methods appropriate for the proposed research that is</a:t>
            </a:r>
          </a:p>
          <a:p>
            <a:r>
              <a:rPr lang="en-GB">
                <a:latin typeface="Arial" panose="020B0604020202020204" pitchFamily="34" charset="0"/>
                <a:cs typeface="Arial" panose="020B0604020202020204" pitchFamily="34" charset="0"/>
              </a:rPr>
              <a:t>Research design including </a:t>
            </a:r>
            <a:r>
              <a:rPr lang="en-GB" b="1">
                <a:latin typeface="Arial" panose="020B0604020202020204" pitchFamily="34" charset="0"/>
                <a:cs typeface="Arial" panose="020B0604020202020204" pitchFamily="34" charset="0"/>
              </a:rPr>
              <a:t>data collection, analysis, samples and sampling technique</a:t>
            </a:r>
          </a:p>
          <a:p>
            <a:r>
              <a:rPr lang="en-GB">
                <a:latin typeface="Arial" panose="020B0604020202020204" pitchFamily="34" charset="0"/>
                <a:cs typeface="Arial" panose="020B0604020202020204" pitchFamily="34" charset="0"/>
              </a:rPr>
              <a:t>a discussion of advantages as well as limits of particular approaches and methods</a:t>
            </a:r>
          </a:p>
        </p:txBody>
      </p:sp>
    </p:spTree>
    <p:extLst>
      <p:ext uri="{BB962C8B-B14F-4D97-AF65-F5344CB8AC3E}">
        <p14:creationId xmlns:p14="http://schemas.microsoft.com/office/powerpoint/2010/main" val="10829470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DDB8-93A5-2689-2EF8-29799B6EF578}"/>
              </a:ext>
            </a:extLst>
          </p:cNvPr>
          <p:cNvSpPr>
            <a:spLocks noGrp="1"/>
          </p:cNvSpPr>
          <p:nvPr>
            <p:ph type="title"/>
          </p:nvPr>
        </p:nvSpPr>
        <p:spPr/>
        <p:txBody>
          <a:bodyPr/>
          <a:lstStyle/>
          <a:p>
            <a:r>
              <a:rPr lang="en-GB" b="1"/>
              <a:t>Proposed Methodology</a:t>
            </a:r>
            <a:endParaRPr lang="en-GB"/>
          </a:p>
        </p:txBody>
      </p:sp>
      <p:sp>
        <p:nvSpPr>
          <p:cNvPr id="3" name="Content Placeholder 2">
            <a:extLst>
              <a:ext uri="{FF2B5EF4-FFF2-40B4-BE49-F238E27FC236}">
                <a16:creationId xmlns:a16="http://schemas.microsoft.com/office/drawing/2014/main" id="{7984B3DB-B6DE-5C3C-AF3C-4F7C28338CA3}"/>
              </a:ext>
            </a:extLst>
          </p:cNvPr>
          <p:cNvSpPr>
            <a:spLocks noGrp="1"/>
          </p:cNvSpPr>
          <p:nvPr>
            <p:ph idx="1"/>
          </p:nvPr>
        </p:nvSpPr>
        <p:spPr/>
        <p:txBody>
          <a:bodyPr>
            <a:normAutofit lnSpcReduction="10000"/>
          </a:bodyPr>
          <a:lstStyle/>
          <a:p>
            <a:pPr marL="0" indent="0">
              <a:buNone/>
            </a:pPr>
            <a:r>
              <a:rPr lang="en-GB" sz="2400" b="1">
                <a:latin typeface="Arial" panose="020B0604020202020204" pitchFamily="34" charset="0"/>
                <a:cs typeface="Arial" panose="020B0604020202020204" pitchFamily="34" charset="0"/>
              </a:rPr>
              <a:t>Methodology explorations:</a:t>
            </a:r>
          </a:p>
          <a:p>
            <a:r>
              <a:rPr lang="en-GB" sz="2400">
                <a:latin typeface="Arial" panose="020B0604020202020204" pitchFamily="34" charset="0"/>
                <a:cs typeface="Arial" panose="020B0604020202020204" pitchFamily="34" charset="0"/>
              </a:rPr>
              <a:t>Best approaches (qualitative/quantitative/mixed)</a:t>
            </a:r>
          </a:p>
          <a:p>
            <a:r>
              <a:rPr lang="en-GB" sz="2400">
                <a:latin typeface="Arial" panose="020B0604020202020204" pitchFamily="34" charset="0"/>
                <a:cs typeface="Arial" panose="020B0604020202020204" pitchFamily="34" charset="0"/>
              </a:rPr>
              <a:t>The approaches philosophical viewpoint</a:t>
            </a:r>
          </a:p>
          <a:p>
            <a:r>
              <a:rPr lang="en-GB" sz="2400">
                <a:latin typeface="Arial" panose="020B0604020202020204" pitchFamily="34" charset="0"/>
                <a:cs typeface="Arial" panose="020B0604020202020204" pitchFamily="34" charset="0"/>
              </a:rPr>
              <a:t>Alternative/adequate paradigms/worldviews</a:t>
            </a:r>
          </a:p>
          <a:p>
            <a:pPr marL="0" indent="0">
              <a:buNone/>
            </a:pPr>
            <a:r>
              <a:rPr lang="en-GB" sz="2400" b="1">
                <a:latin typeface="Arial" panose="020B0604020202020204" pitchFamily="34" charset="0"/>
                <a:cs typeface="Arial" panose="020B0604020202020204" pitchFamily="34" charset="0"/>
              </a:rPr>
              <a:t>Participants (sample): </a:t>
            </a:r>
            <a:r>
              <a:rPr lang="en-GB" sz="2400">
                <a:latin typeface="Arial" panose="020B0604020202020204" pitchFamily="34" charset="0"/>
                <a:cs typeface="Arial" panose="020B0604020202020204" pitchFamily="34" charset="0"/>
              </a:rPr>
              <a:t>You must indicates the number of participants (N). How N was selected and provide inclusion/exclusion criteria</a:t>
            </a:r>
          </a:p>
          <a:p>
            <a:pPr marL="0" indent="0">
              <a:buNone/>
            </a:pPr>
            <a:r>
              <a:rPr lang="en-GB" sz="2400" b="1">
                <a:latin typeface="Arial" panose="020B0604020202020204" pitchFamily="34" charset="0"/>
                <a:cs typeface="Arial" panose="020B0604020202020204" pitchFamily="34" charset="0"/>
              </a:rPr>
              <a:t>Materials and methods:</a:t>
            </a:r>
            <a:r>
              <a:rPr lang="en-GB" sz="2400">
                <a:latin typeface="Arial" panose="020B0604020202020204" pitchFamily="34" charset="0"/>
                <a:cs typeface="Arial" panose="020B0604020202020204" pitchFamily="34" charset="0"/>
              </a:rPr>
              <a:t> You must describe the methods of data collection( i.e., questionnaires, interview schedules, participants information and consent letters)</a:t>
            </a:r>
          </a:p>
          <a:p>
            <a:pPr marL="0" indent="0">
              <a:buNone/>
            </a:pPr>
            <a:endParaRPr lang="en-GB" sz="2400"/>
          </a:p>
        </p:txBody>
      </p:sp>
    </p:spTree>
    <p:extLst>
      <p:ext uri="{BB962C8B-B14F-4D97-AF65-F5344CB8AC3E}">
        <p14:creationId xmlns:p14="http://schemas.microsoft.com/office/powerpoint/2010/main" val="39016029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76C0A-1766-2B87-8470-5888F5FE67C0}"/>
              </a:ext>
            </a:extLst>
          </p:cNvPr>
          <p:cNvSpPr>
            <a:spLocks noGrp="1"/>
          </p:cNvSpPr>
          <p:nvPr>
            <p:ph type="title"/>
          </p:nvPr>
        </p:nvSpPr>
        <p:spPr/>
        <p:txBody>
          <a:bodyPr/>
          <a:lstStyle/>
          <a:p>
            <a:r>
              <a:rPr lang="en-GB" b="1"/>
              <a:t>Proposed Methodology</a:t>
            </a:r>
            <a:endParaRPr lang="en-GB"/>
          </a:p>
        </p:txBody>
      </p:sp>
      <p:sp>
        <p:nvSpPr>
          <p:cNvPr id="3" name="Content Placeholder 2">
            <a:extLst>
              <a:ext uri="{FF2B5EF4-FFF2-40B4-BE49-F238E27FC236}">
                <a16:creationId xmlns:a16="http://schemas.microsoft.com/office/drawing/2014/main" id="{C2B91581-374A-8BF8-8D67-03401029C126}"/>
              </a:ext>
            </a:extLst>
          </p:cNvPr>
          <p:cNvSpPr>
            <a:spLocks noGrp="1"/>
          </p:cNvSpPr>
          <p:nvPr>
            <p:ph idx="1"/>
          </p:nvPr>
        </p:nvSpPr>
        <p:spPr/>
        <p:txBody>
          <a:bodyPr>
            <a:normAutofit/>
          </a:bodyPr>
          <a:lstStyle/>
          <a:p>
            <a:r>
              <a:rPr lang="en-GB" sz="2800" b="1">
                <a:latin typeface="Arial" panose="020B0604020202020204" pitchFamily="34" charset="0"/>
                <a:cs typeface="Arial" panose="020B0604020202020204" pitchFamily="34" charset="0"/>
              </a:rPr>
              <a:t>Data Analysis</a:t>
            </a:r>
            <a:r>
              <a:rPr lang="en-GB" sz="2800">
                <a:latin typeface="Arial" panose="020B0604020202020204" pitchFamily="34" charset="0"/>
                <a:cs typeface="Arial" panose="020B0604020202020204" pitchFamily="34" charset="0"/>
              </a:rPr>
              <a:t>: The types of statistics employed within a quantitative study or the type of analysis used in qualitative study.</a:t>
            </a:r>
          </a:p>
          <a:p>
            <a:r>
              <a:rPr lang="en-GB" sz="2800" b="1">
                <a:latin typeface="Arial" panose="020B0604020202020204" pitchFamily="34" charset="0"/>
                <a:cs typeface="Arial" panose="020B0604020202020204" pitchFamily="34" charset="0"/>
              </a:rPr>
              <a:t>Procedure: </a:t>
            </a:r>
            <a:r>
              <a:rPr lang="en-GB" sz="2800">
                <a:latin typeface="Arial" panose="020B0604020202020204" pitchFamily="34" charset="0"/>
                <a:cs typeface="Arial" panose="020B0604020202020204" pitchFamily="34" charset="0"/>
              </a:rPr>
              <a:t>This is the step-by-step account of how you would conduct your study.</a:t>
            </a:r>
          </a:p>
        </p:txBody>
      </p:sp>
    </p:spTree>
    <p:extLst>
      <p:ext uri="{BB962C8B-B14F-4D97-AF65-F5344CB8AC3E}">
        <p14:creationId xmlns:p14="http://schemas.microsoft.com/office/powerpoint/2010/main" val="8130508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FCB9E-0741-F637-1814-D9EAAD69233C}"/>
              </a:ext>
            </a:extLst>
          </p:cNvPr>
          <p:cNvSpPr>
            <a:spLocks noGrp="1"/>
          </p:cNvSpPr>
          <p:nvPr>
            <p:ph type="title"/>
          </p:nvPr>
        </p:nvSpPr>
        <p:spPr/>
        <p:txBody>
          <a:bodyPr/>
          <a:lstStyle/>
          <a:p>
            <a:r>
              <a:rPr lang="en-GB" b="1"/>
              <a:t>Proposed Methodology</a:t>
            </a:r>
          </a:p>
        </p:txBody>
      </p:sp>
      <p:sp>
        <p:nvSpPr>
          <p:cNvPr id="3" name="Content Placeholder 2">
            <a:extLst>
              <a:ext uri="{FF2B5EF4-FFF2-40B4-BE49-F238E27FC236}">
                <a16:creationId xmlns:a16="http://schemas.microsoft.com/office/drawing/2014/main" id="{A5DB96A8-8878-904D-32AC-1C0844201576}"/>
              </a:ext>
            </a:extLst>
          </p:cNvPr>
          <p:cNvSpPr>
            <a:spLocks noGrp="1"/>
          </p:cNvSpPr>
          <p:nvPr>
            <p:ph idx="1"/>
          </p:nvPr>
        </p:nvSpPr>
        <p:spPr/>
        <p:txBody>
          <a:bodyPr>
            <a:normAutofit fontScale="77500" lnSpcReduction="20000"/>
          </a:bodyPr>
          <a:lstStyle/>
          <a:p>
            <a:pPr marL="109728" indent="0">
              <a:lnSpc>
                <a:spcPct val="90000"/>
              </a:lnSpc>
              <a:buNone/>
            </a:pPr>
            <a:r>
              <a:rPr lang="en-GB" sz="3200">
                <a:latin typeface="Arial" panose="020B0604020202020204" pitchFamily="34" charset="0"/>
                <a:cs typeface="Arial" panose="020B0604020202020204" pitchFamily="34" charset="0"/>
              </a:rPr>
              <a:t>Traditionally, when the methodology of a research study/article are reported, the following sub-sections must be provided:</a:t>
            </a:r>
          </a:p>
          <a:p>
            <a:pPr marL="109728" indent="0">
              <a:lnSpc>
                <a:spcPct val="90000"/>
              </a:lnSpc>
              <a:buNone/>
            </a:pPr>
            <a:endParaRPr lang="en-GB" sz="3200">
              <a:latin typeface="Arial" panose="020B0604020202020204" pitchFamily="34" charset="0"/>
              <a:cs typeface="Arial" panose="020B0604020202020204" pitchFamily="34" charset="0"/>
            </a:endParaRPr>
          </a:p>
          <a:p>
            <a:pPr>
              <a:lnSpc>
                <a:spcPct val="90000"/>
              </a:lnSpc>
            </a:pPr>
            <a:r>
              <a:rPr lang="en-GB" sz="3200" b="1">
                <a:latin typeface="Arial" panose="020B0604020202020204" pitchFamily="34" charset="0"/>
                <a:cs typeface="Arial" panose="020B0604020202020204" pitchFamily="34" charset="0"/>
              </a:rPr>
              <a:t>Study Participants</a:t>
            </a:r>
            <a:r>
              <a:rPr lang="en-GB" sz="3200">
                <a:latin typeface="Arial" panose="020B0604020202020204" pitchFamily="34" charset="0"/>
                <a:cs typeface="Arial" panose="020B0604020202020204" pitchFamily="34" charset="0"/>
              </a:rPr>
              <a:t> – how many people took part, what was their demographic information etc.</a:t>
            </a:r>
          </a:p>
          <a:p>
            <a:pPr>
              <a:lnSpc>
                <a:spcPct val="90000"/>
              </a:lnSpc>
            </a:pPr>
            <a:r>
              <a:rPr lang="en-GB" sz="3200" b="1">
                <a:latin typeface="Arial" panose="020B0604020202020204" pitchFamily="34" charset="0"/>
                <a:cs typeface="Arial" panose="020B0604020202020204" pitchFamily="34" charset="0"/>
              </a:rPr>
              <a:t>Design</a:t>
            </a:r>
            <a:r>
              <a:rPr lang="en-GB" sz="3200">
                <a:latin typeface="Arial" panose="020B0604020202020204" pitchFamily="34" charset="0"/>
                <a:cs typeface="Arial" panose="020B0604020202020204" pitchFamily="34" charset="0"/>
              </a:rPr>
              <a:t> – was a </a:t>
            </a:r>
            <a:r>
              <a:rPr lang="en-GB" sz="3200" err="1">
                <a:latin typeface="Arial" panose="020B0604020202020204" pitchFamily="34" charset="0"/>
                <a:cs typeface="Arial" panose="020B0604020202020204" pitchFamily="34" charset="0"/>
              </a:rPr>
              <a:t>quali</a:t>
            </a:r>
            <a:r>
              <a:rPr lang="en-GB" sz="3200">
                <a:latin typeface="Arial" panose="020B0604020202020204" pitchFamily="34" charset="0"/>
                <a:cs typeface="Arial" panose="020B0604020202020204" pitchFamily="34" charset="0"/>
              </a:rPr>
              <a:t>/</a:t>
            </a:r>
            <a:r>
              <a:rPr lang="en-GB" sz="3200" err="1">
                <a:latin typeface="Arial" panose="020B0604020202020204" pitchFamily="34" charset="0"/>
                <a:cs typeface="Arial" panose="020B0604020202020204" pitchFamily="34" charset="0"/>
              </a:rPr>
              <a:t>quanti</a:t>
            </a:r>
            <a:r>
              <a:rPr lang="en-GB" sz="3200">
                <a:latin typeface="Arial" panose="020B0604020202020204" pitchFamily="34" charset="0"/>
                <a:cs typeface="Arial" panose="020B0604020202020204" pitchFamily="34" charset="0"/>
              </a:rPr>
              <a:t> approach adopted. What specific method(s) was used and why?</a:t>
            </a:r>
          </a:p>
          <a:p>
            <a:pPr>
              <a:lnSpc>
                <a:spcPct val="90000"/>
              </a:lnSpc>
            </a:pPr>
            <a:r>
              <a:rPr lang="en-GB" sz="3200" b="1">
                <a:latin typeface="Arial" panose="020B0604020202020204" pitchFamily="34" charset="0"/>
                <a:cs typeface="Arial" panose="020B0604020202020204" pitchFamily="34" charset="0"/>
              </a:rPr>
              <a:t>Data collection methods/Procedure</a:t>
            </a:r>
            <a:r>
              <a:rPr lang="en-GB" sz="3200">
                <a:latin typeface="Arial" panose="020B0604020202020204" pitchFamily="34" charset="0"/>
                <a:cs typeface="Arial" panose="020B0604020202020204" pitchFamily="34" charset="0"/>
              </a:rPr>
              <a:t> – how was the study conducted? What processes were followed? </a:t>
            </a:r>
          </a:p>
          <a:p>
            <a:pPr>
              <a:lnSpc>
                <a:spcPct val="90000"/>
              </a:lnSpc>
            </a:pPr>
            <a:r>
              <a:rPr lang="en-GB" sz="3200" b="1">
                <a:latin typeface="Arial" panose="020B0604020202020204" pitchFamily="34" charset="0"/>
                <a:cs typeface="Arial" panose="020B0604020202020204" pitchFamily="34" charset="0"/>
              </a:rPr>
              <a:t>Data Analysis</a:t>
            </a:r>
            <a:r>
              <a:rPr lang="en-GB" sz="3200">
                <a:latin typeface="Arial" panose="020B0604020202020204" pitchFamily="34" charset="0"/>
                <a:cs typeface="Arial" panose="020B0604020202020204" pitchFamily="34" charset="0"/>
              </a:rPr>
              <a:t> – how were the data analysed?</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6153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6746A-6872-44E0-BB31-015B4336DF3D}"/>
              </a:ext>
            </a:extLst>
          </p:cNvPr>
          <p:cNvSpPr>
            <a:spLocks noGrp="1"/>
          </p:cNvSpPr>
          <p:nvPr>
            <p:ph type="title"/>
          </p:nvPr>
        </p:nvSpPr>
        <p:spPr/>
        <p:txBody>
          <a:bodyPr/>
          <a:lstStyle/>
          <a:p>
            <a:pPr algn="ctr"/>
            <a:r>
              <a:rPr lang="en-GB" b="1">
                <a:latin typeface="Arial" panose="020B0604020202020204" pitchFamily="34" charset="0"/>
                <a:cs typeface="Arial" panose="020B0604020202020204" pitchFamily="34" charset="0"/>
              </a:rPr>
              <a:t>Activity </a:t>
            </a:r>
            <a:endParaRPr lang="en-GB"/>
          </a:p>
        </p:txBody>
      </p:sp>
      <p:sp>
        <p:nvSpPr>
          <p:cNvPr id="3" name="Content Placeholder 2">
            <a:extLst>
              <a:ext uri="{FF2B5EF4-FFF2-40B4-BE49-F238E27FC236}">
                <a16:creationId xmlns:a16="http://schemas.microsoft.com/office/drawing/2014/main" id="{881C3C0D-DD46-4EA8-BB36-D30D1354BDDB}"/>
              </a:ext>
            </a:extLst>
          </p:cNvPr>
          <p:cNvSpPr>
            <a:spLocks noGrp="1"/>
          </p:cNvSpPr>
          <p:nvPr>
            <p:ph idx="1"/>
          </p:nvPr>
        </p:nvSpPr>
        <p:spPr>
          <a:xfrm>
            <a:off x="611560" y="1340768"/>
            <a:ext cx="8229600" cy="4032448"/>
          </a:xfrm>
        </p:spPr>
        <p:txBody>
          <a:bodyPr>
            <a:normAutofit fontScale="85000" lnSpcReduction="20000"/>
          </a:bodyPr>
          <a:lstStyle/>
          <a:p>
            <a:pPr marL="0" indent="0">
              <a:buNone/>
            </a:pPr>
            <a:r>
              <a:rPr lang="en-GB" sz="2800">
                <a:latin typeface="Arial" panose="020B0604020202020204" pitchFamily="34" charset="0"/>
                <a:cs typeface="Arial" panose="020B0604020202020204" pitchFamily="34" charset="0"/>
              </a:rPr>
              <a:t>Working independently look for an article related to your topic on google scholar and read the method/data analysis section. </a:t>
            </a:r>
          </a:p>
          <a:p>
            <a:pPr marL="0" indent="0">
              <a:buNone/>
            </a:pPr>
            <a:endParaRPr lang="en-GB" sz="2800">
              <a:latin typeface="Arial" panose="020B0604020202020204" pitchFamily="34" charset="0"/>
              <a:cs typeface="Arial" panose="020B0604020202020204" pitchFamily="34" charset="0"/>
            </a:endParaRPr>
          </a:p>
          <a:p>
            <a:pPr marL="0" indent="0">
              <a:buNone/>
            </a:pPr>
            <a:r>
              <a:rPr lang="en-GB" sz="2800">
                <a:latin typeface="Arial" panose="020B0604020202020204" pitchFamily="34" charset="0"/>
                <a:cs typeface="Arial" panose="020B0604020202020204" pitchFamily="34" charset="0"/>
              </a:rPr>
              <a:t>Find out:</a:t>
            </a:r>
          </a:p>
          <a:p>
            <a:pPr>
              <a:buFont typeface="Wingdings" panose="05000000000000000000" pitchFamily="2" charset="2"/>
              <a:buChar char="§"/>
            </a:pPr>
            <a:r>
              <a:rPr lang="en-GB" sz="2800">
                <a:latin typeface="Arial" panose="020B0604020202020204" pitchFamily="34" charset="0"/>
                <a:cs typeface="Arial" panose="020B0604020202020204" pitchFamily="34" charset="0"/>
              </a:rPr>
              <a:t>The participants that took part in the study</a:t>
            </a:r>
          </a:p>
          <a:p>
            <a:pPr>
              <a:buFont typeface="Wingdings" panose="05000000000000000000" pitchFamily="2" charset="2"/>
              <a:buChar char="§"/>
            </a:pPr>
            <a:r>
              <a:rPr lang="en-GB" sz="2800">
                <a:latin typeface="Arial" panose="020B0604020202020204" pitchFamily="34" charset="0"/>
                <a:cs typeface="Arial" panose="020B0604020202020204" pitchFamily="34" charset="0"/>
              </a:rPr>
              <a:t>The research design that was used</a:t>
            </a:r>
          </a:p>
          <a:p>
            <a:pPr>
              <a:buFont typeface="Wingdings" panose="05000000000000000000" pitchFamily="2" charset="2"/>
              <a:buChar char="§"/>
            </a:pPr>
            <a:r>
              <a:rPr lang="en-GB" sz="2800">
                <a:latin typeface="Arial" panose="020B0604020202020204" pitchFamily="34" charset="0"/>
                <a:cs typeface="Arial" panose="020B0604020202020204" pitchFamily="34" charset="0"/>
              </a:rPr>
              <a:t>How the data were collected and analysed. Then</a:t>
            </a:r>
          </a:p>
          <a:p>
            <a:pPr marL="0" indent="0">
              <a:buNone/>
            </a:pPr>
            <a:endParaRPr lang="en-GB" sz="2800">
              <a:latin typeface="Arial" panose="020B0604020202020204" pitchFamily="34" charset="0"/>
              <a:cs typeface="Arial" panose="020B0604020202020204" pitchFamily="34" charset="0"/>
            </a:endParaRPr>
          </a:p>
          <a:p>
            <a:pPr marL="0" indent="0">
              <a:buNone/>
            </a:pPr>
            <a:endParaRPr lang="en-GB" sz="2800">
              <a:latin typeface="Arial" panose="020B0604020202020204" pitchFamily="34" charset="0"/>
              <a:cs typeface="Arial" panose="020B0604020202020204" pitchFamily="34" charset="0"/>
            </a:endParaRPr>
          </a:p>
          <a:p>
            <a:pPr marL="0" indent="0" algn="ctr">
              <a:buNone/>
            </a:pPr>
            <a:r>
              <a:rPr lang="en-GB" sz="2800" b="1">
                <a:latin typeface="Arial" panose="020B0604020202020204" pitchFamily="34" charset="0"/>
                <a:cs typeface="Arial" panose="020B0604020202020204" pitchFamily="34" charset="0"/>
              </a:rPr>
              <a:t>Feedback your findings to the whole class</a:t>
            </a:r>
          </a:p>
          <a:p>
            <a:endParaRPr lang="en-GB">
              <a:latin typeface="Arial" panose="020B0604020202020204" pitchFamily="34" charset="0"/>
              <a:cs typeface="Arial" panose="020B0604020202020204" pitchFamily="34" charset="0"/>
              <a:hlinkClick r:id="rId4"/>
            </a:endParaRPr>
          </a:p>
          <a:p>
            <a:endParaRPr lang="en-GB">
              <a:hlinkClick r:id="rId4"/>
            </a:endParaRPr>
          </a:p>
          <a:p>
            <a:endParaRPr lang="en-GB"/>
          </a:p>
        </p:txBody>
      </p:sp>
      <p:sp>
        <p:nvSpPr>
          <p:cNvPr id="4" name="Rectangle 3">
            <a:extLst>
              <a:ext uri="{FF2B5EF4-FFF2-40B4-BE49-F238E27FC236}">
                <a16:creationId xmlns:a16="http://schemas.microsoft.com/office/drawing/2014/main" id="{0FB354CC-5124-4FA7-A1F4-B7038F9A02B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0255625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70E54-2AC5-4144-9BF6-E868FDB3D6F9}"/>
              </a:ext>
            </a:extLst>
          </p:cNvPr>
          <p:cNvSpPr>
            <a:spLocks noGrp="1"/>
          </p:cNvSpPr>
          <p:nvPr>
            <p:ph type="title"/>
          </p:nvPr>
        </p:nvSpPr>
        <p:spPr>
          <a:xfrm>
            <a:off x="197768" y="188640"/>
            <a:ext cx="8748464" cy="1252728"/>
          </a:xfrm>
        </p:spPr>
        <p:txBody>
          <a:bodyPr>
            <a:normAutofit/>
          </a:bodyPr>
          <a:lstStyle/>
          <a:p>
            <a:r>
              <a:rPr lang="en-GB" b="1">
                <a:solidFill>
                  <a:schemeClr val="tx1"/>
                </a:solidFill>
              </a:rPr>
              <a:t>For example</a:t>
            </a:r>
          </a:p>
        </p:txBody>
      </p:sp>
      <p:sp>
        <p:nvSpPr>
          <p:cNvPr id="3" name="Rectangle 2">
            <a:extLst>
              <a:ext uri="{FF2B5EF4-FFF2-40B4-BE49-F238E27FC236}">
                <a16:creationId xmlns:a16="http://schemas.microsoft.com/office/drawing/2014/main" id="{EC399A6B-A311-4AC2-A7A2-706DAC179D00}"/>
              </a:ext>
            </a:extLst>
          </p:cNvPr>
          <p:cNvSpPr/>
          <p:nvPr/>
        </p:nvSpPr>
        <p:spPr>
          <a:xfrm>
            <a:off x="1259632" y="1700808"/>
            <a:ext cx="7056784" cy="3662541"/>
          </a:xfrm>
          <a:prstGeom prst="rect">
            <a:avLst/>
          </a:prstGeom>
        </p:spPr>
        <p:txBody>
          <a:bodyPr wrap="square">
            <a:spAutoFit/>
          </a:bodyPr>
          <a:lstStyle/>
          <a:p>
            <a:r>
              <a:rPr lang="en-GB" sz="2400">
                <a:latin typeface="Arial" panose="020B0604020202020204" pitchFamily="34" charset="0"/>
                <a:cs typeface="Arial" panose="020B0604020202020204" pitchFamily="34" charset="0"/>
              </a:rPr>
              <a:t>Data analysis will be conducted using:</a:t>
            </a:r>
          </a:p>
          <a:p>
            <a:pPr marL="342900" indent="-342900">
              <a:buFont typeface="Arial" panose="020B0604020202020204" pitchFamily="34" charset="0"/>
              <a:buChar char="•"/>
            </a:pPr>
            <a:endParaRPr lang="en-GB" sz="240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a:latin typeface="Arial" panose="020B0604020202020204" pitchFamily="34" charset="0"/>
                <a:cs typeface="Arial" panose="020B0604020202020204" pitchFamily="34" charset="0"/>
              </a:rPr>
              <a:t>Descriptive statistics </a:t>
            </a:r>
          </a:p>
          <a:p>
            <a:pPr marL="342900" indent="-342900">
              <a:buFont typeface="Arial" panose="020B0604020202020204" pitchFamily="34" charset="0"/>
              <a:buChar char="•"/>
            </a:pPr>
            <a:r>
              <a:rPr lang="en-GB" sz="2400">
                <a:latin typeface="Arial" panose="020B0604020202020204" pitchFamily="34" charset="0"/>
                <a:cs typeface="Arial" panose="020B0604020202020204" pitchFamily="34" charset="0"/>
              </a:rPr>
              <a:t>Binomial logistic regression models </a:t>
            </a:r>
          </a:p>
          <a:p>
            <a:pPr marL="342900" indent="-342900">
              <a:buFont typeface="Arial" panose="020B0604020202020204" pitchFamily="34" charset="0"/>
              <a:buChar char="•"/>
            </a:pPr>
            <a:r>
              <a:rPr lang="en-GB" sz="2400">
                <a:latin typeface="Arial" panose="020B0604020202020204" pitchFamily="34" charset="0"/>
                <a:cs typeface="Arial" panose="020B0604020202020204" pitchFamily="34" charset="0"/>
              </a:rPr>
              <a:t>Multivariate adjusted binary logistic regression models</a:t>
            </a:r>
          </a:p>
          <a:p>
            <a:pPr marL="342900" indent="-342900">
              <a:buFont typeface="Arial" panose="020B0604020202020204" pitchFamily="34" charset="0"/>
              <a:buChar char="•"/>
            </a:pPr>
            <a:r>
              <a:rPr lang="en-GB" sz="2400">
                <a:latin typeface="Arial" panose="020B0604020202020204" pitchFamily="34" charset="0"/>
                <a:cs typeface="Arial" panose="020B0604020202020204" pitchFamily="34" charset="0"/>
              </a:rPr>
              <a:t>Multivariate adjusted Cox regression models </a:t>
            </a:r>
          </a:p>
          <a:p>
            <a:pPr marL="342900" indent="-342900">
              <a:buFont typeface="Arial" panose="020B0604020202020204" pitchFamily="34" charset="0"/>
              <a:buChar char="•"/>
            </a:pPr>
            <a:r>
              <a:rPr lang="en-GB" sz="2400">
                <a:latin typeface="Arial" panose="020B0604020202020204" pitchFamily="34" charset="0"/>
                <a:cs typeface="Arial" panose="020B0604020202020204" pitchFamily="34" charset="0"/>
              </a:rPr>
              <a:t>Thematic analysis</a:t>
            </a:r>
          </a:p>
          <a:p>
            <a:endParaRPr lang="en-GB" sz="2000"/>
          </a:p>
          <a:p>
            <a:endParaRPr lang="en-GB" sz="2000">
              <a:solidFill>
                <a:schemeClr val="tx2"/>
              </a:solidFill>
            </a:endParaRPr>
          </a:p>
        </p:txBody>
      </p:sp>
    </p:spTree>
    <p:extLst>
      <p:ext uri="{BB962C8B-B14F-4D97-AF65-F5344CB8AC3E}">
        <p14:creationId xmlns:p14="http://schemas.microsoft.com/office/powerpoint/2010/main" val="51657919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253BB-9809-1F76-711D-2D50FA2333D8}"/>
              </a:ext>
            </a:extLst>
          </p:cNvPr>
          <p:cNvSpPr>
            <a:spLocks noGrp="1"/>
          </p:cNvSpPr>
          <p:nvPr>
            <p:ph type="title"/>
          </p:nvPr>
        </p:nvSpPr>
        <p:spPr/>
        <p:txBody>
          <a:bodyPr/>
          <a:lstStyle/>
          <a:p>
            <a:r>
              <a:rPr lang="en-GB" b="1"/>
              <a:t>Ethical considerations </a:t>
            </a:r>
          </a:p>
        </p:txBody>
      </p:sp>
      <p:sp>
        <p:nvSpPr>
          <p:cNvPr id="3" name="Content Placeholder 2">
            <a:extLst>
              <a:ext uri="{FF2B5EF4-FFF2-40B4-BE49-F238E27FC236}">
                <a16:creationId xmlns:a16="http://schemas.microsoft.com/office/drawing/2014/main" id="{087DF895-5085-28A0-9FF9-EAE2D2B62E36}"/>
              </a:ext>
            </a:extLst>
          </p:cNvPr>
          <p:cNvSpPr>
            <a:spLocks noGrp="1"/>
          </p:cNvSpPr>
          <p:nvPr>
            <p:ph idx="1"/>
          </p:nvPr>
        </p:nvSpPr>
        <p:spPr/>
        <p:txBody>
          <a:bodyPr>
            <a:normAutofit/>
          </a:bodyPr>
          <a:lstStyle/>
          <a:p>
            <a:r>
              <a:rPr lang="en-GB" sz="2800">
                <a:latin typeface="Arial" panose="020B0604020202020204" pitchFamily="34" charset="0"/>
                <a:cs typeface="Arial" panose="020B0604020202020204" pitchFamily="34" charset="0"/>
              </a:rPr>
              <a:t>Main principles and knowledge of ethical issues in research must be well explained in relation to your proposed research.</a:t>
            </a:r>
          </a:p>
          <a:p>
            <a:r>
              <a:rPr lang="en-GB" sz="2800">
                <a:latin typeface="Arial" panose="020B0604020202020204" pitchFamily="34" charset="0"/>
                <a:cs typeface="Arial" panose="020B0604020202020204" pitchFamily="34" charset="0"/>
              </a:rPr>
              <a:t>Make it clear to your audience what ethical considerations are and how you will ensure that your data is collected and analysed in an ethical way. </a:t>
            </a:r>
          </a:p>
        </p:txBody>
      </p:sp>
      <p:sp>
        <p:nvSpPr>
          <p:cNvPr id="4" name="Rectangle 3">
            <a:extLst>
              <a:ext uri="{FF2B5EF4-FFF2-40B4-BE49-F238E27FC236}">
                <a16:creationId xmlns:a16="http://schemas.microsoft.com/office/drawing/2014/main" id="{F1AB4F3C-E125-4AFA-A17E-F47EDCAB0EAA}"/>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2190500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6746A-6872-44E0-BB31-015B4336DF3D}"/>
              </a:ext>
            </a:extLst>
          </p:cNvPr>
          <p:cNvSpPr>
            <a:spLocks noGrp="1"/>
          </p:cNvSpPr>
          <p:nvPr>
            <p:ph type="title"/>
          </p:nvPr>
        </p:nvSpPr>
        <p:spPr/>
        <p:txBody>
          <a:bodyPr/>
          <a:lstStyle/>
          <a:p>
            <a:pPr algn="ctr"/>
            <a:r>
              <a:rPr lang="en-GB" b="1">
                <a:latin typeface="Arial" panose="020B0604020202020204" pitchFamily="34" charset="0"/>
                <a:cs typeface="Arial" panose="020B0604020202020204" pitchFamily="34" charset="0"/>
              </a:rPr>
              <a:t>Activity </a:t>
            </a:r>
            <a:endParaRPr lang="en-GB"/>
          </a:p>
        </p:txBody>
      </p:sp>
      <p:sp>
        <p:nvSpPr>
          <p:cNvPr id="3" name="Content Placeholder 2">
            <a:extLst>
              <a:ext uri="{FF2B5EF4-FFF2-40B4-BE49-F238E27FC236}">
                <a16:creationId xmlns:a16="http://schemas.microsoft.com/office/drawing/2014/main" id="{881C3C0D-DD46-4EA8-BB36-D30D1354BDDB}"/>
              </a:ext>
            </a:extLst>
          </p:cNvPr>
          <p:cNvSpPr>
            <a:spLocks noGrp="1"/>
          </p:cNvSpPr>
          <p:nvPr>
            <p:ph idx="1"/>
          </p:nvPr>
        </p:nvSpPr>
        <p:spPr>
          <a:xfrm>
            <a:off x="611560" y="1340768"/>
            <a:ext cx="8229600" cy="4032448"/>
          </a:xfrm>
        </p:spPr>
        <p:txBody>
          <a:bodyPr>
            <a:normAutofit/>
          </a:bodyPr>
          <a:lstStyle/>
          <a:p>
            <a:pPr marL="0" indent="0">
              <a:buNone/>
            </a:pPr>
            <a:r>
              <a:rPr lang="en-GB" sz="2800">
                <a:latin typeface="Arial" panose="020B0604020202020204" pitchFamily="34" charset="0"/>
                <a:cs typeface="Arial" panose="020B0604020202020204" pitchFamily="34" charset="0"/>
              </a:rPr>
              <a:t>Working independently highlight all the ethical issues that must be considered in any research and what each entails.</a:t>
            </a:r>
          </a:p>
          <a:p>
            <a:pPr marL="0" indent="0">
              <a:buNone/>
            </a:pPr>
            <a:endParaRPr lang="en-GB" sz="2800">
              <a:latin typeface="Arial" panose="020B0604020202020204" pitchFamily="34" charset="0"/>
              <a:cs typeface="Arial" panose="020B0604020202020204" pitchFamily="34" charset="0"/>
            </a:endParaRPr>
          </a:p>
          <a:p>
            <a:pPr marL="0" indent="0">
              <a:buNone/>
            </a:pPr>
            <a:endParaRPr lang="en-GB" sz="2800">
              <a:latin typeface="Arial" panose="020B0604020202020204" pitchFamily="34" charset="0"/>
              <a:cs typeface="Arial" panose="020B0604020202020204" pitchFamily="34" charset="0"/>
            </a:endParaRPr>
          </a:p>
          <a:p>
            <a:pPr marL="0" indent="0">
              <a:buNone/>
            </a:pPr>
            <a:endParaRPr lang="en-GB" sz="2800">
              <a:latin typeface="Arial" panose="020B0604020202020204" pitchFamily="34" charset="0"/>
              <a:cs typeface="Arial" panose="020B0604020202020204" pitchFamily="34" charset="0"/>
            </a:endParaRPr>
          </a:p>
          <a:p>
            <a:pPr marL="0" indent="0">
              <a:buNone/>
            </a:pPr>
            <a:endParaRPr lang="en-GB" sz="2800">
              <a:latin typeface="Arial" panose="020B0604020202020204" pitchFamily="34" charset="0"/>
              <a:cs typeface="Arial" panose="020B0604020202020204" pitchFamily="34" charset="0"/>
            </a:endParaRPr>
          </a:p>
          <a:p>
            <a:pPr marL="0" indent="0" algn="ctr">
              <a:buNone/>
            </a:pPr>
            <a:r>
              <a:rPr lang="en-GB" sz="2800" b="1">
                <a:latin typeface="Arial" panose="020B0604020202020204" pitchFamily="34" charset="0"/>
                <a:cs typeface="Arial" panose="020B0604020202020204" pitchFamily="34" charset="0"/>
              </a:rPr>
              <a:t>Feedback your findings to the whole class</a:t>
            </a:r>
          </a:p>
          <a:p>
            <a:endParaRPr lang="en-GB">
              <a:latin typeface="Arial" panose="020B0604020202020204" pitchFamily="34" charset="0"/>
              <a:cs typeface="Arial" panose="020B0604020202020204" pitchFamily="34" charset="0"/>
              <a:hlinkClick r:id="rId4"/>
            </a:endParaRPr>
          </a:p>
          <a:p>
            <a:endParaRPr lang="en-GB">
              <a:hlinkClick r:id="rId4"/>
            </a:endParaRPr>
          </a:p>
          <a:p>
            <a:endParaRPr lang="en-GB"/>
          </a:p>
        </p:txBody>
      </p:sp>
      <p:sp>
        <p:nvSpPr>
          <p:cNvPr id="4" name="Rectangle 3">
            <a:extLst>
              <a:ext uri="{FF2B5EF4-FFF2-40B4-BE49-F238E27FC236}">
                <a16:creationId xmlns:a16="http://schemas.microsoft.com/office/drawing/2014/main" id="{0FB354CC-5124-4FA7-A1F4-B7038F9A02B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4002117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EB382-D47F-3014-4FBD-400B17CB2833}"/>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Implication of research</a:t>
            </a:r>
          </a:p>
        </p:txBody>
      </p:sp>
      <p:sp>
        <p:nvSpPr>
          <p:cNvPr id="3" name="Content Placeholder 2">
            <a:extLst>
              <a:ext uri="{FF2B5EF4-FFF2-40B4-BE49-F238E27FC236}">
                <a16:creationId xmlns:a16="http://schemas.microsoft.com/office/drawing/2014/main" id="{2D8A8B27-E749-9B99-8D16-307DA8992B3C}"/>
              </a:ext>
            </a:extLst>
          </p:cNvPr>
          <p:cNvSpPr>
            <a:spLocks noGrp="1"/>
          </p:cNvSpPr>
          <p:nvPr>
            <p:ph idx="1"/>
          </p:nvPr>
        </p:nvSpPr>
        <p:spPr/>
        <p:txBody>
          <a:bodyPr>
            <a:normAutofit fontScale="92500" lnSpcReduction="20000"/>
          </a:bodyPr>
          <a:lstStyle/>
          <a:p>
            <a:r>
              <a:rPr lang="en-GB">
                <a:latin typeface="Arial" panose="020B0604020202020204" pitchFamily="34" charset="0"/>
                <a:cs typeface="Arial" panose="020B0604020202020204" pitchFamily="34" charset="0"/>
              </a:rPr>
              <a:t>To conclude the proposal explore the potential implications of your research. Emphasise what you aim to contribute to knowledge and the significance</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Keep this brief – don’t make assumptions because you are not actually doing the research so cannot presume what you will find</a:t>
            </a:r>
          </a:p>
        </p:txBody>
      </p:sp>
    </p:spTree>
    <p:extLst>
      <p:ext uri="{BB962C8B-B14F-4D97-AF65-F5344CB8AC3E}">
        <p14:creationId xmlns:p14="http://schemas.microsoft.com/office/powerpoint/2010/main" val="16839765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37B3D-B8EE-1824-8236-6C8CE6D1D676}"/>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Implication of research</a:t>
            </a:r>
            <a:endParaRPr lang="en-GB"/>
          </a:p>
        </p:txBody>
      </p:sp>
      <p:sp>
        <p:nvSpPr>
          <p:cNvPr id="3" name="Content Placeholder 2">
            <a:extLst>
              <a:ext uri="{FF2B5EF4-FFF2-40B4-BE49-F238E27FC236}">
                <a16:creationId xmlns:a16="http://schemas.microsoft.com/office/drawing/2014/main" id="{B27B6CF9-AAE6-0C6D-F3B2-9EC1E48E664B}"/>
              </a:ext>
            </a:extLst>
          </p:cNvPr>
          <p:cNvSpPr>
            <a:spLocks noGrp="1"/>
          </p:cNvSpPr>
          <p:nvPr>
            <p:ph idx="1"/>
          </p:nvPr>
        </p:nvSpPr>
        <p:spPr/>
        <p:txBody>
          <a:bodyPr>
            <a:normAutofit fontScale="85000" lnSpcReduction="10000"/>
          </a:bodyPr>
          <a:lstStyle/>
          <a:p>
            <a:pPr marL="0" indent="0">
              <a:buNone/>
            </a:pPr>
            <a:r>
              <a:rPr lang="en-GB">
                <a:latin typeface="Arial" panose="020B0604020202020204" pitchFamily="34" charset="0"/>
                <a:cs typeface="Arial" panose="020B0604020202020204" pitchFamily="34" charset="0"/>
              </a:rPr>
              <a:t>For example, your results might have implications to:</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Improve best practices/quality of care</a:t>
            </a:r>
          </a:p>
          <a:p>
            <a:r>
              <a:rPr lang="en-GB">
                <a:latin typeface="Arial" panose="020B0604020202020204" pitchFamily="34" charset="0"/>
                <a:cs typeface="Arial" panose="020B0604020202020204" pitchFamily="34" charset="0"/>
              </a:rPr>
              <a:t>Reduce risk</a:t>
            </a:r>
          </a:p>
          <a:p>
            <a:r>
              <a:rPr lang="en-GB">
                <a:latin typeface="Arial" panose="020B0604020202020204" pitchFamily="34" charset="0"/>
                <a:cs typeface="Arial" panose="020B0604020202020204" pitchFamily="34" charset="0"/>
              </a:rPr>
              <a:t>Inform policymaking decisions</a:t>
            </a:r>
          </a:p>
          <a:p>
            <a:r>
              <a:rPr lang="en-GB">
                <a:latin typeface="Arial" panose="020B0604020202020204" pitchFamily="34" charset="0"/>
                <a:cs typeface="Arial" panose="020B0604020202020204" pitchFamily="34" charset="0"/>
              </a:rPr>
              <a:t>Strengthen a theory or model</a:t>
            </a:r>
          </a:p>
          <a:p>
            <a:r>
              <a:rPr lang="en-GB">
                <a:latin typeface="Arial" panose="020B0604020202020204" pitchFamily="34" charset="0"/>
                <a:cs typeface="Arial" panose="020B0604020202020204" pitchFamily="34" charset="0"/>
              </a:rPr>
              <a:t>Change/improve poor practice</a:t>
            </a:r>
          </a:p>
          <a:p>
            <a:r>
              <a:rPr lang="en-GB">
                <a:latin typeface="Arial" panose="020B0604020202020204" pitchFamily="34" charset="0"/>
                <a:cs typeface="Arial" panose="020B0604020202020204" pitchFamily="34" charset="0"/>
              </a:rPr>
              <a:t>Create a basis for future research</a:t>
            </a:r>
          </a:p>
        </p:txBody>
      </p:sp>
    </p:spTree>
    <p:extLst>
      <p:ext uri="{BB962C8B-B14F-4D97-AF65-F5344CB8AC3E}">
        <p14:creationId xmlns:p14="http://schemas.microsoft.com/office/powerpoint/2010/main" val="5501967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B9F80-9DBF-DC60-3A45-1A9CEA3D92B3}"/>
              </a:ext>
            </a:extLst>
          </p:cNvPr>
          <p:cNvSpPr>
            <a:spLocks noGrp="1"/>
          </p:cNvSpPr>
          <p:nvPr>
            <p:ph type="title"/>
          </p:nvPr>
        </p:nvSpPr>
        <p:spPr/>
        <p:txBody>
          <a:bodyPr>
            <a:normAutofit/>
          </a:bodyPr>
          <a:lstStyle/>
          <a:p>
            <a:r>
              <a:rPr lang="en-GB" sz="3600" b="1"/>
              <a:t>Plan of Work and Time Schedule</a:t>
            </a:r>
          </a:p>
        </p:txBody>
      </p:sp>
      <p:sp>
        <p:nvSpPr>
          <p:cNvPr id="3" name="Content Placeholder 2">
            <a:extLst>
              <a:ext uri="{FF2B5EF4-FFF2-40B4-BE49-F238E27FC236}">
                <a16:creationId xmlns:a16="http://schemas.microsoft.com/office/drawing/2014/main" id="{7195690C-9266-1C64-ECEF-020F64A42555}"/>
              </a:ext>
            </a:extLst>
          </p:cNvPr>
          <p:cNvSpPr>
            <a:spLocks noGrp="1"/>
          </p:cNvSpPr>
          <p:nvPr>
            <p:ph idx="1"/>
          </p:nvPr>
        </p:nvSpPr>
        <p:spPr>
          <a:xfrm>
            <a:off x="457200" y="1600201"/>
            <a:ext cx="8229600" cy="3917032"/>
          </a:xfrm>
        </p:spPr>
        <p:txBody>
          <a:bodyPr>
            <a:normAutofit fontScale="92500" lnSpcReduction="10000"/>
          </a:bodyPr>
          <a:lstStyle/>
          <a:p>
            <a:pPr algn="l"/>
            <a:r>
              <a:rPr lang="en-GB" sz="3000">
                <a:latin typeface="Arial" panose="020B0604020202020204" pitchFamily="34" charset="0"/>
                <a:cs typeface="Arial" panose="020B0604020202020204" pitchFamily="34" charset="0"/>
              </a:rPr>
              <a:t>A research timeline helps to show when you plan to conduct your data collection, analysis and final report write-up. </a:t>
            </a:r>
          </a:p>
          <a:p>
            <a:pPr algn="l"/>
            <a:r>
              <a:rPr lang="en-GB" sz="3000">
                <a:latin typeface="Arial" panose="020B0604020202020204" pitchFamily="34" charset="0"/>
                <a:cs typeface="Arial" panose="020B0604020202020204" pitchFamily="34" charset="0"/>
              </a:rPr>
              <a:t>State what is planned for each of the weeks.</a:t>
            </a:r>
            <a:endParaRPr lang="en-GB" sz="3000" b="0" i="0">
              <a:solidFill>
                <a:srgbClr val="222222"/>
              </a:solidFill>
              <a:effectLst/>
              <a:latin typeface="Arial" panose="020B0604020202020204" pitchFamily="34" charset="0"/>
              <a:cs typeface="Arial" panose="020B0604020202020204" pitchFamily="34" charset="0"/>
            </a:endParaRPr>
          </a:p>
          <a:p>
            <a:pPr algn="l"/>
            <a:r>
              <a:rPr lang="en-GB" sz="3000" b="0" i="0">
                <a:solidFill>
                  <a:srgbClr val="222222"/>
                </a:solidFill>
                <a:effectLst/>
                <a:latin typeface="Arial" panose="020B0604020202020204" pitchFamily="34" charset="0"/>
                <a:cs typeface="Arial" panose="020B0604020202020204" pitchFamily="34" charset="0"/>
              </a:rPr>
              <a:t>You should include an outline of the various stages and corresponding timelines for developing and implementing the research, including writing up your report (thesis/dissertation).</a:t>
            </a:r>
          </a:p>
          <a:p>
            <a:endParaRPr lang="en-GB"/>
          </a:p>
        </p:txBody>
      </p:sp>
      <p:sp>
        <p:nvSpPr>
          <p:cNvPr id="4" name="Rectangle 3">
            <a:extLst>
              <a:ext uri="{FF2B5EF4-FFF2-40B4-BE49-F238E27FC236}">
                <a16:creationId xmlns:a16="http://schemas.microsoft.com/office/drawing/2014/main" id="{B505F9DF-8893-4C2B-98EB-3D0A2BC78C69}"/>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3266993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8A652-BD66-4EFA-B750-DC9725B2C381}"/>
              </a:ext>
            </a:extLst>
          </p:cNvPr>
          <p:cNvSpPr>
            <a:spLocks noGrp="1"/>
          </p:cNvSpPr>
          <p:nvPr>
            <p:ph type="title"/>
          </p:nvPr>
        </p:nvSpPr>
        <p:spPr>
          <a:xfrm>
            <a:off x="827584" y="188640"/>
            <a:ext cx="7886700" cy="994172"/>
          </a:xfrm>
        </p:spPr>
        <p:txBody>
          <a:bodyPr/>
          <a:lstStyle/>
          <a:p>
            <a:r>
              <a:rPr lang="en-GB" b="1">
                <a:cs typeface="Calibri Light"/>
              </a:rPr>
              <a:t>Timelines</a:t>
            </a:r>
            <a:endParaRPr lang="en-GB" b="1"/>
          </a:p>
        </p:txBody>
      </p:sp>
      <p:sp>
        <p:nvSpPr>
          <p:cNvPr id="3" name="Content Placeholder 2">
            <a:extLst>
              <a:ext uri="{FF2B5EF4-FFF2-40B4-BE49-F238E27FC236}">
                <a16:creationId xmlns:a16="http://schemas.microsoft.com/office/drawing/2014/main" id="{5D660E3C-9C2A-413B-AF42-C2CB6D190E5F}"/>
              </a:ext>
            </a:extLst>
          </p:cNvPr>
          <p:cNvSpPr>
            <a:spLocks noGrp="1"/>
          </p:cNvSpPr>
          <p:nvPr>
            <p:ph idx="1"/>
          </p:nvPr>
        </p:nvSpPr>
        <p:spPr>
          <a:xfrm>
            <a:off x="683568" y="1628800"/>
            <a:ext cx="7886700" cy="3263504"/>
          </a:xfrm>
        </p:spPr>
        <p:txBody>
          <a:bodyPr vert="horz" lIns="68580" tIns="34290" rIns="68580" bIns="34290" rtlCol="0" anchor="t">
            <a:normAutofit fontScale="85000" lnSpcReduction="20000"/>
          </a:bodyPr>
          <a:lstStyle/>
          <a:p>
            <a:r>
              <a:rPr lang="en-GB">
                <a:latin typeface="Arial" panose="020B0604020202020204" pitchFamily="34" charset="0"/>
                <a:cs typeface="Arial" panose="020B0604020202020204" pitchFamily="34" charset="0"/>
              </a:rPr>
              <a:t>List your planned activities – write down everything you need to do (turn your methodology into a step-by-step plan)</a:t>
            </a:r>
          </a:p>
          <a:p>
            <a:r>
              <a:rPr lang="en-GB">
                <a:latin typeface="Arial" panose="020B0604020202020204" pitchFamily="34" charset="0"/>
                <a:cs typeface="Arial" panose="020B0604020202020204" pitchFamily="34" charset="0"/>
              </a:rPr>
              <a:t>Note the time available (deadlines) - estimate a time for each item on your list </a:t>
            </a:r>
          </a:p>
          <a:p>
            <a:r>
              <a:rPr lang="en-GB">
                <a:latin typeface="Arial" panose="020B0604020202020204" pitchFamily="34" charset="0"/>
                <a:cs typeface="Arial" panose="020B0604020202020204" pitchFamily="34" charset="0"/>
              </a:rPr>
              <a:t>Prioritise activities </a:t>
            </a:r>
          </a:p>
          <a:p>
            <a:r>
              <a:rPr lang="en-GB">
                <a:latin typeface="Arial"/>
                <a:cs typeface="Arial"/>
              </a:rPr>
              <a:t>Use a </a:t>
            </a:r>
            <a:r>
              <a:rPr lang="en-GB">
                <a:solidFill>
                  <a:srgbClr val="FF0000"/>
                </a:solidFill>
                <a:latin typeface="Arial"/>
                <a:cs typeface="Arial"/>
              </a:rPr>
              <a:t>GANTT chart</a:t>
            </a:r>
            <a:r>
              <a:rPr lang="en-GB">
                <a:latin typeface="Arial"/>
                <a:cs typeface="Arial"/>
              </a:rPr>
              <a:t> (using Excel, Microsoft Project etc)</a:t>
            </a:r>
          </a:p>
          <a:p>
            <a:endParaRPr lang="en-GB">
              <a:cs typeface="Calibri"/>
            </a:endParaRPr>
          </a:p>
        </p:txBody>
      </p:sp>
    </p:spTree>
    <p:extLst>
      <p:ext uri="{BB962C8B-B14F-4D97-AF65-F5344CB8AC3E}">
        <p14:creationId xmlns:p14="http://schemas.microsoft.com/office/powerpoint/2010/main" val="9936292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10C41-D701-1120-6275-6F9706A717AD}"/>
              </a:ext>
            </a:extLst>
          </p:cNvPr>
          <p:cNvSpPr>
            <a:spLocks noGrp="1"/>
          </p:cNvSpPr>
          <p:nvPr>
            <p:ph type="title"/>
          </p:nvPr>
        </p:nvSpPr>
        <p:spPr/>
        <p:txBody>
          <a:bodyPr/>
          <a:lstStyle/>
          <a:p>
            <a:r>
              <a:rPr kumimoji="0" lang="en-GB" sz="3600" b="1" i="0" u="none" strike="noStrike" kern="1200" cap="none" spc="0" normalizeH="0" baseline="0" noProof="0">
                <a:ln>
                  <a:noFill/>
                </a:ln>
                <a:solidFill>
                  <a:prstClr val="black"/>
                </a:solidFill>
                <a:effectLst/>
                <a:uLnTx/>
                <a:uFillTx/>
                <a:latin typeface="Myriad Pro"/>
                <a:ea typeface="+mj-ea"/>
                <a:cs typeface="+mj-cs"/>
              </a:rPr>
              <a:t>Example of Research Timeline</a:t>
            </a:r>
            <a:endParaRPr lang="en-GB"/>
          </a:p>
        </p:txBody>
      </p:sp>
      <p:pic>
        <p:nvPicPr>
          <p:cNvPr id="5" name="Content Placeholder 4">
            <a:extLst>
              <a:ext uri="{FF2B5EF4-FFF2-40B4-BE49-F238E27FC236}">
                <a16:creationId xmlns:a16="http://schemas.microsoft.com/office/drawing/2014/main" id="{1AC04CC1-326C-3FDA-9327-202238BF2216}"/>
              </a:ext>
            </a:extLst>
          </p:cNvPr>
          <p:cNvPicPr>
            <a:picLocks noGrp="1" noChangeAspect="1"/>
          </p:cNvPicPr>
          <p:nvPr>
            <p:ph idx="1"/>
          </p:nvPr>
        </p:nvPicPr>
        <p:blipFill>
          <a:blip r:embed="rId3"/>
          <a:stretch>
            <a:fillRect/>
          </a:stretch>
        </p:blipFill>
        <p:spPr>
          <a:xfrm>
            <a:off x="1621094" y="1349253"/>
            <a:ext cx="6116735" cy="1051914"/>
          </a:xfrm>
        </p:spPr>
      </p:pic>
      <p:pic>
        <p:nvPicPr>
          <p:cNvPr id="4" name="Picture 3">
            <a:extLst>
              <a:ext uri="{FF2B5EF4-FFF2-40B4-BE49-F238E27FC236}">
                <a16:creationId xmlns:a16="http://schemas.microsoft.com/office/drawing/2014/main" id="{2F107879-65B2-AC1E-2CFE-A1E236E9D2BE}"/>
              </a:ext>
            </a:extLst>
          </p:cNvPr>
          <p:cNvPicPr>
            <a:picLocks noChangeAspect="1"/>
          </p:cNvPicPr>
          <p:nvPr/>
        </p:nvPicPr>
        <p:blipFill>
          <a:blip r:embed="rId4"/>
          <a:stretch>
            <a:fillRect/>
          </a:stretch>
        </p:blipFill>
        <p:spPr>
          <a:xfrm>
            <a:off x="1409794" y="2351344"/>
            <a:ext cx="6480720" cy="2834041"/>
          </a:xfrm>
          <a:prstGeom prst="rect">
            <a:avLst/>
          </a:prstGeom>
        </p:spPr>
      </p:pic>
    </p:spTree>
    <p:extLst>
      <p:ext uri="{BB962C8B-B14F-4D97-AF65-F5344CB8AC3E}">
        <p14:creationId xmlns:p14="http://schemas.microsoft.com/office/powerpoint/2010/main" val="25115670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D8886-B531-43A6-9B6A-A06E19861F93}"/>
              </a:ext>
            </a:extLst>
          </p:cNvPr>
          <p:cNvSpPr>
            <a:spLocks noGrp="1"/>
          </p:cNvSpPr>
          <p:nvPr>
            <p:ph type="title"/>
          </p:nvPr>
        </p:nvSpPr>
        <p:spPr>
          <a:xfrm>
            <a:off x="755576" y="260648"/>
            <a:ext cx="7886700" cy="994172"/>
          </a:xfrm>
        </p:spPr>
        <p:txBody>
          <a:bodyPr>
            <a:normAutofit/>
          </a:bodyPr>
          <a:lstStyle/>
          <a:p>
            <a:r>
              <a:rPr lang="en-GB">
                <a:latin typeface="Arial"/>
                <a:cs typeface="Arial"/>
              </a:rPr>
              <a:t>Example of Gantt Chart</a:t>
            </a:r>
          </a:p>
        </p:txBody>
      </p:sp>
      <p:pic>
        <p:nvPicPr>
          <p:cNvPr id="3" name="Picture 2">
            <a:extLst>
              <a:ext uri="{FF2B5EF4-FFF2-40B4-BE49-F238E27FC236}">
                <a16:creationId xmlns:a16="http://schemas.microsoft.com/office/drawing/2014/main" id="{2008169E-49DF-39E7-9DE3-2D9EBEAAA391}"/>
              </a:ext>
            </a:extLst>
          </p:cNvPr>
          <p:cNvPicPr>
            <a:picLocks noChangeAspect="1"/>
          </p:cNvPicPr>
          <p:nvPr/>
        </p:nvPicPr>
        <p:blipFill>
          <a:blip r:embed="rId2"/>
          <a:stretch>
            <a:fillRect/>
          </a:stretch>
        </p:blipFill>
        <p:spPr>
          <a:xfrm>
            <a:off x="0" y="1411165"/>
            <a:ext cx="9144000" cy="3859823"/>
          </a:xfrm>
          <a:prstGeom prst="rect">
            <a:avLst/>
          </a:prstGeom>
        </p:spPr>
      </p:pic>
    </p:spTree>
    <p:extLst>
      <p:ext uri="{BB962C8B-B14F-4D97-AF65-F5344CB8AC3E}">
        <p14:creationId xmlns:p14="http://schemas.microsoft.com/office/powerpoint/2010/main" val="26360044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DF0DC-0B07-D1B5-F792-264C5D57D7DE}"/>
              </a:ext>
            </a:extLst>
          </p:cNvPr>
          <p:cNvSpPr>
            <a:spLocks noGrp="1"/>
          </p:cNvSpPr>
          <p:nvPr>
            <p:ph type="title"/>
          </p:nvPr>
        </p:nvSpPr>
        <p:spPr/>
        <p:txBody>
          <a:bodyPr>
            <a:normAutofit/>
          </a:bodyPr>
          <a:lstStyle/>
          <a:p>
            <a:r>
              <a:rPr lang="en-GB" b="1" i="0">
                <a:solidFill>
                  <a:srgbClr val="222222"/>
                </a:solidFill>
                <a:effectLst/>
              </a:rPr>
              <a:t>References</a:t>
            </a:r>
            <a:endParaRPr lang="en-GB"/>
          </a:p>
        </p:txBody>
      </p:sp>
      <p:sp>
        <p:nvSpPr>
          <p:cNvPr id="3" name="Content Placeholder 2">
            <a:extLst>
              <a:ext uri="{FF2B5EF4-FFF2-40B4-BE49-F238E27FC236}">
                <a16:creationId xmlns:a16="http://schemas.microsoft.com/office/drawing/2014/main" id="{D4E6E15C-F908-7B84-9073-4E5B544BB439}"/>
              </a:ext>
            </a:extLst>
          </p:cNvPr>
          <p:cNvSpPr>
            <a:spLocks noGrp="1"/>
          </p:cNvSpPr>
          <p:nvPr>
            <p:ph idx="1"/>
          </p:nvPr>
        </p:nvSpPr>
        <p:spPr/>
        <p:txBody>
          <a:bodyPr/>
          <a:lstStyle/>
          <a:p>
            <a:pPr marL="0" indent="0" algn="l">
              <a:buNone/>
            </a:pPr>
            <a:r>
              <a:rPr lang="en-GB" b="0" i="0">
                <a:solidFill>
                  <a:srgbClr val="222222"/>
                </a:solidFill>
                <a:effectLst/>
                <a:latin typeface="Arial" panose="020B0604020202020204" pitchFamily="34" charset="0"/>
                <a:cs typeface="Arial" panose="020B0604020202020204" pitchFamily="34" charset="0"/>
              </a:rPr>
              <a:t>You should include:</a:t>
            </a:r>
          </a:p>
          <a:p>
            <a:pPr algn="l">
              <a:buFont typeface="Arial" panose="020B0604020202020204" pitchFamily="34" charset="0"/>
              <a:buChar char="•"/>
            </a:pPr>
            <a:r>
              <a:rPr lang="en-GB" b="0" i="0">
                <a:solidFill>
                  <a:srgbClr val="222222"/>
                </a:solidFill>
                <a:effectLst/>
                <a:latin typeface="Arial" panose="020B0604020202020204" pitchFamily="34" charset="0"/>
                <a:cs typeface="Arial" panose="020B0604020202020204" pitchFamily="34" charset="0"/>
              </a:rPr>
              <a:t>a list of references to key articles and texts discussed within your research proposal</a:t>
            </a:r>
          </a:p>
          <a:p>
            <a:pPr algn="l">
              <a:buFont typeface="Arial" panose="020B0604020202020204" pitchFamily="34" charset="0"/>
              <a:buChar char="•"/>
            </a:pPr>
            <a:r>
              <a:rPr lang="en-GB">
                <a:solidFill>
                  <a:srgbClr val="222222"/>
                </a:solidFill>
                <a:latin typeface="Arial" panose="020B0604020202020204" pitchFamily="34" charset="0"/>
                <a:cs typeface="Arial" panose="020B0604020202020204" pitchFamily="34" charset="0"/>
              </a:rPr>
              <a:t>Ensure you </a:t>
            </a:r>
            <a:r>
              <a:rPr lang="en-GB" b="0" i="0">
                <a:solidFill>
                  <a:srgbClr val="222222"/>
                </a:solidFill>
                <a:effectLst/>
                <a:latin typeface="Arial" panose="020B0604020202020204" pitchFamily="34" charset="0"/>
                <a:cs typeface="Arial" panose="020B0604020202020204" pitchFamily="34" charset="0"/>
              </a:rPr>
              <a:t>select appropriate sources  that are relevant to the proposed research.</a:t>
            </a:r>
          </a:p>
          <a:p>
            <a:endParaRPr lang="en-GB"/>
          </a:p>
        </p:txBody>
      </p:sp>
      <p:sp>
        <p:nvSpPr>
          <p:cNvPr id="4" name="Rectangle 3">
            <a:extLst>
              <a:ext uri="{FF2B5EF4-FFF2-40B4-BE49-F238E27FC236}">
                <a16:creationId xmlns:a16="http://schemas.microsoft.com/office/drawing/2014/main" id="{16E99C14-A92D-4F26-8FD4-50C5DBFD038F}"/>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5068691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FCB2F-BE92-987F-18E1-A693D3F9934C}"/>
              </a:ext>
            </a:extLst>
          </p:cNvPr>
          <p:cNvSpPr>
            <a:spLocks noGrp="1"/>
          </p:cNvSpPr>
          <p:nvPr>
            <p:ph type="title"/>
          </p:nvPr>
        </p:nvSpPr>
        <p:spPr/>
        <p:txBody>
          <a:bodyPr>
            <a:normAutofit fontScale="90000"/>
          </a:bodyPr>
          <a:lstStyle/>
          <a:p>
            <a:r>
              <a:rPr lang="en-GB" sz="3200" b="1"/>
              <a:t>Arrangement of Individual Presentation</a:t>
            </a:r>
          </a:p>
        </p:txBody>
      </p:sp>
      <p:sp>
        <p:nvSpPr>
          <p:cNvPr id="3" name="Content Placeholder 2">
            <a:extLst>
              <a:ext uri="{FF2B5EF4-FFF2-40B4-BE49-F238E27FC236}">
                <a16:creationId xmlns:a16="http://schemas.microsoft.com/office/drawing/2014/main" id="{7944D532-5BD1-0F44-5A00-888BAD92702F}"/>
              </a:ext>
            </a:extLst>
          </p:cNvPr>
          <p:cNvSpPr>
            <a:spLocks noGrp="1"/>
          </p:cNvSpPr>
          <p:nvPr>
            <p:ph idx="1"/>
          </p:nvPr>
        </p:nvSpPr>
        <p:spPr>
          <a:xfrm>
            <a:off x="166765" y="1534619"/>
            <a:ext cx="2589552" cy="3935769"/>
          </a:xfrm>
        </p:spPr>
        <p:txBody>
          <a:bodyPr vert="horz" lIns="91440" tIns="45720" rIns="91440" bIns="45720" rtlCol="0" anchor="t">
            <a:normAutofit lnSpcReduction="10000"/>
          </a:bodyPr>
          <a:lstStyle/>
          <a:p>
            <a:r>
              <a:rPr lang="en-GB" sz="2000">
                <a:latin typeface="Arial"/>
                <a:cs typeface="Arial"/>
              </a:rPr>
              <a:t>Time limit: </a:t>
            </a:r>
            <a:r>
              <a:rPr lang="en-GB" sz="2000" b="1">
                <a:latin typeface="Arial"/>
                <a:cs typeface="Arial"/>
              </a:rPr>
              <a:t>15 mins @</a:t>
            </a:r>
          </a:p>
          <a:p>
            <a:endParaRPr lang="en-GB" sz="2000">
              <a:latin typeface="Arial"/>
              <a:cs typeface="Arial"/>
            </a:endParaRPr>
          </a:p>
          <a:p>
            <a:r>
              <a:rPr lang="en-GB" sz="2000">
                <a:latin typeface="Arial"/>
                <a:cs typeface="Arial"/>
              </a:rPr>
              <a:t>Suggested slides no.: 8-12</a:t>
            </a:r>
            <a:endParaRPr lang="en-GB" sz="2000">
              <a:latin typeface="Arial" panose="020B0604020202020204" pitchFamily="34" charset="0"/>
              <a:cs typeface="Arial" panose="020B0604020202020204" pitchFamily="34" charset="0"/>
            </a:endParaRPr>
          </a:p>
          <a:p>
            <a:endParaRPr lang="en-GB" sz="2000">
              <a:latin typeface="Arial"/>
              <a:cs typeface="Arial"/>
            </a:endParaRPr>
          </a:p>
          <a:p>
            <a:r>
              <a:rPr lang="en-GB" sz="2000">
                <a:latin typeface="Arial"/>
                <a:cs typeface="Arial"/>
              </a:rPr>
              <a:t>Submission deadlines</a:t>
            </a:r>
            <a:endParaRPr lang="en-GB"/>
          </a:p>
          <a:p>
            <a:pPr lvl="1">
              <a:buFont typeface="Courier New" pitchFamily="34" charset="0"/>
              <a:buChar char="o"/>
            </a:pPr>
            <a:r>
              <a:rPr lang="en-GB" sz="1800">
                <a:latin typeface="Arial"/>
                <a:cs typeface="Arial"/>
              </a:rPr>
              <a:t>Email to Zeno: </a:t>
            </a:r>
            <a:r>
              <a:rPr lang="en-GB" sz="1800">
                <a:solidFill>
                  <a:srgbClr val="FF0000"/>
                </a:solidFill>
                <a:latin typeface="Arial"/>
                <a:cs typeface="Arial"/>
              </a:rPr>
              <a:t>Feb 26 (Mon)</a:t>
            </a:r>
          </a:p>
          <a:p>
            <a:pPr lvl="1">
              <a:buFont typeface="Courier New" pitchFamily="34" charset="0"/>
              <a:buChar char="o"/>
            </a:pPr>
            <a:r>
              <a:rPr lang="en-GB" sz="1800">
                <a:latin typeface="Arial"/>
                <a:cs typeface="Arial"/>
              </a:rPr>
              <a:t>Turnitin: </a:t>
            </a:r>
            <a:r>
              <a:rPr lang="en-GB" sz="1800">
                <a:solidFill>
                  <a:srgbClr val="FF0000"/>
                </a:solidFill>
                <a:latin typeface="Arial"/>
                <a:cs typeface="Arial"/>
              </a:rPr>
              <a:t>2pm, Mar 1 (Fri)</a:t>
            </a:r>
            <a:endParaRPr lang="en-GB" sz="1800">
              <a:solidFill>
                <a:srgbClr val="FF0000"/>
              </a:solidFill>
              <a:latin typeface="Myriad Pro"/>
              <a:cs typeface="Arial" panose="020B0604020202020204" pitchFamily="34" charset="0"/>
            </a:endParaRPr>
          </a:p>
        </p:txBody>
      </p:sp>
      <p:sp>
        <p:nvSpPr>
          <p:cNvPr id="4" name="Rectangle 3">
            <a:extLst>
              <a:ext uri="{FF2B5EF4-FFF2-40B4-BE49-F238E27FC236}">
                <a16:creationId xmlns:a16="http://schemas.microsoft.com/office/drawing/2014/main" id="{E95AEA50-0186-4D18-909E-0575A1A79D2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graphicFrame>
        <p:nvGraphicFramePr>
          <p:cNvPr id="5" name="Table 4">
            <a:extLst>
              <a:ext uri="{FF2B5EF4-FFF2-40B4-BE49-F238E27FC236}">
                <a16:creationId xmlns:a16="http://schemas.microsoft.com/office/drawing/2014/main" id="{0D11B108-2348-A4CF-818F-38C710242E37}"/>
              </a:ext>
            </a:extLst>
          </p:cNvPr>
          <p:cNvGraphicFramePr>
            <a:graphicFrameLocks noGrp="1"/>
          </p:cNvGraphicFramePr>
          <p:nvPr>
            <p:extLst>
              <p:ext uri="{D42A27DB-BD31-4B8C-83A1-F6EECF244321}">
                <p14:modId xmlns:p14="http://schemas.microsoft.com/office/powerpoint/2010/main" val="661356449"/>
              </p:ext>
            </p:extLst>
          </p:nvPr>
        </p:nvGraphicFramePr>
        <p:xfrm>
          <a:off x="2688860" y="1489647"/>
          <a:ext cx="3162455" cy="3708398"/>
        </p:xfrm>
        <a:graphic>
          <a:graphicData uri="http://schemas.openxmlformats.org/drawingml/2006/table">
            <a:tbl>
              <a:tblPr firstRow="1" bandRow="1">
                <a:tableStyleId>{5C22544A-7EE6-4342-B048-85BDC9FD1C3A}</a:tableStyleId>
              </a:tblPr>
              <a:tblGrid>
                <a:gridCol w="1325866">
                  <a:extLst>
                    <a:ext uri="{9D8B030D-6E8A-4147-A177-3AD203B41FA5}">
                      <a16:colId xmlns:a16="http://schemas.microsoft.com/office/drawing/2014/main" val="1665722922"/>
                    </a:ext>
                  </a:extLst>
                </a:gridCol>
                <a:gridCol w="1836589">
                  <a:extLst>
                    <a:ext uri="{9D8B030D-6E8A-4147-A177-3AD203B41FA5}">
                      <a16:colId xmlns:a16="http://schemas.microsoft.com/office/drawing/2014/main" val="3171787209"/>
                    </a:ext>
                  </a:extLst>
                </a:gridCol>
              </a:tblGrid>
              <a:tr h="370839">
                <a:tc gridSpan="2">
                  <a:txBody>
                    <a:bodyPr/>
                    <a:lstStyle/>
                    <a:p>
                      <a:pPr lvl="0" algn="ctr">
                        <a:buNone/>
                      </a:pPr>
                      <a:r>
                        <a:rPr lang="en-GB"/>
                        <a:t>Feb 27 (Tue)</a:t>
                      </a:r>
                    </a:p>
                  </a:txBody>
                  <a:tcPr/>
                </a:tc>
                <a:tc hMerge="1">
                  <a:txBody>
                    <a:bodyPr/>
                    <a:lstStyle/>
                    <a:p>
                      <a:endParaRPr lang="en-US"/>
                    </a:p>
                  </a:txBody>
                  <a:tcPr/>
                </a:tc>
                <a:extLst>
                  <a:ext uri="{0D108BD9-81ED-4DB2-BD59-A6C34878D82A}">
                    <a16:rowId xmlns:a16="http://schemas.microsoft.com/office/drawing/2014/main" val="3501932938"/>
                  </a:ext>
                </a:extLst>
              </a:tr>
              <a:tr h="370840">
                <a:tc>
                  <a:txBody>
                    <a:bodyPr/>
                    <a:lstStyle/>
                    <a:p>
                      <a:pPr algn="ctr"/>
                      <a:r>
                        <a:rPr lang="en-GB" b="1"/>
                        <a:t>Time slot</a:t>
                      </a:r>
                    </a:p>
                  </a:txBody>
                  <a:tcPr>
                    <a:solidFill>
                      <a:srgbClr val="92D050"/>
                    </a:solidFill>
                  </a:tcPr>
                </a:tc>
                <a:tc>
                  <a:txBody>
                    <a:bodyPr/>
                    <a:lstStyle/>
                    <a:p>
                      <a:pPr algn="ctr"/>
                      <a:r>
                        <a:rPr lang="en-GB" b="1"/>
                        <a:t>Presenter</a:t>
                      </a:r>
                    </a:p>
                  </a:txBody>
                  <a:tcPr>
                    <a:solidFill>
                      <a:srgbClr val="92D050"/>
                    </a:solidFill>
                  </a:tcPr>
                </a:tc>
                <a:extLst>
                  <a:ext uri="{0D108BD9-81ED-4DB2-BD59-A6C34878D82A}">
                    <a16:rowId xmlns:a16="http://schemas.microsoft.com/office/drawing/2014/main" val="811266986"/>
                  </a:ext>
                </a:extLst>
              </a:tr>
              <a:tr h="370840">
                <a:tc>
                  <a:txBody>
                    <a:bodyPr/>
                    <a:lstStyle/>
                    <a:p>
                      <a:pPr algn="ctr"/>
                      <a:r>
                        <a:rPr lang="en-GB"/>
                        <a:t>1400-1415</a:t>
                      </a:r>
                    </a:p>
                  </a:txBody>
                  <a:tcPr/>
                </a:tc>
                <a:tc>
                  <a:txBody>
                    <a:bodyPr/>
                    <a:lstStyle/>
                    <a:p>
                      <a:pPr algn="ctr"/>
                      <a:endParaRPr lang="en-GB"/>
                    </a:p>
                  </a:txBody>
                  <a:tcPr/>
                </a:tc>
                <a:extLst>
                  <a:ext uri="{0D108BD9-81ED-4DB2-BD59-A6C34878D82A}">
                    <a16:rowId xmlns:a16="http://schemas.microsoft.com/office/drawing/2014/main" val="434438997"/>
                  </a:ext>
                </a:extLst>
              </a:tr>
              <a:tr h="370840">
                <a:tc>
                  <a:txBody>
                    <a:bodyPr/>
                    <a:lstStyle/>
                    <a:p>
                      <a:pPr algn="ctr"/>
                      <a:r>
                        <a:rPr lang="en-GB"/>
                        <a:t>1415-1430</a:t>
                      </a:r>
                    </a:p>
                  </a:txBody>
                  <a:tcPr/>
                </a:tc>
                <a:tc>
                  <a:txBody>
                    <a:bodyPr/>
                    <a:lstStyle/>
                    <a:p>
                      <a:pPr algn="ctr"/>
                      <a:endParaRPr lang="en-GB"/>
                    </a:p>
                  </a:txBody>
                  <a:tcPr/>
                </a:tc>
                <a:extLst>
                  <a:ext uri="{0D108BD9-81ED-4DB2-BD59-A6C34878D82A}">
                    <a16:rowId xmlns:a16="http://schemas.microsoft.com/office/drawing/2014/main" val="1547051005"/>
                  </a:ext>
                </a:extLst>
              </a:tr>
              <a:tr h="370840">
                <a:tc>
                  <a:txBody>
                    <a:bodyPr/>
                    <a:lstStyle/>
                    <a:p>
                      <a:pPr algn="ctr"/>
                      <a:r>
                        <a:rPr lang="en-GB"/>
                        <a:t>1430-1445</a:t>
                      </a:r>
                    </a:p>
                  </a:txBody>
                  <a:tcPr/>
                </a:tc>
                <a:tc>
                  <a:txBody>
                    <a:bodyPr/>
                    <a:lstStyle/>
                    <a:p>
                      <a:pPr algn="ctr"/>
                      <a:endParaRPr lang="en-GB"/>
                    </a:p>
                  </a:txBody>
                  <a:tcPr/>
                </a:tc>
                <a:extLst>
                  <a:ext uri="{0D108BD9-81ED-4DB2-BD59-A6C34878D82A}">
                    <a16:rowId xmlns:a16="http://schemas.microsoft.com/office/drawing/2014/main" val="3977524733"/>
                  </a:ext>
                </a:extLst>
              </a:tr>
              <a:tr h="370840">
                <a:tc>
                  <a:txBody>
                    <a:bodyPr/>
                    <a:lstStyle/>
                    <a:p>
                      <a:pPr algn="ctr"/>
                      <a:r>
                        <a:rPr lang="en-GB"/>
                        <a:t>1445-1500</a:t>
                      </a:r>
                    </a:p>
                  </a:txBody>
                  <a:tcPr/>
                </a:tc>
                <a:tc>
                  <a:txBody>
                    <a:bodyPr/>
                    <a:lstStyle/>
                    <a:p>
                      <a:pPr algn="ctr"/>
                      <a:endParaRPr lang="en-GB"/>
                    </a:p>
                  </a:txBody>
                  <a:tcPr/>
                </a:tc>
                <a:extLst>
                  <a:ext uri="{0D108BD9-81ED-4DB2-BD59-A6C34878D82A}">
                    <a16:rowId xmlns:a16="http://schemas.microsoft.com/office/drawing/2014/main" val="576871886"/>
                  </a:ext>
                </a:extLst>
              </a:tr>
              <a:tr h="370840">
                <a:tc>
                  <a:txBody>
                    <a:bodyPr/>
                    <a:lstStyle/>
                    <a:p>
                      <a:pPr algn="ctr"/>
                      <a:r>
                        <a:rPr lang="en-GB"/>
                        <a:t>1500-1515</a:t>
                      </a:r>
                    </a:p>
                  </a:txBody>
                  <a:tcPr/>
                </a:tc>
                <a:tc>
                  <a:txBody>
                    <a:bodyPr/>
                    <a:lstStyle/>
                    <a:p>
                      <a:pPr algn="ctr"/>
                      <a:r>
                        <a:rPr lang="en-GB"/>
                        <a:t>Break</a:t>
                      </a:r>
                    </a:p>
                  </a:txBody>
                  <a:tcPr/>
                </a:tc>
                <a:extLst>
                  <a:ext uri="{0D108BD9-81ED-4DB2-BD59-A6C34878D82A}">
                    <a16:rowId xmlns:a16="http://schemas.microsoft.com/office/drawing/2014/main" val="1943150162"/>
                  </a:ext>
                </a:extLst>
              </a:tr>
              <a:tr h="370840">
                <a:tc>
                  <a:txBody>
                    <a:bodyPr/>
                    <a:lstStyle/>
                    <a:p>
                      <a:pPr algn="ctr"/>
                      <a:r>
                        <a:rPr lang="en-GB"/>
                        <a:t>1515-1530</a:t>
                      </a:r>
                    </a:p>
                  </a:txBody>
                  <a:tcPr/>
                </a:tc>
                <a:tc>
                  <a:txBody>
                    <a:bodyPr/>
                    <a:lstStyle/>
                    <a:p>
                      <a:pPr algn="ctr"/>
                      <a:endParaRPr lang="en-GB"/>
                    </a:p>
                  </a:txBody>
                  <a:tcPr/>
                </a:tc>
                <a:extLst>
                  <a:ext uri="{0D108BD9-81ED-4DB2-BD59-A6C34878D82A}">
                    <a16:rowId xmlns:a16="http://schemas.microsoft.com/office/drawing/2014/main" val="740256338"/>
                  </a:ext>
                </a:extLst>
              </a:tr>
              <a:tr h="370840">
                <a:tc>
                  <a:txBody>
                    <a:bodyPr/>
                    <a:lstStyle/>
                    <a:p>
                      <a:pPr algn="ctr"/>
                      <a:r>
                        <a:rPr lang="en-GB"/>
                        <a:t>1530-1545</a:t>
                      </a:r>
                    </a:p>
                  </a:txBody>
                  <a:tcPr/>
                </a:tc>
                <a:tc>
                  <a:txBody>
                    <a:bodyPr/>
                    <a:lstStyle/>
                    <a:p>
                      <a:pPr algn="ctr"/>
                      <a:endParaRPr lang="en-GB"/>
                    </a:p>
                  </a:txBody>
                  <a:tcPr/>
                </a:tc>
                <a:extLst>
                  <a:ext uri="{0D108BD9-81ED-4DB2-BD59-A6C34878D82A}">
                    <a16:rowId xmlns:a16="http://schemas.microsoft.com/office/drawing/2014/main" val="3285281948"/>
                  </a:ext>
                </a:extLst>
              </a:tr>
              <a:tr h="370839">
                <a:tc>
                  <a:txBody>
                    <a:bodyPr/>
                    <a:lstStyle/>
                    <a:p>
                      <a:pPr lvl="0" algn="ctr">
                        <a:buNone/>
                      </a:pPr>
                      <a:r>
                        <a:rPr lang="en-GB"/>
                        <a:t>1545-1600</a:t>
                      </a:r>
                    </a:p>
                  </a:txBody>
                  <a:tcPr/>
                </a:tc>
                <a:tc>
                  <a:txBody>
                    <a:bodyPr/>
                    <a:lstStyle/>
                    <a:p>
                      <a:pPr lvl="0" algn="ctr">
                        <a:buNone/>
                      </a:pPr>
                      <a:endParaRPr lang="en-GB"/>
                    </a:p>
                  </a:txBody>
                  <a:tcPr/>
                </a:tc>
                <a:extLst>
                  <a:ext uri="{0D108BD9-81ED-4DB2-BD59-A6C34878D82A}">
                    <a16:rowId xmlns:a16="http://schemas.microsoft.com/office/drawing/2014/main" val="4204646416"/>
                  </a:ext>
                </a:extLst>
              </a:tr>
            </a:tbl>
          </a:graphicData>
        </a:graphic>
      </p:graphicFrame>
      <p:graphicFrame>
        <p:nvGraphicFramePr>
          <p:cNvPr id="6" name="Table 5">
            <a:extLst>
              <a:ext uri="{FF2B5EF4-FFF2-40B4-BE49-F238E27FC236}">
                <a16:creationId xmlns:a16="http://schemas.microsoft.com/office/drawing/2014/main" id="{19A12123-D5EC-44A9-BD30-9B8AA26D7DBA}"/>
              </a:ext>
            </a:extLst>
          </p:cNvPr>
          <p:cNvGraphicFramePr>
            <a:graphicFrameLocks noGrp="1"/>
          </p:cNvGraphicFramePr>
          <p:nvPr>
            <p:extLst>
              <p:ext uri="{D42A27DB-BD31-4B8C-83A1-F6EECF244321}">
                <p14:modId xmlns:p14="http://schemas.microsoft.com/office/powerpoint/2010/main" val="4129437128"/>
              </p:ext>
            </p:extLst>
          </p:nvPr>
        </p:nvGraphicFramePr>
        <p:xfrm>
          <a:off x="5902376" y="1489646"/>
          <a:ext cx="3162455" cy="3708398"/>
        </p:xfrm>
        <a:graphic>
          <a:graphicData uri="http://schemas.openxmlformats.org/drawingml/2006/table">
            <a:tbl>
              <a:tblPr firstRow="1" bandRow="1">
                <a:tableStyleId>{5C22544A-7EE6-4342-B048-85BDC9FD1C3A}</a:tableStyleId>
              </a:tblPr>
              <a:tblGrid>
                <a:gridCol w="1325866">
                  <a:extLst>
                    <a:ext uri="{9D8B030D-6E8A-4147-A177-3AD203B41FA5}">
                      <a16:colId xmlns:a16="http://schemas.microsoft.com/office/drawing/2014/main" val="1665722922"/>
                    </a:ext>
                  </a:extLst>
                </a:gridCol>
                <a:gridCol w="1836589">
                  <a:extLst>
                    <a:ext uri="{9D8B030D-6E8A-4147-A177-3AD203B41FA5}">
                      <a16:colId xmlns:a16="http://schemas.microsoft.com/office/drawing/2014/main" val="3171787209"/>
                    </a:ext>
                  </a:extLst>
                </a:gridCol>
              </a:tblGrid>
              <a:tr h="370839">
                <a:tc gridSpan="2">
                  <a:txBody>
                    <a:bodyPr/>
                    <a:lstStyle/>
                    <a:p>
                      <a:pPr lvl="0" algn="ctr">
                        <a:buNone/>
                      </a:pPr>
                      <a:r>
                        <a:rPr lang="en-GB"/>
                        <a:t>Feb 28 (Wed)</a:t>
                      </a:r>
                    </a:p>
                  </a:txBody>
                  <a:tcPr/>
                </a:tc>
                <a:tc hMerge="1">
                  <a:txBody>
                    <a:bodyPr/>
                    <a:lstStyle/>
                    <a:p>
                      <a:endParaRPr lang="en-US"/>
                    </a:p>
                  </a:txBody>
                  <a:tcPr/>
                </a:tc>
                <a:extLst>
                  <a:ext uri="{0D108BD9-81ED-4DB2-BD59-A6C34878D82A}">
                    <a16:rowId xmlns:a16="http://schemas.microsoft.com/office/drawing/2014/main" val="3501932938"/>
                  </a:ext>
                </a:extLst>
              </a:tr>
              <a:tr h="370840">
                <a:tc>
                  <a:txBody>
                    <a:bodyPr/>
                    <a:lstStyle/>
                    <a:p>
                      <a:pPr algn="ctr"/>
                      <a:r>
                        <a:rPr lang="en-GB" b="1"/>
                        <a:t>Time slot</a:t>
                      </a:r>
                    </a:p>
                  </a:txBody>
                  <a:tcPr>
                    <a:solidFill>
                      <a:srgbClr val="92D050"/>
                    </a:solidFill>
                  </a:tcPr>
                </a:tc>
                <a:tc>
                  <a:txBody>
                    <a:bodyPr/>
                    <a:lstStyle/>
                    <a:p>
                      <a:pPr algn="ctr"/>
                      <a:r>
                        <a:rPr lang="en-GB" b="1"/>
                        <a:t>Presenter</a:t>
                      </a:r>
                    </a:p>
                  </a:txBody>
                  <a:tcPr>
                    <a:solidFill>
                      <a:srgbClr val="92D050"/>
                    </a:solidFill>
                  </a:tcPr>
                </a:tc>
                <a:extLst>
                  <a:ext uri="{0D108BD9-81ED-4DB2-BD59-A6C34878D82A}">
                    <a16:rowId xmlns:a16="http://schemas.microsoft.com/office/drawing/2014/main" val="811266986"/>
                  </a:ext>
                </a:extLst>
              </a:tr>
              <a:tr h="370840">
                <a:tc>
                  <a:txBody>
                    <a:bodyPr/>
                    <a:lstStyle/>
                    <a:p>
                      <a:pPr algn="ctr"/>
                      <a:r>
                        <a:rPr lang="en-GB"/>
                        <a:t>1400-1415</a:t>
                      </a:r>
                    </a:p>
                  </a:txBody>
                  <a:tcPr/>
                </a:tc>
                <a:tc>
                  <a:txBody>
                    <a:bodyPr/>
                    <a:lstStyle/>
                    <a:p>
                      <a:pPr algn="ctr"/>
                      <a:endParaRPr lang="en-GB"/>
                    </a:p>
                  </a:txBody>
                  <a:tcPr/>
                </a:tc>
                <a:extLst>
                  <a:ext uri="{0D108BD9-81ED-4DB2-BD59-A6C34878D82A}">
                    <a16:rowId xmlns:a16="http://schemas.microsoft.com/office/drawing/2014/main" val="434438997"/>
                  </a:ext>
                </a:extLst>
              </a:tr>
              <a:tr h="370840">
                <a:tc>
                  <a:txBody>
                    <a:bodyPr/>
                    <a:lstStyle/>
                    <a:p>
                      <a:pPr algn="ctr"/>
                      <a:r>
                        <a:rPr lang="en-GB"/>
                        <a:t>1415-1430</a:t>
                      </a:r>
                    </a:p>
                  </a:txBody>
                  <a:tcPr/>
                </a:tc>
                <a:tc>
                  <a:txBody>
                    <a:bodyPr/>
                    <a:lstStyle/>
                    <a:p>
                      <a:pPr algn="ctr"/>
                      <a:endParaRPr lang="en-GB"/>
                    </a:p>
                  </a:txBody>
                  <a:tcPr/>
                </a:tc>
                <a:extLst>
                  <a:ext uri="{0D108BD9-81ED-4DB2-BD59-A6C34878D82A}">
                    <a16:rowId xmlns:a16="http://schemas.microsoft.com/office/drawing/2014/main" val="1547051005"/>
                  </a:ext>
                </a:extLst>
              </a:tr>
              <a:tr h="370840">
                <a:tc>
                  <a:txBody>
                    <a:bodyPr/>
                    <a:lstStyle/>
                    <a:p>
                      <a:pPr algn="ctr"/>
                      <a:r>
                        <a:rPr lang="en-GB"/>
                        <a:t>1430-1445</a:t>
                      </a:r>
                    </a:p>
                  </a:txBody>
                  <a:tcPr/>
                </a:tc>
                <a:tc>
                  <a:txBody>
                    <a:bodyPr/>
                    <a:lstStyle/>
                    <a:p>
                      <a:pPr algn="ctr"/>
                      <a:endParaRPr lang="en-GB"/>
                    </a:p>
                  </a:txBody>
                  <a:tcPr/>
                </a:tc>
                <a:extLst>
                  <a:ext uri="{0D108BD9-81ED-4DB2-BD59-A6C34878D82A}">
                    <a16:rowId xmlns:a16="http://schemas.microsoft.com/office/drawing/2014/main" val="3977524733"/>
                  </a:ext>
                </a:extLst>
              </a:tr>
              <a:tr h="370840">
                <a:tc>
                  <a:txBody>
                    <a:bodyPr/>
                    <a:lstStyle/>
                    <a:p>
                      <a:pPr algn="ctr"/>
                      <a:r>
                        <a:rPr lang="en-GB"/>
                        <a:t>1445-1500</a:t>
                      </a:r>
                    </a:p>
                  </a:txBody>
                  <a:tcPr/>
                </a:tc>
                <a:tc>
                  <a:txBody>
                    <a:bodyPr/>
                    <a:lstStyle/>
                    <a:p>
                      <a:pPr algn="ctr"/>
                      <a:endParaRPr lang="en-GB"/>
                    </a:p>
                  </a:txBody>
                  <a:tcPr/>
                </a:tc>
                <a:extLst>
                  <a:ext uri="{0D108BD9-81ED-4DB2-BD59-A6C34878D82A}">
                    <a16:rowId xmlns:a16="http://schemas.microsoft.com/office/drawing/2014/main" val="576871886"/>
                  </a:ext>
                </a:extLst>
              </a:tr>
              <a:tr h="370840">
                <a:tc>
                  <a:txBody>
                    <a:bodyPr/>
                    <a:lstStyle/>
                    <a:p>
                      <a:pPr algn="ctr"/>
                      <a:r>
                        <a:rPr lang="en-GB"/>
                        <a:t>1500-1515</a:t>
                      </a:r>
                    </a:p>
                  </a:txBody>
                  <a:tcPr/>
                </a:tc>
                <a:tc>
                  <a:txBody>
                    <a:bodyPr/>
                    <a:lstStyle/>
                    <a:p>
                      <a:pPr algn="ctr"/>
                      <a:r>
                        <a:rPr lang="en-GB"/>
                        <a:t>Break</a:t>
                      </a:r>
                    </a:p>
                  </a:txBody>
                  <a:tcPr/>
                </a:tc>
                <a:extLst>
                  <a:ext uri="{0D108BD9-81ED-4DB2-BD59-A6C34878D82A}">
                    <a16:rowId xmlns:a16="http://schemas.microsoft.com/office/drawing/2014/main" val="1943150162"/>
                  </a:ext>
                </a:extLst>
              </a:tr>
              <a:tr h="370840">
                <a:tc>
                  <a:txBody>
                    <a:bodyPr/>
                    <a:lstStyle/>
                    <a:p>
                      <a:pPr algn="ctr"/>
                      <a:r>
                        <a:rPr lang="en-GB"/>
                        <a:t>1515-1530</a:t>
                      </a:r>
                    </a:p>
                  </a:txBody>
                  <a:tcPr/>
                </a:tc>
                <a:tc>
                  <a:txBody>
                    <a:bodyPr/>
                    <a:lstStyle/>
                    <a:p>
                      <a:pPr algn="ctr"/>
                      <a:endParaRPr lang="en-GB"/>
                    </a:p>
                  </a:txBody>
                  <a:tcPr/>
                </a:tc>
                <a:extLst>
                  <a:ext uri="{0D108BD9-81ED-4DB2-BD59-A6C34878D82A}">
                    <a16:rowId xmlns:a16="http://schemas.microsoft.com/office/drawing/2014/main" val="740256338"/>
                  </a:ext>
                </a:extLst>
              </a:tr>
              <a:tr h="370840">
                <a:tc>
                  <a:txBody>
                    <a:bodyPr/>
                    <a:lstStyle/>
                    <a:p>
                      <a:pPr algn="ctr"/>
                      <a:r>
                        <a:rPr lang="en-GB"/>
                        <a:t>1530-1545</a:t>
                      </a:r>
                    </a:p>
                  </a:txBody>
                  <a:tcPr/>
                </a:tc>
                <a:tc>
                  <a:txBody>
                    <a:bodyPr/>
                    <a:lstStyle/>
                    <a:p>
                      <a:pPr algn="ctr"/>
                      <a:endParaRPr lang="en-GB"/>
                    </a:p>
                  </a:txBody>
                  <a:tcPr/>
                </a:tc>
                <a:extLst>
                  <a:ext uri="{0D108BD9-81ED-4DB2-BD59-A6C34878D82A}">
                    <a16:rowId xmlns:a16="http://schemas.microsoft.com/office/drawing/2014/main" val="3285281948"/>
                  </a:ext>
                </a:extLst>
              </a:tr>
              <a:tr h="370839">
                <a:tc>
                  <a:txBody>
                    <a:bodyPr/>
                    <a:lstStyle/>
                    <a:p>
                      <a:pPr lvl="0" algn="ctr">
                        <a:buNone/>
                      </a:pPr>
                      <a:r>
                        <a:rPr lang="en-GB"/>
                        <a:t>1545-1600</a:t>
                      </a:r>
                    </a:p>
                  </a:txBody>
                  <a:tcPr/>
                </a:tc>
                <a:tc>
                  <a:txBody>
                    <a:bodyPr/>
                    <a:lstStyle/>
                    <a:p>
                      <a:pPr lvl="0" algn="ctr">
                        <a:buNone/>
                      </a:pPr>
                      <a:endParaRPr lang="en-GB"/>
                    </a:p>
                  </a:txBody>
                  <a:tcPr/>
                </a:tc>
                <a:extLst>
                  <a:ext uri="{0D108BD9-81ED-4DB2-BD59-A6C34878D82A}">
                    <a16:rowId xmlns:a16="http://schemas.microsoft.com/office/drawing/2014/main" val="4204646416"/>
                  </a:ext>
                </a:extLst>
              </a:tr>
            </a:tbl>
          </a:graphicData>
        </a:graphic>
      </p:graphicFrame>
    </p:spTree>
    <p:extLst>
      <p:ext uri="{BB962C8B-B14F-4D97-AF65-F5344CB8AC3E}">
        <p14:creationId xmlns:p14="http://schemas.microsoft.com/office/powerpoint/2010/main" val="5884682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8BB6F-DBC7-4725-8C96-139512D1B9D7}"/>
              </a:ext>
            </a:extLst>
          </p:cNvPr>
          <p:cNvSpPr>
            <a:spLocks noGrp="1"/>
          </p:cNvSpPr>
          <p:nvPr>
            <p:ph type="title"/>
          </p:nvPr>
        </p:nvSpPr>
        <p:spPr>
          <a:xfrm>
            <a:off x="1001319" y="525137"/>
            <a:ext cx="6843933" cy="831990"/>
          </a:xfrm>
        </p:spPr>
        <p:txBody>
          <a:bodyPr>
            <a:normAutofit fontScale="90000"/>
          </a:bodyPr>
          <a:lstStyle/>
          <a:p>
            <a:r>
              <a:rPr lang="en-GB" b="1"/>
              <a:t>Suggested work schedule</a:t>
            </a:r>
          </a:p>
        </p:txBody>
      </p:sp>
      <p:sp>
        <p:nvSpPr>
          <p:cNvPr id="13" name="Freeform: Shape 12">
            <a:extLst>
              <a:ext uri="{FF2B5EF4-FFF2-40B4-BE49-F238E27FC236}">
                <a16:creationId xmlns:a16="http://schemas.microsoft.com/office/drawing/2014/main" id="{A5C75AFB-3639-4EA3-AD2C-6DAC6BD3C1DB}"/>
              </a:ext>
            </a:extLst>
          </p:cNvPr>
          <p:cNvSpPr/>
          <p:nvPr/>
        </p:nvSpPr>
        <p:spPr>
          <a:xfrm>
            <a:off x="289810" y="2132673"/>
            <a:ext cx="5220270" cy="511738"/>
          </a:xfrm>
          <a:custGeom>
            <a:avLst/>
            <a:gdLst>
              <a:gd name="connsiteX0" fmla="*/ 0 w 8028706"/>
              <a:gd name="connsiteY0" fmla="*/ 72150 h 721497"/>
              <a:gd name="connsiteX1" fmla="*/ 72150 w 8028706"/>
              <a:gd name="connsiteY1" fmla="*/ 0 h 721497"/>
              <a:gd name="connsiteX2" fmla="*/ 7956556 w 8028706"/>
              <a:gd name="connsiteY2" fmla="*/ 0 h 721497"/>
              <a:gd name="connsiteX3" fmla="*/ 8028706 w 8028706"/>
              <a:gd name="connsiteY3" fmla="*/ 72150 h 721497"/>
              <a:gd name="connsiteX4" fmla="*/ 8028706 w 8028706"/>
              <a:gd name="connsiteY4" fmla="*/ 649347 h 721497"/>
              <a:gd name="connsiteX5" fmla="*/ 7956556 w 8028706"/>
              <a:gd name="connsiteY5" fmla="*/ 721497 h 721497"/>
              <a:gd name="connsiteX6" fmla="*/ 72150 w 8028706"/>
              <a:gd name="connsiteY6" fmla="*/ 721497 h 721497"/>
              <a:gd name="connsiteX7" fmla="*/ 0 w 8028706"/>
              <a:gd name="connsiteY7" fmla="*/ 649347 h 721497"/>
              <a:gd name="connsiteX8" fmla="*/ 0 w 8028706"/>
              <a:gd name="connsiteY8" fmla="*/ 72150 h 7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28706" h="721497">
                <a:moveTo>
                  <a:pt x="0" y="72150"/>
                </a:moveTo>
                <a:cubicBezTo>
                  <a:pt x="0" y="32303"/>
                  <a:pt x="32303" y="0"/>
                  <a:pt x="72150" y="0"/>
                </a:cubicBezTo>
                <a:lnTo>
                  <a:pt x="7956556" y="0"/>
                </a:lnTo>
                <a:cubicBezTo>
                  <a:pt x="7996403" y="0"/>
                  <a:pt x="8028706" y="32303"/>
                  <a:pt x="8028706" y="72150"/>
                </a:cubicBezTo>
                <a:lnTo>
                  <a:pt x="8028706" y="649347"/>
                </a:lnTo>
                <a:cubicBezTo>
                  <a:pt x="8028706" y="689194"/>
                  <a:pt x="7996403" y="721497"/>
                  <a:pt x="7956556" y="721497"/>
                </a:cubicBezTo>
                <a:lnTo>
                  <a:pt x="72150" y="721497"/>
                </a:lnTo>
                <a:cubicBezTo>
                  <a:pt x="32303" y="721497"/>
                  <a:pt x="0" y="689194"/>
                  <a:pt x="0" y="649347"/>
                </a:cubicBezTo>
                <a:lnTo>
                  <a:pt x="0" y="7215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78714" tIns="78714" rIns="694242" bIns="78714" numCol="1" spcCol="1270" anchor="ctr" anchorCtr="0">
            <a:noAutofit/>
          </a:bodyPr>
          <a:lstStyle/>
          <a:p>
            <a:pPr defTabSz="733425">
              <a:lnSpc>
                <a:spcPct val="90000"/>
              </a:lnSpc>
              <a:spcBef>
                <a:spcPct val="0"/>
              </a:spcBef>
              <a:spcAft>
                <a:spcPct val="35000"/>
              </a:spcAft>
            </a:pPr>
            <a:r>
              <a:rPr lang="en-GB" sz="1650" b="1">
                <a:solidFill>
                  <a:sysClr val="windowText" lastClr="000000"/>
                </a:solidFill>
                <a:latin typeface="Century Gothic" panose="020F0302020204030204"/>
              </a:rPr>
              <a:t>Research topic &amp; question(s) (focus, specific, narrow down)</a:t>
            </a:r>
          </a:p>
        </p:txBody>
      </p:sp>
      <p:sp>
        <p:nvSpPr>
          <p:cNvPr id="14" name="Freeform: Shape 13">
            <a:extLst>
              <a:ext uri="{FF2B5EF4-FFF2-40B4-BE49-F238E27FC236}">
                <a16:creationId xmlns:a16="http://schemas.microsoft.com/office/drawing/2014/main" id="{A181B48F-9341-4800-8C9D-1D8164C29C81}"/>
              </a:ext>
            </a:extLst>
          </p:cNvPr>
          <p:cNvSpPr/>
          <p:nvPr/>
        </p:nvSpPr>
        <p:spPr>
          <a:xfrm>
            <a:off x="664609" y="2699595"/>
            <a:ext cx="5558769" cy="449495"/>
          </a:xfrm>
          <a:custGeom>
            <a:avLst/>
            <a:gdLst>
              <a:gd name="connsiteX0" fmla="*/ 0 w 8028706"/>
              <a:gd name="connsiteY0" fmla="*/ 72150 h 721497"/>
              <a:gd name="connsiteX1" fmla="*/ 72150 w 8028706"/>
              <a:gd name="connsiteY1" fmla="*/ 0 h 721497"/>
              <a:gd name="connsiteX2" fmla="*/ 7956556 w 8028706"/>
              <a:gd name="connsiteY2" fmla="*/ 0 h 721497"/>
              <a:gd name="connsiteX3" fmla="*/ 8028706 w 8028706"/>
              <a:gd name="connsiteY3" fmla="*/ 72150 h 721497"/>
              <a:gd name="connsiteX4" fmla="*/ 8028706 w 8028706"/>
              <a:gd name="connsiteY4" fmla="*/ 649347 h 721497"/>
              <a:gd name="connsiteX5" fmla="*/ 7956556 w 8028706"/>
              <a:gd name="connsiteY5" fmla="*/ 721497 h 721497"/>
              <a:gd name="connsiteX6" fmla="*/ 72150 w 8028706"/>
              <a:gd name="connsiteY6" fmla="*/ 721497 h 721497"/>
              <a:gd name="connsiteX7" fmla="*/ 0 w 8028706"/>
              <a:gd name="connsiteY7" fmla="*/ 649347 h 721497"/>
              <a:gd name="connsiteX8" fmla="*/ 0 w 8028706"/>
              <a:gd name="connsiteY8" fmla="*/ 72150 h 7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28706" h="721497">
                <a:moveTo>
                  <a:pt x="0" y="72150"/>
                </a:moveTo>
                <a:cubicBezTo>
                  <a:pt x="0" y="32303"/>
                  <a:pt x="32303" y="0"/>
                  <a:pt x="72150" y="0"/>
                </a:cubicBezTo>
                <a:lnTo>
                  <a:pt x="7956556" y="0"/>
                </a:lnTo>
                <a:cubicBezTo>
                  <a:pt x="7996403" y="0"/>
                  <a:pt x="8028706" y="32303"/>
                  <a:pt x="8028706" y="72150"/>
                </a:cubicBezTo>
                <a:lnTo>
                  <a:pt x="8028706" y="649347"/>
                </a:lnTo>
                <a:cubicBezTo>
                  <a:pt x="8028706" y="689194"/>
                  <a:pt x="7996403" y="721497"/>
                  <a:pt x="7956556" y="721497"/>
                </a:cubicBezTo>
                <a:lnTo>
                  <a:pt x="72150" y="721497"/>
                </a:lnTo>
                <a:cubicBezTo>
                  <a:pt x="32303" y="721497"/>
                  <a:pt x="0" y="689194"/>
                  <a:pt x="0" y="649347"/>
                </a:cubicBezTo>
                <a:lnTo>
                  <a:pt x="0" y="72150"/>
                </a:lnTo>
                <a:close/>
              </a:path>
            </a:pathLst>
          </a:custGeom>
        </p:spPr>
        <p:style>
          <a:lnRef idx="2">
            <a:schemeClr val="lt1">
              <a:hueOff val="0"/>
              <a:satOff val="0"/>
              <a:lumOff val="0"/>
              <a:alphaOff val="0"/>
            </a:schemeClr>
          </a:lnRef>
          <a:fillRef idx="1">
            <a:schemeClr val="accent2">
              <a:hueOff val="2808628"/>
              <a:satOff val="-8960"/>
              <a:lumOff val="-3480"/>
              <a:alphaOff val="0"/>
            </a:schemeClr>
          </a:fillRef>
          <a:effectRef idx="0">
            <a:schemeClr val="accent2">
              <a:hueOff val="2808628"/>
              <a:satOff val="-8960"/>
              <a:lumOff val="-3480"/>
              <a:alphaOff val="0"/>
            </a:schemeClr>
          </a:effectRef>
          <a:fontRef idx="minor">
            <a:schemeClr val="lt1"/>
          </a:fontRef>
        </p:style>
        <p:txBody>
          <a:bodyPr spcFirstLastPara="0" vert="horz" wrap="square" lIns="78714" tIns="78714" rIns="880104" bIns="78714" numCol="1" spcCol="1270" anchor="ctr" anchorCtr="0">
            <a:noAutofit/>
          </a:bodyPr>
          <a:lstStyle/>
          <a:p>
            <a:pPr defTabSz="733425">
              <a:lnSpc>
                <a:spcPct val="90000"/>
              </a:lnSpc>
              <a:spcBef>
                <a:spcPct val="0"/>
              </a:spcBef>
              <a:spcAft>
                <a:spcPct val="35000"/>
              </a:spcAft>
            </a:pPr>
            <a:r>
              <a:rPr lang="en-GB" sz="1650" b="1">
                <a:solidFill>
                  <a:sysClr val="windowText" lastClr="000000"/>
                </a:solidFill>
                <a:latin typeface="Century Gothic" panose="020F0302020204030204"/>
              </a:rPr>
              <a:t>Literature review, overall research design </a:t>
            </a:r>
          </a:p>
        </p:txBody>
      </p:sp>
      <p:sp>
        <p:nvSpPr>
          <p:cNvPr id="15" name="Freeform: Shape 14">
            <a:extLst>
              <a:ext uri="{FF2B5EF4-FFF2-40B4-BE49-F238E27FC236}">
                <a16:creationId xmlns:a16="http://schemas.microsoft.com/office/drawing/2014/main" id="{3A347652-8C56-4B90-A6A7-93201FA954A0}"/>
              </a:ext>
            </a:extLst>
          </p:cNvPr>
          <p:cNvSpPr/>
          <p:nvPr/>
        </p:nvSpPr>
        <p:spPr>
          <a:xfrm>
            <a:off x="1083568" y="3272768"/>
            <a:ext cx="5899229" cy="401813"/>
          </a:xfrm>
          <a:custGeom>
            <a:avLst/>
            <a:gdLst>
              <a:gd name="connsiteX0" fmla="*/ 0 w 8028706"/>
              <a:gd name="connsiteY0" fmla="*/ 72150 h 721497"/>
              <a:gd name="connsiteX1" fmla="*/ 72150 w 8028706"/>
              <a:gd name="connsiteY1" fmla="*/ 0 h 721497"/>
              <a:gd name="connsiteX2" fmla="*/ 7956556 w 8028706"/>
              <a:gd name="connsiteY2" fmla="*/ 0 h 721497"/>
              <a:gd name="connsiteX3" fmla="*/ 8028706 w 8028706"/>
              <a:gd name="connsiteY3" fmla="*/ 72150 h 721497"/>
              <a:gd name="connsiteX4" fmla="*/ 8028706 w 8028706"/>
              <a:gd name="connsiteY4" fmla="*/ 649347 h 721497"/>
              <a:gd name="connsiteX5" fmla="*/ 7956556 w 8028706"/>
              <a:gd name="connsiteY5" fmla="*/ 721497 h 721497"/>
              <a:gd name="connsiteX6" fmla="*/ 72150 w 8028706"/>
              <a:gd name="connsiteY6" fmla="*/ 721497 h 721497"/>
              <a:gd name="connsiteX7" fmla="*/ 0 w 8028706"/>
              <a:gd name="connsiteY7" fmla="*/ 649347 h 721497"/>
              <a:gd name="connsiteX8" fmla="*/ 0 w 8028706"/>
              <a:gd name="connsiteY8" fmla="*/ 72150 h 7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28706" h="721497">
                <a:moveTo>
                  <a:pt x="0" y="72150"/>
                </a:moveTo>
                <a:cubicBezTo>
                  <a:pt x="0" y="32303"/>
                  <a:pt x="32303" y="0"/>
                  <a:pt x="72150" y="0"/>
                </a:cubicBezTo>
                <a:lnTo>
                  <a:pt x="7956556" y="0"/>
                </a:lnTo>
                <a:cubicBezTo>
                  <a:pt x="7996403" y="0"/>
                  <a:pt x="8028706" y="32303"/>
                  <a:pt x="8028706" y="72150"/>
                </a:cubicBezTo>
                <a:lnTo>
                  <a:pt x="8028706" y="649347"/>
                </a:lnTo>
                <a:cubicBezTo>
                  <a:pt x="8028706" y="689194"/>
                  <a:pt x="7996403" y="721497"/>
                  <a:pt x="7956556" y="721497"/>
                </a:cubicBezTo>
                <a:lnTo>
                  <a:pt x="72150" y="721497"/>
                </a:lnTo>
                <a:cubicBezTo>
                  <a:pt x="32303" y="721497"/>
                  <a:pt x="0" y="689194"/>
                  <a:pt x="0" y="649347"/>
                </a:cubicBezTo>
                <a:lnTo>
                  <a:pt x="0" y="7215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78714" tIns="78714" rIns="880104" bIns="78714" numCol="1" spcCol="1270" anchor="ctr" anchorCtr="0">
            <a:noAutofit/>
          </a:bodyPr>
          <a:lstStyle/>
          <a:p>
            <a:pPr defTabSz="733425">
              <a:lnSpc>
                <a:spcPct val="90000"/>
              </a:lnSpc>
              <a:spcBef>
                <a:spcPct val="0"/>
              </a:spcBef>
              <a:spcAft>
                <a:spcPct val="35000"/>
              </a:spcAft>
            </a:pPr>
            <a:r>
              <a:rPr lang="en-GB" sz="1650" b="1">
                <a:solidFill>
                  <a:sysClr val="windowText" lastClr="000000"/>
                </a:solidFill>
                <a:latin typeface="Century Gothic" panose="020F0302020204030204"/>
              </a:rPr>
              <a:t>Research method, sampling, tools, and ethics.  </a:t>
            </a:r>
          </a:p>
        </p:txBody>
      </p:sp>
      <p:sp>
        <p:nvSpPr>
          <p:cNvPr id="16" name="Freeform: Shape 15">
            <a:extLst>
              <a:ext uri="{FF2B5EF4-FFF2-40B4-BE49-F238E27FC236}">
                <a16:creationId xmlns:a16="http://schemas.microsoft.com/office/drawing/2014/main" id="{89A8C800-8218-4142-AD3A-7255279F7890}"/>
              </a:ext>
            </a:extLst>
          </p:cNvPr>
          <p:cNvSpPr/>
          <p:nvPr/>
        </p:nvSpPr>
        <p:spPr>
          <a:xfrm>
            <a:off x="1517606" y="3848819"/>
            <a:ext cx="5689166" cy="401813"/>
          </a:xfrm>
          <a:custGeom>
            <a:avLst/>
            <a:gdLst>
              <a:gd name="connsiteX0" fmla="*/ 0 w 8028706"/>
              <a:gd name="connsiteY0" fmla="*/ 72150 h 721497"/>
              <a:gd name="connsiteX1" fmla="*/ 72150 w 8028706"/>
              <a:gd name="connsiteY1" fmla="*/ 0 h 721497"/>
              <a:gd name="connsiteX2" fmla="*/ 7956556 w 8028706"/>
              <a:gd name="connsiteY2" fmla="*/ 0 h 721497"/>
              <a:gd name="connsiteX3" fmla="*/ 8028706 w 8028706"/>
              <a:gd name="connsiteY3" fmla="*/ 72150 h 721497"/>
              <a:gd name="connsiteX4" fmla="*/ 8028706 w 8028706"/>
              <a:gd name="connsiteY4" fmla="*/ 649347 h 721497"/>
              <a:gd name="connsiteX5" fmla="*/ 7956556 w 8028706"/>
              <a:gd name="connsiteY5" fmla="*/ 721497 h 721497"/>
              <a:gd name="connsiteX6" fmla="*/ 72150 w 8028706"/>
              <a:gd name="connsiteY6" fmla="*/ 721497 h 721497"/>
              <a:gd name="connsiteX7" fmla="*/ 0 w 8028706"/>
              <a:gd name="connsiteY7" fmla="*/ 649347 h 721497"/>
              <a:gd name="connsiteX8" fmla="*/ 0 w 8028706"/>
              <a:gd name="connsiteY8" fmla="*/ 72150 h 7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28706" h="721497">
                <a:moveTo>
                  <a:pt x="0" y="72150"/>
                </a:moveTo>
                <a:cubicBezTo>
                  <a:pt x="0" y="32303"/>
                  <a:pt x="32303" y="0"/>
                  <a:pt x="72150" y="0"/>
                </a:cubicBezTo>
                <a:lnTo>
                  <a:pt x="7956556" y="0"/>
                </a:lnTo>
                <a:cubicBezTo>
                  <a:pt x="7996403" y="0"/>
                  <a:pt x="8028706" y="32303"/>
                  <a:pt x="8028706" y="72150"/>
                </a:cubicBezTo>
                <a:lnTo>
                  <a:pt x="8028706" y="649347"/>
                </a:lnTo>
                <a:cubicBezTo>
                  <a:pt x="8028706" y="689194"/>
                  <a:pt x="7996403" y="721497"/>
                  <a:pt x="7956556" y="721497"/>
                </a:cubicBezTo>
                <a:lnTo>
                  <a:pt x="72150" y="721497"/>
                </a:lnTo>
                <a:cubicBezTo>
                  <a:pt x="32303" y="721497"/>
                  <a:pt x="0" y="689194"/>
                  <a:pt x="0" y="649347"/>
                </a:cubicBezTo>
                <a:lnTo>
                  <a:pt x="0" y="72150"/>
                </a:lnTo>
                <a:close/>
              </a:path>
            </a:pathLst>
          </a:custGeom>
        </p:spPr>
        <p:style>
          <a:lnRef idx="2">
            <a:schemeClr val="lt1">
              <a:hueOff val="0"/>
              <a:satOff val="0"/>
              <a:lumOff val="0"/>
              <a:alphaOff val="0"/>
            </a:schemeClr>
          </a:lnRef>
          <a:fillRef idx="1">
            <a:schemeClr val="accent2">
              <a:hueOff val="8425886"/>
              <a:satOff val="-26881"/>
              <a:lumOff val="-10441"/>
              <a:alphaOff val="0"/>
            </a:schemeClr>
          </a:fillRef>
          <a:effectRef idx="0">
            <a:schemeClr val="accent2">
              <a:hueOff val="8425886"/>
              <a:satOff val="-26881"/>
              <a:lumOff val="-10441"/>
              <a:alphaOff val="0"/>
            </a:schemeClr>
          </a:effectRef>
          <a:fontRef idx="minor">
            <a:schemeClr val="lt1"/>
          </a:fontRef>
        </p:style>
        <p:txBody>
          <a:bodyPr spcFirstLastPara="0" vert="horz" wrap="square" lIns="78714" tIns="78714" rIns="880104" bIns="78714" numCol="1" spcCol="1270" anchor="ctr" anchorCtr="0">
            <a:noAutofit/>
          </a:bodyPr>
          <a:lstStyle/>
          <a:p>
            <a:pPr defTabSz="733425">
              <a:lnSpc>
                <a:spcPct val="90000"/>
              </a:lnSpc>
              <a:spcBef>
                <a:spcPct val="0"/>
              </a:spcBef>
              <a:spcAft>
                <a:spcPct val="35000"/>
              </a:spcAft>
            </a:pPr>
            <a:r>
              <a:rPr lang="en-GB" sz="1650" b="1">
                <a:solidFill>
                  <a:sysClr val="windowText" lastClr="000000"/>
                </a:solidFill>
                <a:latin typeface="Century Gothic" panose="020F0302020204030204"/>
              </a:rPr>
              <a:t>Finalise </a:t>
            </a:r>
            <a:r>
              <a:rPr lang="en-GB" sz="1650" b="1" err="1">
                <a:solidFill>
                  <a:sysClr val="windowText" lastClr="000000"/>
                </a:solidFill>
                <a:latin typeface="Century Gothic" panose="020F0302020204030204"/>
              </a:rPr>
              <a:t>powerpoint</a:t>
            </a:r>
            <a:r>
              <a:rPr lang="en-GB" sz="1650" b="1">
                <a:solidFill>
                  <a:sysClr val="windowText" lastClr="000000"/>
                </a:solidFill>
                <a:latin typeface="Century Gothic" panose="020F0302020204030204"/>
              </a:rPr>
              <a:t> proposal</a:t>
            </a:r>
          </a:p>
        </p:txBody>
      </p:sp>
      <p:sp>
        <p:nvSpPr>
          <p:cNvPr id="18" name="Freeform: Shape 17">
            <a:extLst>
              <a:ext uri="{FF2B5EF4-FFF2-40B4-BE49-F238E27FC236}">
                <a16:creationId xmlns:a16="http://schemas.microsoft.com/office/drawing/2014/main" id="{0AF266BC-108D-4B84-988C-51D76CC7B535}"/>
              </a:ext>
            </a:extLst>
          </p:cNvPr>
          <p:cNvSpPr/>
          <p:nvPr/>
        </p:nvSpPr>
        <p:spPr>
          <a:xfrm>
            <a:off x="5304676" y="2465018"/>
            <a:ext cx="351730" cy="351730"/>
          </a:xfrm>
          <a:custGeom>
            <a:avLst/>
            <a:gdLst>
              <a:gd name="connsiteX0" fmla="*/ 0 w 468973"/>
              <a:gd name="connsiteY0" fmla="*/ 257935 h 468973"/>
              <a:gd name="connsiteX1" fmla="*/ 105519 w 468973"/>
              <a:gd name="connsiteY1" fmla="*/ 257935 h 468973"/>
              <a:gd name="connsiteX2" fmla="*/ 105519 w 468973"/>
              <a:gd name="connsiteY2" fmla="*/ 0 h 468973"/>
              <a:gd name="connsiteX3" fmla="*/ 363454 w 468973"/>
              <a:gd name="connsiteY3" fmla="*/ 0 h 468973"/>
              <a:gd name="connsiteX4" fmla="*/ 363454 w 468973"/>
              <a:gd name="connsiteY4" fmla="*/ 257935 h 468973"/>
              <a:gd name="connsiteX5" fmla="*/ 468973 w 468973"/>
              <a:gd name="connsiteY5" fmla="*/ 257935 h 468973"/>
              <a:gd name="connsiteX6" fmla="*/ 234487 w 468973"/>
              <a:gd name="connsiteY6" fmla="*/ 468973 h 468973"/>
              <a:gd name="connsiteX7" fmla="*/ 0 w 468973"/>
              <a:gd name="connsiteY7" fmla="*/ 257935 h 468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8973" h="468973">
                <a:moveTo>
                  <a:pt x="0" y="257935"/>
                </a:moveTo>
                <a:lnTo>
                  <a:pt x="105519" y="257935"/>
                </a:lnTo>
                <a:lnTo>
                  <a:pt x="105519" y="0"/>
                </a:lnTo>
                <a:lnTo>
                  <a:pt x="363454" y="0"/>
                </a:lnTo>
                <a:lnTo>
                  <a:pt x="363454" y="257935"/>
                </a:lnTo>
                <a:lnTo>
                  <a:pt x="468973" y="257935"/>
                </a:lnTo>
                <a:lnTo>
                  <a:pt x="234487" y="468973"/>
                </a:lnTo>
                <a:lnTo>
                  <a:pt x="0" y="257935"/>
                </a:lnTo>
                <a:close/>
              </a:path>
            </a:pathLst>
          </a:custGeom>
          <a:solidFill>
            <a:schemeClr val="tx1">
              <a:alpha val="90000"/>
            </a:schemeClr>
          </a:solidFill>
        </p:spPr>
        <p:style>
          <a:lnRef idx="2">
            <a:schemeClr val="accent2">
              <a:tint val="40000"/>
              <a:alpha val="90000"/>
              <a:hueOff val="0"/>
              <a:satOff val="0"/>
              <a:lumOff val="0"/>
              <a:alphaOff val="0"/>
            </a:schemeClr>
          </a:lnRef>
          <a:fillRef idx="1">
            <a:scrgbClr r="0" g="0" b="0"/>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99142" tIns="20003" rIns="99142" bIns="107056" numCol="1" spcCol="1270" anchor="ctr" anchorCtr="0">
            <a:noAutofit/>
          </a:bodyPr>
          <a:lstStyle/>
          <a:p>
            <a:pPr algn="ctr" defTabSz="700088">
              <a:lnSpc>
                <a:spcPct val="90000"/>
              </a:lnSpc>
              <a:spcBef>
                <a:spcPct val="0"/>
              </a:spcBef>
              <a:spcAft>
                <a:spcPct val="35000"/>
              </a:spcAft>
            </a:pPr>
            <a:endParaRPr lang="en-GB" sz="1575">
              <a:solidFill>
                <a:prstClr val="black">
                  <a:hueOff val="0"/>
                  <a:satOff val="0"/>
                  <a:lumOff val="0"/>
                  <a:alphaOff val="0"/>
                </a:prstClr>
              </a:solidFill>
              <a:latin typeface="Century Gothic" panose="020F0302020204030204"/>
            </a:endParaRPr>
          </a:p>
        </p:txBody>
      </p:sp>
      <p:sp>
        <p:nvSpPr>
          <p:cNvPr id="19" name="Freeform: Shape 18">
            <a:extLst>
              <a:ext uri="{FF2B5EF4-FFF2-40B4-BE49-F238E27FC236}">
                <a16:creationId xmlns:a16="http://schemas.microsoft.com/office/drawing/2014/main" id="{FE02E83C-1198-47B5-BFFF-1C52124914E1}"/>
              </a:ext>
            </a:extLst>
          </p:cNvPr>
          <p:cNvSpPr/>
          <p:nvPr/>
        </p:nvSpPr>
        <p:spPr>
          <a:xfrm>
            <a:off x="5818614" y="2969925"/>
            <a:ext cx="351730" cy="351730"/>
          </a:xfrm>
          <a:custGeom>
            <a:avLst/>
            <a:gdLst>
              <a:gd name="connsiteX0" fmla="*/ 0 w 468973"/>
              <a:gd name="connsiteY0" fmla="*/ 257935 h 468973"/>
              <a:gd name="connsiteX1" fmla="*/ 105519 w 468973"/>
              <a:gd name="connsiteY1" fmla="*/ 257935 h 468973"/>
              <a:gd name="connsiteX2" fmla="*/ 105519 w 468973"/>
              <a:gd name="connsiteY2" fmla="*/ 0 h 468973"/>
              <a:gd name="connsiteX3" fmla="*/ 363454 w 468973"/>
              <a:gd name="connsiteY3" fmla="*/ 0 h 468973"/>
              <a:gd name="connsiteX4" fmla="*/ 363454 w 468973"/>
              <a:gd name="connsiteY4" fmla="*/ 257935 h 468973"/>
              <a:gd name="connsiteX5" fmla="*/ 468973 w 468973"/>
              <a:gd name="connsiteY5" fmla="*/ 257935 h 468973"/>
              <a:gd name="connsiteX6" fmla="*/ 234487 w 468973"/>
              <a:gd name="connsiteY6" fmla="*/ 468973 h 468973"/>
              <a:gd name="connsiteX7" fmla="*/ 0 w 468973"/>
              <a:gd name="connsiteY7" fmla="*/ 257935 h 468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8973" h="468973">
                <a:moveTo>
                  <a:pt x="0" y="257935"/>
                </a:moveTo>
                <a:lnTo>
                  <a:pt x="105519" y="257935"/>
                </a:lnTo>
                <a:lnTo>
                  <a:pt x="105519" y="0"/>
                </a:lnTo>
                <a:lnTo>
                  <a:pt x="363454" y="0"/>
                </a:lnTo>
                <a:lnTo>
                  <a:pt x="363454" y="257935"/>
                </a:lnTo>
                <a:lnTo>
                  <a:pt x="468973" y="257935"/>
                </a:lnTo>
                <a:lnTo>
                  <a:pt x="234487" y="468973"/>
                </a:lnTo>
                <a:lnTo>
                  <a:pt x="0" y="257935"/>
                </a:lnTo>
                <a:close/>
              </a:path>
            </a:pathLst>
          </a:custGeom>
          <a:solidFill>
            <a:schemeClr val="tx1">
              <a:alpha val="90000"/>
            </a:schemeClr>
          </a:solidFill>
        </p:spPr>
        <p:style>
          <a:lnRef idx="2">
            <a:schemeClr val="accent2">
              <a:tint val="40000"/>
              <a:alpha val="90000"/>
              <a:hueOff val="3942911"/>
              <a:satOff val="-19017"/>
              <a:lumOff val="-1645"/>
              <a:alphaOff val="0"/>
            </a:schemeClr>
          </a:lnRef>
          <a:fillRef idx="1">
            <a:scrgbClr r="0" g="0" b="0"/>
          </a:fillRef>
          <a:effectRef idx="0">
            <a:schemeClr val="accent2">
              <a:tint val="40000"/>
              <a:alpha val="90000"/>
              <a:hueOff val="3942911"/>
              <a:satOff val="-19017"/>
              <a:lumOff val="-1645"/>
              <a:alphaOff val="0"/>
            </a:schemeClr>
          </a:effectRef>
          <a:fontRef idx="minor">
            <a:schemeClr val="dk1">
              <a:hueOff val="0"/>
              <a:satOff val="0"/>
              <a:lumOff val="0"/>
              <a:alphaOff val="0"/>
            </a:schemeClr>
          </a:fontRef>
        </p:style>
        <p:txBody>
          <a:bodyPr spcFirstLastPara="0" vert="horz" wrap="square" lIns="99142" tIns="20003" rIns="99142" bIns="107056" numCol="1" spcCol="1270" anchor="ctr" anchorCtr="0">
            <a:noAutofit/>
          </a:bodyPr>
          <a:lstStyle/>
          <a:p>
            <a:pPr algn="ctr" defTabSz="700088">
              <a:lnSpc>
                <a:spcPct val="90000"/>
              </a:lnSpc>
              <a:spcBef>
                <a:spcPct val="0"/>
              </a:spcBef>
              <a:spcAft>
                <a:spcPct val="35000"/>
              </a:spcAft>
            </a:pPr>
            <a:endParaRPr lang="en-GB" sz="1575">
              <a:solidFill>
                <a:prstClr val="black">
                  <a:hueOff val="0"/>
                  <a:satOff val="0"/>
                  <a:lumOff val="0"/>
                  <a:alphaOff val="0"/>
                </a:prstClr>
              </a:solidFill>
              <a:latin typeface="Century Gothic" panose="020F0302020204030204"/>
            </a:endParaRPr>
          </a:p>
        </p:txBody>
      </p:sp>
      <p:sp>
        <p:nvSpPr>
          <p:cNvPr id="20" name="Freeform: Shape 19">
            <a:extLst>
              <a:ext uri="{FF2B5EF4-FFF2-40B4-BE49-F238E27FC236}">
                <a16:creationId xmlns:a16="http://schemas.microsoft.com/office/drawing/2014/main" id="{CCD7002D-EEAD-4560-8A00-799D4054F544}"/>
              </a:ext>
            </a:extLst>
          </p:cNvPr>
          <p:cNvSpPr/>
          <p:nvPr/>
        </p:nvSpPr>
        <p:spPr>
          <a:xfrm>
            <a:off x="6303678" y="3511367"/>
            <a:ext cx="351730" cy="351730"/>
          </a:xfrm>
          <a:custGeom>
            <a:avLst/>
            <a:gdLst>
              <a:gd name="connsiteX0" fmla="*/ 0 w 468973"/>
              <a:gd name="connsiteY0" fmla="*/ 257935 h 468973"/>
              <a:gd name="connsiteX1" fmla="*/ 105519 w 468973"/>
              <a:gd name="connsiteY1" fmla="*/ 257935 h 468973"/>
              <a:gd name="connsiteX2" fmla="*/ 105519 w 468973"/>
              <a:gd name="connsiteY2" fmla="*/ 0 h 468973"/>
              <a:gd name="connsiteX3" fmla="*/ 363454 w 468973"/>
              <a:gd name="connsiteY3" fmla="*/ 0 h 468973"/>
              <a:gd name="connsiteX4" fmla="*/ 363454 w 468973"/>
              <a:gd name="connsiteY4" fmla="*/ 257935 h 468973"/>
              <a:gd name="connsiteX5" fmla="*/ 468973 w 468973"/>
              <a:gd name="connsiteY5" fmla="*/ 257935 h 468973"/>
              <a:gd name="connsiteX6" fmla="*/ 234487 w 468973"/>
              <a:gd name="connsiteY6" fmla="*/ 468973 h 468973"/>
              <a:gd name="connsiteX7" fmla="*/ 0 w 468973"/>
              <a:gd name="connsiteY7" fmla="*/ 257935 h 468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8973" h="468973">
                <a:moveTo>
                  <a:pt x="0" y="257935"/>
                </a:moveTo>
                <a:lnTo>
                  <a:pt x="105519" y="257935"/>
                </a:lnTo>
                <a:lnTo>
                  <a:pt x="105519" y="0"/>
                </a:lnTo>
                <a:lnTo>
                  <a:pt x="363454" y="0"/>
                </a:lnTo>
                <a:lnTo>
                  <a:pt x="363454" y="257935"/>
                </a:lnTo>
                <a:lnTo>
                  <a:pt x="468973" y="257935"/>
                </a:lnTo>
                <a:lnTo>
                  <a:pt x="234487" y="468973"/>
                </a:lnTo>
                <a:lnTo>
                  <a:pt x="0" y="257935"/>
                </a:lnTo>
                <a:close/>
              </a:path>
            </a:pathLst>
          </a:custGeom>
          <a:solidFill>
            <a:schemeClr val="tx1">
              <a:alpha val="90000"/>
            </a:schemeClr>
          </a:solidFill>
        </p:spPr>
        <p:style>
          <a:lnRef idx="2">
            <a:schemeClr val="accent2">
              <a:tint val="40000"/>
              <a:alpha val="90000"/>
              <a:hueOff val="7885822"/>
              <a:satOff val="-38033"/>
              <a:lumOff val="-3291"/>
              <a:alphaOff val="0"/>
            </a:schemeClr>
          </a:lnRef>
          <a:fillRef idx="1">
            <a:scrgbClr r="0" g="0" b="0"/>
          </a:fillRef>
          <a:effectRef idx="0">
            <a:schemeClr val="accent2">
              <a:tint val="40000"/>
              <a:alpha val="90000"/>
              <a:hueOff val="7885822"/>
              <a:satOff val="-38033"/>
              <a:lumOff val="-3291"/>
              <a:alphaOff val="0"/>
            </a:schemeClr>
          </a:effectRef>
          <a:fontRef idx="minor">
            <a:schemeClr val="dk1">
              <a:hueOff val="0"/>
              <a:satOff val="0"/>
              <a:lumOff val="0"/>
              <a:alphaOff val="0"/>
            </a:schemeClr>
          </a:fontRef>
        </p:style>
        <p:txBody>
          <a:bodyPr spcFirstLastPara="0" vert="horz" wrap="square" lIns="99142" tIns="20003" rIns="99142" bIns="107056" numCol="1" spcCol="1270" anchor="ctr" anchorCtr="0">
            <a:noAutofit/>
          </a:bodyPr>
          <a:lstStyle/>
          <a:p>
            <a:pPr algn="ctr" defTabSz="700088">
              <a:lnSpc>
                <a:spcPct val="90000"/>
              </a:lnSpc>
              <a:spcBef>
                <a:spcPct val="0"/>
              </a:spcBef>
              <a:spcAft>
                <a:spcPct val="35000"/>
              </a:spcAft>
            </a:pPr>
            <a:endParaRPr lang="en-GB" sz="1575">
              <a:solidFill>
                <a:prstClr val="black">
                  <a:hueOff val="0"/>
                  <a:satOff val="0"/>
                  <a:lumOff val="0"/>
                  <a:alphaOff val="0"/>
                </a:prstClr>
              </a:solidFill>
              <a:latin typeface="Century Gothic" panose="020F0302020204030204"/>
            </a:endParaRPr>
          </a:p>
        </p:txBody>
      </p:sp>
      <p:grpSp>
        <p:nvGrpSpPr>
          <p:cNvPr id="35" name="Group 34">
            <a:extLst>
              <a:ext uri="{FF2B5EF4-FFF2-40B4-BE49-F238E27FC236}">
                <a16:creationId xmlns:a16="http://schemas.microsoft.com/office/drawing/2014/main" id="{CC7057A2-149C-482B-8769-37740C76D208}"/>
              </a:ext>
            </a:extLst>
          </p:cNvPr>
          <p:cNvGrpSpPr/>
          <p:nvPr/>
        </p:nvGrpSpPr>
        <p:grpSpPr>
          <a:xfrm>
            <a:off x="6225364" y="2082608"/>
            <a:ext cx="2379083" cy="889716"/>
            <a:chOff x="9073322" y="1414514"/>
            <a:chExt cx="2755683" cy="1397246"/>
          </a:xfrm>
        </p:grpSpPr>
        <p:sp>
          <p:nvSpPr>
            <p:cNvPr id="22" name="Right Brace 21">
              <a:extLst>
                <a:ext uri="{FF2B5EF4-FFF2-40B4-BE49-F238E27FC236}">
                  <a16:creationId xmlns:a16="http://schemas.microsoft.com/office/drawing/2014/main" id="{2B9CD6BC-5ED0-4A73-9255-800CA6D92B75}"/>
                </a:ext>
              </a:extLst>
            </p:cNvPr>
            <p:cNvSpPr/>
            <p:nvPr/>
          </p:nvSpPr>
          <p:spPr>
            <a:xfrm>
              <a:off x="9073322" y="1414514"/>
              <a:ext cx="483445" cy="1397246"/>
            </a:xfrm>
            <a:prstGeom prst="righ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defTabSz="685800"/>
              <a:endParaRPr lang="en-GB" sz="1350">
                <a:solidFill>
                  <a:prstClr val="black"/>
                </a:solidFill>
                <a:latin typeface="Century Gothic" panose="020F0302020204030204"/>
              </a:endParaRPr>
            </a:p>
          </p:txBody>
        </p:sp>
        <p:sp>
          <p:nvSpPr>
            <p:cNvPr id="23" name="TextBox 22">
              <a:extLst>
                <a:ext uri="{FF2B5EF4-FFF2-40B4-BE49-F238E27FC236}">
                  <a16:creationId xmlns:a16="http://schemas.microsoft.com/office/drawing/2014/main" id="{283ABC23-9D2E-49AA-B39A-292B5BC9B735}"/>
                </a:ext>
              </a:extLst>
            </p:cNvPr>
            <p:cNvSpPr txBox="1"/>
            <p:nvPr/>
          </p:nvSpPr>
          <p:spPr>
            <a:xfrm>
              <a:off x="9956039" y="1514226"/>
              <a:ext cx="1872966" cy="471261"/>
            </a:xfrm>
            <a:prstGeom prst="rect">
              <a:avLst/>
            </a:prstGeom>
            <a:noFill/>
          </p:spPr>
          <p:txBody>
            <a:bodyPr wrap="square" lIns="91440" tIns="45720" rIns="91440" bIns="45720" rtlCol="0" anchor="t">
              <a:spAutoFit/>
            </a:bodyPr>
            <a:lstStyle/>
            <a:p>
              <a:pPr defTabSz="685800"/>
              <a:r>
                <a:rPr lang="en-GB" sz="1350" b="1">
                  <a:solidFill>
                    <a:prstClr val="black"/>
                  </a:solidFill>
                  <a:latin typeface="Century Gothic" panose="020F0302020204030204"/>
                </a:rPr>
                <a:t>Week 3 &amp; 4 </a:t>
              </a:r>
            </a:p>
          </p:txBody>
        </p:sp>
      </p:grpSp>
      <p:sp>
        <p:nvSpPr>
          <p:cNvPr id="26" name="TextBox 25">
            <a:extLst>
              <a:ext uri="{FF2B5EF4-FFF2-40B4-BE49-F238E27FC236}">
                <a16:creationId xmlns:a16="http://schemas.microsoft.com/office/drawing/2014/main" id="{195F2058-F30A-4429-979E-16475785A124}"/>
              </a:ext>
            </a:extLst>
          </p:cNvPr>
          <p:cNvSpPr txBox="1"/>
          <p:nvPr/>
        </p:nvSpPr>
        <p:spPr>
          <a:xfrm>
            <a:off x="7457840" y="2998996"/>
            <a:ext cx="1617001" cy="300082"/>
          </a:xfrm>
          <a:prstGeom prst="rect">
            <a:avLst/>
          </a:prstGeom>
          <a:noFill/>
        </p:spPr>
        <p:txBody>
          <a:bodyPr wrap="square" lIns="91440" tIns="45720" rIns="91440" bIns="45720" rtlCol="0" anchor="t">
            <a:spAutoFit/>
          </a:bodyPr>
          <a:lstStyle/>
          <a:p>
            <a:pPr defTabSz="685800"/>
            <a:r>
              <a:rPr lang="en-GB" sz="1350" b="1">
                <a:solidFill>
                  <a:prstClr val="black"/>
                </a:solidFill>
                <a:latin typeface="Century Gothic" panose="020F0302020204030204"/>
              </a:rPr>
              <a:t>Week 4 &amp; 5</a:t>
            </a:r>
          </a:p>
        </p:txBody>
      </p:sp>
      <p:grpSp>
        <p:nvGrpSpPr>
          <p:cNvPr id="50" name="Group 49">
            <a:extLst>
              <a:ext uri="{FF2B5EF4-FFF2-40B4-BE49-F238E27FC236}">
                <a16:creationId xmlns:a16="http://schemas.microsoft.com/office/drawing/2014/main" id="{42D8DA60-DEDE-4AE8-8AF4-1B1BFF29780D}"/>
              </a:ext>
            </a:extLst>
          </p:cNvPr>
          <p:cNvGrpSpPr/>
          <p:nvPr/>
        </p:nvGrpSpPr>
        <p:grpSpPr>
          <a:xfrm>
            <a:off x="7390287" y="3897287"/>
            <a:ext cx="1536058" cy="300082"/>
            <a:chOff x="9853716" y="3503737"/>
            <a:chExt cx="2048077" cy="400109"/>
          </a:xfrm>
        </p:grpSpPr>
        <p:sp>
          <p:nvSpPr>
            <p:cNvPr id="29" name="TextBox 28">
              <a:extLst>
                <a:ext uri="{FF2B5EF4-FFF2-40B4-BE49-F238E27FC236}">
                  <a16:creationId xmlns:a16="http://schemas.microsoft.com/office/drawing/2014/main" id="{0114AC98-C2FF-44A4-8662-5763FB5FBDEF}"/>
                </a:ext>
              </a:extLst>
            </p:cNvPr>
            <p:cNvSpPr txBox="1"/>
            <p:nvPr/>
          </p:nvSpPr>
          <p:spPr>
            <a:xfrm>
              <a:off x="10168527" y="3503737"/>
              <a:ext cx="1733266" cy="400109"/>
            </a:xfrm>
            <a:prstGeom prst="rect">
              <a:avLst/>
            </a:prstGeom>
            <a:noFill/>
          </p:spPr>
          <p:txBody>
            <a:bodyPr wrap="square" lIns="91440" tIns="45720" rIns="91440" bIns="45720" rtlCol="0" anchor="t">
              <a:spAutoFit/>
            </a:bodyPr>
            <a:lstStyle/>
            <a:p>
              <a:pPr defTabSz="685800"/>
              <a:r>
                <a:rPr lang="en-GB" sz="1350" b="1">
                  <a:solidFill>
                    <a:prstClr val="black"/>
                  </a:solidFill>
                  <a:latin typeface="Century Gothic" panose="020F0302020204030204"/>
                </a:rPr>
                <a:t>Week 6</a:t>
              </a:r>
            </a:p>
          </p:txBody>
        </p:sp>
        <p:cxnSp>
          <p:nvCxnSpPr>
            <p:cNvPr id="30" name="Straight Connector 29">
              <a:extLst>
                <a:ext uri="{FF2B5EF4-FFF2-40B4-BE49-F238E27FC236}">
                  <a16:creationId xmlns:a16="http://schemas.microsoft.com/office/drawing/2014/main" id="{01424E1F-B87E-4AA0-9DB1-D84DC91E9157}"/>
                </a:ext>
              </a:extLst>
            </p:cNvPr>
            <p:cNvCxnSpPr>
              <a:cxnSpLocks/>
            </p:cNvCxnSpPr>
            <p:nvPr/>
          </p:nvCxnSpPr>
          <p:spPr>
            <a:xfrm flipH="1">
              <a:off x="9853716" y="3694269"/>
              <a:ext cx="386886" cy="0"/>
            </a:xfrm>
            <a:prstGeom prst="line">
              <a:avLst/>
            </a:prstGeom>
            <a:ln w="57150"/>
          </p:spPr>
          <p:style>
            <a:lnRef idx="1">
              <a:schemeClr val="accent1"/>
            </a:lnRef>
            <a:fillRef idx="0">
              <a:schemeClr val="accent1"/>
            </a:fillRef>
            <a:effectRef idx="0">
              <a:schemeClr val="accent1"/>
            </a:effectRef>
            <a:fontRef idx="minor">
              <a:schemeClr val="tx1"/>
            </a:fontRef>
          </p:style>
        </p:cxnSp>
      </p:grpSp>
      <p:sp>
        <p:nvSpPr>
          <p:cNvPr id="4" name="Right Brace 3">
            <a:extLst>
              <a:ext uri="{FF2B5EF4-FFF2-40B4-BE49-F238E27FC236}">
                <a16:creationId xmlns:a16="http://schemas.microsoft.com/office/drawing/2014/main" id="{99781E53-52F8-1BF5-E1FF-66D5F9C0EBB1}"/>
              </a:ext>
            </a:extLst>
          </p:cNvPr>
          <p:cNvSpPr/>
          <p:nvPr/>
        </p:nvSpPr>
        <p:spPr>
          <a:xfrm>
            <a:off x="7042952" y="2703452"/>
            <a:ext cx="417376" cy="889716"/>
          </a:xfrm>
          <a:prstGeom prst="righ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defTabSz="685800"/>
            <a:endParaRPr lang="en-GB" sz="1350">
              <a:solidFill>
                <a:prstClr val="black"/>
              </a:solidFill>
              <a:latin typeface="Century Gothic" panose="020F0302020204030204"/>
            </a:endParaRPr>
          </a:p>
        </p:txBody>
      </p:sp>
    </p:spTree>
    <p:extLst>
      <p:ext uri="{BB962C8B-B14F-4D97-AF65-F5344CB8AC3E}">
        <p14:creationId xmlns:p14="http://schemas.microsoft.com/office/powerpoint/2010/main" val="8809713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41D8A-0A90-F3DD-5C9F-4CE3D8E369D0}"/>
              </a:ext>
            </a:extLst>
          </p:cNvPr>
          <p:cNvSpPr>
            <a:spLocks noGrp="1"/>
          </p:cNvSpPr>
          <p:nvPr>
            <p:ph type="title"/>
          </p:nvPr>
        </p:nvSpPr>
        <p:spPr/>
        <p:txBody>
          <a:bodyPr>
            <a:normAutofit/>
          </a:bodyPr>
          <a:lstStyle/>
          <a:p>
            <a:r>
              <a:rPr lang="en-GB" sz="4400" b="1">
                <a:solidFill>
                  <a:srgbClr val="000000"/>
                </a:solidFill>
                <a:effectLst/>
                <a:ea typeface="Times New Roman" panose="02020603050405020304" pitchFamily="18" charset="0"/>
              </a:rPr>
              <a:t>General Submission Guidance </a:t>
            </a:r>
            <a:endParaRPr lang="en-GB"/>
          </a:p>
        </p:txBody>
      </p:sp>
      <p:sp>
        <p:nvSpPr>
          <p:cNvPr id="4" name="Text Box 2">
            <a:extLst>
              <a:ext uri="{FF2B5EF4-FFF2-40B4-BE49-F238E27FC236}">
                <a16:creationId xmlns:a16="http://schemas.microsoft.com/office/drawing/2014/main" id="{B0A4A8B7-5ED1-9B82-CA02-B9D4DB9C79C4}"/>
              </a:ext>
            </a:extLst>
          </p:cNvPr>
          <p:cNvSpPr txBox="1">
            <a:spLocks noGrp="1" noChangeArrowheads="1"/>
          </p:cNvSpPr>
          <p:nvPr>
            <p:ph idx="1"/>
          </p:nvPr>
        </p:nvSpPr>
        <p:spPr bwMode="auto">
          <a:xfrm>
            <a:off x="457200" y="1556792"/>
            <a:ext cx="8229600" cy="3917032"/>
          </a:xfrm>
          <a:prstGeom prst="rect">
            <a:avLst/>
          </a:prstGeom>
          <a:solidFill>
            <a:sysClr val="window" lastClr="FFFFFF"/>
          </a:solidFill>
          <a:ln w="25400" cap="flat" cmpd="sng" algn="ctr">
            <a:solidFill>
              <a:srgbClr val="C0504D"/>
            </a:solidFill>
            <a:prstDash val="solid"/>
            <a:headEnd/>
            <a:tailEnd/>
          </a:ln>
          <a:effectLst/>
        </p:spPr>
        <p:txBody>
          <a:bodyPr rot="0" vert="horz" wrap="square" lIns="91440" tIns="45720" rIns="91440" bIns="45720" anchor="t" anchorCtr="0">
            <a:noAutofit/>
          </a:bodyPr>
          <a:lstStyle/>
          <a:p>
            <a:pPr>
              <a:spcBef>
                <a:spcPts val="500"/>
              </a:spcBef>
              <a:spcAft>
                <a:spcPts val="250"/>
              </a:spcAft>
            </a:pPr>
            <a:r>
              <a:rPr lang="en-GB" sz="2400">
                <a:solidFill>
                  <a:srgbClr val="000000"/>
                </a:solidFill>
                <a:effectLst/>
                <a:ea typeface="Times New Roman" panose="02020603050405020304" pitchFamily="18" charset="0"/>
              </a:rPr>
              <a:t>All your presentation must include </a:t>
            </a:r>
            <a:r>
              <a:rPr lang="en-GB" sz="2400" b="1">
                <a:solidFill>
                  <a:srgbClr val="000000"/>
                </a:solidFill>
                <a:effectLst/>
                <a:ea typeface="Times New Roman" panose="02020603050405020304" pitchFamily="18" charset="0"/>
              </a:rPr>
              <a:t>a title page </a:t>
            </a:r>
            <a:r>
              <a:rPr lang="en-GB" sz="2400">
                <a:solidFill>
                  <a:srgbClr val="000000"/>
                </a:solidFill>
                <a:effectLst/>
                <a:ea typeface="Times New Roman" panose="02020603050405020304" pitchFamily="18" charset="0"/>
              </a:rPr>
              <a:t>that clearly states</a:t>
            </a:r>
            <a:r>
              <a:rPr lang="en-GB" sz="2400" b="1">
                <a:solidFill>
                  <a:srgbClr val="000000"/>
                </a:solidFill>
                <a:effectLst/>
                <a:ea typeface="Times New Roman" panose="02020603050405020304" pitchFamily="18" charset="0"/>
              </a:rPr>
              <a:t> your names, your student numbers, the module code and title, your lecturer’s name, and your assignment title</a:t>
            </a:r>
            <a:r>
              <a:rPr lang="en-GB" sz="2400">
                <a:solidFill>
                  <a:srgbClr val="000000"/>
                </a:solidFill>
                <a:effectLst/>
                <a:ea typeface="Times New Roman" panose="02020603050405020304" pitchFamily="18" charset="0"/>
              </a:rPr>
              <a:t>. </a:t>
            </a:r>
          </a:p>
          <a:p>
            <a:pPr>
              <a:spcBef>
                <a:spcPts val="500"/>
              </a:spcBef>
              <a:spcAft>
                <a:spcPts val="250"/>
              </a:spcAft>
            </a:pPr>
            <a:r>
              <a:rPr lang="en-GB" sz="2400">
                <a:solidFill>
                  <a:srgbClr val="000000"/>
                </a:solidFill>
                <a:effectLst/>
                <a:ea typeface="Times New Roman" panose="02020603050405020304" pitchFamily="18" charset="0"/>
              </a:rPr>
              <a:t>All your submissions should be typed in </a:t>
            </a:r>
            <a:r>
              <a:rPr lang="en-GB" sz="2400" b="1" i="1">
                <a:solidFill>
                  <a:srgbClr val="000000"/>
                </a:solidFill>
                <a:effectLst/>
                <a:ea typeface="Times New Roman" panose="02020603050405020304" pitchFamily="18" charset="0"/>
              </a:rPr>
              <a:t>Arial</a:t>
            </a:r>
            <a:r>
              <a:rPr lang="en-GB" sz="2400">
                <a:solidFill>
                  <a:srgbClr val="000000"/>
                </a:solidFill>
                <a:effectLst/>
                <a:ea typeface="Times New Roman" panose="02020603050405020304" pitchFamily="18" charset="0"/>
              </a:rPr>
              <a:t> font size at least 18</a:t>
            </a:r>
            <a:r>
              <a:rPr lang="en-GB" sz="2400">
                <a:solidFill>
                  <a:srgbClr val="000000"/>
                </a:solidFill>
                <a:ea typeface="Times New Roman" panose="02020603050405020304" pitchFamily="18" charset="0"/>
              </a:rPr>
              <a:t> or more</a:t>
            </a:r>
            <a:r>
              <a:rPr lang="en-GB" sz="2400">
                <a:solidFill>
                  <a:srgbClr val="000000"/>
                </a:solidFill>
                <a:effectLst/>
                <a:ea typeface="Times New Roman" panose="02020603050405020304" pitchFamily="18" charset="0"/>
              </a:rPr>
              <a:t>, using 1.5 line spacing.</a:t>
            </a:r>
          </a:p>
          <a:p>
            <a:pPr>
              <a:spcBef>
                <a:spcPts val="500"/>
              </a:spcBef>
              <a:spcAft>
                <a:spcPts val="500"/>
              </a:spcAft>
            </a:pPr>
            <a:r>
              <a:rPr lang="en-GB" sz="2400">
                <a:solidFill>
                  <a:srgbClr val="000000"/>
                </a:solidFill>
                <a:effectLst/>
                <a:ea typeface="Times New Roman" panose="02020603050405020304" pitchFamily="18" charset="0"/>
              </a:rPr>
              <a:t>All presentation  must have a </a:t>
            </a:r>
            <a:r>
              <a:rPr lang="en-GB" sz="2400" b="1" i="1">
                <a:solidFill>
                  <a:srgbClr val="000000"/>
                </a:solidFill>
                <a:effectLst/>
                <a:ea typeface="Times New Roman" panose="02020603050405020304" pitchFamily="18" charset="0"/>
              </a:rPr>
              <a:t>reference list</a:t>
            </a:r>
            <a:r>
              <a:rPr lang="en-GB" sz="2400">
                <a:solidFill>
                  <a:srgbClr val="000000"/>
                </a:solidFill>
                <a:effectLst/>
                <a:ea typeface="Times New Roman" panose="02020603050405020304" pitchFamily="18" charset="0"/>
              </a:rPr>
              <a:t> and citations should be used throughout your work/slides using Harvard referencing. </a:t>
            </a:r>
          </a:p>
          <a:p>
            <a:pPr>
              <a:spcBef>
                <a:spcPts val="500"/>
              </a:spcBef>
              <a:spcAft>
                <a:spcPts val="500"/>
              </a:spcAft>
            </a:pPr>
            <a:r>
              <a:rPr lang="en-GB" sz="2400">
                <a:effectLst/>
                <a:ea typeface="Times New Roman" panose="02020603050405020304" pitchFamily="18" charset="0"/>
              </a:rPr>
              <a:t> </a:t>
            </a:r>
          </a:p>
        </p:txBody>
      </p:sp>
      <p:sp>
        <p:nvSpPr>
          <p:cNvPr id="3" name="Rectangle 2">
            <a:extLst>
              <a:ext uri="{FF2B5EF4-FFF2-40B4-BE49-F238E27FC236}">
                <a16:creationId xmlns:a16="http://schemas.microsoft.com/office/drawing/2014/main" id="{8BE3B221-C48C-473D-ACB3-A97994730ED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7026832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B917-7698-21E4-119B-04AF91D9A707}"/>
              </a:ext>
            </a:extLst>
          </p:cNvPr>
          <p:cNvSpPr>
            <a:spLocks noGrp="1"/>
          </p:cNvSpPr>
          <p:nvPr>
            <p:ph type="title"/>
          </p:nvPr>
        </p:nvSpPr>
        <p:spPr/>
        <p:txBody>
          <a:bodyPr/>
          <a:lstStyle/>
          <a:p>
            <a:r>
              <a:rPr lang="en-GB" sz="4400" b="1">
                <a:solidFill>
                  <a:srgbClr val="000000"/>
                </a:solidFill>
                <a:effectLst/>
                <a:ea typeface="Times New Roman" panose="02020603050405020304" pitchFamily="18" charset="0"/>
              </a:rPr>
              <a:t>General Submission Guidance </a:t>
            </a:r>
            <a:endParaRPr lang="en-GB"/>
          </a:p>
        </p:txBody>
      </p:sp>
      <p:sp>
        <p:nvSpPr>
          <p:cNvPr id="3" name="Content Placeholder 2">
            <a:extLst>
              <a:ext uri="{FF2B5EF4-FFF2-40B4-BE49-F238E27FC236}">
                <a16:creationId xmlns:a16="http://schemas.microsoft.com/office/drawing/2014/main" id="{2361C0F7-1C29-1B3D-DFD5-E196E159913F}"/>
              </a:ext>
            </a:extLst>
          </p:cNvPr>
          <p:cNvSpPr>
            <a:spLocks noGrp="1"/>
          </p:cNvSpPr>
          <p:nvPr>
            <p:ph idx="1"/>
          </p:nvPr>
        </p:nvSpPr>
        <p:spPr/>
        <p:txBody>
          <a:bodyPr>
            <a:normAutofit lnSpcReduction="10000"/>
          </a:bodyPr>
          <a:lstStyle/>
          <a:p>
            <a:pPr marL="0" indent="0">
              <a:buNone/>
            </a:pPr>
            <a:r>
              <a:rPr lang="en-GB" sz="2400">
                <a:latin typeface="Arial" panose="020B0604020202020204" pitchFamily="34" charset="0"/>
                <a:cs typeface="Arial" panose="020B0604020202020204" pitchFamily="34" charset="0"/>
              </a:rPr>
              <a:t>Some golden rules to remember:</a:t>
            </a:r>
          </a:p>
          <a:p>
            <a:pPr lvl="2"/>
            <a:r>
              <a:rPr lang="en-GB">
                <a:latin typeface="Arial" panose="020B0604020202020204" pitchFamily="34" charset="0"/>
                <a:cs typeface="Arial" panose="020B0604020202020204" pitchFamily="34" charset="0"/>
              </a:rPr>
              <a:t>The slide background should not compete with the content (</a:t>
            </a:r>
            <a:r>
              <a:rPr kumimoji="0" lang="en-US" altLang="en-US" b="0" i="0" u="none" strike="noStrike" cap="none" normalizeH="0" baseline="0">
                <a:ln>
                  <a:noFill/>
                </a:ln>
                <a:solidFill>
                  <a:srgbClr val="3A3A3A"/>
                </a:solidFill>
                <a:effectLst/>
                <a:latin typeface="Arial" panose="020B0604020202020204" pitchFamily="34" charset="0"/>
                <a:cs typeface="Arial" panose="020B0604020202020204" pitchFamily="34" charset="0"/>
              </a:rPr>
              <a:t>Duarte, 2008, p118) </a:t>
            </a:r>
            <a:r>
              <a:rPr lang="en-GB">
                <a:latin typeface="Arial" panose="020B0604020202020204" pitchFamily="34" charset="0"/>
                <a:cs typeface="Arial" panose="020B0604020202020204" pitchFamily="34" charset="0"/>
              </a:rPr>
              <a:t> </a:t>
            </a:r>
          </a:p>
          <a:p>
            <a:pPr lvl="2"/>
            <a:r>
              <a:rPr lang="en-GB">
                <a:latin typeface="Arial" panose="020B0604020202020204" pitchFamily="34" charset="0"/>
                <a:cs typeface="Arial" panose="020B0604020202020204" pitchFamily="34" charset="0"/>
              </a:rPr>
              <a:t>Maintain a consistent background colour/design throughout. </a:t>
            </a:r>
          </a:p>
          <a:p>
            <a:pPr lvl="2"/>
            <a:r>
              <a:rPr lang="en-GB">
                <a:latin typeface="Arial" panose="020B0604020202020204" pitchFamily="34" charset="0"/>
                <a:cs typeface="Arial" panose="020B0604020202020204" pitchFamily="34" charset="0"/>
              </a:rPr>
              <a:t>Maintain a consistent font style throughout. </a:t>
            </a:r>
          </a:p>
          <a:p>
            <a:pPr lvl="2"/>
            <a:r>
              <a:rPr lang="en-GB">
                <a:latin typeface="Arial" panose="020B0604020202020204" pitchFamily="34" charset="0"/>
                <a:cs typeface="Arial" panose="020B0604020202020204" pitchFamily="34" charset="0"/>
              </a:rPr>
              <a:t>Do not overcrowd your slides, limit text to key points.</a:t>
            </a:r>
          </a:p>
          <a:p>
            <a:pPr lvl="2"/>
            <a:r>
              <a:rPr lang="en-GB">
                <a:latin typeface="Arial" panose="020B0604020202020204" pitchFamily="34" charset="0"/>
                <a:cs typeface="Arial" panose="020B0604020202020204" pitchFamily="34" charset="0"/>
              </a:rPr>
              <a:t>Show your creativity and skill in creating your individual presentation. </a:t>
            </a:r>
          </a:p>
          <a:p>
            <a:pPr lvl="2"/>
            <a:endParaRPr lang="en-GB">
              <a:cs typeface="Arial" panose="020B0604020202020204" pitchFamily="34" charset="0"/>
            </a:endParaRPr>
          </a:p>
          <a:p>
            <a:endParaRPr lang="en-GB"/>
          </a:p>
        </p:txBody>
      </p:sp>
    </p:spTree>
    <p:extLst>
      <p:ext uri="{BB962C8B-B14F-4D97-AF65-F5344CB8AC3E}">
        <p14:creationId xmlns:p14="http://schemas.microsoft.com/office/powerpoint/2010/main" val="18603309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51348-6264-9684-F0F8-532C80EDF201}"/>
              </a:ext>
            </a:extLst>
          </p:cNvPr>
          <p:cNvSpPr>
            <a:spLocks noGrp="1"/>
          </p:cNvSpPr>
          <p:nvPr>
            <p:ph type="title"/>
          </p:nvPr>
        </p:nvSpPr>
        <p:spPr/>
        <p:txBody>
          <a:bodyPr/>
          <a:lstStyle/>
          <a:p>
            <a:r>
              <a:rPr lang="en-GB" sz="4400" b="1">
                <a:solidFill>
                  <a:srgbClr val="000000"/>
                </a:solidFill>
                <a:effectLst/>
                <a:ea typeface="Times New Roman" panose="02020603050405020304" pitchFamily="18" charset="0"/>
              </a:rPr>
              <a:t>General Submission Guidance </a:t>
            </a:r>
            <a:endParaRPr lang="en-GB"/>
          </a:p>
        </p:txBody>
      </p:sp>
      <p:sp>
        <p:nvSpPr>
          <p:cNvPr id="3" name="Content Placeholder 2">
            <a:extLst>
              <a:ext uri="{FF2B5EF4-FFF2-40B4-BE49-F238E27FC236}">
                <a16:creationId xmlns:a16="http://schemas.microsoft.com/office/drawing/2014/main" id="{8B5B78A1-42F2-D35A-C500-C39B2C8287D4}"/>
              </a:ext>
            </a:extLst>
          </p:cNvPr>
          <p:cNvSpPr>
            <a:spLocks noGrp="1"/>
          </p:cNvSpPr>
          <p:nvPr>
            <p:ph idx="1"/>
          </p:nvPr>
        </p:nvSpPr>
        <p:spPr/>
        <p:txBody>
          <a:bodyPr>
            <a:normAutofit fontScale="77500" lnSpcReduction="20000"/>
          </a:bodyPr>
          <a:lstStyle/>
          <a:p>
            <a:pPr marL="342900" lvl="0" indent="-342900" rtl="0">
              <a:buFont typeface="Symbol" panose="05050102010706020507" pitchFamily="18" charset="2"/>
              <a:buChar char=""/>
            </a:pPr>
            <a:r>
              <a:rPr lang="en-GB" sz="3100">
                <a:effectLst/>
                <a:latin typeface="Arial" panose="020B0604020202020204" pitchFamily="34" charset="0"/>
                <a:ea typeface="Times New Roman" panose="02020603050405020304" pitchFamily="18" charset="0"/>
                <a:cs typeface="Arial" panose="020B0604020202020204" pitchFamily="34" charset="0"/>
              </a:rPr>
              <a:t>It is essential that you follow the University’s Harvard referencing requirements. </a:t>
            </a:r>
          </a:p>
          <a:p>
            <a:pPr marL="0" lvl="0" indent="0" rtl="0">
              <a:buNone/>
            </a:pPr>
            <a:r>
              <a:rPr lang="en-GB" sz="3100">
                <a:effectLst/>
                <a:latin typeface="Arial" panose="020B0604020202020204" pitchFamily="34" charset="0"/>
                <a:ea typeface="Times New Roman" panose="02020603050405020304" pitchFamily="18" charset="0"/>
                <a:cs typeface="Arial" panose="020B0604020202020204" pitchFamily="34" charset="0"/>
              </a:rPr>
              <a:t> </a:t>
            </a:r>
          </a:p>
          <a:p>
            <a:pPr marL="342900" lvl="0" indent="-342900" rtl="0">
              <a:buFont typeface="Symbol" panose="05050102010706020507" pitchFamily="18" charset="2"/>
              <a:buChar char=""/>
            </a:pPr>
            <a:r>
              <a:rPr lang="en-GB" sz="3100">
                <a:latin typeface="Arial" panose="020B0604020202020204" pitchFamily="34" charset="0"/>
                <a:ea typeface="Times New Roman" panose="02020603050405020304" pitchFamily="18" charset="0"/>
                <a:cs typeface="Arial" panose="020B0604020202020204" pitchFamily="34" charset="0"/>
              </a:rPr>
              <a:t>Ensure </a:t>
            </a:r>
            <a:r>
              <a:rPr lang="en-GB" sz="3100">
                <a:effectLst/>
                <a:latin typeface="Arial" panose="020B0604020202020204" pitchFamily="34" charset="0"/>
                <a:ea typeface="Times New Roman" panose="02020603050405020304" pitchFamily="18" charset="0"/>
                <a:cs typeface="Arial" panose="020B0604020202020204" pitchFamily="34" charset="0"/>
              </a:rPr>
              <a:t>you provide a reference list which is in alphabetical order, includes all the author details and  the date of publication. </a:t>
            </a:r>
          </a:p>
          <a:p>
            <a:pPr marL="114300" indent="0">
              <a:buNone/>
            </a:pPr>
            <a:r>
              <a:rPr lang="en-GB" sz="3100">
                <a:effectLst/>
                <a:latin typeface="Arial" panose="020B0604020202020204" pitchFamily="34" charset="0"/>
                <a:ea typeface="Times New Roman" panose="02020603050405020304" pitchFamily="18" charset="0"/>
                <a:cs typeface="Arial" panose="020B0604020202020204" pitchFamily="34" charset="0"/>
              </a:rPr>
              <a:t> </a:t>
            </a:r>
          </a:p>
          <a:p>
            <a:pPr marL="342900" lvl="0" indent="-342900">
              <a:buFont typeface="Symbol" panose="05050102010706020507" pitchFamily="18" charset="2"/>
              <a:buChar char=""/>
            </a:pPr>
            <a:r>
              <a:rPr lang="en-GB" sz="3100">
                <a:effectLst/>
                <a:latin typeface="Arial" panose="020B0604020202020204" pitchFamily="34" charset="0"/>
                <a:ea typeface="Times New Roman" panose="02020603050405020304" pitchFamily="18" charset="0"/>
                <a:cs typeface="Arial" panose="020B0604020202020204" pitchFamily="34" charset="0"/>
              </a:rPr>
              <a:t>It is important that you check your work, proofread the contents, spell check it and look at punctuation and grammar so that your assignment reads clearly.</a:t>
            </a:r>
          </a:p>
          <a:p>
            <a:pPr marL="114300" indent="0">
              <a:buNone/>
            </a:pPr>
            <a:r>
              <a:rPr lang="en-GB" sz="3100">
                <a:effectLst/>
                <a:latin typeface="Arial" panose="020B0604020202020204" pitchFamily="34" charset="0"/>
                <a:ea typeface="Times New Roman" panose="02020603050405020304" pitchFamily="18" charset="0"/>
                <a:cs typeface="Arial" panose="020B0604020202020204" pitchFamily="34" charset="0"/>
              </a:rPr>
              <a:t> </a:t>
            </a:r>
          </a:p>
          <a:p>
            <a:endParaRPr lang="en-GB"/>
          </a:p>
        </p:txBody>
      </p:sp>
      <p:sp>
        <p:nvSpPr>
          <p:cNvPr id="4" name="Rectangle 3">
            <a:extLst>
              <a:ext uri="{FF2B5EF4-FFF2-40B4-BE49-F238E27FC236}">
                <a16:creationId xmlns:a16="http://schemas.microsoft.com/office/drawing/2014/main" id="{392FD5C2-ACE9-4AF6-9076-962115D280FE}"/>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4569153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3C714-2685-653A-2BAA-814B0CA5DA87}"/>
              </a:ext>
            </a:extLst>
          </p:cNvPr>
          <p:cNvSpPr>
            <a:spLocks noGrp="1"/>
          </p:cNvSpPr>
          <p:nvPr>
            <p:ph type="title"/>
          </p:nvPr>
        </p:nvSpPr>
        <p:spPr/>
        <p:txBody>
          <a:bodyPr/>
          <a:lstStyle/>
          <a:p>
            <a:r>
              <a:rPr lang="en-GB" b="1"/>
              <a:t>References</a:t>
            </a:r>
          </a:p>
        </p:txBody>
      </p:sp>
      <p:sp>
        <p:nvSpPr>
          <p:cNvPr id="3" name="Content Placeholder 2">
            <a:extLst>
              <a:ext uri="{FF2B5EF4-FFF2-40B4-BE49-F238E27FC236}">
                <a16:creationId xmlns:a16="http://schemas.microsoft.com/office/drawing/2014/main" id="{594EECBE-6351-5A10-E679-453CA46F424B}"/>
              </a:ext>
            </a:extLst>
          </p:cNvPr>
          <p:cNvSpPr>
            <a:spLocks noGrp="1"/>
          </p:cNvSpPr>
          <p:nvPr>
            <p:ph idx="1"/>
          </p:nvPr>
        </p:nvSpPr>
        <p:spPr/>
        <p:txBody>
          <a:bodyPr>
            <a:normAutofit/>
          </a:bodyPr>
          <a:lstStyle/>
          <a:p>
            <a:r>
              <a:rPr kumimoji="0" lang="en-US" altLang="en-US" sz="2000" b="0" i="0" u="none" strike="noStrike" cap="none" normalizeH="0" baseline="0">
                <a:ln>
                  <a:noFill/>
                </a:ln>
                <a:effectLst/>
                <a:latin typeface="Arial" panose="020B0604020202020204" pitchFamily="34" charset="0"/>
                <a:cs typeface="Arial" panose="020B0604020202020204" pitchFamily="34" charset="0"/>
              </a:rPr>
              <a:t>Duarte, N. (2008) </a:t>
            </a:r>
            <a:r>
              <a:rPr kumimoji="0" lang="en-US" altLang="en-US" sz="2000" b="0" i="1" u="none" strike="noStrike" cap="none" normalizeH="0" baseline="0" err="1">
                <a:ln>
                  <a:noFill/>
                </a:ln>
                <a:effectLst/>
                <a:latin typeface="Arial" panose="020B0604020202020204" pitchFamily="34" charset="0"/>
                <a:cs typeface="Arial" panose="020B0604020202020204" pitchFamily="34" charset="0"/>
              </a:rPr>
              <a:t>Slide:ology</a:t>
            </a:r>
            <a:r>
              <a:rPr kumimoji="0" lang="en-US" altLang="en-US" sz="2000" b="0" i="1" u="none" strike="noStrike" cap="none" normalizeH="0" baseline="0">
                <a:ln>
                  <a:noFill/>
                </a:ln>
                <a:effectLst/>
                <a:latin typeface="Arial" panose="020B0604020202020204" pitchFamily="34" charset="0"/>
                <a:cs typeface="Arial" panose="020B0604020202020204" pitchFamily="34" charset="0"/>
              </a:rPr>
              <a:t> : the art and science of creating great presentations</a:t>
            </a:r>
            <a:r>
              <a:rPr kumimoji="0" lang="en-US" altLang="en-US" sz="2000" b="0" i="0" u="none" strike="noStrike" cap="none" normalizeH="0" baseline="0">
                <a:ln>
                  <a:noFill/>
                </a:ln>
                <a:effectLst/>
                <a:latin typeface="Arial" panose="020B0604020202020204" pitchFamily="34" charset="0"/>
                <a:cs typeface="Arial" panose="020B0604020202020204" pitchFamily="34" charset="0"/>
              </a:rPr>
              <a:t>. First edition. Sebastopol, California: O’Reilly Media.</a:t>
            </a:r>
            <a:endParaRPr lang="en-GB" sz="2000">
              <a:latin typeface="Arial" panose="020B0604020202020204" pitchFamily="34" charset="0"/>
              <a:cs typeface="Arial" panose="020B0604020202020204" pitchFamily="34" charset="0"/>
            </a:endParaRPr>
          </a:p>
          <a:p>
            <a:r>
              <a:rPr lang="en-GB" sz="2000">
                <a:latin typeface="Arial" panose="020B0604020202020204" pitchFamily="34" charset="0"/>
                <a:cs typeface="Arial" panose="020B0604020202020204" pitchFamily="34" charset="0"/>
              </a:rPr>
              <a:t>Denscombe, M. (2012) </a:t>
            </a:r>
            <a:r>
              <a:rPr lang="en-GB" sz="2000" i="1">
                <a:latin typeface="Arial" panose="020B0604020202020204" pitchFamily="34" charset="0"/>
                <a:cs typeface="Arial" panose="020B0604020202020204" pitchFamily="34" charset="0"/>
              </a:rPr>
              <a:t>Research Proposal: A Practical guide,</a:t>
            </a:r>
            <a:r>
              <a:rPr lang="en-GB" sz="2000">
                <a:latin typeface="Arial" panose="020B0604020202020204" pitchFamily="34" charset="0"/>
                <a:cs typeface="Arial" panose="020B0604020202020204" pitchFamily="34" charset="0"/>
              </a:rPr>
              <a:t> Open University Press.</a:t>
            </a:r>
          </a:p>
          <a:p>
            <a:r>
              <a:rPr lang="en-GB" sz="2000" b="0" i="0" err="1">
                <a:effectLst/>
                <a:latin typeface="Arial" panose="020B0604020202020204" pitchFamily="34" charset="0"/>
                <a:cs typeface="Arial" panose="020B0604020202020204" pitchFamily="34" charset="0"/>
              </a:rPr>
              <a:t>McCombes</a:t>
            </a:r>
            <a:r>
              <a:rPr lang="en-GB" sz="2000" b="0" i="0">
                <a:effectLst/>
                <a:latin typeface="Arial" panose="020B0604020202020204" pitchFamily="34" charset="0"/>
                <a:cs typeface="Arial" panose="020B0604020202020204" pitchFamily="34" charset="0"/>
              </a:rPr>
              <a:t>, S. &amp; George, T. (2022, October 12). </a:t>
            </a:r>
            <a:r>
              <a:rPr lang="en-GB" sz="2000" b="0" i="1">
                <a:effectLst/>
                <a:latin typeface="Arial" panose="020B0604020202020204" pitchFamily="34" charset="0"/>
                <a:cs typeface="Arial" panose="020B0604020202020204" pitchFamily="34" charset="0"/>
              </a:rPr>
              <a:t>How to Write a Research Proposal | Examples &amp; Templates.</a:t>
            </a:r>
            <a:r>
              <a:rPr lang="en-GB" sz="2000" b="0" i="0">
                <a:effectLst/>
                <a:latin typeface="Arial" panose="020B0604020202020204" pitchFamily="34" charset="0"/>
                <a:cs typeface="Arial" panose="020B0604020202020204" pitchFamily="34" charset="0"/>
              </a:rPr>
              <a:t> </a:t>
            </a:r>
            <a:r>
              <a:rPr lang="en-GB" sz="2000" b="0" i="0" err="1">
                <a:effectLst/>
                <a:latin typeface="Arial" panose="020B0604020202020204" pitchFamily="34" charset="0"/>
                <a:cs typeface="Arial" panose="020B0604020202020204" pitchFamily="34" charset="0"/>
              </a:rPr>
              <a:t>Scribbr</a:t>
            </a:r>
            <a:r>
              <a:rPr lang="en-GB" sz="2000" b="0" i="0">
                <a:effectLst/>
                <a:latin typeface="Arial" panose="020B0604020202020204" pitchFamily="34" charset="0"/>
                <a:cs typeface="Arial" panose="020B0604020202020204" pitchFamily="34" charset="0"/>
              </a:rPr>
              <a:t>. Available at: </a:t>
            </a:r>
            <a:r>
              <a:rPr lang="en-GB" sz="2000" b="0" i="0">
                <a:effectLst/>
                <a:latin typeface="Arial" panose="020B0604020202020204" pitchFamily="34" charset="0"/>
                <a:cs typeface="Arial" panose="020B0604020202020204" pitchFamily="34" charset="0"/>
                <a:hlinkClick r:id="rId4"/>
              </a:rPr>
              <a:t>https://www.scribbr.com/research-process/research-proposal/</a:t>
            </a:r>
            <a:r>
              <a:rPr lang="en-GB" sz="2000" b="0" i="0">
                <a:effectLst/>
                <a:latin typeface="Arial" panose="020B0604020202020204" pitchFamily="34" charset="0"/>
                <a:cs typeface="Arial" panose="020B0604020202020204" pitchFamily="34" charset="0"/>
              </a:rPr>
              <a:t> (Accessed date December 29, 2022).</a:t>
            </a:r>
            <a:endParaRPr lang="en-GB" sz="2000">
              <a:latin typeface="Arial" panose="020B0604020202020204" pitchFamily="34" charset="0"/>
              <a:cs typeface="Arial" panose="020B0604020202020204" pitchFamily="34" charset="0"/>
            </a:endParaRPr>
          </a:p>
          <a:p>
            <a:r>
              <a:rPr lang="en-GB" sz="2000">
                <a:latin typeface="Arial" panose="020B0604020202020204" pitchFamily="34" charset="0"/>
                <a:cs typeface="Arial" panose="020B0604020202020204" pitchFamily="34" charset="0"/>
              </a:rPr>
              <a:t>Schneider, Z.M. and Fuller, J. (2018) </a:t>
            </a:r>
            <a:r>
              <a:rPr lang="en-GB" sz="2000" i="1">
                <a:latin typeface="Arial" panose="020B0604020202020204" pitchFamily="34" charset="0"/>
                <a:cs typeface="Arial" panose="020B0604020202020204" pitchFamily="34" charset="0"/>
              </a:rPr>
              <a:t>Writing research proposals in the health sciences : a step-by-step guide</a:t>
            </a:r>
            <a:r>
              <a:rPr lang="en-GB" sz="2000">
                <a:latin typeface="Arial" panose="020B0604020202020204" pitchFamily="34" charset="0"/>
                <a:cs typeface="Arial" panose="020B0604020202020204" pitchFamily="34" charset="0"/>
              </a:rPr>
              <a:t>. London: SAGE Publications Ltd.</a:t>
            </a:r>
          </a:p>
          <a:p>
            <a:endParaRPr lang="en-GB" sz="2400"/>
          </a:p>
        </p:txBody>
      </p:sp>
      <p:sp>
        <p:nvSpPr>
          <p:cNvPr id="4" name="Rectangle 3">
            <a:extLst>
              <a:ext uri="{FF2B5EF4-FFF2-40B4-BE49-F238E27FC236}">
                <a16:creationId xmlns:a16="http://schemas.microsoft.com/office/drawing/2014/main" id="{57DDB0E1-5390-4A3E-B1A8-E417A9D5057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90266631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ags/tag2.xml><?xml version="1.0" encoding="utf-8"?>
<p:tagLst xmlns:a="http://schemas.openxmlformats.org/drawingml/2006/main" xmlns:r="http://schemas.openxmlformats.org/officeDocument/2006/relationships" xmlns:p="http://schemas.openxmlformats.org/presentationml/2006/main">
  <p:tag name="VEVOX.ALERT.PANEL" val="0"/>
</p:tagLst>
</file>

<file path=ppt/tags/tag3.xml><?xml version="1.0" encoding="utf-8"?>
<p:tagLst xmlns:a="http://schemas.openxmlformats.org/drawingml/2006/main" xmlns:r="http://schemas.openxmlformats.org/officeDocument/2006/relationships" xmlns:p="http://schemas.openxmlformats.org/presentationml/2006/main">
  <p:tag name="VEVOX.ALERT.PANEL" val="0"/>
</p:tagLst>
</file>

<file path=ppt/tags/tag4.xml><?xml version="1.0" encoding="utf-8"?>
<p:tagLst xmlns:a="http://schemas.openxmlformats.org/drawingml/2006/main" xmlns:r="http://schemas.openxmlformats.org/officeDocument/2006/relationships" xmlns:p="http://schemas.openxmlformats.org/presentationml/2006/main">
  <p:tag name="VEVOX.ALERT.PANEL" val="0"/>
</p:tagLst>
</file>

<file path=ppt/tags/tag5.xml><?xml version="1.0" encoding="utf-8"?>
<p:tagLst xmlns:a="http://schemas.openxmlformats.org/drawingml/2006/main" xmlns:r="http://schemas.openxmlformats.org/officeDocument/2006/relationships" xmlns:p="http://schemas.openxmlformats.org/presentationml/2006/main">
  <p:tag name="VEVOX.ALERT.PANEL" val="0"/>
</p:tagLst>
</file>

<file path=ppt/tags/tag6.xml><?xml version="1.0" encoding="utf-8"?>
<p:tagLst xmlns:a="http://schemas.openxmlformats.org/drawingml/2006/main" xmlns:r="http://schemas.openxmlformats.org/officeDocument/2006/relationships" xmlns:p="http://schemas.openxmlformats.org/presentationml/2006/main">
  <p:tag name="VEVOX.ALERT.PANEL" val="0"/>
</p:tagLst>
</file>

<file path=ppt/tags/tag7.xml><?xml version="1.0" encoding="utf-8"?>
<p:tagLst xmlns:a="http://schemas.openxmlformats.org/drawingml/2006/main" xmlns:r="http://schemas.openxmlformats.org/officeDocument/2006/relationships" xmlns:p="http://schemas.openxmlformats.org/presentationml/2006/main">
  <p:tag name="VEVOX.ALERT.PANEL" val="0"/>
</p:tagLst>
</file>

<file path=ppt/tags/tag8.xml><?xml version="1.0" encoding="utf-8"?>
<p:tagLst xmlns:a="http://schemas.openxmlformats.org/drawingml/2006/main" xmlns:r="http://schemas.openxmlformats.org/officeDocument/2006/relationships" xmlns:p="http://schemas.openxmlformats.org/presentationml/2006/main">
  <p:tag name="VEVOX.ALERT.PANEL" val="0"/>
</p:tagLst>
</file>

<file path=ppt/tags/tag9.xml><?xml version="1.0" encoding="utf-8"?>
<p:tagLst xmlns:a="http://schemas.openxmlformats.org/drawingml/2006/main" xmlns:r="http://schemas.openxmlformats.org/officeDocument/2006/relationships" xmlns:p="http://schemas.openxmlformats.org/presentationml/2006/main">
  <p:tag name="VEVOX.ALERT.PANEL" val="0"/>
</p:tagLst>
</file>

<file path=ppt/tags/tag10.xml><?xml version="1.0" encoding="utf-8"?>
<p:tagLst xmlns:a="http://schemas.openxmlformats.org/drawingml/2006/main" xmlns:r="http://schemas.openxmlformats.org/officeDocument/2006/relationships" xmlns:p="http://schemas.openxmlformats.org/presentationml/2006/main">
  <p:tag name="VEVOX.ALERT.PANEL" val="0"/>
</p:tagLst>
</file>

<file path=ppt/tags/tag11.xml><?xml version="1.0" encoding="utf-8"?>
<p:tagLst xmlns:a="http://schemas.openxmlformats.org/drawingml/2006/main" xmlns:r="http://schemas.openxmlformats.org/officeDocument/2006/relationships" xmlns:p="http://schemas.openxmlformats.org/presentationml/2006/main">
  <p:tag name="VEVOX.ALERT.PANEL" val="0"/>
</p:tagLst>
</file>

<file path=ppt/tags/tag12.xml><?xml version="1.0" encoding="utf-8"?>
<p:tagLst xmlns:a="http://schemas.openxmlformats.org/drawingml/2006/main" xmlns:r="http://schemas.openxmlformats.org/officeDocument/2006/relationships" xmlns:p="http://schemas.openxmlformats.org/presentationml/2006/main">
  <p:tag name="VEVOX.ALERT.PANEL" val="0"/>
</p:tagLst>
</file>

<file path=ppt/tags/tag13.xml><?xml version="1.0" encoding="utf-8"?>
<p:tagLst xmlns:a="http://schemas.openxmlformats.org/drawingml/2006/main" xmlns:r="http://schemas.openxmlformats.org/officeDocument/2006/relationships" xmlns:p="http://schemas.openxmlformats.org/presentationml/2006/main">
  <p:tag name="VEVOX.ALERT.PANEL" val="0"/>
</p:tagLst>
</file>

<file path=ppt/tags/tag14.xml><?xml version="1.0" encoding="utf-8"?>
<p:tagLst xmlns:a="http://schemas.openxmlformats.org/drawingml/2006/main" xmlns:r="http://schemas.openxmlformats.org/officeDocument/2006/relationships" xmlns:p="http://schemas.openxmlformats.org/presentationml/2006/main">
  <p:tag name="VEVOX.ALERT.PANEL" val="0"/>
</p:tagLst>
</file>

<file path=ppt/tags/tag15.xml><?xml version="1.0" encoding="utf-8"?>
<p:tagLst xmlns:a="http://schemas.openxmlformats.org/drawingml/2006/main" xmlns:r="http://schemas.openxmlformats.org/officeDocument/2006/relationships" xmlns:p="http://schemas.openxmlformats.org/presentationml/2006/main">
  <p:tag name="VEVOX.ALERT.PANEL" val="0"/>
</p:tagLst>
</file>

<file path=ppt/tags/tag16.xml><?xml version="1.0" encoding="utf-8"?>
<p:tagLst xmlns:a="http://schemas.openxmlformats.org/drawingml/2006/main" xmlns:r="http://schemas.openxmlformats.org/officeDocument/2006/relationships" xmlns:p="http://schemas.openxmlformats.org/presentationml/2006/main">
  <p:tag name="VEVOX.ALERT.PANEL" val="0"/>
</p:tagLst>
</file>

<file path=ppt/tags/tag17.xml><?xml version="1.0" encoding="utf-8"?>
<p:tagLst xmlns:a="http://schemas.openxmlformats.org/drawingml/2006/main" xmlns:r="http://schemas.openxmlformats.org/officeDocument/2006/relationships" xmlns:p="http://schemas.openxmlformats.org/presentationml/2006/main">
  <p:tag name="VEVOX.ALERT.PANEL" val="0"/>
</p:tagLst>
</file>

<file path=ppt/tags/tag18.xml><?xml version="1.0" encoding="utf-8"?>
<p:tagLst xmlns:a="http://schemas.openxmlformats.org/drawingml/2006/main" xmlns:r="http://schemas.openxmlformats.org/officeDocument/2006/relationships" xmlns:p="http://schemas.openxmlformats.org/presentationml/2006/main">
  <p:tag name="VEVOX.ALERT.PANEL" val="0"/>
</p:tagLst>
</file>

<file path=ppt/tags/tag19.xml><?xml version="1.0" encoding="utf-8"?>
<p:tagLst xmlns:a="http://schemas.openxmlformats.org/drawingml/2006/main" xmlns:r="http://schemas.openxmlformats.org/officeDocument/2006/relationships" xmlns:p="http://schemas.openxmlformats.org/presentationml/2006/main">
  <p:tag name="VEVOX.ALERT.PANEL" val="0"/>
</p:tagLst>
</file>

<file path=ppt/tags/tag20.xml><?xml version="1.0" encoding="utf-8"?>
<p:tagLst xmlns:a="http://schemas.openxmlformats.org/drawingml/2006/main" xmlns:r="http://schemas.openxmlformats.org/officeDocument/2006/relationships" xmlns:p="http://schemas.openxmlformats.org/presentationml/2006/main">
  <p:tag name="VEVOX.ALERT.PANEL" val="0"/>
</p:tagLst>
</file>

<file path=ppt/tags/tag21.xml><?xml version="1.0" encoding="utf-8"?>
<p:tagLst xmlns:a="http://schemas.openxmlformats.org/drawingml/2006/main" xmlns:r="http://schemas.openxmlformats.org/officeDocument/2006/relationships" xmlns:p="http://schemas.openxmlformats.org/presentationml/2006/main">
  <p:tag name="VEVOX.ALERT.PANEL" val="0"/>
</p:tagLst>
</file>

<file path=ppt/tags/tag22.xml><?xml version="1.0" encoding="utf-8"?>
<p:tagLst xmlns:a="http://schemas.openxmlformats.org/drawingml/2006/main" xmlns:r="http://schemas.openxmlformats.org/officeDocument/2006/relationships" xmlns:p="http://schemas.openxmlformats.org/presentationml/2006/main">
  <p:tag name="VEVOX.ALERT.PANEL" val="0"/>
</p:tagLst>
</file>

<file path=ppt/tags/tag23.xml><?xml version="1.0" encoding="utf-8"?>
<p:tagLst xmlns:a="http://schemas.openxmlformats.org/drawingml/2006/main" xmlns:r="http://schemas.openxmlformats.org/officeDocument/2006/relationships" xmlns:p="http://schemas.openxmlformats.org/presentationml/2006/main">
  <p:tag name="VEVOX.ALERT.PANEL" val="0"/>
</p:tagLst>
</file>

<file path=ppt/tags/tag24.xml><?xml version="1.0" encoding="utf-8"?>
<p:tagLst xmlns:a="http://schemas.openxmlformats.org/drawingml/2006/main" xmlns:r="http://schemas.openxmlformats.org/officeDocument/2006/relationships" xmlns:p="http://schemas.openxmlformats.org/presentationml/2006/main">
  <p:tag name="VEVOX.ALERT.PANEL" val="0"/>
</p:tagLst>
</file>

<file path=ppt/tags/tag25.xml><?xml version="1.0" encoding="utf-8"?>
<p:tagLst xmlns:a="http://schemas.openxmlformats.org/drawingml/2006/main" xmlns:r="http://schemas.openxmlformats.org/officeDocument/2006/relationships" xmlns:p="http://schemas.openxmlformats.org/presentationml/2006/main">
  <p:tag name="VEVOX.ALERT.PANEL" val="0"/>
</p:tagLst>
</file>

<file path=ppt/tags/tag26.xml><?xml version="1.0" encoding="utf-8"?>
<p:tagLst xmlns:a="http://schemas.openxmlformats.org/drawingml/2006/main" xmlns:r="http://schemas.openxmlformats.org/officeDocument/2006/relationships" xmlns:p="http://schemas.openxmlformats.org/presentationml/2006/main">
  <p:tag name="VEVOX.ALERT.PANEL" val="0"/>
</p:tagLst>
</file>

<file path=ppt/tags/tag27.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D9814F9-AB7D-4BAF-AC2E-3DE188A26A47}">
  <we:reference id="3e0fcce7-415c-4081-926c-b4e449c650e4" version="1.0.0.2" store="EXCatalog" storeType="EXCatalog"/>
  <we:alternateReferences>
    <we:reference id="WA200004709" version="1.0.0.2"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f856874f-9946-48cd-ac29-4cb76853c4c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03D7929B-5B4C-4CAE-8D27-458BB31CA3A8}">
  <ds:schemaRefs>
    <ds:schemaRef ds:uri="f856874f-9946-48cd-ac29-4cb76853c4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Application>Microsoft Office PowerPoint</Application>
  <PresentationFormat>On-screen Show (4:3)</PresentationFormat>
  <Slides>46</Slides>
  <Notes>21</Notes>
  <HiddenSlides>0</HiddenSlide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20140311PresentationUWTSDTemplate</vt:lpstr>
      <vt:lpstr>  PRACTICE-BASED RESEARCH     </vt:lpstr>
      <vt:lpstr>Aims of the Session</vt:lpstr>
      <vt:lpstr>What is a Research proposal?</vt:lpstr>
      <vt:lpstr>Research Proposal </vt:lpstr>
      <vt:lpstr>Research Proposal </vt:lpstr>
      <vt:lpstr>Why do we write a research proposals? </vt:lpstr>
      <vt:lpstr>Reason for writing a proposal</vt:lpstr>
      <vt:lpstr>Reason for writing a proposal</vt:lpstr>
      <vt:lpstr>PowerPoint Presentation</vt:lpstr>
      <vt:lpstr>How long is a research proposal?</vt:lpstr>
      <vt:lpstr>Length of the Proposal</vt:lpstr>
      <vt:lpstr>What must the Proposal slides contain?</vt:lpstr>
      <vt:lpstr>Research starts with a Research Proposal </vt:lpstr>
      <vt:lpstr>Components of a Research Proposal</vt:lpstr>
      <vt:lpstr>Title/Topic of Study</vt:lpstr>
      <vt:lpstr>Title/Topic of Study</vt:lpstr>
      <vt:lpstr>Introduction/Background</vt:lpstr>
      <vt:lpstr>Brief literature review</vt:lpstr>
      <vt:lpstr>Aims/Objective/Hypothesis</vt:lpstr>
      <vt:lpstr> Example of Aim and objectives</vt:lpstr>
      <vt:lpstr>Research Aims and Questions</vt:lpstr>
      <vt:lpstr>Research Questions</vt:lpstr>
      <vt:lpstr>Importance of Research questions</vt:lpstr>
      <vt:lpstr>Activity </vt:lpstr>
      <vt:lpstr>Rationale/Justification for Research</vt:lpstr>
      <vt:lpstr>Proposed Methodology</vt:lpstr>
      <vt:lpstr>Proposed Methodology</vt:lpstr>
      <vt:lpstr>Proposed Methodology</vt:lpstr>
      <vt:lpstr>Proposed Methodology</vt:lpstr>
      <vt:lpstr>Activity </vt:lpstr>
      <vt:lpstr>For example</vt:lpstr>
      <vt:lpstr>Ethical considerations </vt:lpstr>
      <vt:lpstr>Activity </vt:lpstr>
      <vt:lpstr>Implication of research</vt:lpstr>
      <vt:lpstr>Implication of research</vt:lpstr>
      <vt:lpstr>Plan of Work and Time Schedule</vt:lpstr>
      <vt:lpstr>Timelines</vt:lpstr>
      <vt:lpstr>Example of Research Timeline</vt:lpstr>
      <vt:lpstr>Example of Gantt Chart</vt:lpstr>
      <vt:lpstr>References</vt:lpstr>
      <vt:lpstr>Arrangement of Individual Presentation</vt:lpstr>
      <vt:lpstr>Suggested work schedule</vt:lpstr>
      <vt:lpstr>General Submission Guidance </vt:lpstr>
      <vt:lpstr>General Submission Guidance </vt:lpstr>
      <vt:lpstr>General Submission Guidance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revision>1</cp:revision>
  <dcterms:created xsi:type="dcterms:W3CDTF">2015-04-14T15:21:28Z</dcterms:created>
  <dcterms:modified xsi:type="dcterms:W3CDTF">2024-01-27T16:35:41Z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