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8" r:id="rId10"/>
    <p:sldMasterId id="2147483712" r:id="rId11"/>
    <p:sldMasterId id="2147483714" r:id="rId12"/>
    <p:sldMasterId id="2147483716" r:id="rId13"/>
    <p:sldMasterId id="2147483720" r:id="rId14"/>
    <p:sldMasterId id="2147483658" r:id="rId15"/>
    <p:sldMasterId id="2147483659" r:id="rId16"/>
    <p:sldMasterId id="2147483662" r:id="rId17"/>
    <p:sldMasterId id="2147483666" r:id="rId18"/>
  </p:sldMasterIdLst>
  <p:notesMasterIdLst>
    <p:notesMasterId r:id="rId32"/>
  </p:notesMasterIdLst>
  <p:sldIdLst>
    <p:sldId id="256" r:id="rId19"/>
    <p:sldId id="261" r:id="rId20"/>
    <p:sldId id="262" r:id="rId21"/>
    <p:sldId id="275" r:id="rId22"/>
    <p:sldId id="263" r:id="rId23"/>
    <p:sldId id="264" r:id="rId24"/>
    <p:sldId id="265" r:id="rId25"/>
    <p:sldId id="277" r:id="rId26"/>
    <p:sldId id="266" r:id="rId27"/>
    <p:sldId id="276" r:id="rId28"/>
    <p:sldId id="269" r:id="rId29"/>
    <p:sldId id="278" r:id="rId30"/>
    <p:sldId id="25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D0129-9967-4510-9CA7-22DFE32B489F}" v="223" dt="2023-09-16T17:58:12.185"/>
    <p1510:client id="{BC8DCCF2-F600-489E-9958-9F1B830EC601}" v="115" dt="2023-09-20T15:10:56.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6" d="100"/>
          <a:sy n="56" d="100"/>
        </p:scale>
        <p:origin x="105" y="45"/>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21" Type="http://schemas.openxmlformats.org/officeDocument/2006/relationships/slide" Target="slides/slide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Emanuel" userId="500375fa-2f0f-4385-97a1-bd3e0a106415" providerId="ADAL" clId="{066D0129-9967-4510-9CA7-22DFE32B489F}"/>
    <pc:docChg chg="undo custSel addSld delSld modSld sldOrd">
      <pc:chgData name="Laura Emanuel" userId="500375fa-2f0f-4385-97a1-bd3e0a106415" providerId="ADAL" clId="{066D0129-9967-4510-9CA7-22DFE32B489F}" dt="2023-09-16T17:58:15.493" v="3660" actId="20577"/>
      <pc:docMkLst>
        <pc:docMk/>
      </pc:docMkLst>
      <pc:sldChg chg="addSp delSp modSp mod modNotesTx">
        <pc:chgData name="Laura Emanuel" userId="500375fa-2f0f-4385-97a1-bd3e0a106415" providerId="ADAL" clId="{066D0129-9967-4510-9CA7-22DFE32B489F}" dt="2023-09-16T16:40:15.951" v="2245" actId="20577"/>
        <pc:sldMkLst>
          <pc:docMk/>
          <pc:sldMk cId="3053837800" sldId="256"/>
        </pc:sldMkLst>
        <pc:spChg chg="add mod">
          <ac:chgData name="Laura Emanuel" userId="500375fa-2f0f-4385-97a1-bd3e0a106415" providerId="ADAL" clId="{066D0129-9967-4510-9CA7-22DFE32B489F}" dt="2023-09-16T15:39:18.055" v="1"/>
          <ac:spMkLst>
            <pc:docMk/>
            <pc:sldMk cId="3053837800" sldId="256"/>
            <ac:spMk id="2" creationId="{B127AA3E-D244-2AFC-A102-49BC6FC1CCBE}"/>
          </ac:spMkLst>
        </pc:spChg>
        <pc:spChg chg="add mod">
          <ac:chgData name="Laura Emanuel" userId="500375fa-2f0f-4385-97a1-bd3e0a106415" providerId="ADAL" clId="{066D0129-9967-4510-9CA7-22DFE32B489F}" dt="2023-09-16T15:40:04.838" v="10" actId="1076"/>
          <ac:spMkLst>
            <pc:docMk/>
            <pc:sldMk cId="3053837800" sldId="256"/>
            <ac:spMk id="3" creationId="{B127AA3E-D244-2AFC-A102-49BC6FC1CCBE}"/>
          </ac:spMkLst>
        </pc:spChg>
        <pc:spChg chg="add del">
          <ac:chgData name="Laura Emanuel" userId="500375fa-2f0f-4385-97a1-bd3e0a106415" providerId="ADAL" clId="{066D0129-9967-4510-9CA7-22DFE32B489F}" dt="2023-09-16T15:39:23.349" v="2"/>
          <ac:spMkLst>
            <pc:docMk/>
            <pc:sldMk cId="3053837800" sldId="256"/>
            <ac:spMk id="4" creationId="{8CED8107-6976-E953-9C20-4587FEC2288D}"/>
          </ac:spMkLst>
        </pc:spChg>
      </pc:sldChg>
      <pc:sldChg chg="modSp mod modNotesTx">
        <pc:chgData name="Laura Emanuel" userId="500375fa-2f0f-4385-97a1-bd3e0a106415" providerId="ADAL" clId="{066D0129-9967-4510-9CA7-22DFE32B489F}" dt="2023-09-16T17:15:47.219" v="2644" actId="20577"/>
        <pc:sldMkLst>
          <pc:docMk/>
          <pc:sldMk cId="1639287206" sldId="257"/>
        </pc:sldMkLst>
        <pc:spChg chg="mod">
          <ac:chgData name="Laura Emanuel" userId="500375fa-2f0f-4385-97a1-bd3e0a106415" providerId="ADAL" clId="{066D0129-9967-4510-9CA7-22DFE32B489F}" dt="2023-09-16T16:23:43.328" v="1454"/>
          <ac:spMkLst>
            <pc:docMk/>
            <pc:sldMk cId="1639287206" sldId="257"/>
            <ac:spMk id="2" creationId="{1FB17E14-4FCD-048C-B711-CABC93BEDD30}"/>
          </ac:spMkLst>
        </pc:spChg>
        <pc:spChg chg="mod">
          <ac:chgData name="Laura Emanuel" userId="500375fa-2f0f-4385-97a1-bd3e0a106415" providerId="ADAL" clId="{066D0129-9967-4510-9CA7-22DFE32B489F}" dt="2023-09-16T16:23:59.945" v="1458" actId="20577"/>
          <ac:spMkLst>
            <pc:docMk/>
            <pc:sldMk cId="1639287206" sldId="257"/>
            <ac:spMk id="3" creationId="{6D6F0F74-09CA-5F78-7A10-EE44A2C164B7}"/>
          </ac:spMkLst>
        </pc:spChg>
      </pc:sldChg>
      <pc:sldChg chg="del ord">
        <pc:chgData name="Laura Emanuel" userId="500375fa-2f0f-4385-97a1-bd3e0a106415" providerId="ADAL" clId="{066D0129-9967-4510-9CA7-22DFE32B489F}" dt="2023-09-16T15:45:01.050" v="257" actId="47"/>
        <pc:sldMkLst>
          <pc:docMk/>
          <pc:sldMk cId="3163520655" sldId="259"/>
        </pc:sldMkLst>
      </pc:sldChg>
      <pc:sldChg chg="del">
        <pc:chgData name="Laura Emanuel" userId="500375fa-2f0f-4385-97a1-bd3e0a106415" providerId="ADAL" clId="{066D0129-9967-4510-9CA7-22DFE32B489F}" dt="2023-09-16T15:40:11.441" v="11" actId="47"/>
        <pc:sldMkLst>
          <pc:docMk/>
          <pc:sldMk cId="3392089817" sldId="260"/>
        </pc:sldMkLst>
      </pc:sldChg>
      <pc:sldChg chg="modSp mod ord">
        <pc:chgData name="Laura Emanuel" userId="500375fa-2f0f-4385-97a1-bd3e0a106415" providerId="ADAL" clId="{066D0129-9967-4510-9CA7-22DFE32B489F}" dt="2023-09-16T15:43:58.080" v="256" actId="14100"/>
        <pc:sldMkLst>
          <pc:docMk/>
          <pc:sldMk cId="3129687031" sldId="261"/>
        </pc:sldMkLst>
        <pc:spChg chg="mod">
          <ac:chgData name="Laura Emanuel" userId="500375fa-2f0f-4385-97a1-bd3e0a106415" providerId="ADAL" clId="{066D0129-9967-4510-9CA7-22DFE32B489F}" dt="2023-09-16T15:43:58.080" v="256" actId="14100"/>
          <ac:spMkLst>
            <pc:docMk/>
            <pc:sldMk cId="3129687031" sldId="261"/>
            <ac:spMk id="2" creationId="{A205D3A6-50B3-8B3C-8421-44610EF0E24A}"/>
          </ac:spMkLst>
        </pc:spChg>
        <pc:graphicFrameChg chg="mod modGraphic">
          <ac:chgData name="Laura Emanuel" userId="500375fa-2f0f-4385-97a1-bd3e0a106415" providerId="ADAL" clId="{066D0129-9967-4510-9CA7-22DFE32B489F}" dt="2023-09-16T15:43:37.889" v="247"/>
          <ac:graphicFrameMkLst>
            <pc:docMk/>
            <pc:sldMk cId="3129687031" sldId="261"/>
            <ac:graphicFrameMk id="5" creationId="{521398E6-6E5B-14E1-B4C2-DEC27DF652D1}"/>
          </ac:graphicFrameMkLst>
        </pc:graphicFrameChg>
      </pc:sldChg>
      <pc:sldChg chg="addSp delSp modSp mod modNotesTx">
        <pc:chgData name="Laura Emanuel" userId="500375fa-2f0f-4385-97a1-bd3e0a106415" providerId="ADAL" clId="{066D0129-9967-4510-9CA7-22DFE32B489F}" dt="2023-09-16T16:10:58.707" v="1364" actId="20577"/>
        <pc:sldMkLst>
          <pc:docMk/>
          <pc:sldMk cId="2136645297" sldId="262"/>
        </pc:sldMkLst>
        <pc:spChg chg="del mod">
          <ac:chgData name="Laura Emanuel" userId="500375fa-2f0f-4385-97a1-bd3e0a106415" providerId="ADAL" clId="{066D0129-9967-4510-9CA7-22DFE32B489F}" dt="2023-09-16T16:08:03.931" v="1174" actId="478"/>
          <ac:spMkLst>
            <pc:docMk/>
            <pc:sldMk cId="2136645297" sldId="262"/>
            <ac:spMk id="2" creationId="{43BCA4D5-E6B4-270B-22F5-48093C554912}"/>
          </ac:spMkLst>
        </pc:spChg>
        <pc:spChg chg="add del mod">
          <ac:chgData name="Laura Emanuel" userId="500375fa-2f0f-4385-97a1-bd3e0a106415" providerId="ADAL" clId="{066D0129-9967-4510-9CA7-22DFE32B489F}" dt="2023-09-16T15:47:49.312" v="271" actId="478"/>
          <ac:spMkLst>
            <pc:docMk/>
            <pc:sldMk cId="2136645297" sldId="262"/>
            <ac:spMk id="3" creationId="{B127AA3E-D244-2AFC-A102-49BC6FC1CCBE}"/>
          </ac:spMkLst>
        </pc:spChg>
        <pc:spChg chg="add del mod">
          <ac:chgData name="Laura Emanuel" userId="500375fa-2f0f-4385-97a1-bd3e0a106415" providerId="ADAL" clId="{066D0129-9967-4510-9CA7-22DFE32B489F}" dt="2023-09-16T16:07:44.108" v="1167" actId="478"/>
          <ac:spMkLst>
            <pc:docMk/>
            <pc:sldMk cId="2136645297" sldId="262"/>
            <ac:spMk id="5" creationId="{B89C819B-C954-AE3C-2657-27E4C2E32242}"/>
          </ac:spMkLst>
        </pc:spChg>
        <pc:spChg chg="add del mod">
          <ac:chgData name="Laura Emanuel" userId="500375fa-2f0f-4385-97a1-bd3e0a106415" providerId="ADAL" clId="{066D0129-9967-4510-9CA7-22DFE32B489F}" dt="2023-09-16T16:08:06.432" v="1175" actId="478"/>
          <ac:spMkLst>
            <pc:docMk/>
            <pc:sldMk cId="2136645297" sldId="262"/>
            <ac:spMk id="8" creationId="{B0667B35-FE1E-944E-512F-4EB0DF1FF602}"/>
          </ac:spMkLst>
        </pc:spChg>
        <pc:spChg chg="add mod">
          <ac:chgData name="Laura Emanuel" userId="500375fa-2f0f-4385-97a1-bd3e0a106415" providerId="ADAL" clId="{066D0129-9967-4510-9CA7-22DFE32B489F}" dt="2023-09-16T16:08:40.030" v="1194" actId="1076"/>
          <ac:spMkLst>
            <pc:docMk/>
            <pc:sldMk cId="2136645297" sldId="262"/>
            <ac:spMk id="10" creationId="{43C052BE-E729-D7B5-C948-45A489975883}"/>
          </ac:spMkLst>
        </pc:spChg>
        <pc:graphicFrameChg chg="add mod">
          <ac:chgData name="Laura Emanuel" userId="500375fa-2f0f-4385-97a1-bd3e0a106415" providerId="ADAL" clId="{066D0129-9967-4510-9CA7-22DFE32B489F}" dt="2023-09-16T16:07:58.386" v="1173" actId="14100"/>
          <ac:graphicFrameMkLst>
            <pc:docMk/>
            <pc:sldMk cId="2136645297" sldId="262"/>
            <ac:graphicFrameMk id="6" creationId="{E2A91553-266C-4349-3CD6-3EAD3F3E9A37}"/>
          </ac:graphicFrameMkLst>
        </pc:graphicFrameChg>
      </pc:sldChg>
      <pc:sldChg chg="addSp delSp modSp mod">
        <pc:chgData name="Laura Emanuel" userId="500375fa-2f0f-4385-97a1-bd3e0a106415" providerId="ADAL" clId="{066D0129-9967-4510-9CA7-22DFE32B489F}" dt="2023-09-16T15:50:44.891" v="319" actId="20577"/>
        <pc:sldMkLst>
          <pc:docMk/>
          <pc:sldMk cId="3733340187" sldId="263"/>
        </pc:sldMkLst>
        <pc:spChg chg="del">
          <ac:chgData name="Laura Emanuel" userId="500375fa-2f0f-4385-97a1-bd3e0a106415" providerId="ADAL" clId="{066D0129-9967-4510-9CA7-22DFE32B489F}" dt="2023-09-16T15:49:31.128" v="301" actId="478"/>
          <ac:spMkLst>
            <pc:docMk/>
            <pc:sldMk cId="3733340187" sldId="263"/>
            <ac:spMk id="2" creationId="{6E6F574E-E920-61C8-A4DA-DEEFF4E747F1}"/>
          </ac:spMkLst>
        </pc:spChg>
        <pc:spChg chg="add mod">
          <ac:chgData name="Laura Emanuel" userId="500375fa-2f0f-4385-97a1-bd3e0a106415" providerId="ADAL" clId="{066D0129-9967-4510-9CA7-22DFE32B489F}" dt="2023-09-16T15:50:05.104" v="311" actId="1076"/>
          <ac:spMkLst>
            <pc:docMk/>
            <pc:sldMk cId="3733340187" sldId="263"/>
            <ac:spMk id="3" creationId="{5B8DE52B-6846-B0E7-BC22-D3230EA16FFA}"/>
          </ac:spMkLst>
        </pc:spChg>
        <pc:spChg chg="add del mod">
          <ac:chgData name="Laura Emanuel" userId="500375fa-2f0f-4385-97a1-bd3e0a106415" providerId="ADAL" clId="{066D0129-9967-4510-9CA7-22DFE32B489F}" dt="2023-09-16T15:49:34.485" v="302" actId="478"/>
          <ac:spMkLst>
            <pc:docMk/>
            <pc:sldMk cId="3733340187" sldId="263"/>
            <ac:spMk id="5" creationId="{A9BF6108-2D8F-03AD-5C6E-1F8072559D2A}"/>
          </ac:spMkLst>
        </pc:spChg>
        <pc:graphicFrameChg chg="add mod">
          <ac:chgData name="Laura Emanuel" userId="500375fa-2f0f-4385-97a1-bd3e0a106415" providerId="ADAL" clId="{066D0129-9967-4510-9CA7-22DFE32B489F}" dt="2023-09-16T15:50:44.891" v="319" actId="20577"/>
          <ac:graphicFrameMkLst>
            <pc:docMk/>
            <pc:sldMk cId="3733340187" sldId="263"/>
            <ac:graphicFrameMk id="6" creationId="{43EAE6CE-636E-593B-672D-31CC4AE60C65}"/>
          </ac:graphicFrameMkLst>
        </pc:graphicFrameChg>
      </pc:sldChg>
      <pc:sldChg chg="addSp modSp mod modNotesTx">
        <pc:chgData name="Laura Emanuel" userId="500375fa-2f0f-4385-97a1-bd3e0a106415" providerId="ADAL" clId="{066D0129-9967-4510-9CA7-22DFE32B489F}" dt="2023-09-16T15:55:26.365" v="601" actId="20577"/>
        <pc:sldMkLst>
          <pc:docMk/>
          <pc:sldMk cId="2436038533" sldId="264"/>
        </pc:sldMkLst>
        <pc:spChg chg="mod">
          <ac:chgData name="Laura Emanuel" userId="500375fa-2f0f-4385-97a1-bd3e0a106415" providerId="ADAL" clId="{066D0129-9967-4510-9CA7-22DFE32B489F}" dt="2023-09-16T15:52:14.780" v="338"/>
          <ac:spMkLst>
            <pc:docMk/>
            <pc:sldMk cId="2436038533" sldId="264"/>
            <ac:spMk id="2" creationId="{E7A6233D-AB3C-1A96-5AA0-AEE44A2911BA}"/>
          </ac:spMkLst>
        </pc:spChg>
        <pc:graphicFrameChg chg="add mod">
          <ac:chgData name="Laura Emanuel" userId="500375fa-2f0f-4385-97a1-bd3e0a106415" providerId="ADAL" clId="{066D0129-9967-4510-9CA7-22DFE32B489F}" dt="2023-09-16T15:54:08.328" v="468" actId="1076"/>
          <ac:graphicFrameMkLst>
            <pc:docMk/>
            <pc:sldMk cId="2436038533" sldId="264"/>
            <ac:graphicFrameMk id="3" creationId="{0BF4C071-EC24-B6A9-A35C-3BDB1C008092}"/>
          </ac:graphicFrameMkLst>
        </pc:graphicFrameChg>
        <pc:picChg chg="add mod">
          <ac:chgData name="Laura Emanuel" userId="500375fa-2f0f-4385-97a1-bd3e0a106415" providerId="ADAL" clId="{066D0129-9967-4510-9CA7-22DFE32B489F}" dt="2023-09-16T15:54:01.893" v="467" actId="1076"/>
          <ac:picMkLst>
            <pc:docMk/>
            <pc:sldMk cId="2436038533" sldId="264"/>
            <ac:picMk id="5" creationId="{C40B217B-7BA1-5FA5-6165-E2A289F7EDBA}"/>
          </ac:picMkLst>
        </pc:picChg>
      </pc:sldChg>
      <pc:sldChg chg="addSp delSp modSp add del mod modNotesTx">
        <pc:chgData name="Laura Emanuel" userId="500375fa-2f0f-4385-97a1-bd3e0a106415" providerId="ADAL" clId="{066D0129-9967-4510-9CA7-22DFE32B489F}" dt="2023-09-16T17:30:22.714" v="3183" actId="20577"/>
        <pc:sldMkLst>
          <pc:docMk/>
          <pc:sldMk cId="1325445618" sldId="265"/>
        </pc:sldMkLst>
        <pc:spChg chg="add mod">
          <ac:chgData name="Laura Emanuel" userId="500375fa-2f0f-4385-97a1-bd3e0a106415" providerId="ADAL" clId="{066D0129-9967-4510-9CA7-22DFE32B489F}" dt="2023-09-16T17:29:17.790" v="3044" actId="404"/>
          <ac:spMkLst>
            <pc:docMk/>
            <pc:sldMk cId="1325445618" sldId="265"/>
            <ac:spMk id="2" creationId="{8A21CF71-488A-7813-C15C-6C16FC6D62E0}"/>
          </ac:spMkLst>
        </pc:spChg>
        <pc:spChg chg="del">
          <ac:chgData name="Laura Emanuel" userId="500375fa-2f0f-4385-97a1-bd3e0a106415" providerId="ADAL" clId="{066D0129-9967-4510-9CA7-22DFE32B489F}" dt="2023-09-16T15:57:04.310" v="809" actId="478"/>
          <ac:spMkLst>
            <pc:docMk/>
            <pc:sldMk cId="1325445618" sldId="265"/>
            <ac:spMk id="2" creationId="{A3D93837-152E-D554-8A68-3E9A06525F02}"/>
          </ac:spMkLst>
        </pc:spChg>
        <pc:spChg chg="add mod">
          <ac:chgData name="Laura Emanuel" userId="500375fa-2f0f-4385-97a1-bd3e0a106415" providerId="ADAL" clId="{066D0129-9967-4510-9CA7-22DFE32B489F}" dt="2023-09-16T17:29:22.385" v="3045" actId="1076"/>
          <ac:spMkLst>
            <pc:docMk/>
            <pc:sldMk cId="1325445618" sldId="265"/>
            <ac:spMk id="4" creationId="{3FBC5DBF-3E49-7964-C7AB-4F9CD32825C4}"/>
          </ac:spMkLst>
        </pc:spChg>
        <pc:spChg chg="add del mod">
          <ac:chgData name="Laura Emanuel" userId="500375fa-2f0f-4385-97a1-bd3e0a106415" providerId="ADAL" clId="{066D0129-9967-4510-9CA7-22DFE32B489F}" dt="2023-09-16T15:57:08.357" v="810" actId="478"/>
          <ac:spMkLst>
            <pc:docMk/>
            <pc:sldMk cId="1325445618" sldId="265"/>
            <ac:spMk id="5" creationId="{0576622F-116E-043F-4AA3-8B61EF95AAA4}"/>
          </ac:spMkLst>
        </pc:spChg>
        <pc:spChg chg="add mod">
          <ac:chgData name="Laura Emanuel" userId="500375fa-2f0f-4385-97a1-bd3e0a106415" providerId="ADAL" clId="{066D0129-9967-4510-9CA7-22DFE32B489F}" dt="2023-09-16T17:29:29.903" v="3047" actId="1076"/>
          <ac:spMkLst>
            <pc:docMk/>
            <pc:sldMk cId="1325445618" sldId="265"/>
            <ac:spMk id="5" creationId="{52997921-D468-FB18-11A2-D838837F6EAC}"/>
          </ac:spMkLst>
        </pc:spChg>
        <pc:spChg chg="add mod">
          <ac:chgData name="Laura Emanuel" userId="500375fa-2f0f-4385-97a1-bd3e0a106415" providerId="ADAL" clId="{066D0129-9967-4510-9CA7-22DFE32B489F}" dt="2023-09-16T17:29:25.033" v="3046" actId="1076"/>
          <ac:spMkLst>
            <pc:docMk/>
            <pc:sldMk cId="1325445618" sldId="265"/>
            <ac:spMk id="6" creationId="{FB2D4C63-1D28-5307-66CB-317C6799F5DA}"/>
          </ac:spMkLst>
        </pc:spChg>
        <pc:spChg chg="add mod">
          <ac:chgData name="Laura Emanuel" userId="500375fa-2f0f-4385-97a1-bd3e0a106415" providerId="ADAL" clId="{066D0129-9967-4510-9CA7-22DFE32B489F}" dt="2023-09-16T17:29:34.815" v="3048" actId="1076"/>
          <ac:spMkLst>
            <pc:docMk/>
            <pc:sldMk cId="1325445618" sldId="265"/>
            <ac:spMk id="7" creationId="{8AA0FCAB-6A88-197E-8896-E065897B50FE}"/>
          </ac:spMkLst>
        </pc:spChg>
        <pc:picChg chg="add del mod">
          <ac:chgData name="Laura Emanuel" userId="500375fa-2f0f-4385-97a1-bd3e0a106415" providerId="ADAL" clId="{066D0129-9967-4510-9CA7-22DFE32B489F}" dt="2023-09-16T17:28:41.343" v="3038" actId="478"/>
          <ac:picMkLst>
            <pc:docMk/>
            <pc:sldMk cId="1325445618" sldId="265"/>
            <ac:picMk id="3" creationId="{033AB58B-F5F8-C47B-D754-81EE342A6E8F}"/>
          </ac:picMkLst>
        </pc:picChg>
      </pc:sldChg>
      <pc:sldChg chg="modSp mod modNotesTx">
        <pc:chgData name="Laura Emanuel" userId="500375fa-2f0f-4385-97a1-bd3e0a106415" providerId="ADAL" clId="{066D0129-9967-4510-9CA7-22DFE32B489F}" dt="2023-09-16T15:58:55.360" v="995" actId="20577"/>
        <pc:sldMkLst>
          <pc:docMk/>
          <pc:sldMk cId="1493078925" sldId="266"/>
        </pc:sldMkLst>
        <pc:spChg chg="mod">
          <ac:chgData name="Laura Emanuel" userId="500375fa-2f0f-4385-97a1-bd3e0a106415" providerId="ADAL" clId="{066D0129-9967-4510-9CA7-22DFE32B489F}" dt="2023-09-16T15:58:31.315" v="869" actId="5793"/>
          <ac:spMkLst>
            <pc:docMk/>
            <pc:sldMk cId="1493078925" sldId="266"/>
            <ac:spMk id="2" creationId="{C2EE7048-9716-A666-EA65-A19715A79CFF}"/>
          </ac:spMkLst>
        </pc:spChg>
      </pc:sldChg>
      <pc:sldChg chg="del">
        <pc:chgData name="Laura Emanuel" userId="500375fa-2f0f-4385-97a1-bd3e0a106415" providerId="ADAL" clId="{066D0129-9967-4510-9CA7-22DFE32B489F}" dt="2023-09-16T16:17:23.028" v="1383" actId="47"/>
        <pc:sldMkLst>
          <pc:docMk/>
          <pc:sldMk cId="2894298717" sldId="267"/>
        </pc:sldMkLst>
      </pc:sldChg>
      <pc:sldChg chg="del">
        <pc:chgData name="Laura Emanuel" userId="500375fa-2f0f-4385-97a1-bd3e0a106415" providerId="ADAL" clId="{066D0129-9967-4510-9CA7-22DFE32B489F}" dt="2023-09-16T16:17:23.950" v="1384" actId="47"/>
        <pc:sldMkLst>
          <pc:docMk/>
          <pc:sldMk cId="2574910369" sldId="268"/>
        </pc:sldMkLst>
      </pc:sldChg>
      <pc:sldChg chg="addSp delSp modSp mod modNotesTx">
        <pc:chgData name="Laura Emanuel" userId="500375fa-2f0f-4385-97a1-bd3e0a106415" providerId="ADAL" clId="{066D0129-9967-4510-9CA7-22DFE32B489F}" dt="2023-09-16T17:16:03.030" v="2645" actId="20577"/>
        <pc:sldMkLst>
          <pc:docMk/>
          <pc:sldMk cId="1721305565" sldId="269"/>
        </pc:sldMkLst>
        <pc:spChg chg="del">
          <ac:chgData name="Laura Emanuel" userId="500375fa-2f0f-4385-97a1-bd3e0a106415" providerId="ADAL" clId="{066D0129-9967-4510-9CA7-22DFE32B489F}" dt="2023-09-16T15:59:30.039" v="996" actId="478"/>
          <ac:spMkLst>
            <pc:docMk/>
            <pc:sldMk cId="1721305565" sldId="269"/>
            <ac:spMk id="2" creationId="{BDDA112C-6E04-E0F7-B2E4-4252A04B68EB}"/>
          </ac:spMkLst>
        </pc:spChg>
        <pc:spChg chg="add del mod">
          <ac:chgData name="Laura Emanuel" userId="500375fa-2f0f-4385-97a1-bd3e0a106415" providerId="ADAL" clId="{066D0129-9967-4510-9CA7-22DFE32B489F}" dt="2023-09-16T15:59:43.402" v="1000" actId="478"/>
          <ac:spMkLst>
            <pc:docMk/>
            <pc:sldMk cId="1721305565" sldId="269"/>
            <ac:spMk id="4" creationId="{1F71F95B-09AB-B98B-039A-412A6335541C}"/>
          </ac:spMkLst>
        </pc:spChg>
        <pc:graphicFrameChg chg="add mod">
          <ac:chgData name="Laura Emanuel" userId="500375fa-2f0f-4385-97a1-bd3e0a106415" providerId="ADAL" clId="{066D0129-9967-4510-9CA7-22DFE32B489F}" dt="2023-09-16T15:59:52.573" v="1002" actId="1076"/>
          <ac:graphicFrameMkLst>
            <pc:docMk/>
            <pc:sldMk cId="1721305565" sldId="269"/>
            <ac:graphicFrameMk id="5" creationId="{E8240987-C4BD-FB47-B957-121A81DB8F99}"/>
          </ac:graphicFrameMkLst>
        </pc:graphicFrameChg>
      </pc:sldChg>
      <pc:sldChg chg="del">
        <pc:chgData name="Laura Emanuel" userId="500375fa-2f0f-4385-97a1-bd3e0a106415" providerId="ADAL" clId="{066D0129-9967-4510-9CA7-22DFE32B489F}" dt="2023-09-16T16:24:21.724" v="1480" actId="47"/>
        <pc:sldMkLst>
          <pc:docMk/>
          <pc:sldMk cId="2885883693" sldId="270"/>
        </pc:sldMkLst>
      </pc:sldChg>
      <pc:sldChg chg="del">
        <pc:chgData name="Laura Emanuel" userId="500375fa-2f0f-4385-97a1-bd3e0a106415" providerId="ADAL" clId="{066D0129-9967-4510-9CA7-22DFE32B489F}" dt="2023-09-16T16:17:49.123" v="1406" actId="47"/>
        <pc:sldMkLst>
          <pc:docMk/>
          <pc:sldMk cId="3823343243" sldId="271"/>
        </pc:sldMkLst>
      </pc:sldChg>
      <pc:sldChg chg="del">
        <pc:chgData name="Laura Emanuel" userId="500375fa-2f0f-4385-97a1-bd3e0a106415" providerId="ADAL" clId="{066D0129-9967-4510-9CA7-22DFE32B489F}" dt="2023-09-16T16:17:19.192" v="1380" actId="47"/>
        <pc:sldMkLst>
          <pc:docMk/>
          <pc:sldMk cId="731050094" sldId="272"/>
        </pc:sldMkLst>
      </pc:sldChg>
      <pc:sldChg chg="del">
        <pc:chgData name="Laura Emanuel" userId="500375fa-2f0f-4385-97a1-bd3e0a106415" providerId="ADAL" clId="{066D0129-9967-4510-9CA7-22DFE32B489F}" dt="2023-09-16T16:17:20.343" v="1381" actId="47"/>
        <pc:sldMkLst>
          <pc:docMk/>
          <pc:sldMk cId="3220117565" sldId="273"/>
        </pc:sldMkLst>
      </pc:sldChg>
      <pc:sldChg chg="del">
        <pc:chgData name="Laura Emanuel" userId="500375fa-2f0f-4385-97a1-bd3e0a106415" providerId="ADAL" clId="{066D0129-9967-4510-9CA7-22DFE32B489F}" dt="2023-09-16T16:17:21.825" v="1382" actId="47"/>
        <pc:sldMkLst>
          <pc:docMk/>
          <pc:sldMk cId="2657952063" sldId="274"/>
        </pc:sldMkLst>
      </pc:sldChg>
      <pc:sldChg chg="addSp modSp add mod">
        <pc:chgData name="Laura Emanuel" userId="500375fa-2f0f-4385-97a1-bd3e0a106415" providerId="ADAL" clId="{066D0129-9967-4510-9CA7-22DFE32B489F}" dt="2023-09-16T16:17:03.098" v="1379" actId="688"/>
        <pc:sldMkLst>
          <pc:docMk/>
          <pc:sldMk cId="1468355696" sldId="275"/>
        </pc:sldMkLst>
        <pc:picChg chg="add mod ord">
          <ac:chgData name="Laura Emanuel" userId="500375fa-2f0f-4385-97a1-bd3e0a106415" providerId="ADAL" clId="{066D0129-9967-4510-9CA7-22DFE32B489F}" dt="2023-09-16T16:16:58.259" v="1378" actId="170"/>
          <ac:picMkLst>
            <pc:docMk/>
            <pc:sldMk cId="1468355696" sldId="275"/>
            <ac:picMk id="4" creationId="{FD1801C3-D6BB-9ACA-56F0-9DA48C81281D}"/>
          </ac:picMkLst>
        </pc:picChg>
        <pc:picChg chg="add mod">
          <ac:chgData name="Laura Emanuel" userId="500375fa-2f0f-4385-97a1-bd3e0a106415" providerId="ADAL" clId="{066D0129-9967-4510-9CA7-22DFE32B489F}" dt="2023-09-16T16:17:03.098" v="1379" actId="688"/>
          <ac:picMkLst>
            <pc:docMk/>
            <pc:sldMk cId="1468355696" sldId="275"/>
            <ac:picMk id="7" creationId="{45D56DA9-686D-CF21-1F31-1BCE4B18891A}"/>
          </ac:picMkLst>
        </pc:picChg>
      </pc:sldChg>
      <pc:sldChg chg="addSp delSp modSp add mod modNotesTx">
        <pc:chgData name="Laura Emanuel" userId="500375fa-2f0f-4385-97a1-bd3e0a106415" providerId="ADAL" clId="{066D0129-9967-4510-9CA7-22DFE32B489F}" dt="2023-09-16T17:18:36.174" v="2995" actId="20577"/>
        <pc:sldMkLst>
          <pc:docMk/>
          <pc:sldMk cId="2890908392" sldId="276"/>
        </pc:sldMkLst>
        <pc:spChg chg="mod">
          <ac:chgData name="Laura Emanuel" userId="500375fa-2f0f-4385-97a1-bd3e0a106415" providerId="ADAL" clId="{066D0129-9967-4510-9CA7-22DFE32B489F}" dt="2023-09-16T16:31:38.430" v="1657" actId="1076"/>
          <ac:spMkLst>
            <pc:docMk/>
            <pc:sldMk cId="2890908392" sldId="276"/>
            <ac:spMk id="2" creationId="{C2EE7048-9716-A666-EA65-A19715A79CFF}"/>
          </ac:spMkLst>
        </pc:spChg>
        <pc:spChg chg="add del mod">
          <ac:chgData name="Laura Emanuel" userId="500375fa-2f0f-4385-97a1-bd3e0a106415" providerId="ADAL" clId="{066D0129-9967-4510-9CA7-22DFE32B489F}" dt="2023-09-16T16:32:44.945" v="1669"/>
          <ac:spMkLst>
            <pc:docMk/>
            <pc:sldMk cId="2890908392" sldId="276"/>
            <ac:spMk id="7" creationId="{8244320B-FD47-4190-2DD6-5E99F8CF2760}"/>
          </ac:spMkLst>
        </pc:spChg>
        <pc:spChg chg="add mod">
          <ac:chgData name="Laura Emanuel" userId="500375fa-2f0f-4385-97a1-bd3e0a106415" providerId="ADAL" clId="{066D0129-9967-4510-9CA7-22DFE32B489F}" dt="2023-09-16T17:18:18.837" v="2973" actId="403"/>
          <ac:spMkLst>
            <pc:docMk/>
            <pc:sldMk cId="2890908392" sldId="276"/>
            <ac:spMk id="8" creationId="{C99762C3-E131-2079-44D1-D145219BF07C}"/>
          </ac:spMkLst>
        </pc:spChg>
        <pc:picChg chg="add mod">
          <ac:chgData name="Laura Emanuel" userId="500375fa-2f0f-4385-97a1-bd3e0a106415" providerId="ADAL" clId="{066D0129-9967-4510-9CA7-22DFE32B489F}" dt="2023-09-16T16:32:19.304" v="1665" actId="208"/>
          <ac:picMkLst>
            <pc:docMk/>
            <pc:sldMk cId="2890908392" sldId="276"/>
            <ac:picMk id="4" creationId="{4652204C-6D2A-0BA5-E6FE-2435B4730247}"/>
          </ac:picMkLst>
        </pc:picChg>
        <pc:picChg chg="add mod">
          <ac:chgData name="Laura Emanuel" userId="500375fa-2f0f-4385-97a1-bd3e0a106415" providerId="ADAL" clId="{066D0129-9967-4510-9CA7-22DFE32B489F}" dt="2023-09-16T16:32:22.161" v="1666" actId="208"/>
          <ac:picMkLst>
            <pc:docMk/>
            <pc:sldMk cId="2890908392" sldId="276"/>
            <ac:picMk id="6" creationId="{7ADA9AE6-1779-5B16-83D5-92611FD07C42}"/>
          </ac:picMkLst>
        </pc:picChg>
      </pc:sldChg>
      <pc:sldChg chg="addSp modSp add mod modNotesTx">
        <pc:chgData name="Laura Emanuel" userId="500375fa-2f0f-4385-97a1-bd3e0a106415" providerId="ADAL" clId="{066D0129-9967-4510-9CA7-22DFE32B489F}" dt="2023-09-16T17:32:35.797" v="3208"/>
        <pc:sldMkLst>
          <pc:docMk/>
          <pc:sldMk cId="4228413496" sldId="277"/>
        </pc:sldMkLst>
        <pc:spChg chg="add mod">
          <ac:chgData name="Laura Emanuel" userId="500375fa-2f0f-4385-97a1-bd3e0a106415" providerId="ADAL" clId="{066D0129-9967-4510-9CA7-22DFE32B489F}" dt="2023-09-16T17:31:53.202" v="3200" actId="207"/>
          <ac:spMkLst>
            <pc:docMk/>
            <pc:sldMk cId="4228413496" sldId="277"/>
            <ac:spMk id="2" creationId="{F21336B3-FC31-532E-3705-5006021EA314}"/>
          </ac:spMkLst>
        </pc:spChg>
        <pc:spChg chg="add mod">
          <ac:chgData name="Laura Emanuel" userId="500375fa-2f0f-4385-97a1-bd3e0a106415" providerId="ADAL" clId="{066D0129-9967-4510-9CA7-22DFE32B489F}" dt="2023-09-16T17:32:35.797" v="3208"/>
          <ac:spMkLst>
            <pc:docMk/>
            <pc:sldMk cId="4228413496" sldId="277"/>
            <ac:spMk id="3" creationId="{D91817C0-786B-1F9F-7C67-8E6F529E3886}"/>
          </ac:spMkLst>
        </pc:spChg>
        <pc:spChg chg="add mod">
          <ac:chgData name="Laura Emanuel" userId="500375fa-2f0f-4385-97a1-bd3e0a106415" providerId="ADAL" clId="{066D0129-9967-4510-9CA7-22DFE32B489F}" dt="2023-09-16T17:32:08.831" v="3202" actId="207"/>
          <ac:spMkLst>
            <pc:docMk/>
            <pc:sldMk cId="4228413496" sldId="277"/>
            <ac:spMk id="4" creationId="{B47BB35B-974E-0A42-EBF5-A942889EFF23}"/>
          </ac:spMkLst>
        </pc:spChg>
        <pc:spChg chg="add mod">
          <ac:chgData name="Laura Emanuel" userId="500375fa-2f0f-4385-97a1-bd3e0a106415" providerId="ADAL" clId="{066D0129-9967-4510-9CA7-22DFE32B489F}" dt="2023-09-16T17:32:05.486" v="3201" actId="207"/>
          <ac:spMkLst>
            <pc:docMk/>
            <pc:sldMk cId="4228413496" sldId="277"/>
            <ac:spMk id="5" creationId="{9ED114E5-5591-6611-7F48-B837A07C7A6C}"/>
          </ac:spMkLst>
        </pc:spChg>
        <pc:spChg chg="add mod">
          <ac:chgData name="Laura Emanuel" userId="500375fa-2f0f-4385-97a1-bd3e0a106415" providerId="ADAL" clId="{066D0129-9967-4510-9CA7-22DFE32B489F}" dt="2023-09-16T17:32:15.122" v="3204" actId="20577"/>
          <ac:spMkLst>
            <pc:docMk/>
            <pc:sldMk cId="4228413496" sldId="277"/>
            <ac:spMk id="6" creationId="{2B672977-A1C8-A2C0-DEE6-79D5834318E6}"/>
          </ac:spMkLst>
        </pc:spChg>
      </pc:sldChg>
      <pc:sldChg chg="addSp delSp modSp add mod">
        <pc:chgData name="Laura Emanuel" userId="500375fa-2f0f-4385-97a1-bd3e0a106415" providerId="ADAL" clId="{066D0129-9967-4510-9CA7-22DFE32B489F}" dt="2023-09-16T17:58:15.493" v="3660" actId="20577"/>
        <pc:sldMkLst>
          <pc:docMk/>
          <pc:sldMk cId="379886324" sldId="278"/>
        </pc:sldMkLst>
        <pc:spChg chg="add mod">
          <ac:chgData name="Laura Emanuel" userId="500375fa-2f0f-4385-97a1-bd3e0a106415" providerId="ADAL" clId="{066D0129-9967-4510-9CA7-22DFE32B489F}" dt="2023-09-16T17:51:41.606" v="3658" actId="1076"/>
          <ac:spMkLst>
            <pc:docMk/>
            <pc:sldMk cId="379886324" sldId="278"/>
            <ac:spMk id="3" creationId="{DE208A1E-4396-404D-28AC-D316F4EBE79C}"/>
          </ac:spMkLst>
        </pc:spChg>
        <pc:spChg chg="add mod">
          <ac:chgData name="Laura Emanuel" userId="500375fa-2f0f-4385-97a1-bd3e0a106415" providerId="ADAL" clId="{066D0129-9967-4510-9CA7-22DFE32B489F}" dt="2023-09-16T17:58:15.493" v="3660" actId="20577"/>
          <ac:spMkLst>
            <pc:docMk/>
            <pc:sldMk cId="379886324" sldId="278"/>
            <ac:spMk id="4" creationId="{480710D3-D917-58C0-CE1E-9EEDD970CFCE}"/>
          </ac:spMkLst>
        </pc:spChg>
        <pc:graphicFrameChg chg="del">
          <ac:chgData name="Laura Emanuel" userId="500375fa-2f0f-4385-97a1-bd3e0a106415" providerId="ADAL" clId="{066D0129-9967-4510-9CA7-22DFE32B489F}" dt="2023-09-16T17:43:02.034" v="3262" actId="478"/>
          <ac:graphicFrameMkLst>
            <pc:docMk/>
            <pc:sldMk cId="379886324" sldId="278"/>
            <ac:graphicFrameMk id="5" creationId="{E8240987-C4BD-FB47-B957-121A81DB8F99}"/>
          </ac:graphicFrameMkLst>
        </pc:graphicFrameChg>
      </pc:sldChg>
      <pc:sldChg chg="addSp delSp modSp add del mod">
        <pc:chgData name="Laura Emanuel" userId="500375fa-2f0f-4385-97a1-bd3e0a106415" providerId="ADAL" clId="{066D0129-9967-4510-9CA7-22DFE32B489F}" dt="2023-09-16T17:41:39.046" v="3255" actId="47"/>
        <pc:sldMkLst>
          <pc:docMk/>
          <pc:sldMk cId="1209833236" sldId="278"/>
        </pc:sldMkLst>
        <pc:spChg chg="del">
          <ac:chgData name="Laura Emanuel" userId="500375fa-2f0f-4385-97a1-bd3e0a106415" providerId="ADAL" clId="{066D0129-9967-4510-9CA7-22DFE32B489F}" dt="2023-09-16T17:32:29.150" v="3206" actId="478"/>
          <ac:spMkLst>
            <pc:docMk/>
            <pc:sldMk cId="1209833236" sldId="278"/>
            <ac:spMk id="2" creationId="{F21336B3-FC31-532E-3705-5006021EA314}"/>
          </ac:spMkLst>
        </pc:spChg>
        <pc:spChg chg="del">
          <ac:chgData name="Laura Emanuel" userId="500375fa-2f0f-4385-97a1-bd3e0a106415" providerId="ADAL" clId="{066D0129-9967-4510-9CA7-22DFE32B489F}" dt="2023-09-16T17:32:29.150" v="3206" actId="478"/>
          <ac:spMkLst>
            <pc:docMk/>
            <pc:sldMk cId="1209833236" sldId="278"/>
            <ac:spMk id="3" creationId="{D91817C0-786B-1F9F-7C67-8E6F529E3886}"/>
          </ac:spMkLst>
        </pc:spChg>
        <pc:spChg chg="del">
          <ac:chgData name="Laura Emanuel" userId="500375fa-2f0f-4385-97a1-bd3e0a106415" providerId="ADAL" clId="{066D0129-9967-4510-9CA7-22DFE32B489F}" dt="2023-09-16T17:32:29.150" v="3206" actId="478"/>
          <ac:spMkLst>
            <pc:docMk/>
            <pc:sldMk cId="1209833236" sldId="278"/>
            <ac:spMk id="4" creationId="{B47BB35B-974E-0A42-EBF5-A942889EFF23}"/>
          </ac:spMkLst>
        </pc:spChg>
        <pc:spChg chg="del">
          <ac:chgData name="Laura Emanuel" userId="500375fa-2f0f-4385-97a1-bd3e0a106415" providerId="ADAL" clId="{066D0129-9967-4510-9CA7-22DFE32B489F}" dt="2023-09-16T17:32:29.150" v="3206" actId="478"/>
          <ac:spMkLst>
            <pc:docMk/>
            <pc:sldMk cId="1209833236" sldId="278"/>
            <ac:spMk id="5" creationId="{9ED114E5-5591-6611-7F48-B837A07C7A6C}"/>
          </ac:spMkLst>
        </pc:spChg>
        <pc:spChg chg="del">
          <ac:chgData name="Laura Emanuel" userId="500375fa-2f0f-4385-97a1-bd3e0a106415" providerId="ADAL" clId="{066D0129-9967-4510-9CA7-22DFE32B489F}" dt="2023-09-16T17:32:29.150" v="3206" actId="478"/>
          <ac:spMkLst>
            <pc:docMk/>
            <pc:sldMk cId="1209833236" sldId="278"/>
            <ac:spMk id="6" creationId="{2B672977-A1C8-A2C0-DEE6-79D5834318E6}"/>
          </ac:spMkLst>
        </pc:spChg>
        <pc:spChg chg="add del mod">
          <ac:chgData name="Laura Emanuel" userId="500375fa-2f0f-4385-97a1-bd3e0a106415" providerId="ADAL" clId="{066D0129-9967-4510-9CA7-22DFE32B489F}" dt="2023-09-16T17:33:15.353" v="3212" actId="478"/>
          <ac:spMkLst>
            <pc:docMk/>
            <pc:sldMk cId="1209833236" sldId="278"/>
            <ac:spMk id="8" creationId="{B6D0F7E3-9611-FE03-8B39-517A2C7D2D35}"/>
          </ac:spMkLst>
        </pc:spChg>
        <pc:spChg chg="add mod">
          <ac:chgData name="Laura Emanuel" userId="500375fa-2f0f-4385-97a1-bd3e0a106415" providerId="ADAL" clId="{066D0129-9967-4510-9CA7-22DFE32B489F}" dt="2023-09-16T17:33:11.742" v="3211" actId="404"/>
          <ac:spMkLst>
            <pc:docMk/>
            <pc:sldMk cId="1209833236" sldId="278"/>
            <ac:spMk id="10" creationId="{E0576AD3-CE43-D0F9-575E-A6F94879FC59}"/>
          </ac:spMkLst>
        </pc:spChg>
        <pc:spChg chg="add mod">
          <ac:chgData name="Laura Emanuel" userId="500375fa-2f0f-4385-97a1-bd3e0a106415" providerId="ADAL" clId="{066D0129-9967-4510-9CA7-22DFE32B489F}" dt="2023-09-16T17:33:11.742" v="3211" actId="404"/>
          <ac:spMkLst>
            <pc:docMk/>
            <pc:sldMk cId="1209833236" sldId="278"/>
            <ac:spMk id="11" creationId="{8C0D4FA8-9B00-16F0-A939-8BABD31A7889}"/>
          </ac:spMkLst>
        </pc:spChg>
        <pc:picChg chg="add mod">
          <ac:chgData name="Laura Emanuel" userId="500375fa-2f0f-4385-97a1-bd3e0a106415" providerId="ADAL" clId="{066D0129-9967-4510-9CA7-22DFE32B489F}" dt="2023-09-16T17:34:53.062" v="3216" actId="1076"/>
          <ac:picMkLst>
            <pc:docMk/>
            <pc:sldMk cId="1209833236" sldId="278"/>
            <ac:picMk id="9" creationId="{9E56B913-154E-888E-0382-6F647D446800}"/>
          </ac:picMkLst>
        </pc:picChg>
      </pc:sldChg>
      <pc:sldChg chg="addSp delSp modSp add del mod">
        <pc:chgData name="Laura Emanuel" userId="500375fa-2f0f-4385-97a1-bd3e0a106415" providerId="ADAL" clId="{066D0129-9967-4510-9CA7-22DFE32B489F}" dt="2023-09-16T17:41:39.956" v="3257" actId="47"/>
        <pc:sldMkLst>
          <pc:docMk/>
          <pc:sldMk cId="1432392450" sldId="279"/>
        </pc:sldMkLst>
        <pc:spChg chg="del">
          <ac:chgData name="Laura Emanuel" userId="500375fa-2f0f-4385-97a1-bd3e0a106415" providerId="ADAL" clId="{066D0129-9967-4510-9CA7-22DFE32B489F}" dt="2023-09-16T17:36:03.229" v="3218" actId="478"/>
          <ac:spMkLst>
            <pc:docMk/>
            <pc:sldMk cId="1432392450" sldId="279"/>
            <ac:spMk id="10" creationId="{E0576AD3-CE43-D0F9-575E-A6F94879FC59}"/>
          </ac:spMkLst>
        </pc:spChg>
        <pc:picChg chg="add del mod">
          <ac:chgData name="Laura Emanuel" userId="500375fa-2f0f-4385-97a1-bd3e0a106415" providerId="ADAL" clId="{066D0129-9967-4510-9CA7-22DFE32B489F}" dt="2023-09-16T17:36:13.960" v="3222" actId="478"/>
          <ac:picMkLst>
            <pc:docMk/>
            <pc:sldMk cId="1432392450" sldId="279"/>
            <ac:picMk id="2" creationId="{B381DE56-E042-D6F6-2F4A-78F55722FF0B}"/>
          </ac:picMkLst>
        </pc:picChg>
        <pc:picChg chg="add mod">
          <ac:chgData name="Laura Emanuel" userId="500375fa-2f0f-4385-97a1-bd3e0a106415" providerId="ADAL" clId="{066D0129-9967-4510-9CA7-22DFE32B489F}" dt="2023-09-16T17:37:54.550" v="3240" actId="1076"/>
          <ac:picMkLst>
            <pc:docMk/>
            <pc:sldMk cId="1432392450" sldId="279"/>
            <ac:picMk id="3" creationId="{674666B6-8732-8C76-9B03-30DDB48BAB6F}"/>
          </ac:picMkLst>
        </pc:picChg>
        <pc:picChg chg="add mod">
          <ac:chgData name="Laura Emanuel" userId="500375fa-2f0f-4385-97a1-bd3e0a106415" providerId="ADAL" clId="{066D0129-9967-4510-9CA7-22DFE32B489F}" dt="2023-09-16T17:38:01.257" v="3243" actId="1076"/>
          <ac:picMkLst>
            <pc:docMk/>
            <pc:sldMk cId="1432392450" sldId="279"/>
            <ac:picMk id="4" creationId="{7F3A3FF6-8170-E269-77F8-C8A3985A9140}"/>
          </ac:picMkLst>
        </pc:picChg>
        <pc:picChg chg="add mod">
          <ac:chgData name="Laura Emanuel" userId="500375fa-2f0f-4385-97a1-bd3e0a106415" providerId="ADAL" clId="{066D0129-9967-4510-9CA7-22DFE32B489F}" dt="2023-09-16T17:38:03.358" v="3244" actId="1076"/>
          <ac:picMkLst>
            <pc:docMk/>
            <pc:sldMk cId="1432392450" sldId="279"/>
            <ac:picMk id="5" creationId="{A8CC9532-4AF7-9B34-EBC8-66D7EFAE15DA}"/>
          </ac:picMkLst>
        </pc:picChg>
        <pc:picChg chg="add mod">
          <ac:chgData name="Laura Emanuel" userId="500375fa-2f0f-4385-97a1-bd3e0a106415" providerId="ADAL" clId="{066D0129-9967-4510-9CA7-22DFE32B489F}" dt="2023-09-16T17:37:59.099" v="3242" actId="1076"/>
          <ac:picMkLst>
            <pc:docMk/>
            <pc:sldMk cId="1432392450" sldId="279"/>
            <ac:picMk id="6" creationId="{83E81518-DBD1-395F-0F30-E546654CAD79}"/>
          </ac:picMkLst>
        </pc:picChg>
        <pc:picChg chg="add mod">
          <ac:chgData name="Laura Emanuel" userId="500375fa-2f0f-4385-97a1-bd3e0a106415" providerId="ADAL" clId="{066D0129-9967-4510-9CA7-22DFE32B489F}" dt="2023-09-16T17:37:57.401" v="3241" actId="1076"/>
          <ac:picMkLst>
            <pc:docMk/>
            <pc:sldMk cId="1432392450" sldId="279"/>
            <ac:picMk id="7" creationId="{8EB0AC52-715B-EF64-D474-F732DD083052}"/>
          </ac:picMkLst>
        </pc:picChg>
        <pc:picChg chg="del">
          <ac:chgData name="Laura Emanuel" userId="500375fa-2f0f-4385-97a1-bd3e0a106415" providerId="ADAL" clId="{066D0129-9967-4510-9CA7-22DFE32B489F}" dt="2023-09-16T17:36:04.751" v="3219" actId="478"/>
          <ac:picMkLst>
            <pc:docMk/>
            <pc:sldMk cId="1432392450" sldId="279"/>
            <ac:picMk id="9" creationId="{9E56B913-154E-888E-0382-6F647D446800}"/>
          </ac:picMkLst>
        </pc:picChg>
      </pc:sldChg>
      <pc:sldChg chg="addSp modSp add del mod">
        <pc:chgData name="Laura Emanuel" userId="500375fa-2f0f-4385-97a1-bd3e0a106415" providerId="ADAL" clId="{066D0129-9967-4510-9CA7-22DFE32B489F}" dt="2023-09-16T17:41:40.448" v="3258" actId="47"/>
        <pc:sldMkLst>
          <pc:docMk/>
          <pc:sldMk cId="942777775" sldId="280"/>
        </pc:sldMkLst>
        <pc:picChg chg="add mod">
          <ac:chgData name="Laura Emanuel" userId="500375fa-2f0f-4385-97a1-bd3e0a106415" providerId="ADAL" clId="{066D0129-9967-4510-9CA7-22DFE32B489F}" dt="2023-09-16T17:38:31.861" v="3249" actId="1076"/>
          <ac:picMkLst>
            <pc:docMk/>
            <pc:sldMk cId="942777775" sldId="280"/>
            <ac:picMk id="2" creationId="{1B123661-956F-4290-7730-7396C5BEBCA8}"/>
          </ac:picMkLst>
        </pc:picChg>
        <pc:picChg chg="add mod">
          <ac:chgData name="Laura Emanuel" userId="500375fa-2f0f-4385-97a1-bd3e0a106415" providerId="ADAL" clId="{066D0129-9967-4510-9CA7-22DFE32B489F}" dt="2023-09-16T17:38:37.082" v="3251" actId="1076"/>
          <ac:picMkLst>
            <pc:docMk/>
            <pc:sldMk cId="942777775" sldId="280"/>
            <ac:picMk id="3" creationId="{3EE61C9D-484D-3A6B-574C-A91A954A2520}"/>
          </ac:picMkLst>
        </pc:picChg>
        <pc:picChg chg="add mod">
          <ac:chgData name="Laura Emanuel" userId="500375fa-2f0f-4385-97a1-bd3e0a106415" providerId="ADAL" clId="{066D0129-9967-4510-9CA7-22DFE32B489F}" dt="2023-09-16T17:38:35.007" v="3250" actId="1076"/>
          <ac:picMkLst>
            <pc:docMk/>
            <pc:sldMk cId="942777775" sldId="280"/>
            <ac:picMk id="4" creationId="{D75E8F09-D3F7-4418-4DE7-9C6474D8AF5B}"/>
          </ac:picMkLst>
        </pc:picChg>
        <pc:picChg chg="add mod">
          <ac:chgData name="Laura Emanuel" userId="500375fa-2f0f-4385-97a1-bd3e0a106415" providerId="ADAL" clId="{066D0129-9967-4510-9CA7-22DFE32B489F}" dt="2023-09-16T17:38:41.786" v="3253" actId="1076"/>
          <ac:picMkLst>
            <pc:docMk/>
            <pc:sldMk cId="942777775" sldId="280"/>
            <ac:picMk id="5" creationId="{3A98C9C7-D655-C30A-BF9F-00B73CFA0464}"/>
          </ac:picMkLst>
        </pc:picChg>
        <pc:picChg chg="add mod">
          <ac:chgData name="Laura Emanuel" userId="500375fa-2f0f-4385-97a1-bd3e0a106415" providerId="ADAL" clId="{066D0129-9967-4510-9CA7-22DFE32B489F}" dt="2023-09-16T17:38:39.623" v="3252" actId="1076"/>
          <ac:picMkLst>
            <pc:docMk/>
            <pc:sldMk cId="942777775" sldId="280"/>
            <ac:picMk id="6" creationId="{58AF9F45-9A1F-CA12-CC1A-7E3A97E7B8DC}"/>
          </ac:picMkLst>
        </pc:picChg>
      </pc:sldChg>
      <pc:sldChg chg="delSp modSp add del mod setBg delDesignElem">
        <pc:chgData name="Laura Emanuel" userId="500375fa-2f0f-4385-97a1-bd3e0a106415" providerId="ADAL" clId="{066D0129-9967-4510-9CA7-22DFE32B489F}" dt="2023-09-16T15:57:12.882" v="812" actId="47"/>
        <pc:sldMkLst>
          <pc:docMk/>
          <pc:sldMk cId="3050628573" sldId="281"/>
        </pc:sldMkLst>
        <pc:spChg chg="del">
          <ac:chgData name="Laura Emanuel" userId="500375fa-2f0f-4385-97a1-bd3e0a106415" providerId="ADAL" clId="{066D0129-9967-4510-9CA7-22DFE32B489F}" dt="2023-09-16T15:56:52.534" v="805"/>
          <ac:spMkLst>
            <pc:docMk/>
            <pc:sldMk cId="3050628573" sldId="281"/>
            <ac:spMk id="10" creationId="{A8384FB5-9ADC-4DDC-881B-597D56F5B15D}"/>
          </ac:spMkLst>
        </pc:spChg>
        <pc:spChg chg="del">
          <ac:chgData name="Laura Emanuel" userId="500375fa-2f0f-4385-97a1-bd3e0a106415" providerId="ADAL" clId="{066D0129-9967-4510-9CA7-22DFE32B489F}" dt="2023-09-16T15:56:52.534" v="805"/>
          <ac:spMkLst>
            <pc:docMk/>
            <pc:sldMk cId="3050628573" sldId="281"/>
            <ac:spMk id="12" creationId="{1199E1B1-A8C0-4FE8-A5A8-1CB41D69F857}"/>
          </ac:spMkLst>
        </pc:spChg>
        <pc:spChg chg="del">
          <ac:chgData name="Laura Emanuel" userId="500375fa-2f0f-4385-97a1-bd3e0a106415" providerId="ADAL" clId="{066D0129-9967-4510-9CA7-22DFE32B489F}" dt="2023-09-16T15:56:52.534" v="805"/>
          <ac:spMkLst>
            <pc:docMk/>
            <pc:sldMk cId="3050628573" sldId="281"/>
            <ac:spMk id="14" creationId="{84A8DE83-DE75-4B41-9DB4-A7EC0B0DEC0B}"/>
          </ac:spMkLst>
        </pc:spChg>
        <pc:spChg chg="del">
          <ac:chgData name="Laura Emanuel" userId="500375fa-2f0f-4385-97a1-bd3e0a106415" providerId="ADAL" clId="{066D0129-9967-4510-9CA7-22DFE32B489F}" dt="2023-09-16T15:56:52.534" v="805"/>
          <ac:spMkLst>
            <pc:docMk/>
            <pc:sldMk cId="3050628573" sldId="281"/>
            <ac:spMk id="16" creationId="{A7009A0A-BEF5-4EAC-AF15-E4F9F002E239}"/>
          </ac:spMkLst>
        </pc:spChg>
        <pc:picChg chg="mod">
          <ac:chgData name="Laura Emanuel" userId="500375fa-2f0f-4385-97a1-bd3e0a106415" providerId="ADAL" clId="{066D0129-9967-4510-9CA7-22DFE32B489F}" dt="2023-09-16T15:56:54.894" v="806" actId="1076"/>
          <ac:picMkLst>
            <pc:docMk/>
            <pc:sldMk cId="3050628573" sldId="281"/>
            <ac:picMk id="5" creationId="{CC8652B0-1E36-304E-9BB4-FED73250BE42}"/>
          </ac:picMkLst>
        </pc:picChg>
      </pc:sldChg>
      <pc:sldChg chg="addSp delSp modSp del mod">
        <pc:chgData name="Laura Emanuel" userId="500375fa-2f0f-4385-97a1-bd3e0a106415" providerId="ADAL" clId="{066D0129-9967-4510-9CA7-22DFE32B489F}" dt="2023-09-16T17:41:39.311" v="3256" actId="47"/>
        <pc:sldMkLst>
          <pc:docMk/>
          <pc:sldMk cId="3409844699" sldId="285"/>
        </pc:sldMkLst>
        <pc:spChg chg="del">
          <ac:chgData name="Laura Emanuel" userId="500375fa-2f0f-4385-97a1-bd3e0a106415" providerId="ADAL" clId="{066D0129-9967-4510-9CA7-22DFE32B489F}" dt="2023-09-16T17:36:38.597" v="3223" actId="478"/>
          <ac:spMkLst>
            <pc:docMk/>
            <pc:sldMk cId="3409844699" sldId="285"/>
            <ac:spMk id="2" creationId="{824A3921-6A26-8E48-BA21-9DA11A29DC7B}"/>
          </ac:spMkLst>
        </pc:spChg>
        <pc:spChg chg="add del mod">
          <ac:chgData name="Laura Emanuel" userId="500375fa-2f0f-4385-97a1-bd3e0a106415" providerId="ADAL" clId="{066D0129-9967-4510-9CA7-22DFE32B489F}" dt="2023-09-16T17:37:23.303" v="3237" actId="478"/>
          <ac:spMkLst>
            <pc:docMk/>
            <pc:sldMk cId="3409844699" sldId="285"/>
            <ac:spMk id="4" creationId="{031AAF1E-DDEE-9763-20FE-5CE1E778A0F8}"/>
          </ac:spMkLst>
        </pc:spChg>
        <pc:picChg chg="add del mod">
          <ac:chgData name="Laura Emanuel" userId="500375fa-2f0f-4385-97a1-bd3e0a106415" providerId="ADAL" clId="{066D0129-9967-4510-9CA7-22DFE32B489F}" dt="2023-09-16T17:37:23.303" v="3237" actId="478"/>
          <ac:picMkLst>
            <pc:docMk/>
            <pc:sldMk cId="3409844699" sldId="285"/>
            <ac:picMk id="6" creationId="{944CAA62-67BB-1D46-9F8B-21C6312C80AB}"/>
          </ac:picMkLst>
        </pc:picChg>
        <pc:picChg chg="mod">
          <ac:chgData name="Laura Emanuel" userId="500375fa-2f0f-4385-97a1-bd3e0a106415" providerId="ADAL" clId="{066D0129-9967-4510-9CA7-22DFE32B489F}" dt="2023-09-16T17:37:19.185" v="3235" actId="1076"/>
          <ac:picMkLst>
            <pc:docMk/>
            <pc:sldMk cId="3409844699" sldId="285"/>
            <ac:picMk id="8" creationId="{1AF4F57B-EA77-9540-A2D3-5852B7ABDCE6}"/>
          </ac:picMkLst>
        </pc:picChg>
        <pc:picChg chg="mod">
          <ac:chgData name="Laura Emanuel" userId="500375fa-2f0f-4385-97a1-bd3e0a106415" providerId="ADAL" clId="{066D0129-9967-4510-9CA7-22DFE32B489F}" dt="2023-09-16T17:36:58.841" v="3231" actId="1076"/>
          <ac:picMkLst>
            <pc:docMk/>
            <pc:sldMk cId="3409844699" sldId="285"/>
            <ac:picMk id="9" creationId="{96941CB6-1CED-8B4B-A9DD-374ACC83AA82}"/>
          </ac:picMkLst>
        </pc:picChg>
        <pc:picChg chg="mod">
          <ac:chgData name="Laura Emanuel" userId="500375fa-2f0f-4385-97a1-bd3e0a106415" providerId="ADAL" clId="{066D0129-9967-4510-9CA7-22DFE32B489F}" dt="2023-09-16T17:37:04.233" v="3233" actId="1076"/>
          <ac:picMkLst>
            <pc:docMk/>
            <pc:sldMk cId="3409844699" sldId="285"/>
            <ac:picMk id="11" creationId="{F4538A93-71CA-D14A-9F89-F44540195D34}"/>
          </ac:picMkLst>
        </pc:picChg>
        <pc:picChg chg="mod">
          <ac:chgData name="Laura Emanuel" userId="500375fa-2f0f-4385-97a1-bd3e0a106415" providerId="ADAL" clId="{066D0129-9967-4510-9CA7-22DFE32B489F}" dt="2023-09-16T17:37:07.310" v="3234" actId="1076"/>
          <ac:picMkLst>
            <pc:docMk/>
            <pc:sldMk cId="3409844699" sldId="285"/>
            <ac:picMk id="12" creationId="{8BFF8515-9C6E-7C48-BB9B-D9D246AFB4A3}"/>
          </ac:picMkLst>
        </pc:picChg>
      </pc:sldChg>
      <pc:sldChg chg="add del">
        <pc:chgData name="Laura Emanuel" userId="500375fa-2f0f-4385-97a1-bd3e0a106415" providerId="ADAL" clId="{066D0129-9967-4510-9CA7-22DFE32B489F}" dt="2023-09-16T17:41:43.053" v="3259" actId="47"/>
        <pc:sldMkLst>
          <pc:docMk/>
          <pc:sldMk cId="2112678551" sldId="286"/>
        </pc:sldMkLst>
      </pc:sldChg>
      <pc:sldChg chg="add del">
        <pc:chgData name="Laura Emanuel" userId="500375fa-2f0f-4385-97a1-bd3e0a106415" providerId="ADAL" clId="{066D0129-9967-4510-9CA7-22DFE32B489F}" dt="2023-09-16T17:42:29.947" v="3260" actId="47"/>
        <pc:sldMkLst>
          <pc:docMk/>
          <pc:sldMk cId="2273441096" sldId="287"/>
        </pc:sldMkLst>
      </pc:sldChg>
      <pc:sldMasterChg chg="delSldLayout">
        <pc:chgData name="Laura Emanuel" userId="500375fa-2f0f-4385-97a1-bd3e0a106415" providerId="ADAL" clId="{066D0129-9967-4510-9CA7-22DFE32B489F}" dt="2023-09-16T17:41:39.311" v="3256" actId="47"/>
        <pc:sldMasterMkLst>
          <pc:docMk/>
          <pc:sldMasterMk cId="1384196811" sldId="2147483658"/>
        </pc:sldMasterMkLst>
        <pc:sldLayoutChg chg="del">
          <pc:chgData name="Laura Emanuel" userId="500375fa-2f0f-4385-97a1-bd3e0a106415" providerId="ADAL" clId="{066D0129-9967-4510-9CA7-22DFE32B489F}" dt="2023-09-16T17:41:39.311" v="3256" actId="47"/>
          <pc:sldLayoutMkLst>
            <pc:docMk/>
            <pc:sldMasterMk cId="1384196811" sldId="2147483658"/>
            <pc:sldLayoutMk cId="2455851325" sldId="2147483723"/>
          </pc:sldLayoutMkLst>
        </pc:sldLayoutChg>
        <pc:sldLayoutChg chg="del">
          <pc:chgData name="Laura Emanuel" userId="500375fa-2f0f-4385-97a1-bd3e0a106415" providerId="ADAL" clId="{066D0129-9967-4510-9CA7-22DFE32B489F}" dt="2023-09-16T15:57:12.882" v="812" actId="47"/>
          <pc:sldLayoutMkLst>
            <pc:docMk/>
            <pc:sldMasterMk cId="1384196811" sldId="2147483658"/>
            <pc:sldLayoutMk cId="3462642921" sldId="2147483723"/>
          </pc:sldLayoutMkLst>
        </pc:sldLayoutChg>
      </pc:sldMasterChg>
    </pc:docChg>
  </pc:docChgLst>
  <pc:docChgLst>
    <pc:chgData name="Laura Emanuel" userId="S::laura.emanuel@uwtsd.ac.uk::500375fa-2f0f-4385-97a1-bd3e0a106415" providerId="AD" clId="Web-{BC8DCCF2-F600-489E-9958-9F1B830EC601}"/>
    <pc:docChg chg="modSld">
      <pc:chgData name="Laura Emanuel" userId="S::laura.emanuel@uwtsd.ac.uk::500375fa-2f0f-4385-97a1-bd3e0a106415" providerId="AD" clId="Web-{BC8DCCF2-F600-489E-9958-9F1B830EC601}" dt="2023-09-20T15:10:56.308" v="61" actId="20577"/>
      <pc:docMkLst>
        <pc:docMk/>
      </pc:docMkLst>
      <pc:sldChg chg="addSp delSp modSp">
        <pc:chgData name="Laura Emanuel" userId="S::laura.emanuel@uwtsd.ac.uk::500375fa-2f0f-4385-97a1-bd3e0a106415" providerId="AD" clId="Web-{BC8DCCF2-F600-489E-9958-9F1B830EC601}" dt="2023-09-20T15:10:56.308" v="61" actId="20577"/>
        <pc:sldMkLst>
          <pc:docMk/>
          <pc:sldMk cId="379886324" sldId="278"/>
        </pc:sldMkLst>
        <pc:spChg chg="mod">
          <ac:chgData name="Laura Emanuel" userId="S::laura.emanuel@uwtsd.ac.uk::500375fa-2f0f-4385-97a1-bd3e0a106415" providerId="AD" clId="Web-{BC8DCCF2-F600-489E-9958-9F1B830EC601}" dt="2023-09-20T15:10:56.308" v="61" actId="20577"/>
          <ac:spMkLst>
            <pc:docMk/>
            <pc:sldMk cId="379886324" sldId="278"/>
            <ac:spMk id="3" creationId="{DE208A1E-4396-404D-28AC-D316F4EBE79C}"/>
          </ac:spMkLst>
        </pc:spChg>
        <pc:graphicFrameChg chg="add del mod">
          <ac:chgData name="Laura Emanuel" userId="S::laura.emanuel@uwtsd.ac.uk::500375fa-2f0f-4385-97a1-bd3e0a106415" providerId="AD" clId="Web-{BC8DCCF2-F600-489E-9958-9F1B830EC601}" dt="2023-09-20T15:08:31.878" v="23"/>
          <ac:graphicFrameMkLst>
            <pc:docMk/>
            <pc:sldMk cId="379886324" sldId="278"/>
            <ac:graphicFrameMk id="5" creationId="{5203DE3F-F719-FAED-36B7-332927B02D0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912E51-3CBA-4478-B825-5D1DF67B9D1E}"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60E7ACC8-6472-4A84-A53A-099200360BA2}">
      <dgm:prSet phldrT="[Text]" phldr="0" custT="1"/>
      <dgm:spPr/>
      <dgm:t>
        <a:bodyPr/>
        <a:lstStyle/>
        <a:p>
          <a:pPr rtl="0"/>
          <a:r>
            <a:rPr lang="en-US" sz="2400" dirty="0">
              <a:latin typeface="Calibri Light" panose="020F0302020204030204"/>
            </a:rPr>
            <a:t>To view footage from a classroom setting and identify a critical incident</a:t>
          </a:r>
          <a:endParaRPr lang="en-US" sz="2400" dirty="0"/>
        </a:p>
      </dgm:t>
    </dgm:pt>
    <dgm:pt modelId="{54C42ECC-B344-4D48-BFF9-2B939CA94026}" type="parTrans" cxnId="{92FFE2BD-7DCD-4A55-984C-271B30C26FCF}">
      <dgm:prSet/>
      <dgm:spPr/>
      <dgm:t>
        <a:bodyPr/>
        <a:lstStyle/>
        <a:p>
          <a:endParaRPr lang="en-US"/>
        </a:p>
      </dgm:t>
    </dgm:pt>
    <dgm:pt modelId="{8BC50B2F-66C7-4767-8ED5-0DE1387A414B}" type="sibTrans" cxnId="{92FFE2BD-7DCD-4A55-984C-271B30C26FCF}">
      <dgm:prSet/>
      <dgm:spPr/>
      <dgm:t>
        <a:bodyPr/>
        <a:lstStyle/>
        <a:p>
          <a:endParaRPr lang="en-US"/>
        </a:p>
      </dgm:t>
    </dgm:pt>
    <dgm:pt modelId="{6E1423CE-7E7D-488D-85EB-3674928675AC}">
      <dgm:prSet phldrT="[Text]" phldr="0" custT="1"/>
      <dgm:spPr/>
      <dgm:t>
        <a:bodyPr/>
        <a:lstStyle/>
        <a:p>
          <a:pPr rtl="0"/>
          <a:r>
            <a:rPr lang="en-US" sz="2400" dirty="0">
              <a:latin typeface="Calibri Light" panose="020F0302020204030204"/>
            </a:rPr>
            <a:t>To view the footage within the immersive room.</a:t>
          </a:r>
          <a:endParaRPr lang="en-US" sz="2400" dirty="0"/>
        </a:p>
      </dgm:t>
    </dgm:pt>
    <dgm:pt modelId="{93BD1CBB-A1F6-4612-8F58-194F91A21F43}" type="parTrans" cxnId="{DA32E872-00DB-4E58-8EAC-DDCC7FB2C292}">
      <dgm:prSet/>
      <dgm:spPr/>
      <dgm:t>
        <a:bodyPr/>
        <a:lstStyle/>
        <a:p>
          <a:endParaRPr lang="en-US"/>
        </a:p>
      </dgm:t>
    </dgm:pt>
    <dgm:pt modelId="{FFCF14B1-DE40-40E5-87D0-0185159383F9}" type="sibTrans" cxnId="{DA32E872-00DB-4E58-8EAC-DDCC7FB2C292}">
      <dgm:prSet/>
      <dgm:spPr/>
      <dgm:t>
        <a:bodyPr/>
        <a:lstStyle/>
        <a:p>
          <a:endParaRPr lang="en-US"/>
        </a:p>
      </dgm:t>
    </dgm:pt>
    <dgm:pt modelId="{3C53AC79-7987-4F34-9952-FA77FDEC15A7}">
      <dgm:prSet phldrT="[Text]" phldr="0" custT="1"/>
      <dgm:spPr/>
      <dgm:t>
        <a:bodyPr/>
        <a:lstStyle/>
        <a:p>
          <a:pPr rtl="0"/>
          <a:r>
            <a:rPr lang="en-US" sz="2400" dirty="0">
              <a:latin typeface="Calibri Light" panose="020F0302020204030204"/>
            </a:rPr>
            <a:t>To complete the STEER booklet</a:t>
          </a:r>
          <a:endParaRPr lang="en-US" sz="2400" dirty="0"/>
        </a:p>
      </dgm:t>
    </dgm:pt>
    <dgm:pt modelId="{46C7CA70-B239-4461-B42F-8A7384FD17DF}" type="parTrans" cxnId="{28D15237-4B3C-4AA7-83A1-472BEFB9A990}">
      <dgm:prSet/>
      <dgm:spPr/>
      <dgm:t>
        <a:bodyPr/>
        <a:lstStyle/>
        <a:p>
          <a:endParaRPr lang="en-US"/>
        </a:p>
      </dgm:t>
    </dgm:pt>
    <dgm:pt modelId="{21A83698-F87A-4C0A-AFD0-62227BE1637B}" type="sibTrans" cxnId="{28D15237-4B3C-4AA7-83A1-472BEFB9A990}">
      <dgm:prSet/>
      <dgm:spPr/>
      <dgm:t>
        <a:bodyPr/>
        <a:lstStyle/>
        <a:p>
          <a:endParaRPr lang="en-US"/>
        </a:p>
      </dgm:t>
    </dgm:pt>
    <dgm:pt modelId="{FF85D7C9-7D46-4359-A4E3-832CFF1BF8F1}" type="pres">
      <dgm:prSet presAssocID="{0E912E51-3CBA-4478-B825-5D1DF67B9D1E}" presName="linear" presStyleCnt="0">
        <dgm:presLayoutVars>
          <dgm:dir/>
          <dgm:animLvl val="lvl"/>
          <dgm:resizeHandles val="exact"/>
        </dgm:presLayoutVars>
      </dgm:prSet>
      <dgm:spPr/>
    </dgm:pt>
    <dgm:pt modelId="{A32B9CD0-7977-4668-993F-5D8E25389BEC}" type="pres">
      <dgm:prSet presAssocID="{60E7ACC8-6472-4A84-A53A-099200360BA2}" presName="parentLin" presStyleCnt="0"/>
      <dgm:spPr/>
    </dgm:pt>
    <dgm:pt modelId="{2C16545A-1793-4364-9BAB-CE02D4EADD02}" type="pres">
      <dgm:prSet presAssocID="{60E7ACC8-6472-4A84-A53A-099200360BA2}" presName="parentLeftMargin" presStyleLbl="node1" presStyleIdx="0" presStyleCnt="3"/>
      <dgm:spPr/>
    </dgm:pt>
    <dgm:pt modelId="{1FD91E89-712B-40F3-8E3A-159AEAB940AC}" type="pres">
      <dgm:prSet presAssocID="{60E7ACC8-6472-4A84-A53A-099200360BA2}" presName="parentText" presStyleLbl="node1" presStyleIdx="0" presStyleCnt="3" custScaleY="162086">
        <dgm:presLayoutVars>
          <dgm:chMax val="0"/>
          <dgm:bulletEnabled val="1"/>
        </dgm:presLayoutVars>
      </dgm:prSet>
      <dgm:spPr/>
    </dgm:pt>
    <dgm:pt modelId="{E39399B6-64D0-4564-AFA0-4403AE2A2490}" type="pres">
      <dgm:prSet presAssocID="{60E7ACC8-6472-4A84-A53A-099200360BA2}" presName="negativeSpace" presStyleCnt="0"/>
      <dgm:spPr/>
    </dgm:pt>
    <dgm:pt modelId="{47C47CF2-F9B4-4255-9051-1C7F949C09CE}" type="pres">
      <dgm:prSet presAssocID="{60E7ACC8-6472-4A84-A53A-099200360BA2}" presName="childText" presStyleLbl="conFgAcc1" presStyleIdx="0" presStyleCnt="3" custLinFactY="-14670" custLinFactNeighborX="-1820" custLinFactNeighborY="-100000">
        <dgm:presLayoutVars>
          <dgm:bulletEnabled val="1"/>
        </dgm:presLayoutVars>
      </dgm:prSet>
      <dgm:spPr/>
    </dgm:pt>
    <dgm:pt modelId="{AECC5CF3-93DB-411A-8378-D4E762DBE945}" type="pres">
      <dgm:prSet presAssocID="{8BC50B2F-66C7-4767-8ED5-0DE1387A414B}" presName="spaceBetweenRectangles" presStyleCnt="0"/>
      <dgm:spPr/>
    </dgm:pt>
    <dgm:pt modelId="{321B1F71-A624-4DA0-86EE-87CBE417AFC1}" type="pres">
      <dgm:prSet presAssocID="{6E1423CE-7E7D-488D-85EB-3674928675AC}" presName="parentLin" presStyleCnt="0"/>
      <dgm:spPr/>
    </dgm:pt>
    <dgm:pt modelId="{C31FB8D7-AB68-444A-9C94-9C84C25D0F38}" type="pres">
      <dgm:prSet presAssocID="{6E1423CE-7E7D-488D-85EB-3674928675AC}" presName="parentLeftMargin" presStyleLbl="node1" presStyleIdx="0" presStyleCnt="3"/>
      <dgm:spPr/>
    </dgm:pt>
    <dgm:pt modelId="{251DD677-5F7B-466C-9098-23D9DE029D4E}" type="pres">
      <dgm:prSet presAssocID="{6E1423CE-7E7D-488D-85EB-3674928675AC}" presName="parentText" presStyleLbl="node1" presStyleIdx="1" presStyleCnt="3" custScaleY="105955">
        <dgm:presLayoutVars>
          <dgm:chMax val="0"/>
          <dgm:bulletEnabled val="1"/>
        </dgm:presLayoutVars>
      </dgm:prSet>
      <dgm:spPr/>
    </dgm:pt>
    <dgm:pt modelId="{862C52F6-CC4C-40CA-BF8F-B2BCC424A0D8}" type="pres">
      <dgm:prSet presAssocID="{6E1423CE-7E7D-488D-85EB-3674928675AC}" presName="negativeSpace" presStyleCnt="0"/>
      <dgm:spPr/>
    </dgm:pt>
    <dgm:pt modelId="{083B53CB-6843-40F9-8ECC-1756E6EA38B3}" type="pres">
      <dgm:prSet presAssocID="{6E1423CE-7E7D-488D-85EB-3674928675AC}" presName="childText" presStyleLbl="conFgAcc1" presStyleIdx="1" presStyleCnt="3">
        <dgm:presLayoutVars>
          <dgm:bulletEnabled val="1"/>
        </dgm:presLayoutVars>
      </dgm:prSet>
      <dgm:spPr/>
    </dgm:pt>
    <dgm:pt modelId="{28838347-8DDB-4088-B5DE-CB17A2071B23}" type="pres">
      <dgm:prSet presAssocID="{FFCF14B1-DE40-40E5-87D0-0185159383F9}" presName="spaceBetweenRectangles" presStyleCnt="0"/>
      <dgm:spPr/>
    </dgm:pt>
    <dgm:pt modelId="{44915072-7263-40B5-BD9F-0FC6646C0D76}" type="pres">
      <dgm:prSet presAssocID="{3C53AC79-7987-4F34-9952-FA77FDEC15A7}" presName="parentLin" presStyleCnt="0"/>
      <dgm:spPr/>
    </dgm:pt>
    <dgm:pt modelId="{7928EB56-9611-4A76-85A9-BDD70615F8DB}" type="pres">
      <dgm:prSet presAssocID="{3C53AC79-7987-4F34-9952-FA77FDEC15A7}" presName="parentLeftMargin" presStyleLbl="node1" presStyleIdx="1" presStyleCnt="3"/>
      <dgm:spPr/>
    </dgm:pt>
    <dgm:pt modelId="{DDCCB4FE-1A91-44CE-9827-8DFAA223A20F}" type="pres">
      <dgm:prSet presAssocID="{3C53AC79-7987-4F34-9952-FA77FDEC15A7}" presName="parentText" presStyleLbl="node1" presStyleIdx="2" presStyleCnt="3">
        <dgm:presLayoutVars>
          <dgm:chMax val="0"/>
          <dgm:bulletEnabled val="1"/>
        </dgm:presLayoutVars>
      </dgm:prSet>
      <dgm:spPr/>
    </dgm:pt>
    <dgm:pt modelId="{F87BB32E-2E48-4DEC-9384-127B87A2FF3E}" type="pres">
      <dgm:prSet presAssocID="{3C53AC79-7987-4F34-9952-FA77FDEC15A7}" presName="negativeSpace" presStyleCnt="0"/>
      <dgm:spPr/>
    </dgm:pt>
    <dgm:pt modelId="{BA6F9A9A-78EF-44FE-B05A-18EB36E36354}" type="pres">
      <dgm:prSet presAssocID="{3C53AC79-7987-4F34-9952-FA77FDEC15A7}" presName="childText" presStyleLbl="conFgAcc1" presStyleIdx="2" presStyleCnt="3">
        <dgm:presLayoutVars>
          <dgm:bulletEnabled val="1"/>
        </dgm:presLayoutVars>
      </dgm:prSet>
      <dgm:spPr/>
    </dgm:pt>
  </dgm:ptLst>
  <dgm:cxnLst>
    <dgm:cxn modelId="{A2757519-0432-472B-B8A8-67B15C4324DB}" type="presOf" srcId="{6E1423CE-7E7D-488D-85EB-3674928675AC}" destId="{251DD677-5F7B-466C-9098-23D9DE029D4E}" srcOrd="1" destOrd="0" presId="urn:microsoft.com/office/officeart/2005/8/layout/list1"/>
    <dgm:cxn modelId="{4C16481D-FC0C-4125-9A9F-A4C797F358FE}" type="presOf" srcId="{3C53AC79-7987-4F34-9952-FA77FDEC15A7}" destId="{7928EB56-9611-4A76-85A9-BDD70615F8DB}" srcOrd="0" destOrd="0" presId="urn:microsoft.com/office/officeart/2005/8/layout/list1"/>
    <dgm:cxn modelId="{28D15237-4B3C-4AA7-83A1-472BEFB9A990}" srcId="{0E912E51-3CBA-4478-B825-5D1DF67B9D1E}" destId="{3C53AC79-7987-4F34-9952-FA77FDEC15A7}" srcOrd="2" destOrd="0" parTransId="{46C7CA70-B239-4461-B42F-8A7384FD17DF}" sibTransId="{21A83698-F87A-4C0A-AFD0-62227BE1637B}"/>
    <dgm:cxn modelId="{DA32E872-00DB-4E58-8EAC-DDCC7FB2C292}" srcId="{0E912E51-3CBA-4478-B825-5D1DF67B9D1E}" destId="{6E1423CE-7E7D-488D-85EB-3674928675AC}" srcOrd="1" destOrd="0" parTransId="{93BD1CBB-A1F6-4612-8F58-194F91A21F43}" sibTransId="{FFCF14B1-DE40-40E5-87D0-0185159383F9}"/>
    <dgm:cxn modelId="{B41ED374-103C-4877-8097-9FD65C808F60}" type="presOf" srcId="{0E912E51-3CBA-4478-B825-5D1DF67B9D1E}" destId="{FF85D7C9-7D46-4359-A4E3-832CFF1BF8F1}" srcOrd="0" destOrd="0" presId="urn:microsoft.com/office/officeart/2005/8/layout/list1"/>
    <dgm:cxn modelId="{6D051B59-2D4C-4D0B-8DE3-1D6D530BEFB8}" type="presOf" srcId="{60E7ACC8-6472-4A84-A53A-099200360BA2}" destId="{1FD91E89-712B-40F3-8E3A-159AEAB940AC}" srcOrd="1" destOrd="0" presId="urn:microsoft.com/office/officeart/2005/8/layout/list1"/>
    <dgm:cxn modelId="{D80A4279-F327-4130-A323-DFCC33F54FC2}" type="presOf" srcId="{60E7ACC8-6472-4A84-A53A-099200360BA2}" destId="{2C16545A-1793-4364-9BAB-CE02D4EADD02}" srcOrd="0" destOrd="0" presId="urn:microsoft.com/office/officeart/2005/8/layout/list1"/>
    <dgm:cxn modelId="{0BF1D9A5-9A66-4621-8B8A-0C3FBE3321CF}" type="presOf" srcId="{6E1423CE-7E7D-488D-85EB-3674928675AC}" destId="{C31FB8D7-AB68-444A-9C94-9C84C25D0F38}" srcOrd="0" destOrd="0" presId="urn:microsoft.com/office/officeart/2005/8/layout/list1"/>
    <dgm:cxn modelId="{92FFE2BD-7DCD-4A55-984C-271B30C26FCF}" srcId="{0E912E51-3CBA-4478-B825-5D1DF67B9D1E}" destId="{60E7ACC8-6472-4A84-A53A-099200360BA2}" srcOrd="0" destOrd="0" parTransId="{54C42ECC-B344-4D48-BFF9-2B939CA94026}" sibTransId="{8BC50B2F-66C7-4767-8ED5-0DE1387A414B}"/>
    <dgm:cxn modelId="{E9B33EE1-17FE-42C0-B236-3D2701D186D1}" type="presOf" srcId="{3C53AC79-7987-4F34-9952-FA77FDEC15A7}" destId="{DDCCB4FE-1A91-44CE-9827-8DFAA223A20F}" srcOrd="1" destOrd="0" presId="urn:microsoft.com/office/officeart/2005/8/layout/list1"/>
    <dgm:cxn modelId="{11837AF4-B0D4-4D3C-B266-AC4ADF478C49}" type="presParOf" srcId="{FF85D7C9-7D46-4359-A4E3-832CFF1BF8F1}" destId="{A32B9CD0-7977-4668-993F-5D8E25389BEC}" srcOrd="0" destOrd="0" presId="urn:microsoft.com/office/officeart/2005/8/layout/list1"/>
    <dgm:cxn modelId="{AFC81CB1-0AE4-4982-AA3E-4897B6F07A38}" type="presParOf" srcId="{A32B9CD0-7977-4668-993F-5D8E25389BEC}" destId="{2C16545A-1793-4364-9BAB-CE02D4EADD02}" srcOrd="0" destOrd="0" presId="urn:microsoft.com/office/officeart/2005/8/layout/list1"/>
    <dgm:cxn modelId="{15C57504-4BE2-4256-9EF5-E658B5725E13}" type="presParOf" srcId="{A32B9CD0-7977-4668-993F-5D8E25389BEC}" destId="{1FD91E89-712B-40F3-8E3A-159AEAB940AC}" srcOrd="1" destOrd="0" presId="urn:microsoft.com/office/officeart/2005/8/layout/list1"/>
    <dgm:cxn modelId="{B6D13B37-2F24-4EF6-8917-E2AA79B75759}" type="presParOf" srcId="{FF85D7C9-7D46-4359-A4E3-832CFF1BF8F1}" destId="{E39399B6-64D0-4564-AFA0-4403AE2A2490}" srcOrd="1" destOrd="0" presId="urn:microsoft.com/office/officeart/2005/8/layout/list1"/>
    <dgm:cxn modelId="{54D3D2A7-02BC-4D36-A812-0FD9926A74E9}" type="presParOf" srcId="{FF85D7C9-7D46-4359-A4E3-832CFF1BF8F1}" destId="{47C47CF2-F9B4-4255-9051-1C7F949C09CE}" srcOrd="2" destOrd="0" presId="urn:microsoft.com/office/officeart/2005/8/layout/list1"/>
    <dgm:cxn modelId="{299BADF4-B9D8-43B1-9EDE-21D61765D28C}" type="presParOf" srcId="{FF85D7C9-7D46-4359-A4E3-832CFF1BF8F1}" destId="{AECC5CF3-93DB-411A-8378-D4E762DBE945}" srcOrd="3" destOrd="0" presId="urn:microsoft.com/office/officeart/2005/8/layout/list1"/>
    <dgm:cxn modelId="{6A170585-15E4-41E5-832A-5AC803846EC7}" type="presParOf" srcId="{FF85D7C9-7D46-4359-A4E3-832CFF1BF8F1}" destId="{321B1F71-A624-4DA0-86EE-87CBE417AFC1}" srcOrd="4" destOrd="0" presId="urn:microsoft.com/office/officeart/2005/8/layout/list1"/>
    <dgm:cxn modelId="{DB6CFEF5-D06D-4F35-9E1E-A0BA3C30129F}" type="presParOf" srcId="{321B1F71-A624-4DA0-86EE-87CBE417AFC1}" destId="{C31FB8D7-AB68-444A-9C94-9C84C25D0F38}" srcOrd="0" destOrd="0" presId="urn:microsoft.com/office/officeart/2005/8/layout/list1"/>
    <dgm:cxn modelId="{0F4A6029-5152-43AB-821D-D1D99652301A}" type="presParOf" srcId="{321B1F71-A624-4DA0-86EE-87CBE417AFC1}" destId="{251DD677-5F7B-466C-9098-23D9DE029D4E}" srcOrd="1" destOrd="0" presId="urn:microsoft.com/office/officeart/2005/8/layout/list1"/>
    <dgm:cxn modelId="{B7B1EACE-6D7F-4B05-845A-27DA491AC2C1}" type="presParOf" srcId="{FF85D7C9-7D46-4359-A4E3-832CFF1BF8F1}" destId="{862C52F6-CC4C-40CA-BF8F-B2BCC424A0D8}" srcOrd="5" destOrd="0" presId="urn:microsoft.com/office/officeart/2005/8/layout/list1"/>
    <dgm:cxn modelId="{192E3521-15A9-45BF-98DB-FAA7032DD330}" type="presParOf" srcId="{FF85D7C9-7D46-4359-A4E3-832CFF1BF8F1}" destId="{083B53CB-6843-40F9-8ECC-1756E6EA38B3}" srcOrd="6" destOrd="0" presId="urn:microsoft.com/office/officeart/2005/8/layout/list1"/>
    <dgm:cxn modelId="{D981AFB0-5023-4078-8884-65A9937CB3D7}" type="presParOf" srcId="{FF85D7C9-7D46-4359-A4E3-832CFF1BF8F1}" destId="{28838347-8DDB-4088-B5DE-CB17A2071B23}" srcOrd="7" destOrd="0" presId="urn:microsoft.com/office/officeart/2005/8/layout/list1"/>
    <dgm:cxn modelId="{72396B59-CEE2-454B-869D-4A3691C60CF7}" type="presParOf" srcId="{FF85D7C9-7D46-4359-A4E3-832CFF1BF8F1}" destId="{44915072-7263-40B5-BD9F-0FC6646C0D76}" srcOrd="8" destOrd="0" presId="urn:microsoft.com/office/officeart/2005/8/layout/list1"/>
    <dgm:cxn modelId="{3258611A-E89E-4EC5-898C-3D977A7C3F84}" type="presParOf" srcId="{44915072-7263-40B5-BD9F-0FC6646C0D76}" destId="{7928EB56-9611-4A76-85A9-BDD70615F8DB}" srcOrd="0" destOrd="0" presId="urn:microsoft.com/office/officeart/2005/8/layout/list1"/>
    <dgm:cxn modelId="{19147D14-8C46-40DF-B616-567321542345}" type="presParOf" srcId="{44915072-7263-40B5-BD9F-0FC6646C0D76}" destId="{DDCCB4FE-1A91-44CE-9827-8DFAA223A20F}" srcOrd="1" destOrd="0" presId="urn:microsoft.com/office/officeart/2005/8/layout/list1"/>
    <dgm:cxn modelId="{5190B11D-2987-4086-9688-22746CF4D844}" type="presParOf" srcId="{FF85D7C9-7D46-4359-A4E3-832CFF1BF8F1}" destId="{F87BB32E-2E48-4DEC-9384-127B87A2FF3E}" srcOrd="9" destOrd="0" presId="urn:microsoft.com/office/officeart/2005/8/layout/list1"/>
    <dgm:cxn modelId="{9D8C38FB-4C03-487B-AFC0-39007C84D287}" type="presParOf" srcId="{FF85D7C9-7D46-4359-A4E3-832CFF1BF8F1}" destId="{BA6F9A9A-78EF-44FE-B05A-18EB36E3635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CDDFC1-D844-404F-A833-5006BC00B7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727655F-57A0-4C4F-B36E-E2955D0EE90F}">
      <dgm:prSet/>
      <dgm:spPr/>
      <dgm:t>
        <a:bodyPr/>
        <a:lstStyle/>
        <a:p>
          <a:r>
            <a:rPr lang="en-US" dirty="0"/>
            <a:t>Makes use of a critical incident to inform direction for engagement with literature and informing next steps</a:t>
          </a:r>
        </a:p>
      </dgm:t>
    </dgm:pt>
    <dgm:pt modelId="{B31B9157-2198-473B-8987-EA5CF88A7249}" type="parTrans" cxnId="{F4BBA5D9-07FD-4C6B-88B9-F6BB737FDC63}">
      <dgm:prSet/>
      <dgm:spPr/>
      <dgm:t>
        <a:bodyPr/>
        <a:lstStyle/>
        <a:p>
          <a:endParaRPr lang="en-US"/>
        </a:p>
      </dgm:t>
    </dgm:pt>
    <dgm:pt modelId="{29A68822-3475-4D53-9044-A7B86C9EA0E5}" type="sibTrans" cxnId="{F4BBA5D9-07FD-4C6B-88B9-F6BB737FDC63}">
      <dgm:prSet/>
      <dgm:spPr/>
      <dgm:t>
        <a:bodyPr/>
        <a:lstStyle/>
        <a:p>
          <a:endParaRPr lang="en-US"/>
        </a:p>
      </dgm:t>
    </dgm:pt>
    <dgm:pt modelId="{B4EA620B-2310-447C-910C-5276179A0452}">
      <dgm:prSet/>
      <dgm:spPr/>
      <dgm:t>
        <a:bodyPr/>
        <a:lstStyle/>
        <a:p>
          <a:r>
            <a:rPr lang="en-US"/>
            <a:t>Critical through analysis, not explosive</a:t>
          </a:r>
        </a:p>
      </dgm:t>
    </dgm:pt>
    <dgm:pt modelId="{F8A02395-A2CB-4ED0-94ED-4112B1CDCC50}" type="parTrans" cxnId="{C206F8F3-F3F9-45EB-855E-DCEFB1BEA1DA}">
      <dgm:prSet/>
      <dgm:spPr/>
      <dgm:t>
        <a:bodyPr/>
        <a:lstStyle/>
        <a:p>
          <a:endParaRPr lang="en-US"/>
        </a:p>
      </dgm:t>
    </dgm:pt>
    <dgm:pt modelId="{6CBFD528-1640-4A7E-841C-A6A7963DDD6D}" type="sibTrans" cxnId="{C206F8F3-F3F9-45EB-855E-DCEFB1BEA1DA}">
      <dgm:prSet/>
      <dgm:spPr/>
      <dgm:t>
        <a:bodyPr/>
        <a:lstStyle/>
        <a:p>
          <a:endParaRPr lang="en-US"/>
        </a:p>
      </dgm:t>
    </dgm:pt>
    <dgm:pt modelId="{F12336FD-0FBD-46F1-B42D-515F62C996F7}">
      <dgm:prSet/>
      <dgm:spPr/>
      <dgm:t>
        <a:bodyPr/>
        <a:lstStyle/>
        <a:p>
          <a:r>
            <a:rPr lang="en-US"/>
            <a:t>Allows engagement with literature that is close to practice</a:t>
          </a:r>
        </a:p>
      </dgm:t>
    </dgm:pt>
    <dgm:pt modelId="{E5DD4B37-FE6D-4527-8811-179EAE44C660}" type="parTrans" cxnId="{560AAC86-A237-44A3-A084-F4EE514B1A03}">
      <dgm:prSet/>
      <dgm:spPr/>
      <dgm:t>
        <a:bodyPr/>
        <a:lstStyle/>
        <a:p>
          <a:endParaRPr lang="en-US"/>
        </a:p>
      </dgm:t>
    </dgm:pt>
    <dgm:pt modelId="{96D5B7B4-A153-497F-B750-2C4C38F027AF}" type="sibTrans" cxnId="{560AAC86-A237-44A3-A084-F4EE514B1A03}">
      <dgm:prSet/>
      <dgm:spPr/>
      <dgm:t>
        <a:bodyPr/>
        <a:lstStyle/>
        <a:p>
          <a:endParaRPr lang="en-US"/>
        </a:p>
      </dgm:t>
    </dgm:pt>
    <dgm:pt modelId="{D2BE65D2-3860-D040-AC24-4391FAF9F56E}" type="pres">
      <dgm:prSet presAssocID="{6BCDDFC1-D844-404F-A833-5006BC00B713}" presName="vert0" presStyleCnt="0">
        <dgm:presLayoutVars>
          <dgm:dir/>
          <dgm:animOne val="branch"/>
          <dgm:animLvl val="lvl"/>
        </dgm:presLayoutVars>
      </dgm:prSet>
      <dgm:spPr/>
    </dgm:pt>
    <dgm:pt modelId="{F84DFF69-9878-8542-86DB-35AC90745A76}" type="pres">
      <dgm:prSet presAssocID="{E727655F-57A0-4C4F-B36E-E2955D0EE90F}" presName="thickLine" presStyleLbl="alignNode1" presStyleIdx="0" presStyleCnt="3"/>
      <dgm:spPr/>
    </dgm:pt>
    <dgm:pt modelId="{FF949114-F871-064B-ACAD-9862F1C06A2C}" type="pres">
      <dgm:prSet presAssocID="{E727655F-57A0-4C4F-B36E-E2955D0EE90F}" presName="horz1" presStyleCnt="0"/>
      <dgm:spPr/>
    </dgm:pt>
    <dgm:pt modelId="{BC7B8435-9BC5-304F-B6CE-EE19EDE345AE}" type="pres">
      <dgm:prSet presAssocID="{E727655F-57A0-4C4F-B36E-E2955D0EE90F}" presName="tx1" presStyleLbl="revTx" presStyleIdx="0" presStyleCnt="3"/>
      <dgm:spPr/>
    </dgm:pt>
    <dgm:pt modelId="{0C18EE5C-3838-4248-85FD-DFE9F01871AC}" type="pres">
      <dgm:prSet presAssocID="{E727655F-57A0-4C4F-B36E-E2955D0EE90F}" presName="vert1" presStyleCnt="0"/>
      <dgm:spPr/>
    </dgm:pt>
    <dgm:pt modelId="{B516EBCA-5CF5-144B-A7F1-41AA9ABDB4B5}" type="pres">
      <dgm:prSet presAssocID="{B4EA620B-2310-447C-910C-5276179A0452}" presName="thickLine" presStyleLbl="alignNode1" presStyleIdx="1" presStyleCnt="3"/>
      <dgm:spPr/>
    </dgm:pt>
    <dgm:pt modelId="{7F578ACB-ED8A-A748-94F3-8E830742427F}" type="pres">
      <dgm:prSet presAssocID="{B4EA620B-2310-447C-910C-5276179A0452}" presName="horz1" presStyleCnt="0"/>
      <dgm:spPr/>
    </dgm:pt>
    <dgm:pt modelId="{1355AB06-4BBA-F241-8F7B-DF870DC82C87}" type="pres">
      <dgm:prSet presAssocID="{B4EA620B-2310-447C-910C-5276179A0452}" presName="tx1" presStyleLbl="revTx" presStyleIdx="1" presStyleCnt="3"/>
      <dgm:spPr/>
    </dgm:pt>
    <dgm:pt modelId="{5A498CB5-D8F9-8140-A673-44A0D6D8CB7B}" type="pres">
      <dgm:prSet presAssocID="{B4EA620B-2310-447C-910C-5276179A0452}" presName="vert1" presStyleCnt="0"/>
      <dgm:spPr/>
    </dgm:pt>
    <dgm:pt modelId="{A0D2388F-29F6-E64B-AD6A-283B8CD5DA93}" type="pres">
      <dgm:prSet presAssocID="{F12336FD-0FBD-46F1-B42D-515F62C996F7}" presName="thickLine" presStyleLbl="alignNode1" presStyleIdx="2" presStyleCnt="3"/>
      <dgm:spPr/>
    </dgm:pt>
    <dgm:pt modelId="{39BF409F-79DD-A248-9E90-730F949BDEB0}" type="pres">
      <dgm:prSet presAssocID="{F12336FD-0FBD-46F1-B42D-515F62C996F7}" presName="horz1" presStyleCnt="0"/>
      <dgm:spPr/>
    </dgm:pt>
    <dgm:pt modelId="{F5260813-B8B5-5844-8852-DC324736706E}" type="pres">
      <dgm:prSet presAssocID="{F12336FD-0FBD-46F1-B42D-515F62C996F7}" presName="tx1" presStyleLbl="revTx" presStyleIdx="2" presStyleCnt="3"/>
      <dgm:spPr/>
    </dgm:pt>
    <dgm:pt modelId="{3C8D8413-829D-FA4A-8F6B-EDE5D7FF51B9}" type="pres">
      <dgm:prSet presAssocID="{F12336FD-0FBD-46F1-B42D-515F62C996F7}" presName="vert1" presStyleCnt="0"/>
      <dgm:spPr/>
    </dgm:pt>
  </dgm:ptLst>
  <dgm:cxnLst>
    <dgm:cxn modelId="{1C0F036C-D652-9741-86E8-BBD8698B89E2}" type="presOf" srcId="{6BCDDFC1-D844-404F-A833-5006BC00B713}" destId="{D2BE65D2-3860-D040-AC24-4391FAF9F56E}" srcOrd="0" destOrd="0" presId="urn:microsoft.com/office/officeart/2008/layout/LinedList"/>
    <dgm:cxn modelId="{BD12C56C-4577-AD48-BF19-781A2EE60EC0}" type="presOf" srcId="{F12336FD-0FBD-46F1-B42D-515F62C996F7}" destId="{F5260813-B8B5-5844-8852-DC324736706E}" srcOrd="0" destOrd="0" presId="urn:microsoft.com/office/officeart/2008/layout/LinedList"/>
    <dgm:cxn modelId="{560AAC86-A237-44A3-A084-F4EE514B1A03}" srcId="{6BCDDFC1-D844-404F-A833-5006BC00B713}" destId="{F12336FD-0FBD-46F1-B42D-515F62C996F7}" srcOrd="2" destOrd="0" parTransId="{E5DD4B37-FE6D-4527-8811-179EAE44C660}" sibTransId="{96D5B7B4-A153-497F-B750-2C4C38F027AF}"/>
    <dgm:cxn modelId="{5B6DEAC5-80EA-6B49-84D3-0A480FEA2E96}" type="presOf" srcId="{B4EA620B-2310-447C-910C-5276179A0452}" destId="{1355AB06-4BBA-F241-8F7B-DF870DC82C87}" srcOrd="0" destOrd="0" presId="urn:microsoft.com/office/officeart/2008/layout/LinedList"/>
    <dgm:cxn modelId="{F4BBA5D9-07FD-4C6B-88B9-F6BB737FDC63}" srcId="{6BCDDFC1-D844-404F-A833-5006BC00B713}" destId="{E727655F-57A0-4C4F-B36E-E2955D0EE90F}" srcOrd="0" destOrd="0" parTransId="{B31B9157-2198-473B-8987-EA5CF88A7249}" sibTransId="{29A68822-3475-4D53-9044-A7B86C9EA0E5}"/>
    <dgm:cxn modelId="{BA3795E2-9B98-DA44-A8AE-B9BD4E4219A5}" type="presOf" srcId="{E727655F-57A0-4C4F-B36E-E2955D0EE90F}" destId="{BC7B8435-9BC5-304F-B6CE-EE19EDE345AE}" srcOrd="0" destOrd="0" presId="urn:microsoft.com/office/officeart/2008/layout/LinedList"/>
    <dgm:cxn modelId="{C206F8F3-F3F9-45EB-855E-DCEFB1BEA1DA}" srcId="{6BCDDFC1-D844-404F-A833-5006BC00B713}" destId="{B4EA620B-2310-447C-910C-5276179A0452}" srcOrd="1" destOrd="0" parTransId="{F8A02395-A2CB-4ED0-94ED-4112B1CDCC50}" sibTransId="{6CBFD528-1640-4A7E-841C-A6A7963DDD6D}"/>
    <dgm:cxn modelId="{5F17DCB6-FC82-A445-8A40-A312AF3D85DA}" type="presParOf" srcId="{D2BE65D2-3860-D040-AC24-4391FAF9F56E}" destId="{F84DFF69-9878-8542-86DB-35AC90745A76}" srcOrd="0" destOrd="0" presId="urn:microsoft.com/office/officeart/2008/layout/LinedList"/>
    <dgm:cxn modelId="{20FEBA03-E853-1F46-ABCE-7A7FF09AA12C}" type="presParOf" srcId="{D2BE65D2-3860-D040-AC24-4391FAF9F56E}" destId="{FF949114-F871-064B-ACAD-9862F1C06A2C}" srcOrd="1" destOrd="0" presId="urn:microsoft.com/office/officeart/2008/layout/LinedList"/>
    <dgm:cxn modelId="{DB89030F-2723-614A-A1C0-883ACD1FCF59}" type="presParOf" srcId="{FF949114-F871-064B-ACAD-9862F1C06A2C}" destId="{BC7B8435-9BC5-304F-B6CE-EE19EDE345AE}" srcOrd="0" destOrd="0" presId="urn:microsoft.com/office/officeart/2008/layout/LinedList"/>
    <dgm:cxn modelId="{A5EF5F2F-0CAA-DC4C-9D4C-E8FEDFAF680C}" type="presParOf" srcId="{FF949114-F871-064B-ACAD-9862F1C06A2C}" destId="{0C18EE5C-3838-4248-85FD-DFE9F01871AC}" srcOrd="1" destOrd="0" presId="urn:microsoft.com/office/officeart/2008/layout/LinedList"/>
    <dgm:cxn modelId="{AAAFB596-617B-E64D-912A-7280981BB01C}" type="presParOf" srcId="{D2BE65D2-3860-D040-AC24-4391FAF9F56E}" destId="{B516EBCA-5CF5-144B-A7F1-41AA9ABDB4B5}" srcOrd="2" destOrd="0" presId="urn:microsoft.com/office/officeart/2008/layout/LinedList"/>
    <dgm:cxn modelId="{2572139E-4237-B94D-AB8E-C152FF68B751}" type="presParOf" srcId="{D2BE65D2-3860-D040-AC24-4391FAF9F56E}" destId="{7F578ACB-ED8A-A748-94F3-8E830742427F}" srcOrd="3" destOrd="0" presId="urn:microsoft.com/office/officeart/2008/layout/LinedList"/>
    <dgm:cxn modelId="{9552AA23-57F7-8341-A866-ADC9D2FA58F3}" type="presParOf" srcId="{7F578ACB-ED8A-A748-94F3-8E830742427F}" destId="{1355AB06-4BBA-F241-8F7B-DF870DC82C87}" srcOrd="0" destOrd="0" presId="urn:microsoft.com/office/officeart/2008/layout/LinedList"/>
    <dgm:cxn modelId="{1637C05A-5DD0-6146-9A4B-A6D34A45E745}" type="presParOf" srcId="{7F578ACB-ED8A-A748-94F3-8E830742427F}" destId="{5A498CB5-D8F9-8140-A673-44A0D6D8CB7B}" srcOrd="1" destOrd="0" presId="urn:microsoft.com/office/officeart/2008/layout/LinedList"/>
    <dgm:cxn modelId="{EC6CA904-5391-FF4E-ABD2-EF69876D66B4}" type="presParOf" srcId="{D2BE65D2-3860-D040-AC24-4391FAF9F56E}" destId="{A0D2388F-29F6-E64B-AD6A-283B8CD5DA93}" srcOrd="4" destOrd="0" presId="urn:microsoft.com/office/officeart/2008/layout/LinedList"/>
    <dgm:cxn modelId="{2B0A38AB-0D25-D640-8A06-288482BCF5CF}" type="presParOf" srcId="{D2BE65D2-3860-D040-AC24-4391FAF9F56E}" destId="{39BF409F-79DD-A248-9E90-730F949BDEB0}" srcOrd="5" destOrd="0" presId="urn:microsoft.com/office/officeart/2008/layout/LinedList"/>
    <dgm:cxn modelId="{D1E02835-D504-F345-B4D2-66350E70663A}" type="presParOf" srcId="{39BF409F-79DD-A248-9E90-730F949BDEB0}" destId="{F5260813-B8B5-5844-8852-DC324736706E}" srcOrd="0" destOrd="0" presId="urn:microsoft.com/office/officeart/2008/layout/LinedList"/>
    <dgm:cxn modelId="{718DC124-2D40-C946-8A7C-99642232A2CC}" type="presParOf" srcId="{39BF409F-79DD-A248-9E90-730F949BDEB0}" destId="{3C8D8413-829D-FA4A-8F6B-EDE5D7FF51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8471DA-D70F-4C44-AA72-7F17766482B2}"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381D89ED-58B5-478F-BB30-BC95B30C27AB}">
      <dgm:prSet/>
      <dgm:spPr/>
      <dgm:t>
        <a:bodyPr/>
        <a:lstStyle/>
        <a:p>
          <a:r>
            <a:rPr lang="en-US"/>
            <a:t>Where and when – context of the incident</a:t>
          </a:r>
        </a:p>
      </dgm:t>
    </dgm:pt>
    <dgm:pt modelId="{BFCCFEB0-6B60-4E61-9BAE-BB66C57D47CC}" type="parTrans" cxnId="{6DC79ABF-05B4-46EE-87F6-A38B0E1BAA78}">
      <dgm:prSet/>
      <dgm:spPr/>
      <dgm:t>
        <a:bodyPr/>
        <a:lstStyle/>
        <a:p>
          <a:endParaRPr lang="en-US"/>
        </a:p>
      </dgm:t>
    </dgm:pt>
    <dgm:pt modelId="{12661350-664C-4A99-8B74-AB954EA19ED0}" type="sibTrans" cxnId="{6DC79ABF-05B4-46EE-87F6-A38B0E1BAA78}">
      <dgm:prSet/>
      <dgm:spPr/>
      <dgm:t>
        <a:bodyPr/>
        <a:lstStyle/>
        <a:p>
          <a:endParaRPr lang="en-US"/>
        </a:p>
      </dgm:t>
    </dgm:pt>
    <dgm:pt modelId="{3D3B38B5-BDE6-467E-957C-BBF62BFD1F3A}">
      <dgm:prSet/>
      <dgm:spPr/>
      <dgm:t>
        <a:bodyPr/>
        <a:lstStyle/>
        <a:p>
          <a:r>
            <a:rPr lang="en-US"/>
            <a:t>What happened – a detailed description (the more detail the better to refer to in your later work)</a:t>
          </a:r>
        </a:p>
      </dgm:t>
    </dgm:pt>
    <dgm:pt modelId="{C19B4B5B-CCAE-487E-BF30-A189ECBB8C4C}" type="parTrans" cxnId="{950D7079-1935-4175-A1BE-8CBF4E7EDB0B}">
      <dgm:prSet/>
      <dgm:spPr/>
      <dgm:t>
        <a:bodyPr/>
        <a:lstStyle/>
        <a:p>
          <a:endParaRPr lang="en-US"/>
        </a:p>
      </dgm:t>
    </dgm:pt>
    <dgm:pt modelId="{72BE8EFF-3BA3-40E1-8A1C-BBE71841FDAB}" type="sibTrans" cxnId="{950D7079-1935-4175-A1BE-8CBF4E7EDB0B}">
      <dgm:prSet/>
      <dgm:spPr/>
      <dgm:t>
        <a:bodyPr/>
        <a:lstStyle/>
        <a:p>
          <a:endParaRPr lang="en-US"/>
        </a:p>
      </dgm:t>
    </dgm:pt>
    <dgm:pt modelId="{FE6A7F3B-E2C4-4BA7-AB90-9700109551E9}">
      <dgm:prSet/>
      <dgm:spPr/>
      <dgm:t>
        <a:bodyPr/>
        <a:lstStyle/>
        <a:p>
          <a:r>
            <a:rPr lang="en-US"/>
            <a:t>Areas of possible exploration – what you think could be ”under the hood” in these incidents</a:t>
          </a:r>
        </a:p>
      </dgm:t>
    </dgm:pt>
    <dgm:pt modelId="{7B62E8D8-820A-4F09-8BF2-9C76D9C0EADD}" type="parTrans" cxnId="{41447D72-E728-43CC-B87C-C10A2EA28578}">
      <dgm:prSet/>
      <dgm:spPr/>
      <dgm:t>
        <a:bodyPr/>
        <a:lstStyle/>
        <a:p>
          <a:endParaRPr lang="en-US"/>
        </a:p>
      </dgm:t>
    </dgm:pt>
    <dgm:pt modelId="{BC8203F3-14D9-4347-8D22-D3927B96E4D9}" type="sibTrans" cxnId="{41447D72-E728-43CC-B87C-C10A2EA28578}">
      <dgm:prSet/>
      <dgm:spPr/>
      <dgm:t>
        <a:bodyPr/>
        <a:lstStyle/>
        <a:p>
          <a:endParaRPr lang="en-US"/>
        </a:p>
      </dgm:t>
    </dgm:pt>
    <dgm:pt modelId="{FFADCF35-6DEF-4AB3-B82C-CC4AAA257F11}">
      <dgm:prSet/>
      <dgm:spPr/>
      <dgm:t>
        <a:bodyPr/>
        <a:lstStyle/>
        <a:p>
          <a:r>
            <a:rPr lang="en-US" dirty="0"/>
            <a:t>Notes – any details you can note (is it a busy environment, is it after lunch, are there lots of distractions, are directions made explicit? - the more you can refer to the better here)</a:t>
          </a:r>
        </a:p>
      </dgm:t>
    </dgm:pt>
    <dgm:pt modelId="{24D2066A-87F0-4E98-98CC-585B9DA78971}" type="parTrans" cxnId="{D30F8B57-9273-425B-B94F-3C904E06E177}">
      <dgm:prSet/>
      <dgm:spPr/>
      <dgm:t>
        <a:bodyPr/>
        <a:lstStyle/>
        <a:p>
          <a:endParaRPr lang="en-US"/>
        </a:p>
      </dgm:t>
    </dgm:pt>
    <dgm:pt modelId="{4E26F686-2FBA-427A-85F0-64FBF4AC062F}" type="sibTrans" cxnId="{D30F8B57-9273-425B-B94F-3C904E06E177}">
      <dgm:prSet/>
      <dgm:spPr/>
      <dgm:t>
        <a:bodyPr/>
        <a:lstStyle/>
        <a:p>
          <a:endParaRPr lang="en-US"/>
        </a:p>
      </dgm:t>
    </dgm:pt>
    <dgm:pt modelId="{CBEDFCC6-0814-724F-A11F-A2AA7F4AB355}" type="pres">
      <dgm:prSet presAssocID="{6E8471DA-D70F-4C44-AA72-7F17766482B2}" presName="vert0" presStyleCnt="0">
        <dgm:presLayoutVars>
          <dgm:dir/>
          <dgm:animOne val="branch"/>
          <dgm:animLvl val="lvl"/>
        </dgm:presLayoutVars>
      </dgm:prSet>
      <dgm:spPr/>
    </dgm:pt>
    <dgm:pt modelId="{F4B536D5-42C5-CC40-AFEA-1E3991346CAC}" type="pres">
      <dgm:prSet presAssocID="{381D89ED-58B5-478F-BB30-BC95B30C27AB}" presName="thickLine" presStyleLbl="alignNode1" presStyleIdx="0" presStyleCnt="4"/>
      <dgm:spPr/>
    </dgm:pt>
    <dgm:pt modelId="{B0F79242-470E-DF4A-8678-E6A51C26BAF1}" type="pres">
      <dgm:prSet presAssocID="{381D89ED-58B5-478F-BB30-BC95B30C27AB}" presName="horz1" presStyleCnt="0"/>
      <dgm:spPr/>
    </dgm:pt>
    <dgm:pt modelId="{26F2B99C-8288-3940-ACBF-C6C9C8B524F9}" type="pres">
      <dgm:prSet presAssocID="{381D89ED-58B5-478F-BB30-BC95B30C27AB}" presName="tx1" presStyleLbl="revTx" presStyleIdx="0" presStyleCnt="4"/>
      <dgm:spPr/>
    </dgm:pt>
    <dgm:pt modelId="{607DEE17-BD29-434F-BF81-8F06A9E2E16E}" type="pres">
      <dgm:prSet presAssocID="{381D89ED-58B5-478F-BB30-BC95B30C27AB}" presName="vert1" presStyleCnt="0"/>
      <dgm:spPr/>
    </dgm:pt>
    <dgm:pt modelId="{48F1C0E1-6A45-C744-ADBA-486264463522}" type="pres">
      <dgm:prSet presAssocID="{3D3B38B5-BDE6-467E-957C-BBF62BFD1F3A}" presName="thickLine" presStyleLbl="alignNode1" presStyleIdx="1" presStyleCnt="4"/>
      <dgm:spPr/>
    </dgm:pt>
    <dgm:pt modelId="{EDBF1DDE-C88E-1544-933B-046EB57EC2F3}" type="pres">
      <dgm:prSet presAssocID="{3D3B38B5-BDE6-467E-957C-BBF62BFD1F3A}" presName="horz1" presStyleCnt="0"/>
      <dgm:spPr/>
    </dgm:pt>
    <dgm:pt modelId="{A84F9212-6708-0541-BD6A-8BB767A896E8}" type="pres">
      <dgm:prSet presAssocID="{3D3B38B5-BDE6-467E-957C-BBF62BFD1F3A}" presName="tx1" presStyleLbl="revTx" presStyleIdx="1" presStyleCnt="4"/>
      <dgm:spPr/>
    </dgm:pt>
    <dgm:pt modelId="{C5815FB4-42B9-AA49-9685-D942C85B5290}" type="pres">
      <dgm:prSet presAssocID="{3D3B38B5-BDE6-467E-957C-BBF62BFD1F3A}" presName="vert1" presStyleCnt="0"/>
      <dgm:spPr/>
    </dgm:pt>
    <dgm:pt modelId="{776D1F5E-08C8-4C4C-A35B-AE7F00DE670F}" type="pres">
      <dgm:prSet presAssocID="{FE6A7F3B-E2C4-4BA7-AB90-9700109551E9}" presName="thickLine" presStyleLbl="alignNode1" presStyleIdx="2" presStyleCnt="4"/>
      <dgm:spPr/>
    </dgm:pt>
    <dgm:pt modelId="{FABECB27-7E37-3648-A2D0-B06AFDCF58D5}" type="pres">
      <dgm:prSet presAssocID="{FE6A7F3B-E2C4-4BA7-AB90-9700109551E9}" presName="horz1" presStyleCnt="0"/>
      <dgm:spPr/>
    </dgm:pt>
    <dgm:pt modelId="{6899C4D5-0610-5345-AA1E-EED2AACF1527}" type="pres">
      <dgm:prSet presAssocID="{FE6A7F3B-E2C4-4BA7-AB90-9700109551E9}" presName="tx1" presStyleLbl="revTx" presStyleIdx="2" presStyleCnt="4"/>
      <dgm:spPr/>
    </dgm:pt>
    <dgm:pt modelId="{24F03EAA-A06F-0F46-A3BF-296399D8190E}" type="pres">
      <dgm:prSet presAssocID="{FE6A7F3B-E2C4-4BA7-AB90-9700109551E9}" presName="vert1" presStyleCnt="0"/>
      <dgm:spPr/>
    </dgm:pt>
    <dgm:pt modelId="{F037B92D-3ABC-DE44-A4E3-7CBE327831CF}" type="pres">
      <dgm:prSet presAssocID="{FFADCF35-6DEF-4AB3-B82C-CC4AAA257F11}" presName="thickLine" presStyleLbl="alignNode1" presStyleIdx="3" presStyleCnt="4"/>
      <dgm:spPr/>
    </dgm:pt>
    <dgm:pt modelId="{994E242F-5242-F74E-A4E4-E89F4B43D5C0}" type="pres">
      <dgm:prSet presAssocID="{FFADCF35-6DEF-4AB3-B82C-CC4AAA257F11}" presName="horz1" presStyleCnt="0"/>
      <dgm:spPr/>
    </dgm:pt>
    <dgm:pt modelId="{A45D95C8-A098-2D42-9319-57605419CE3E}" type="pres">
      <dgm:prSet presAssocID="{FFADCF35-6DEF-4AB3-B82C-CC4AAA257F11}" presName="tx1" presStyleLbl="revTx" presStyleIdx="3" presStyleCnt="4"/>
      <dgm:spPr/>
    </dgm:pt>
    <dgm:pt modelId="{3E79A761-C3F4-284D-B024-2DC9DDFBBC88}" type="pres">
      <dgm:prSet presAssocID="{FFADCF35-6DEF-4AB3-B82C-CC4AAA257F11}" presName="vert1" presStyleCnt="0"/>
      <dgm:spPr/>
    </dgm:pt>
  </dgm:ptLst>
  <dgm:cxnLst>
    <dgm:cxn modelId="{FBE99865-F6A9-0546-999A-F86CEE9822C3}" type="presOf" srcId="{3D3B38B5-BDE6-467E-957C-BBF62BFD1F3A}" destId="{A84F9212-6708-0541-BD6A-8BB767A896E8}" srcOrd="0" destOrd="0" presId="urn:microsoft.com/office/officeart/2008/layout/LinedList"/>
    <dgm:cxn modelId="{9C63634C-0134-1444-A751-A0FFA4B3C9C4}" type="presOf" srcId="{381D89ED-58B5-478F-BB30-BC95B30C27AB}" destId="{26F2B99C-8288-3940-ACBF-C6C9C8B524F9}" srcOrd="0" destOrd="0" presId="urn:microsoft.com/office/officeart/2008/layout/LinedList"/>
    <dgm:cxn modelId="{85E7334D-B946-0E42-90E3-4309D0E5A6C3}" type="presOf" srcId="{6E8471DA-D70F-4C44-AA72-7F17766482B2}" destId="{CBEDFCC6-0814-724F-A11F-A2AA7F4AB355}" srcOrd="0" destOrd="0" presId="urn:microsoft.com/office/officeart/2008/layout/LinedList"/>
    <dgm:cxn modelId="{41447D72-E728-43CC-B87C-C10A2EA28578}" srcId="{6E8471DA-D70F-4C44-AA72-7F17766482B2}" destId="{FE6A7F3B-E2C4-4BA7-AB90-9700109551E9}" srcOrd="2" destOrd="0" parTransId="{7B62E8D8-820A-4F09-8BF2-9C76D9C0EADD}" sibTransId="{BC8203F3-14D9-4347-8D22-D3927B96E4D9}"/>
    <dgm:cxn modelId="{D30F8B57-9273-425B-B94F-3C904E06E177}" srcId="{6E8471DA-D70F-4C44-AA72-7F17766482B2}" destId="{FFADCF35-6DEF-4AB3-B82C-CC4AAA257F11}" srcOrd="3" destOrd="0" parTransId="{24D2066A-87F0-4E98-98CC-585B9DA78971}" sibTransId="{4E26F686-2FBA-427A-85F0-64FBF4AC062F}"/>
    <dgm:cxn modelId="{950D7079-1935-4175-A1BE-8CBF4E7EDB0B}" srcId="{6E8471DA-D70F-4C44-AA72-7F17766482B2}" destId="{3D3B38B5-BDE6-467E-957C-BBF62BFD1F3A}" srcOrd="1" destOrd="0" parTransId="{C19B4B5B-CCAE-487E-BF30-A189ECBB8C4C}" sibTransId="{72BE8EFF-3BA3-40E1-8A1C-BBE71841FDAB}"/>
    <dgm:cxn modelId="{B069898F-3773-A044-B656-9B0F9D0CD0CD}" type="presOf" srcId="{FFADCF35-6DEF-4AB3-B82C-CC4AAA257F11}" destId="{A45D95C8-A098-2D42-9319-57605419CE3E}" srcOrd="0" destOrd="0" presId="urn:microsoft.com/office/officeart/2008/layout/LinedList"/>
    <dgm:cxn modelId="{6DC79ABF-05B4-46EE-87F6-A38B0E1BAA78}" srcId="{6E8471DA-D70F-4C44-AA72-7F17766482B2}" destId="{381D89ED-58B5-478F-BB30-BC95B30C27AB}" srcOrd="0" destOrd="0" parTransId="{BFCCFEB0-6B60-4E61-9BAE-BB66C57D47CC}" sibTransId="{12661350-664C-4A99-8B74-AB954EA19ED0}"/>
    <dgm:cxn modelId="{5A29C7C8-7E89-024C-96C1-A7EBB5A8B02A}" type="presOf" srcId="{FE6A7F3B-E2C4-4BA7-AB90-9700109551E9}" destId="{6899C4D5-0610-5345-AA1E-EED2AACF1527}" srcOrd="0" destOrd="0" presId="urn:microsoft.com/office/officeart/2008/layout/LinedList"/>
    <dgm:cxn modelId="{AADD03BD-AFF4-A444-8C9D-E64F963E01AE}" type="presParOf" srcId="{CBEDFCC6-0814-724F-A11F-A2AA7F4AB355}" destId="{F4B536D5-42C5-CC40-AFEA-1E3991346CAC}" srcOrd="0" destOrd="0" presId="urn:microsoft.com/office/officeart/2008/layout/LinedList"/>
    <dgm:cxn modelId="{B4D73259-8A6C-AF44-BD3A-91024DF4C2CC}" type="presParOf" srcId="{CBEDFCC6-0814-724F-A11F-A2AA7F4AB355}" destId="{B0F79242-470E-DF4A-8678-E6A51C26BAF1}" srcOrd="1" destOrd="0" presId="urn:microsoft.com/office/officeart/2008/layout/LinedList"/>
    <dgm:cxn modelId="{918C6BFF-6B42-074A-B433-BBE4A26B7846}" type="presParOf" srcId="{B0F79242-470E-DF4A-8678-E6A51C26BAF1}" destId="{26F2B99C-8288-3940-ACBF-C6C9C8B524F9}" srcOrd="0" destOrd="0" presId="urn:microsoft.com/office/officeart/2008/layout/LinedList"/>
    <dgm:cxn modelId="{25571129-4CF1-9840-8E04-51425614D6E1}" type="presParOf" srcId="{B0F79242-470E-DF4A-8678-E6A51C26BAF1}" destId="{607DEE17-BD29-434F-BF81-8F06A9E2E16E}" srcOrd="1" destOrd="0" presId="urn:microsoft.com/office/officeart/2008/layout/LinedList"/>
    <dgm:cxn modelId="{D3AFEB02-487A-E94F-B660-EAD3BA32B460}" type="presParOf" srcId="{CBEDFCC6-0814-724F-A11F-A2AA7F4AB355}" destId="{48F1C0E1-6A45-C744-ADBA-486264463522}" srcOrd="2" destOrd="0" presId="urn:microsoft.com/office/officeart/2008/layout/LinedList"/>
    <dgm:cxn modelId="{9713C61A-AECB-5F41-B01C-38D83D3E217C}" type="presParOf" srcId="{CBEDFCC6-0814-724F-A11F-A2AA7F4AB355}" destId="{EDBF1DDE-C88E-1544-933B-046EB57EC2F3}" srcOrd="3" destOrd="0" presId="urn:microsoft.com/office/officeart/2008/layout/LinedList"/>
    <dgm:cxn modelId="{77A42C34-6495-BC45-A72C-0106DE503D29}" type="presParOf" srcId="{EDBF1DDE-C88E-1544-933B-046EB57EC2F3}" destId="{A84F9212-6708-0541-BD6A-8BB767A896E8}" srcOrd="0" destOrd="0" presId="urn:microsoft.com/office/officeart/2008/layout/LinedList"/>
    <dgm:cxn modelId="{4E28D3DD-914B-9B49-B37A-5E2A3B158488}" type="presParOf" srcId="{EDBF1DDE-C88E-1544-933B-046EB57EC2F3}" destId="{C5815FB4-42B9-AA49-9685-D942C85B5290}" srcOrd="1" destOrd="0" presId="urn:microsoft.com/office/officeart/2008/layout/LinedList"/>
    <dgm:cxn modelId="{6171FAB5-87BE-BE4F-839E-D131B98AC678}" type="presParOf" srcId="{CBEDFCC6-0814-724F-A11F-A2AA7F4AB355}" destId="{776D1F5E-08C8-4C4C-A35B-AE7F00DE670F}" srcOrd="4" destOrd="0" presId="urn:microsoft.com/office/officeart/2008/layout/LinedList"/>
    <dgm:cxn modelId="{6B237FD1-B994-4D49-A646-EDCB5653E9CD}" type="presParOf" srcId="{CBEDFCC6-0814-724F-A11F-A2AA7F4AB355}" destId="{FABECB27-7E37-3648-A2D0-B06AFDCF58D5}" srcOrd="5" destOrd="0" presId="urn:microsoft.com/office/officeart/2008/layout/LinedList"/>
    <dgm:cxn modelId="{B6954F4E-9BD6-C54F-99A7-4CEF6A184E71}" type="presParOf" srcId="{FABECB27-7E37-3648-A2D0-B06AFDCF58D5}" destId="{6899C4D5-0610-5345-AA1E-EED2AACF1527}" srcOrd="0" destOrd="0" presId="urn:microsoft.com/office/officeart/2008/layout/LinedList"/>
    <dgm:cxn modelId="{F13D8E7F-791A-4A40-818C-8F4AA8DBE96B}" type="presParOf" srcId="{FABECB27-7E37-3648-A2D0-B06AFDCF58D5}" destId="{24F03EAA-A06F-0F46-A3BF-296399D8190E}" srcOrd="1" destOrd="0" presId="urn:microsoft.com/office/officeart/2008/layout/LinedList"/>
    <dgm:cxn modelId="{CFAA002A-630A-674A-8345-3D13F4166184}" type="presParOf" srcId="{CBEDFCC6-0814-724F-A11F-A2AA7F4AB355}" destId="{F037B92D-3ABC-DE44-A4E3-7CBE327831CF}" srcOrd="6" destOrd="0" presId="urn:microsoft.com/office/officeart/2008/layout/LinedList"/>
    <dgm:cxn modelId="{823178B5-76BE-3F43-AE38-5D7A7E54788A}" type="presParOf" srcId="{CBEDFCC6-0814-724F-A11F-A2AA7F4AB355}" destId="{994E242F-5242-F74E-A4E4-E89F4B43D5C0}" srcOrd="7" destOrd="0" presId="urn:microsoft.com/office/officeart/2008/layout/LinedList"/>
    <dgm:cxn modelId="{A4C9C090-E0E4-F044-A410-8DCE268EFDCB}" type="presParOf" srcId="{994E242F-5242-F74E-A4E4-E89F4B43D5C0}" destId="{A45D95C8-A098-2D42-9319-57605419CE3E}" srcOrd="0" destOrd="0" presId="urn:microsoft.com/office/officeart/2008/layout/LinedList"/>
    <dgm:cxn modelId="{3AF77710-A7BE-6244-87EE-E52D40E1EE59}" type="presParOf" srcId="{994E242F-5242-F74E-A4E4-E89F4B43D5C0}" destId="{3E79A761-C3F4-284D-B024-2DC9DDFBBC8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9AA90F-8BF7-4192-A479-E28F135D6FAA}"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5F962029-15DB-4A10-B231-FD86AFAE3FC3}">
      <dgm:prSet/>
      <dgm:spPr/>
      <dgm:t>
        <a:bodyPr/>
        <a:lstStyle/>
        <a:p>
          <a:r>
            <a:rPr lang="en-US" dirty="0">
              <a:latin typeface="Calibri"/>
            </a:rPr>
            <a:t>The</a:t>
          </a:r>
          <a:r>
            <a:rPr lang="en-US" dirty="0"/>
            <a:t> biggest area of consideration here is one of anonymity</a:t>
          </a:r>
        </a:p>
      </dgm:t>
    </dgm:pt>
    <dgm:pt modelId="{C0CB2085-60EA-445A-877D-5816CB2101A6}" type="parTrans" cxnId="{63348BCB-8C47-46F0-BAEF-D76769AF897D}">
      <dgm:prSet/>
      <dgm:spPr/>
      <dgm:t>
        <a:bodyPr/>
        <a:lstStyle/>
        <a:p>
          <a:endParaRPr lang="en-US"/>
        </a:p>
      </dgm:t>
    </dgm:pt>
    <dgm:pt modelId="{0D541424-DAEC-49A0-8C8A-2260E6ED6B7C}" type="sibTrans" cxnId="{63348BCB-8C47-46F0-BAEF-D76769AF897D}">
      <dgm:prSet/>
      <dgm:spPr/>
      <dgm:t>
        <a:bodyPr/>
        <a:lstStyle/>
        <a:p>
          <a:endParaRPr lang="en-US"/>
        </a:p>
      </dgm:t>
    </dgm:pt>
    <dgm:pt modelId="{1DFAA9AF-D7E7-4AFE-83D2-F4E6517FB771}">
      <dgm:prSet/>
      <dgm:spPr/>
      <dgm:t>
        <a:bodyPr/>
        <a:lstStyle/>
        <a:p>
          <a:r>
            <a:rPr lang="en-US" dirty="0"/>
            <a:t>What do we mean by anonymity?</a:t>
          </a:r>
        </a:p>
      </dgm:t>
    </dgm:pt>
    <dgm:pt modelId="{015B61DA-4E3A-4FA2-A123-EE88D538229F}" type="parTrans" cxnId="{9C7FBEA0-0D8C-4AFD-8BE6-4BCDA446A778}">
      <dgm:prSet/>
      <dgm:spPr/>
      <dgm:t>
        <a:bodyPr/>
        <a:lstStyle/>
        <a:p>
          <a:endParaRPr lang="en-US"/>
        </a:p>
      </dgm:t>
    </dgm:pt>
    <dgm:pt modelId="{51E183C5-A7D5-4F35-A841-35FD53D3C146}" type="sibTrans" cxnId="{9C7FBEA0-0D8C-4AFD-8BE6-4BCDA446A778}">
      <dgm:prSet/>
      <dgm:spPr/>
      <dgm:t>
        <a:bodyPr/>
        <a:lstStyle/>
        <a:p>
          <a:endParaRPr lang="en-US"/>
        </a:p>
      </dgm:t>
    </dgm:pt>
    <dgm:pt modelId="{029516AD-9992-403B-B5B6-9DAFD8CFF480}">
      <dgm:prSet/>
      <dgm:spPr/>
      <dgm:t>
        <a:bodyPr/>
        <a:lstStyle/>
        <a:p>
          <a:r>
            <a:rPr lang="en-US" dirty="0"/>
            <a:t>How could we breach it?</a:t>
          </a:r>
        </a:p>
      </dgm:t>
    </dgm:pt>
    <dgm:pt modelId="{CA760F22-52D6-4EF9-96B6-311BC9AADE7F}" type="parTrans" cxnId="{790702F1-649E-4A6C-9584-194AC19AE0F1}">
      <dgm:prSet/>
      <dgm:spPr/>
      <dgm:t>
        <a:bodyPr/>
        <a:lstStyle/>
        <a:p>
          <a:endParaRPr lang="en-US"/>
        </a:p>
      </dgm:t>
    </dgm:pt>
    <dgm:pt modelId="{429C92D1-5605-44CC-9474-B49BE61B3F65}" type="sibTrans" cxnId="{790702F1-649E-4A6C-9584-194AC19AE0F1}">
      <dgm:prSet/>
      <dgm:spPr/>
      <dgm:t>
        <a:bodyPr/>
        <a:lstStyle/>
        <a:p>
          <a:endParaRPr lang="en-US"/>
        </a:p>
      </dgm:t>
    </dgm:pt>
    <dgm:pt modelId="{299CA80E-A619-497E-9B5D-21EF1A35FBF8}">
      <dgm:prSet/>
      <dgm:spPr/>
      <dgm:t>
        <a:bodyPr/>
        <a:lstStyle/>
        <a:p>
          <a:pPr rtl="0"/>
          <a:r>
            <a:rPr lang="en-US" dirty="0"/>
            <a:t>What measures could we take to ensure anonymity</a:t>
          </a:r>
          <a:r>
            <a:rPr lang="en-US" dirty="0">
              <a:latin typeface="Calibri"/>
            </a:rPr>
            <a:t> </a:t>
          </a:r>
          <a:endParaRPr lang="en-US" dirty="0"/>
        </a:p>
      </dgm:t>
    </dgm:pt>
    <dgm:pt modelId="{ED6DC255-A009-46EC-BFAE-0993E8FB1D85}" type="parTrans" cxnId="{2B738472-AFD9-45D0-8CF7-61D8FD2ACA37}">
      <dgm:prSet/>
      <dgm:spPr/>
      <dgm:t>
        <a:bodyPr/>
        <a:lstStyle/>
        <a:p>
          <a:endParaRPr lang="en-US"/>
        </a:p>
      </dgm:t>
    </dgm:pt>
    <dgm:pt modelId="{F52560E1-02BF-45F0-A562-39646ABC0AF9}" type="sibTrans" cxnId="{2B738472-AFD9-45D0-8CF7-61D8FD2ACA37}">
      <dgm:prSet/>
      <dgm:spPr/>
      <dgm:t>
        <a:bodyPr/>
        <a:lstStyle/>
        <a:p>
          <a:endParaRPr lang="en-US"/>
        </a:p>
      </dgm:t>
    </dgm:pt>
    <dgm:pt modelId="{004C3CBF-1890-DA4A-8190-CAB6FE553ACE}" type="pres">
      <dgm:prSet presAssocID="{739AA90F-8BF7-4192-A479-E28F135D6FAA}" presName="vert0" presStyleCnt="0">
        <dgm:presLayoutVars>
          <dgm:dir/>
          <dgm:animOne val="branch"/>
          <dgm:animLvl val="lvl"/>
        </dgm:presLayoutVars>
      </dgm:prSet>
      <dgm:spPr/>
    </dgm:pt>
    <dgm:pt modelId="{E6D101A8-730B-C044-A878-9077A526578E}" type="pres">
      <dgm:prSet presAssocID="{5F962029-15DB-4A10-B231-FD86AFAE3FC3}" presName="thickLine" presStyleLbl="alignNode1" presStyleIdx="0" presStyleCnt="4"/>
      <dgm:spPr/>
    </dgm:pt>
    <dgm:pt modelId="{EF99F1AB-40BC-D54C-BCB3-550937DA9DA5}" type="pres">
      <dgm:prSet presAssocID="{5F962029-15DB-4A10-B231-FD86AFAE3FC3}" presName="horz1" presStyleCnt="0"/>
      <dgm:spPr/>
    </dgm:pt>
    <dgm:pt modelId="{F7FE888E-44A3-CB47-8EB7-4FBE79A1244D}" type="pres">
      <dgm:prSet presAssocID="{5F962029-15DB-4A10-B231-FD86AFAE3FC3}" presName="tx1" presStyleLbl="revTx" presStyleIdx="0" presStyleCnt="4"/>
      <dgm:spPr/>
    </dgm:pt>
    <dgm:pt modelId="{47A8CBD2-1B4A-A744-A96F-21F8B3CBC2EF}" type="pres">
      <dgm:prSet presAssocID="{5F962029-15DB-4A10-B231-FD86AFAE3FC3}" presName="vert1" presStyleCnt="0"/>
      <dgm:spPr/>
    </dgm:pt>
    <dgm:pt modelId="{E75BA11E-DDB4-D24B-BDB0-5B350E060BC9}" type="pres">
      <dgm:prSet presAssocID="{1DFAA9AF-D7E7-4AFE-83D2-F4E6517FB771}" presName="thickLine" presStyleLbl="alignNode1" presStyleIdx="1" presStyleCnt="4"/>
      <dgm:spPr/>
    </dgm:pt>
    <dgm:pt modelId="{7D4B9539-990B-5E4E-A98F-6D91BFE8DDCE}" type="pres">
      <dgm:prSet presAssocID="{1DFAA9AF-D7E7-4AFE-83D2-F4E6517FB771}" presName="horz1" presStyleCnt="0"/>
      <dgm:spPr/>
    </dgm:pt>
    <dgm:pt modelId="{180264EC-D6A5-5C4D-B310-4A6193FAB683}" type="pres">
      <dgm:prSet presAssocID="{1DFAA9AF-D7E7-4AFE-83D2-F4E6517FB771}" presName="tx1" presStyleLbl="revTx" presStyleIdx="1" presStyleCnt="4"/>
      <dgm:spPr/>
    </dgm:pt>
    <dgm:pt modelId="{20428A4F-E44D-0642-A6B0-F4D5012964D0}" type="pres">
      <dgm:prSet presAssocID="{1DFAA9AF-D7E7-4AFE-83D2-F4E6517FB771}" presName="vert1" presStyleCnt="0"/>
      <dgm:spPr/>
    </dgm:pt>
    <dgm:pt modelId="{A19A3AF7-3A03-8B4F-AB5E-0D1E6C8072B3}" type="pres">
      <dgm:prSet presAssocID="{029516AD-9992-403B-B5B6-9DAFD8CFF480}" presName="thickLine" presStyleLbl="alignNode1" presStyleIdx="2" presStyleCnt="4"/>
      <dgm:spPr/>
    </dgm:pt>
    <dgm:pt modelId="{F262B90B-2BC6-C347-9AE8-2989584AA4A6}" type="pres">
      <dgm:prSet presAssocID="{029516AD-9992-403B-B5B6-9DAFD8CFF480}" presName="horz1" presStyleCnt="0"/>
      <dgm:spPr/>
    </dgm:pt>
    <dgm:pt modelId="{2CE99E96-0AD5-E34C-AF6F-DE996FA3EE29}" type="pres">
      <dgm:prSet presAssocID="{029516AD-9992-403B-B5B6-9DAFD8CFF480}" presName="tx1" presStyleLbl="revTx" presStyleIdx="2" presStyleCnt="4"/>
      <dgm:spPr/>
    </dgm:pt>
    <dgm:pt modelId="{18785A1B-65DD-ED48-8960-D3CD63AD778A}" type="pres">
      <dgm:prSet presAssocID="{029516AD-9992-403B-B5B6-9DAFD8CFF480}" presName="vert1" presStyleCnt="0"/>
      <dgm:spPr/>
    </dgm:pt>
    <dgm:pt modelId="{12F8A7DF-CE6F-D94E-9CA5-294E44128085}" type="pres">
      <dgm:prSet presAssocID="{299CA80E-A619-497E-9B5D-21EF1A35FBF8}" presName="thickLine" presStyleLbl="alignNode1" presStyleIdx="3" presStyleCnt="4"/>
      <dgm:spPr/>
    </dgm:pt>
    <dgm:pt modelId="{CADD6DFD-4D4A-6146-A076-CAA3681868DB}" type="pres">
      <dgm:prSet presAssocID="{299CA80E-A619-497E-9B5D-21EF1A35FBF8}" presName="horz1" presStyleCnt="0"/>
      <dgm:spPr/>
    </dgm:pt>
    <dgm:pt modelId="{C962D53E-4A4E-AD41-8D9D-362062592C4D}" type="pres">
      <dgm:prSet presAssocID="{299CA80E-A619-497E-9B5D-21EF1A35FBF8}" presName="tx1" presStyleLbl="revTx" presStyleIdx="3" presStyleCnt="4"/>
      <dgm:spPr/>
    </dgm:pt>
    <dgm:pt modelId="{7EC029FD-887E-4B4D-832A-86B2469E3922}" type="pres">
      <dgm:prSet presAssocID="{299CA80E-A619-497E-9B5D-21EF1A35FBF8}" presName="vert1" presStyleCnt="0"/>
      <dgm:spPr/>
    </dgm:pt>
  </dgm:ptLst>
  <dgm:cxnLst>
    <dgm:cxn modelId="{2B738472-AFD9-45D0-8CF7-61D8FD2ACA37}" srcId="{739AA90F-8BF7-4192-A479-E28F135D6FAA}" destId="{299CA80E-A619-497E-9B5D-21EF1A35FBF8}" srcOrd="3" destOrd="0" parTransId="{ED6DC255-A009-46EC-BFAE-0993E8FB1D85}" sibTransId="{F52560E1-02BF-45F0-A562-39646ABC0AF9}"/>
    <dgm:cxn modelId="{B8D4F58B-8479-7A4B-9E9C-F4CB8DFD0320}" type="presOf" srcId="{739AA90F-8BF7-4192-A479-E28F135D6FAA}" destId="{004C3CBF-1890-DA4A-8190-CAB6FE553ACE}" srcOrd="0" destOrd="0" presId="urn:microsoft.com/office/officeart/2008/layout/LinedList"/>
    <dgm:cxn modelId="{4C025F8C-D851-824C-9743-1DBCE7C7CDC6}" type="presOf" srcId="{029516AD-9992-403B-B5B6-9DAFD8CFF480}" destId="{2CE99E96-0AD5-E34C-AF6F-DE996FA3EE29}" srcOrd="0" destOrd="0" presId="urn:microsoft.com/office/officeart/2008/layout/LinedList"/>
    <dgm:cxn modelId="{2D219C8F-5185-954B-B93C-73B7EE27C946}" type="presOf" srcId="{1DFAA9AF-D7E7-4AFE-83D2-F4E6517FB771}" destId="{180264EC-D6A5-5C4D-B310-4A6193FAB683}" srcOrd="0" destOrd="0" presId="urn:microsoft.com/office/officeart/2008/layout/LinedList"/>
    <dgm:cxn modelId="{D6ECCD96-3B52-E74C-9F7F-C1B41D3783B1}" type="presOf" srcId="{299CA80E-A619-497E-9B5D-21EF1A35FBF8}" destId="{C962D53E-4A4E-AD41-8D9D-362062592C4D}" srcOrd="0" destOrd="0" presId="urn:microsoft.com/office/officeart/2008/layout/LinedList"/>
    <dgm:cxn modelId="{9C7FBEA0-0D8C-4AFD-8BE6-4BCDA446A778}" srcId="{739AA90F-8BF7-4192-A479-E28F135D6FAA}" destId="{1DFAA9AF-D7E7-4AFE-83D2-F4E6517FB771}" srcOrd="1" destOrd="0" parTransId="{015B61DA-4E3A-4FA2-A123-EE88D538229F}" sibTransId="{51E183C5-A7D5-4F35-A841-35FD53D3C146}"/>
    <dgm:cxn modelId="{0E7555B5-4447-0E4A-8757-42F0DC718F16}" type="presOf" srcId="{5F962029-15DB-4A10-B231-FD86AFAE3FC3}" destId="{F7FE888E-44A3-CB47-8EB7-4FBE79A1244D}" srcOrd="0" destOrd="0" presId="urn:microsoft.com/office/officeart/2008/layout/LinedList"/>
    <dgm:cxn modelId="{63348BCB-8C47-46F0-BAEF-D76769AF897D}" srcId="{739AA90F-8BF7-4192-A479-E28F135D6FAA}" destId="{5F962029-15DB-4A10-B231-FD86AFAE3FC3}" srcOrd="0" destOrd="0" parTransId="{C0CB2085-60EA-445A-877D-5816CB2101A6}" sibTransId="{0D541424-DAEC-49A0-8C8A-2260E6ED6B7C}"/>
    <dgm:cxn modelId="{790702F1-649E-4A6C-9584-194AC19AE0F1}" srcId="{739AA90F-8BF7-4192-A479-E28F135D6FAA}" destId="{029516AD-9992-403B-B5B6-9DAFD8CFF480}" srcOrd="2" destOrd="0" parTransId="{CA760F22-52D6-4EF9-96B6-311BC9AADE7F}" sibTransId="{429C92D1-5605-44CC-9474-B49BE61B3F65}"/>
    <dgm:cxn modelId="{78EDE8ED-C985-7A49-A7F5-FE9B68C72397}" type="presParOf" srcId="{004C3CBF-1890-DA4A-8190-CAB6FE553ACE}" destId="{E6D101A8-730B-C044-A878-9077A526578E}" srcOrd="0" destOrd="0" presId="urn:microsoft.com/office/officeart/2008/layout/LinedList"/>
    <dgm:cxn modelId="{061B706C-F62A-014C-B123-C675C374461B}" type="presParOf" srcId="{004C3CBF-1890-DA4A-8190-CAB6FE553ACE}" destId="{EF99F1AB-40BC-D54C-BCB3-550937DA9DA5}" srcOrd="1" destOrd="0" presId="urn:microsoft.com/office/officeart/2008/layout/LinedList"/>
    <dgm:cxn modelId="{FDBE2CDC-64FB-EE40-97DB-863FB5315E0E}" type="presParOf" srcId="{EF99F1AB-40BC-D54C-BCB3-550937DA9DA5}" destId="{F7FE888E-44A3-CB47-8EB7-4FBE79A1244D}" srcOrd="0" destOrd="0" presId="urn:microsoft.com/office/officeart/2008/layout/LinedList"/>
    <dgm:cxn modelId="{0BFA745E-0374-2E41-86FD-1A36620A41D8}" type="presParOf" srcId="{EF99F1AB-40BC-D54C-BCB3-550937DA9DA5}" destId="{47A8CBD2-1B4A-A744-A96F-21F8B3CBC2EF}" srcOrd="1" destOrd="0" presId="urn:microsoft.com/office/officeart/2008/layout/LinedList"/>
    <dgm:cxn modelId="{3A2C2A8C-16CE-744D-A793-6DFA98F4258F}" type="presParOf" srcId="{004C3CBF-1890-DA4A-8190-CAB6FE553ACE}" destId="{E75BA11E-DDB4-D24B-BDB0-5B350E060BC9}" srcOrd="2" destOrd="0" presId="urn:microsoft.com/office/officeart/2008/layout/LinedList"/>
    <dgm:cxn modelId="{904FA605-E08B-5C45-B5E2-6105FA89FF7A}" type="presParOf" srcId="{004C3CBF-1890-DA4A-8190-CAB6FE553ACE}" destId="{7D4B9539-990B-5E4E-A98F-6D91BFE8DDCE}" srcOrd="3" destOrd="0" presId="urn:microsoft.com/office/officeart/2008/layout/LinedList"/>
    <dgm:cxn modelId="{B1008406-4569-2347-8AA4-6FC582FB9D73}" type="presParOf" srcId="{7D4B9539-990B-5E4E-A98F-6D91BFE8DDCE}" destId="{180264EC-D6A5-5C4D-B310-4A6193FAB683}" srcOrd="0" destOrd="0" presId="urn:microsoft.com/office/officeart/2008/layout/LinedList"/>
    <dgm:cxn modelId="{DDC5352F-9A09-CB41-B159-6B4D0017C1BF}" type="presParOf" srcId="{7D4B9539-990B-5E4E-A98F-6D91BFE8DDCE}" destId="{20428A4F-E44D-0642-A6B0-F4D5012964D0}" srcOrd="1" destOrd="0" presId="urn:microsoft.com/office/officeart/2008/layout/LinedList"/>
    <dgm:cxn modelId="{DFEAC168-D09C-324B-AB76-667C337F2149}" type="presParOf" srcId="{004C3CBF-1890-DA4A-8190-CAB6FE553ACE}" destId="{A19A3AF7-3A03-8B4F-AB5E-0D1E6C8072B3}" srcOrd="4" destOrd="0" presId="urn:microsoft.com/office/officeart/2008/layout/LinedList"/>
    <dgm:cxn modelId="{4793E5BB-DEDF-3847-ABB1-AFA26A248C0E}" type="presParOf" srcId="{004C3CBF-1890-DA4A-8190-CAB6FE553ACE}" destId="{F262B90B-2BC6-C347-9AE8-2989584AA4A6}" srcOrd="5" destOrd="0" presId="urn:microsoft.com/office/officeart/2008/layout/LinedList"/>
    <dgm:cxn modelId="{03C59D94-777F-824E-9B73-1AF7D51D4378}" type="presParOf" srcId="{F262B90B-2BC6-C347-9AE8-2989584AA4A6}" destId="{2CE99E96-0AD5-E34C-AF6F-DE996FA3EE29}" srcOrd="0" destOrd="0" presId="urn:microsoft.com/office/officeart/2008/layout/LinedList"/>
    <dgm:cxn modelId="{A589CF47-ED3F-FC49-9124-76972C5039B8}" type="presParOf" srcId="{F262B90B-2BC6-C347-9AE8-2989584AA4A6}" destId="{18785A1B-65DD-ED48-8960-D3CD63AD778A}" srcOrd="1" destOrd="0" presId="urn:microsoft.com/office/officeart/2008/layout/LinedList"/>
    <dgm:cxn modelId="{44760C88-124D-AC4E-BAED-5CF9920EC2A2}" type="presParOf" srcId="{004C3CBF-1890-DA4A-8190-CAB6FE553ACE}" destId="{12F8A7DF-CE6F-D94E-9CA5-294E44128085}" srcOrd="6" destOrd="0" presId="urn:microsoft.com/office/officeart/2008/layout/LinedList"/>
    <dgm:cxn modelId="{3E3B89F3-B975-C743-8B57-B30566077A94}" type="presParOf" srcId="{004C3CBF-1890-DA4A-8190-CAB6FE553ACE}" destId="{CADD6DFD-4D4A-6146-A076-CAA3681868DB}" srcOrd="7" destOrd="0" presId="urn:microsoft.com/office/officeart/2008/layout/LinedList"/>
    <dgm:cxn modelId="{EF298D00-22B1-B543-B76B-E2588B921927}" type="presParOf" srcId="{CADD6DFD-4D4A-6146-A076-CAA3681868DB}" destId="{C962D53E-4A4E-AD41-8D9D-362062592C4D}" srcOrd="0" destOrd="0" presId="urn:microsoft.com/office/officeart/2008/layout/LinedList"/>
    <dgm:cxn modelId="{863D96FA-D9BD-CD40-96D9-CF4D4A401293}" type="presParOf" srcId="{CADD6DFD-4D4A-6146-A076-CAA3681868DB}" destId="{7EC029FD-887E-4B4D-832A-86B2469E392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843F9C-F421-4B73-9F3C-8333778ECF5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A58E24A-8324-4496-9906-9BCBBBAED0D8}">
      <dgm:prSet/>
      <dgm:spPr/>
      <dgm:t>
        <a:bodyPr/>
        <a:lstStyle/>
        <a:p>
          <a:r>
            <a:rPr lang="en-US"/>
            <a:t>Critical incidents aren’t particularly negative incidents</a:t>
          </a:r>
        </a:p>
      </dgm:t>
    </dgm:pt>
    <dgm:pt modelId="{C841C68F-BDE1-4FEA-AE03-856214E8B48F}" type="parTrans" cxnId="{82B4F243-46FC-4F8A-82B2-499FD10C22AC}">
      <dgm:prSet/>
      <dgm:spPr/>
      <dgm:t>
        <a:bodyPr/>
        <a:lstStyle/>
        <a:p>
          <a:endParaRPr lang="en-US"/>
        </a:p>
      </dgm:t>
    </dgm:pt>
    <dgm:pt modelId="{FD0E65FB-B0A0-4B14-8D8D-381D8BD1A18A}" type="sibTrans" cxnId="{82B4F243-46FC-4F8A-82B2-499FD10C22AC}">
      <dgm:prSet/>
      <dgm:spPr/>
      <dgm:t>
        <a:bodyPr/>
        <a:lstStyle/>
        <a:p>
          <a:endParaRPr lang="en-US"/>
        </a:p>
      </dgm:t>
    </dgm:pt>
    <dgm:pt modelId="{3BC7CEC4-13E2-4B2F-A148-52E5BBEC3AF4}">
      <dgm:prSet/>
      <dgm:spPr/>
      <dgm:t>
        <a:bodyPr/>
        <a:lstStyle/>
        <a:p>
          <a:r>
            <a:rPr lang="en-US" dirty="0"/>
            <a:t>Your ability to be critical in your selection and evaluation of these incidents is key</a:t>
          </a:r>
        </a:p>
      </dgm:t>
    </dgm:pt>
    <dgm:pt modelId="{88624C50-AE67-4B74-B2A1-5F365488B787}" type="parTrans" cxnId="{96D704E7-9231-494C-A7AA-D9D9F41183AA}">
      <dgm:prSet/>
      <dgm:spPr/>
      <dgm:t>
        <a:bodyPr/>
        <a:lstStyle/>
        <a:p>
          <a:endParaRPr lang="en-US"/>
        </a:p>
      </dgm:t>
    </dgm:pt>
    <dgm:pt modelId="{60C9526D-471D-4821-A4F2-9A8D9FE75B94}" type="sibTrans" cxnId="{96D704E7-9231-494C-A7AA-D9D9F41183AA}">
      <dgm:prSet/>
      <dgm:spPr/>
      <dgm:t>
        <a:bodyPr/>
        <a:lstStyle/>
        <a:p>
          <a:endParaRPr lang="en-US"/>
        </a:p>
      </dgm:t>
    </dgm:pt>
    <dgm:pt modelId="{03572BEB-0F93-9644-8014-97A155030B6C}" type="pres">
      <dgm:prSet presAssocID="{86843F9C-F421-4B73-9F3C-8333778ECF56}" presName="vert0" presStyleCnt="0">
        <dgm:presLayoutVars>
          <dgm:dir/>
          <dgm:animOne val="branch"/>
          <dgm:animLvl val="lvl"/>
        </dgm:presLayoutVars>
      </dgm:prSet>
      <dgm:spPr/>
    </dgm:pt>
    <dgm:pt modelId="{60862ECD-F388-0F42-B10D-DA87C51118DE}" type="pres">
      <dgm:prSet presAssocID="{1A58E24A-8324-4496-9906-9BCBBBAED0D8}" presName="thickLine" presStyleLbl="alignNode1" presStyleIdx="0" presStyleCnt="2"/>
      <dgm:spPr/>
    </dgm:pt>
    <dgm:pt modelId="{52839723-A55A-6140-AC95-63E8A23D8373}" type="pres">
      <dgm:prSet presAssocID="{1A58E24A-8324-4496-9906-9BCBBBAED0D8}" presName="horz1" presStyleCnt="0"/>
      <dgm:spPr/>
    </dgm:pt>
    <dgm:pt modelId="{42C3F904-852A-874E-98AE-DE4470F61894}" type="pres">
      <dgm:prSet presAssocID="{1A58E24A-8324-4496-9906-9BCBBBAED0D8}" presName="tx1" presStyleLbl="revTx" presStyleIdx="0" presStyleCnt="2"/>
      <dgm:spPr/>
    </dgm:pt>
    <dgm:pt modelId="{FD642A34-1836-4549-A008-71FBABDDF8E1}" type="pres">
      <dgm:prSet presAssocID="{1A58E24A-8324-4496-9906-9BCBBBAED0D8}" presName="vert1" presStyleCnt="0"/>
      <dgm:spPr/>
    </dgm:pt>
    <dgm:pt modelId="{0BB7AB87-3A9D-BA44-979B-0AAE1CB2976D}" type="pres">
      <dgm:prSet presAssocID="{3BC7CEC4-13E2-4B2F-A148-52E5BBEC3AF4}" presName="thickLine" presStyleLbl="alignNode1" presStyleIdx="1" presStyleCnt="2"/>
      <dgm:spPr/>
    </dgm:pt>
    <dgm:pt modelId="{C17EEDB5-2589-0149-9D20-F6D9784FE8DB}" type="pres">
      <dgm:prSet presAssocID="{3BC7CEC4-13E2-4B2F-A148-52E5BBEC3AF4}" presName="horz1" presStyleCnt="0"/>
      <dgm:spPr/>
    </dgm:pt>
    <dgm:pt modelId="{0E814431-62C6-6D4A-8E80-551DBDE2C93B}" type="pres">
      <dgm:prSet presAssocID="{3BC7CEC4-13E2-4B2F-A148-52E5BBEC3AF4}" presName="tx1" presStyleLbl="revTx" presStyleIdx="1" presStyleCnt="2" custLinFactNeighborX="-14219" custLinFactNeighborY="-2260"/>
      <dgm:spPr/>
    </dgm:pt>
    <dgm:pt modelId="{017D5EC8-F189-F74C-9D2A-19B80CC33252}" type="pres">
      <dgm:prSet presAssocID="{3BC7CEC4-13E2-4B2F-A148-52E5BBEC3AF4}" presName="vert1" presStyleCnt="0"/>
      <dgm:spPr/>
    </dgm:pt>
  </dgm:ptLst>
  <dgm:cxnLst>
    <dgm:cxn modelId="{68C47C35-E038-5946-AD8F-2301C5ECACC0}" type="presOf" srcId="{3BC7CEC4-13E2-4B2F-A148-52E5BBEC3AF4}" destId="{0E814431-62C6-6D4A-8E80-551DBDE2C93B}" srcOrd="0" destOrd="0" presId="urn:microsoft.com/office/officeart/2008/layout/LinedList"/>
    <dgm:cxn modelId="{82B4F243-46FC-4F8A-82B2-499FD10C22AC}" srcId="{86843F9C-F421-4B73-9F3C-8333778ECF56}" destId="{1A58E24A-8324-4496-9906-9BCBBBAED0D8}" srcOrd="0" destOrd="0" parTransId="{C841C68F-BDE1-4FEA-AE03-856214E8B48F}" sibTransId="{FD0E65FB-B0A0-4B14-8D8D-381D8BD1A18A}"/>
    <dgm:cxn modelId="{6E1306B2-55EF-B948-A727-B35829E61F95}" type="presOf" srcId="{86843F9C-F421-4B73-9F3C-8333778ECF56}" destId="{03572BEB-0F93-9644-8014-97A155030B6C}" srcOrd="0" destOrd="0" presId="urn:microsoft.com/office/officeart/2008/layout/LinedList"/>
    <dgm:cxn modelId="{CACE6DCA-C7C3-854F-9DC7-C5294366AA2A}" type="presOf" srcId="{1A58E24A-8324-4496-9906-9BCBBBAED0D8}" destId="{42C3F904-852A-874E-98AE-DE4470F61894}" srcOrd="0" destOrd="0" presId="urn:microsoft.com/office/officeart/2008/layout/LinedList"/>
    <dgm:cxn modelId="{96D704E7-9231-494C-A7AA-D9D9F41183AA}" srcId="{86843F9C-F421-4B73-9F3C-8333778ECF56}" destId="{3BC7CEC4-13E2-4B2F-A148-52E5BBEC3AF4}" srcOrd="1" destOrd="0" parTransId="{88624C50-AE67-4B74-B2A1-5F365488B787}" sibTransId="{60C9526D-471D-4821-A4F2-9A8D9FE75B94}"/>
    <dgm:cxn modelId="{BE02EBED-AB64-3745-AD6C-F4F133E44A2C}" type="presParOf" srcId="{03572BEB-0F93-9644-8014-97A155030B6C}" destId="{60862ECD-F388-0F42-B10D-DA87C51118DE}" srcOrd="0" destOrd="0" presId="urn:microsoft.com/office/officeart/2008/layout/LinedList"/>
    <dgm:cxn modelId="{BE384AB9-C01F-EF4E-8E65-428671C84BFA}" type="presParOf" srcId="{03572BEB-0F93-9644-8014-97A155030B6C}" destId="{52839723-A55A-6140-AC95-63E8A23D8373}" srcOrd="1" destOrd="0" presId="urn:microsoft.com/office/officeart/2008/layout/LinedList"/>
    <dgm:cxn modelId="{FE5F42A4-0596-F149-B222-001D0662559E}" type="presParOf" srcId="{52839723-A55A-6140-AC95-63E8A23D8373}" destId="{42C3F904-852A-874E-98AE-DE4470F61894}" srcOrd="0" destOrd="0" presId="urn:microsoft.com/office/officeart/2008/layout/LinedList"/>
    <dgm:cxn modelId="{B59EDEAD-AB4C-7741-B87E-2D4AC645EEEC}" type="presParOf" srcId="{52839723-A55A-6140-AC95-63E8A23D8373}" destId="{FD642A34-1836-4549-A008-71FBABDDF8E1}" srcOrd="1" destOrd="0" presId="urn:microsoft.com/office/officeart/2008/layout/LinedList"/>
    <dgm:cxn modelId="{2F33D952-8783-2545-94E3-6C530ABEABE3}" type="presParOf" srcId="{03572BEB-0F93-9644-8014-97A155030B6C}" destId="{0BB7AB87-3A9D-BA44-979B-0AAE1CB2976D}" srcOrd="2" destOrd="0" presId="urn:microsoft.com/office/officeart/2008/layout/LinedList"/>
    <dgm:cxn modelId="{E2826B98-55CD-F24C-9BDE-218CBD81D145}" type="presParOf" srcId="{03572BEB-0F93-9644-8014-97A155030B6C}" destId="{C17EEDB5-2589-0149-9D20-F6D9784FE8DB}" srcOrd="3" destOrd="0" presId="urn:microsoft.com/office/officeart/2008/layout/LinedList"/>
    <dgm:cxn modelId="{DF72E478-F8D7-BE4F-AE45-34F1C4C86A6F}" type="presParOf" srcId="{C17EEDB5-2589-0149-9D20-F6D9784FE8DB}" destId="{0E814431-62C6-6D4A-8E80-551DBDE2C93B}" srcOrd="0" destOrd="0" presId="urn:microsoft.com/office/officeart/2008/layout/LinedList"/>
    <dgm:cxn modelId="{381D945F-B74B-384C-9D2C-602F8F51674C}" type="presParOf" srcId="{C17EEDB5-2589-0149-9D20-F6D9784FE8DB}" destId="{017D5EC8-F189-F74C-9D2A-19B80CC332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47CF2-F9B4-4255-9051-1C7F949C09CE}">
      <dsp:nvSpPr>
        <dsp:cNvPr id="0" name=""/>
        <dsp:cNvSpPr/>
      </dsp:nvSpPr>
      <dsp:spPr>
        <a:xfrm>
          <a:off x="0" y="770482"/>
          <a:ext cx="5481082" cy="730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D91E89-712B-40F3-8E3A-159AEAB940AC}">
      <dsp:nvSpPr>
        <dsp:cNvPr id="0" name=""/>
        <dsp:cNvSpPr/>
      </dsp:nvSpPr>
      <dsp:spPr>
        <a:xfrm>
          <a:off x="274054" y="74745"/>
          <a:ext cx="3836757" cy="13875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020" tIns="0" rIns="145020" bIns="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Calibri Light" panose="020F0302020204030204"/>
            </a:rPr>
            <a:t>To view footage from a classroom setting and identify a critical incident</a:t>
          </a:r>
          <a:endParaRPr lang="en-US" sz="2400" kern="1200" dirty="0"/>
        </a:p>
      </dsp:txBody>
      <dsp:txXfrm>
        <a:off x="341790" y="142481"/>
        <a:ext cx="3701285" cy="1252113"/>
      </dsp:txXfrm>
    </dsp:sp>
    <dsp:sp modelId="{083B53CB-6843-40F9-8ECC-1756E6EA38B3}">
      <dsp:nvSpPr>
        <dsp:cNvPr id="0" name=""/>
        <dsp:cNvSpPr/>
      </dsp:nvSpPr>
      <dsp:spPr>
        <a:xfrm>
          <a:off x="0" y="2400710"/>
          <a:ext cx="5481082" cy="7308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1DD677-5F7B-466C-9098-23D9DE029D4E}">
      <dsp:nvSpPr>
        <dsp:cNvPr id="0" name=""/>
        <dsp:cNvSpPr/>
      </dsp:nvSpPr>
      <dsp:spPr>
        <a:xfrm>
          <a:off x="274054" y="1921691"/>
          <a:ext cx="3836757" cy="9070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020" tIns="0" rIns="145020" bIns="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Calibri Light" panose="020F0302020204030204"/>
            </a:rPr>
            <a:t>To view the footage within the immersive room.</a:t>
          </a:r>
          <a:endParaRPr lang="en-US" sz="2400" kern="1200" dirty="0"/>
        </a:p>
      </dsp:txBody>
      <dsp:txXfrm>
        <a:off x="318333" y="1965970"/>
        <a:ext cx="3748199" cy="818501"/>
      </dsp:txXfrm>
    </dsp:sp>
    <dsp:sp modelId="{BA6F9A9A-78EF-44FE-B05A-18EB36E36354}">
      <dsp:nvSpPr>
        <dsp:cNvPr id="0" name=""/>
        <dsp:cNvSpPr/>
      </dsp:nvSpPr>
      <dsp:spPr>
        <a:xfrm>
          <a:off x="0" y="3716150"/>
          <a:ext cx="5481082" cy="730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CCB4FE-1A91-44CE-9827-8DFAA223A20F}">
      <dsp:nvSpPr>
        <dsp:cNvPr id="0" name=""/>
        <dsp:cNvSpPr/>
      </dsp:nvSpPr>
      <dsp:spPr>
        <a:xfrm>
          <a:off x="274054" y="3288110"/>
          <a:ext cx="3836757" cy="8560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020" tIns="0" rIns="145020" bIns="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Calibri Light" panose="020F0302020204030204"/>
            </a:rPr>
            <a:t>To complete the STEER booklet</a:t>
          </a:r>
          <a:endParaRPr lang="en-US" sz="2400" kern="1200" dirty="0"/>
        </a:p>
      </dsp:txBody>
      <dsp:txXfrm>
        <a:off x="315844" y="3329900"/>
        <a:ext cx="3753177" cy="77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DFF69-9878-8542-86DB-35AC90745A76}">
      <dsp:nvSpPr>
        <dsp:cNvPr id="0" name=""/>
        <dsp:cNvSpPr/>
      </dsp:nvSpPr>
      <dsp:spPr>
        <a:xfrm>
          <a:off x="0" y="2114"/>
          <a:ext cx="75215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B8435-9BC5-304F-B6CE-EE19EDE345AE}">
      <dsp:nvSpPr>
        <dsp:cNvPr id="0" name=""/>
        <dsp:cNvSpPr/>
      </dsp:nvSpPr>
      <dsp:spPr>
        <a:xfrm>
          <a:off x="0" y="2114"/>
          <a:ext cx="7521509" cy="1442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Makes use of a critical incident to inform direction for engagement with literature and informing next steps</a:t>
          </a:r>
        </a:p>
      </dsp:txBody>
      <dsp:txXfrm>
        <a:off x="0" y="2114"/>
        <a:ext cx="7521509" cy="1442316"/>
      </dsp:txXfrm>
    </dsp:sp>
    <dsp:sp modelId="{B516EBCA-5CF5-144B-A7F1-41AA9ABDB4B5}">
      <dsp:nvSpPr>
        <dsp:cNvPr id="0" name=""/>
        <dsp:cNvSpPr/>
      </dsp:nvSpPr>
      <dsp:spPr>
        <a:xfrm>
          <a:off x="0" y="1444431"/>
          <a:ext cx="752150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5AB06-4BBA-F241-8F7B-DF870DC82C87}">
      <dsp:nvSpPr>
        <dsp:cNvPr id="0" name=""/>
        <dsp:cNvSpPr/>
      </dsp:nvSpPr>
      <dsp:spPr>
        <a:xfrm>
          <a:off x="0" y="1444431"/>
          <a:ext cx="7521509" cy="1442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Critical through analysis, not explosive</a:t>
          </a:r>
        </a:p>
      </dsp:txBody>
      <dsp:txXfrm>
        <a:off x="0" y="1444431"/>
        <a:ext cx="7521509" cy="1442316"/>
      </dsp:txXfrm>
    </dsp:sp>
    <dsp:sp modelId="{A0D2388F-29F6-E64B-AD6A-283B8CD5DA93}">
      <dsp:nvSpPr>
        <dsp:cNvPr id="0" name=""/>
        <dsp:cNvSpPr/>
      </dsp:nvSpPr>
      <dsp:spPr>
        <a:xfrm>
          <a:off x="0" y="2886748"/>
          <a:ext cx="752150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260813-B8B5-5844-8852-DC324736706E}">
      <dsp:nvSpPr>
        <dsp:cNvPr id="0" name=""/>
        <dsp:cNvSpPr/>
      </dsp:nvSpPr>
      <dsp:spPr>
        <a:xfrm>
          <a:off x="0" y="2886748"/>
          <a:ext cx="7521509" cy="1442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Allows engagement with literature that is close to practice</a:t>
          </a:r>
        </a:p>
      </dsp:txBody>
      <dsp:txXfrm>
        <a:off x="0" y="2886748"/>
        <a:ext cx="7521509" cy="14423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536D5-42C5-CC40-AFEA-1E3991346CAC}">
      <dsp:nvSpPr>
        <dsp:cNvPr id="0" name=""/>
        <dsp:cNvSpPr/>
      </dsp:nvSpPr>
      <dsp:spPr>
        <a:xfrm>
          <a:off x="0" y="0"/>
          <a:ext cx="902206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6F2B99C-8288-3940-ACBF-C6C9C8B524F9}">
      <dsp:nvSpPr>
        <dsp:cNvPr id="0" name=""/>
        <dsp:cNvSpPr/>
      </dsp:nvSpPr>
      <dsp:spPr>
        <a:xfrm>
          <a:off x="0" y="0"/>
          <a:ext cx="9022067" cy="1051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Where and when – context of the incident</a:t>
          </a:r>
        </a:p>
      </dsp:txBody>
      <dsp:txXfrm>
        <a:off x="0" y="0"/>
        <a:ext cx="9022067" cy="1051879"/>
      </dsp:txXfrm>
    </dsp:sp>
    <dsp:sp modelId="{48F1C0E1-6A45-C744-ADBA-486264463522}">
      <dsp:nvSpPr>
        <dsp:cNvPr id="0" name=""/>
        <dsp:cNvSpPr/>
      </dsp:nvSpPr>
      <dsp:spPr>
        <a:xfrm>
          <a:off x="0" y="1051879"/>
          <a:ext cx="902206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84F9212-6708-0541-BD6A-8BB767A896E8}">
      <dsp:nvSpPr>
        <dsp:cNvPr id="0" name=""/>
        <dsp:cNvSpPr/>
      </dsp:nvSpPr>
      <dsp:spPr>
        <a:xfrm>
          <a:off x="0" y="1051879"/>
          <a:ext cx="9022067" cy="1051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What happened – a detailed description (the more detail the better to refer to in your later work)</a:t>
          </a:r>
        </a:p>
      </dsp:txBody>
      <dsp:txXfrm>
        <a:off x="0" y="1051879"/>
        <a:ext cx="9022067" cy="1051879"/>
      </dsp:txXfrm>
    </dsp:sp>
    <dsp:sp modelId="{776D1F5E-08C8-4C4C-A35B-AE7F00DE670F}">
      <dsp:nvSpPr>
        <dsp:cNvPr id="0" name=""/>
        <dsp:cNvSpPr/>
      </dsp:nvSpPr>
      <dsp:spPr>
        <a:xfrm>
          <a:off x="0" y="2103759"/>
          <a:ext cx="902206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99C4D5-0610-5345-AA1E-EED2AACF1527}">
      <dsp:nvSpPr>
        <dsp:cNvPr id="0" name=""/>
        <dsp:cNvSpPr/>
      </dsp:nvSpPr>
      <dsp:spPr>
        <a:xfrm>
          <a:off x="0" y="2103759"/>
          <a:ext cx="9022067" cy="1051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Areas of possible exploration – what you think could be ”under the hood” in these incidents</a:t>
          </a:r>
        </a:p>
      </dsp:txBody>
      <dsp:txXfrm>
        <a:off x="0" y="2103759"/>
        <a:ext cx="9022067" cy="1051879"/>
      </dsp:txXfrm>
    </dsp:sp>
    <dsp:sp modelId="{F037B92D-3ABC-DE44-A4E3-7CBE327831CF}">
      <dsp:nvSpPr>
        <dsp:cNvPr id="0" name=""/>
        <dsp:cNvSpPr/>
      </dsp:nvSpPr>
      <dsp:spPr>
        <a:xfrm>
          <a:off x="0" y="3155639"/>
          <a:ext cx="902206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5D95C8-A098-2D42-9319-57605419CE3E}">
      <dsp:nvSpPr>
        <dsp:cNvPr id="0" name=""/>
        <dsp:cNvSpPr/>
      </dsp:nvSpPr>
      <dsp:spPr>
        <a:xfrm>
          <a:off x="0" y="3155639"/>
          <a:ext cx="9022067" cy="1051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Notes – any details you can note (is it a busy environment, is it after lunch, are there lots of distractions, are directions made explicit? - the more you can refer to the better here)</a:t>
          </a:r>
        </a:p>
      </dsp:txBody>
      <dsp:txXfrm>
        <a:off x="0" y="3155639"/>
        <a:ext cx="9022067" cy="10518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101A8-730B-C044-A878-9077A526578E}">
      <dsp:nvSpPr>
        <dsp:cNvPr id="0" name=""/>
        <dsp:cNvSpPr/>
      </dsp:nvSpPr>
      <dsp:spPr>
        <a:xfrm>
          <a:off x="0" y="0"/>
          <a:ext cx="769746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FE888E-44A3-CB47-8EB7-4FBE79A1244D}">
      <dsp:nvSpPr>
        <dsp:cNvPr id="0" name=""/>
        <dsp:cNvSpPr/>
      </dsp:nvSpPr>
      <dsp:spPr>
        <a:xfrm>
          <a:off x="0" y="0"/>
          <a:ext cx="7697468" cy="1082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latin typeface="Calibri"/>
            </a:rPr>
            <a:t>The</a:t>
          </a:r>
          <a:r>
            <a:rPr lang="en-US" sz="3000" kern="1200" dirty="0"/>
            <a:t> biggest area of consideration here is one of anonymity</a:t>
          </a:r>
        </a:p>
      </dsp:txBody>
      <dsp:txXfrm>
        <a:off x="0" y="0"/>
        <a:ext cx="7697468" cy="1082858"/>
      </dsp:txXfrm>
    </dsp:sp>
    <dsp:sp modelId="{E75BA11E-DDB4-D24B-BDB0-5B350E060BC9}">
      <dsp:nvSpPr>
        <dsp:cNvPr id="0" name=""/>
        <dsp:cNvSpPr/>
      </dsp:nvSpPr>
      <dsp:spPr>
        <a:xfrm>
          <a:off x="0" y="1082858"/>
          <a:ext cx="769746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0264EC-D6A5-5C4D-B310-4A6193FAB683}">
      <dsp:nvSpPr>
        <dsp:cNvPr id="0" name=""/>
        <dsp:cNvSpPr/>
      </dsp:nvSpPr>
      <dsp:spPr>
        <a:xfrm>
          <a:off x="0" y="1082858"/>
          <a:ext cx="7697468" cy="1082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What do we mean by anonymity?</a:t>
          </a:r>
        </a:p>
      </dsp:txBody>
      <dsp:txXfrm>
        <a:off x="0" y="1082858"/>
        <a:ext cx="7697468" cy="1082858"/>
      </dsp:txXfrm>
    </dsp:sp>
    <dsp:sp modelId="{A19A3AF7-3A03-8B4F-AB5E-0D1E6C8072B3}">
      <dsp:nvSpPr>
        <dsp:cNvPr id="0" name=""/>
        <dsp:cNvSpPr/>
      </dsp:nvSpPr>
      <dsp:spPr>
        <a:xfrm>
          <a:off x="0" y="2165716"/>
          <a:ext cx="769746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E99E96-0AD5-E34C-AF6F-DE996FA3EE29}">
      <dsp:nvSpPr>
        <dsp:cNvPr id="0" name=""/>
        <dsp:cNvSpPr/>
      </dsp:nvSpPr>
      <dsp:spPr>
        <a:xfrm>
          <a:off x="0" y="2165716"/>
          <a:ext cx="7697468" cy="1082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How could we breach it?</a:t>
          </a:r>
        </a:p>
      </dsp:txBody>
      <dsp:txXfrm>
        <a:off x="0" y="2165716"/>
        <a:ext cx="7697468" cy="1082858"/>
      </dsp:txXfrm>
    </dsp:sp>
    <dsp:sp modelId="{12F8A7DF-CE6F-D94E-9CA5-294E44128085}">
      <dsp:nvSpPr>
        <dsp:cNvPr id="0" name=""/>
        <dsp:cNvSpPr/>
      </dsp:nvSpPr>
      <dsp:spPr>
        <a:xfrm>
          <a:off x="0" y="3248574"/>
          <a:ext cx="769746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62D53E-4A4E-AD41-8D9D-362062592C4D}">
      <dsp:nvSpPr>
        <dsp:cNvPr id="0" name=""/>
        <dsp:cNvSpPr/>
      </dsp:nvSpPr>
      <dsp:spPr>
        <a:xfrm>
          <a:off x="0" y="3248574"/>
          <a:ext cx="7697468" cy="1082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rtl="0">
            <a:lnSpc>
              <a:spcPct val="90000"/>
            </a:lnSpc>
            <a:spcBef>
              <a:spcPct val="0"/>
            </a:spcBef>
            <a:spcAft>
              <a:spcPct val="35000"/>
            </a:spcAft>
            <a:buNone/>
          </a:pPr>
          <a:r>
            <a:rPr lang="en-US" sz="3000" kern="1200" dirty="0"/>
            <a:t>What measures could we take to ensure anonymity</a:t>
          </a:r>
          <a:r>
            <a:rPr lang="en-US" sz="3000" kern="1200" dirty="0">
              <a:latin typeface="Calibri"/>
            </a:rPr>
            <a:t> </a:t>
          </a:r>
          <a:endParaRPr lang="en-US" sz="3000" kern="1200" dirty="0"/>
        </a:p>
      </dsp:txBody>
      <dsp:txXfrm>
        <a:off x="0" y="3248574"/>
        <a:ext cx="7697468" cy="10828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62ECD-F388-0F42-B10D-DA87C51118DE}">
      <dsp:nvSpPr>
        <dsp:cNvPr id="0" name=""/>
        <dsp:cNvSpPr/>
      </dsp:nvSpPr>
      <dsp:spPr>
        <a:xfrm>
          <a:off x="0" y="0"/>
          <a:ext cx="8594777"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2C3F904-852A-874E-98AE-DE4470F61894}">
      <dsp:nvSpPr>
        <dsp:cNvPr id="0" name=""/>
        <dsp:cNvSpPr/>
      </dsp:nvSpPr>
      <dsp:spPr>
        <a:xfrm>
          <a:off x="0" y="0"/>
          <a:ext cx="8594777" cy="2268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Critical incidents aren’t particularly negative incidents</a:t>
          </a:r>
        </a:p>
      </dsp:txBody>
      <dsp:txXfrm>
        <a:off x="0" y="0"/>
        <a:ext cx="8594777" cy="2268265"/>
      </dsp:txXfrm>
    </dsp:sp>
    <dsp:sp modelId="{0BB7AB87-3A9D-BA44-979B-0AAE1CB2976D}">
      <dsp:nvSpPr>
        <dsp:cNvPr id="0" name=""/>
        <dsp:cNvSpPr/>
      </dsp:nvSpPr>
      <dsp:spPr>
        <a:xfrm>
          <a:off x="0" y="2268265"/>
          <a:ext cx="8594777"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814431-62C6-6D4A-8E80-551DBDE2C93B}">
      <dsp:nvSpPr>
        <dsp:cNvPr id="0" name=""/>
        <dsp:cNvSpPr/>
      </dsp:nvSpPr>
      <dsp:spPr>
        <a:xfrm>
          <a:off x="0" y="2217003"/>
          <a:ext cx="8594777" cy="2268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dirty="0"/>
            <a:t>Your ability to be critical in your selection and evaluation of these incidents is key</a:t>
          </a:r>
        </a:p>
      </dsp:txBody>
      <dsp:txXfrm>
        <a:off x="0" y="2217003"/>
        <a:ext cx="8594777" cy="226826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era.ac.uk/publication/ethical-guidelines-for-educational-research-2018-onlin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lecture is all about the video we watch in the immersive room, it may come before or after that experience, the idea is that by combining this AND critical incident methodology AND the immersive room, students will be able to identify a critical incident, revisit this information and be able to combine it all to form the basis of the assignment. That may be on something observed in PTE or something from the video. Videos will be available to watch BUT are not to be shared anywhere else.</a:t>
            </a:r>
          </a:p>
        </p:txBody>
      </p:sp>
      <p:sp>
        <p:nvSpPr>
          <p:cNvPr id="4" name="Slide Number Placeholder 3"/>
          <p:cNvSpPr>
            <a:spLocks noGrp="1"/>
          </p:cNvSpPr>
          <p:nvPr>
            <p:ph type="sldNum" sz="quarter" idx="5"/>
          </p:nvPr>
        </p:nvSpPr>
        <p:spPr/>
        <p:txBody>
          <a:bodyPr/>
          <a:lstStyle/>
          <a:p>
            <a:fld id="{5FB824EF-40B7-4B64-AAF9-A45E704C992E}" type="slidenum">
              <a:rPr lang="en-GB" smtClean="0"/>
              <a:t>1</a:t>
            </a:fld>
            <a:endParaRPr lang="en-GB"/>
          </a:p>
        </p:txBody>
      </p:sp>
    </p:spTree>
    <p:extLst>
      <p:ext uri="{BB962C8B-B14F-4D97-AF65-F5344CB8AC3E}">
        <p14:creationId xmlns:p14="http://schemas.microsoft.com/office/powerpoint/2010/main" val="2317583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lecture regarding Critical Incident Methodology separately, it forms the basis of our observation. They may choose to write about a critical incident seen today or use this as practice and identify one on PTE to discuss within the assignment.</a:t>
            </a:r>
          </a:p>
        </p:txBody>
      </p:sp>
      <p:sp>
        <p:nvSpPr>
          <p:cNvPr id="4" name="Slide Number Placeholder 3"/>
          <p:cNvSpPr>
            <a:spLocks noGrp="1"/>
          </p:cNvSpPr>
          <p:nvPr>
            <p:ph type="sldNum" sz="quarter" idx="5"/>
          </p:nvPr>
        </p:nvSpPr>
        <p:spPr/>
        <p:txBody>
          <a:bodyPr/>
          <a:lstStyle/>
          <a:p>
            <a:fld id="{5FB824EF-40B7-4B64-AAF9-A45E704C992E}" type="slidenum">
              <a:rPr lang="en-GB" smtClean="0"/>
              <a:t>3</a:t>
            </a:fld>
            <a:endParaRPr lang="en-GB"/>
          </a:p>
        </p:txBody>
      </p:sp>
    </p:spTree>
    <p:extLst>
      <p:ext uri="{BB962C8B-B14F-4D97-AF65-F5344CB8AC3E}">
        <p14:creationId xmlns:p14="http://schemas.microsoft.com/office/powerpoint/2010/main" val="3906737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normally use these in bridging, a useful place to record observations for this session and to get familiar with process.</a:t>
            </a:r>
          </a:p>
        </p:txBody>
      </p:sp>
      <p:sp>
        <p:nvSpPr>
          <p:cNvPr id="4" name="Slide Number Placeholder 3"/>
          <p:cNvSpPr>
            <a:spLocks noGrp="1"/>
          </p:cNvSpPr>
          <p:nvPr>
            <p:ph type="sldNum" sz="quarter" idx="5"/>
          </p:nvPr>
        </p:nvSpPr>
        <p:spPr/>
        <p:txBody>
          <a:bodyPr/>
          <a:lstStyle/>
          <a:p>
            <a:fld id="{5FB824EF-40B7-4B64-AAF9-A45E704C992E}" type="slidenum">
              <a:rPr lang="en-GB" smtClean="0"/>
              <a:t>4</a:t>
            </a:fld>
            <a:endParaRPr lang="en-GB"/>
          </a:p>
        </p:txBody>
      </p:sp>
    </p:spTree>
    <p:extLst>
      <p:ext uri="{BB962C8B-B14F-4D97-AF65-F5344CB8AC3E}">
        <p14:creationId xmlns:p14="http://schemas.microsoft.com/office/powerpoint/2010/main" val="3104516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b="0" i="0" u="none" strike="noStrike" dirty="0">
                <a:solidFill>
                  <a:srgbClr val="000000"/>
                </a:solidFill>
                <a:effectLst/>
                <a:latin typeface="Calibri" panose="020F0502020204030204" pitchFamily="34" charset="0"/>
              </a:rPr>
              <a:t>Cover the requirements of keeping schools and learners' identities private</a:t>
            </a:r>
            <a:r>
              <a:rPr lang="en-US" b="0" i="0" dirty="0">
                <a:solidFill>
                  <a:srgbClr val="000000"/>
                </a:solidFill>
                <a:effectLst/>
                <a:latin typeface="Calibri" panose="020F0502020204030204" pitchFamily="34" charset="0"/>
              </a:rPr>
              <a:t>​. This is protected through </a:t>
            </a:r>
            <a:r>
              <a:rPr lang="en-GB" dirty="0">
                <a:hlinkClick r:id="rId3"/>
              </a:rPr>
              <a:t>Ethical Guidelines for Educational Research, fourth edition (2018) | BERA</a:t>
            </a:r>
            <a:r>
              <a:rPr lang="en-GB" dirty="0"/>
              <a:t>  and we must consider the ethics behind observing and researching. </a:t>
            </a:r>
            <a:endParaRPr lang="en-US" b="0" i="0" dirty="0">
              <a:solidFill>
                <a:srgbClr val="444444"/>
              </a:solidFill>
              <a:effectLst/>
              <a:latin typeface="Calibri" panose="020F0502020204030204" pitchFamily="34" charset="0"/>
            </a:endParaRPr>
          </a:p>
          <a:p>
            <a:pPr algn="l" rtl="0" fontAlgn="base"/>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b="0" i="0" u="none" strike="noStrike" dirty="0">
                <a:solidFill>
                  <a:srgbClr val="000000"/>
                </a:solidFill>
                <a:effectLst/>
                <a:latin typeface="Calibri" panose="020F0502020204030204" pitchFamily="34" charset="0"/>
              </a:rPr>
              <a:t>Hopefully they will identify that just by providing contextual information we can sometime lead to the revelation of school/student identity</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US" b="0" i="0" u="none" strike="noStrike" dirty="0">
                <a:solidFill>
                  <a:srgbClr val="000000"/>
                </a:solidFill>
                <a:effectLst/>
                <a:latin typeface="Calibri" panose="020F0502020204030204" pitchFamily="34" charset="0"/>
              </a:rPr>
              <a:t>Can discuss use of STUDENT A SCHOOL X, Hiding URL’s for links to ESTYN reports </a:t>
            </a:r>
            <a:r>
              <a:rPr lang="en-US" b="0" i="0" u="none" strike="noStrike" dirty="0" err="1">
                <a:solidFill>
                  <a:srgbClr val="000000"/>
                </a:solidFill>
                <a:effectLst/>
                <a:latin typeface="Calibri" panose="020F0502020204030204" pitchFamily="34" charset="0"/>
              </a:rPr>
              <a:t>etc</a:t>
            </a:r>
            <a:r>
              <a:rPr lang="en-US" b="0" i="0" u="none" strike="noStrike" dirty="0">
                <a:solidFill>
                  <a:srgbClr val="000000"/>
                </a:solidFill>
                <a:effectLst/>
                <a:latin typeface="Calibri" panose="020F0502020204030204" pitchFamily="34" charset="0"/>
              </a:rPr>
              <a:t> when writing assignment.</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122586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more closely at observation. Have we heard of these before? Can we define qualitative and quantitative and give examples? Quick google!</a:t>
            </a:r>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3320466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8</a:t>
            </a:fld>
            <a:endParaRPr lang="en-GB"/>
          </a:p>
        </p:txBody>
      </p:sp>
    </p:spTree>
    <p:extLst>
      <p:ext uri="{BB962C8B-B14F-4D97-AF65-F5344CB8AC3E}">
        <p14:creationId xmlns:p14="http://schemas.microsoft.com/office/powerpoint/2010/main" val="1364304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not in a position to judge anyone’s teaching, we are simply making observations on the learners.</a:t>
            </a:r>
          </a:p>
        </p:txBody>
      </p:sp>
      <p:sp>
        <p:nvSpPr>
          <p:cNvPr id="4" name="Slide Number Placeholder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453904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Kennedy will be used in QTS too for observation support. Sheet is in MOODLE.</a:t>
            </a:r>
          </a:p>
        </p:txBody>
      </p:sp>
      <p:sp>
        <p:nvSpPr>
          <p:cNvPr id="4" name="Slide Number Placeholder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3218195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remember.</a:t>
            </a:r>
          </a:p>
        </p:txBody>
      </p:sp>
      <p:sp>
        <p:nvSpPr>
          <p:cNvPr id="4" name="Slide Number Placeholder 3"/>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3249233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remember.</a:t>
            </a:r>
          </a:p>
        </p:txBody>
      </p:sp>
      <p:sp>
        <p:nvSpPr>
          <p:cNvPr id="4" name="Slide Number Placeholder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161146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have time to download the STEER and Kennedy’s sheet to refer to, during observation – if they haven’t already. They should use this to engage with the videos, in the immersive room lesson mini-rotation.</a:t>
            </a:r>
          </a:p>
        </p:txBody>
      </p:sp>
      <p:sp>
        <p:nvSpPr>
          <p:cNvPr id="4" name="Slide Number Placeholder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3983891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5.xml"/><Relationship Id="rId5" Type="http://schemas.openxmlformats.org/officeDocument/2006/relationships/image" Target="../media/image7.jp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6.xml"/><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8.xml"/><Relationship Id="rId1" Type="http://schemas.openxmlformats.org/officeDocument/2006/relationships/slideLayout" Target="../slideLayouts/slideLayout8.xml"/><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9.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0.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11.xml"/><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7.jp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15.xml"/><Relationship Id="rId5" Type="http://schemas.openxmlformats.org/officeDocument/2006/relationships/image" Target="../media/image7.jp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16.xml"/><Relationship Id="rId5" Type="http://schemas.openxmlformats.org/officeDocument/2006/relationships/image" Target="../media/image7.jp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6"/>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7"/>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eur01.safelinks.protection.outlook.com/?url=https%3A%2F%2Fyoutu.be%2Fm9ZkxEvzbn0&amp;data=05%7C01%7Claura.emanuel%40uwtsd.ac.uk%7C3029187139f6461e9d1c08db98d3ff20%7C4e0f11f9046e45059cb8db2152311e21%7C0%7C0%7C638271808504210868%7CUnknown%7CTWFpbGZsb3d8eyJWIjoiMC4wLjAwMDAiLCJQIjoiV2luMzIiLCJBTiI6Ik1haWwiLCJXVCI6Mn0%3D%7C3000%7C%7C%7C&amp;sdata=hKe2Tz5ukQ6SMQgQIaaTb9TG8ZR6vvFF%2FHjbej9QTj4%3D&amp;reserved=0" TargetMode="External"/><Relationship Id="rId7" Type="http://schemas.openxmlformats.org/officeDocument/2006/relationships/hyperlink" Target="https://eur01.safelinks.protection.outlook.com/?url=https%3A%2F%2Fyoutu.be%2FM4DXcp7F7zg&amp;data=05%7C01%7Claura.emanuel%40uwtsd.ac.uk%7C3029187139f6461e9d1c08db98d3ff20%7C4e0f11f9046e45059cb8db2152311e21%7C0%7C0%7C638271808504210868%7CUnknown%7CTWFpbGZsb3d8eyJWIjoiMC4wLjAwMDAiLCJQIjoiV2luMzIiLCJBTiI6Ik1haWwiLCJXVCI6Mn0%3D%7C3000%7C%7C%7C&amp;sdata=D%2F1eAOcKpa2SZpGUqHE%2FkIN9sS%2FhJRI4PXP3JdxwAtc%3D&amp;reserved=0"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hyperlink" Target="https://eur01.safelinks.protection.outlook.com/?url=https%3A%2F%2Fyoutu.be%2FEEdKvXqQGf0&amp;data=05%7C01%7Claura.emanuel%40uwtsd.ac.uk%7C3029187139f6461e9d1c08db98d3ff20%7C4e0f11f9046e45059cb8db2152311e21%7C0%7C0%7C638271808504210868%7CUnknown%7CTWFpbGZsb3d8eyJWIjoiMC4wLjAwMDAiLCJQIjoiV2luMzIiLCJBTiI6Ik1haWwiLCJXVCI6Mn0%3D%7C3000%7C%7C%7C&amp;sdata=zM7bFeMVM3WEwuW7I1RDDgsZhPpdnj9gbKPDn%2FSAiHM%3D&amp;reserved=0" TargetMode="External"/><Relationship Id="rId5" Type="http://schemas.openxmlformats.org/officeDocument/2006/relationships/hyperlink" Target="https://eur01.safelinks.protection.outlook.com/?url=https%3A%2F%2Fyoutu.be%2FPE2fAAgT-_s&amp;data=05%7C01%7Claura.emanuel%40uwtsd.ac.uk%7C3029187139f6461e9d1c08db98d3ff20%7C4e0f11f9046e45059cb8db2152311e21%7C0%7C0%7C638271808504210868%7CUnknown%7CTWFpbGZsb3d8eyJWIjoiMC4wLjAwMDAiLCJQIjoiV2luMzIiLCJBTiI6Ik1haWwiLCJXVCI6Mn0%3D%7C3000%7C%7C%7C&amp;sdata=kbaa6ltbsu0lofVbQOHR5SEjP6ighr4I9X%2Bkq0WKGew%3D&amp;reserved=0" TargetMode="External"/><Relationship Id="rId4" Type="http://schemas.openxmlformats.org/officeDocument/2006/relationships/hyperlink" Target="https://eur01.safelinks.protection.outlook.com/?url=https%3A%2F%2Fyoutu.be%2FQRtVqJq20Ao&amp;data=05%7C01%7Claura.emanuel%40uwtsd.ac.uk%7C3029187139f6461e9d1c08db98d3ff20%7C4e0f11f9046e45059cb8db2152311e21%7C0%7C0%7C638271808504210868%7CUnknown%7CTWFpbGZsb3d8eyJWIjoiMC4wLjAwMDAiLCJQIjoiV2luMzIiLCJBTiI6Ik1haWwiLCJXVCI6Mn0%3D%7C3000%7C%7C%7C&amp;sdata=yTXvYAym%2B3B4PzUmjV1OqLi%2Fk4WpRmyCRbAPLSB37Ho%3D&amp;reserved=0"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close-up of a logo&#10;&#10;Description automatically generated">
            <a:extLst>
              <a:ext uri="{FF2B5EF4-FFF2-40B4-BE49-F238E27FC236}">
                <a16:creationId xmlns:a16="http://schemas.microsoft.com/office/drawing/2014/main" id="{9D456C63-0996-144C-6314-F8A850A037B5}"/>
              </a:ext>
            </a:extLst>
          </p:cNvPr>
          <p:cNvPicPr>
            <a:picLocks noGrp="1" noChangeAspect="1"/>
          </p:cNvPicPr>
          <p:nvPr>
            <p:ph idx="1"/>
          </p:nvPr>
        </p:nvPicPr>
        <p:blipFill rotWithShape="1">
          <a:blip r:embed="rId3"/>
          <a:srcRect b="34516"/>
          <a:stretch/>
        </p:blipFill>
        <p:spPr>
          <a:xfrm>
            <a:off x="1035847" y="1666482"/>
            <a:ext cx="3642686" cy="2381735"/>
          </a:xfrm>
        </p:spPr>
      </p:pic>
      <p:sp>
        <p:nvSpPr>
          <p:cNvPr id="3" name="Title 1">
            <a:extLst>
              <a:ext uri="{FF2B5EF4-FFF2-40B4-BE49-F238E27FC236}">
                <a16:creationId xmlns:a16="http://schemas.microsoft.com/office/drawing/2014/main" id="{B127AA3E-D244-2AFC-A102-49BC6FC1CCBE}"/>
              </a:ext>
            </a:extLst>
          </p:cNvPr>
          <p:cNvSpPr>
            <a:spLocks noGrp="1"/>
          </p:cNvSpPr>
          <p:nvPr>
            <p:ph idx="10"/>
          </p:nvPr>
        </p:nvSpPr>
        <p:spPr>
          <a:xfrm>
            <a:off x="6974837" y="624547"/>
            <a:ext cx="4535079" cy="3864989"/>
          </a:xfrm>
          <a:prstGeom prst="rect">
            <a:avLst/>
          </a:prstGeom>
        </p:spPr>
        <p:txBody>
          <a:bodyPr vert="horz" lIns="91440" tIns="45720" rIns="91440" bIns="45720" rtlCol="0" anchor="b">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6600" b="1" dirty="0">
                <a:effectLst>
                  <a:outerShdw blurRad="38100" dist="38100" dir="2700000" algn="tl">
                    <a:srgbClr val="000000">
                      <a:alpha val="43137"/>
                    </a:srgbClr>
                  </a:outerShdw>
                </a:effectLst>
              </a:rPr>
              <a:t>ECAD6007 </a:t>
            </a:r>
            <a:br>
              <a:rPr lang="en-US" sz="6600" b="1" dirty="0">
                <a:effectLst>
                  <a:outerShdw blurRad="38100" dist="38100" dir="2700000" algn="tl">
                    <a:srgbClr val="000000">
                      <a:alpha val="43137"/>
                    </a:srgbClr>
                  </a:outerShdw>
                </a:effectLst>
              </a:rPr>
            </a:br>
            <a:r>
              <a:rPr lang="en-US" sz="6600" b="1" dirty="0">
                <a:effectLst>
                  <a:outerShdw blurRad="38100" dist="38100" dir="2700000" algn="tl">
                    <a:srgbClr val="000000">
                      <a:alpha val="43137"/>
                    </a:srgbClr>
                  </a:outerShdw>
                </a:effectLst>
              </a:rPr>
              <a:t>Critical Incident:</a:t>
            </a:r>
            <a:br>
              <a:rPr lang="en-US" sz="6600" b="1" dirty="0">
                <a:effectLst>
                  <a:outerShdw blurRad="38100" dist="38100" dir="2700000" algn="tl">
                    <a:srgbClr val="000000">
                      <a:alpha val="43137"/>
                    </a:srgbClr>
                  </a:outerShdw>
                </a:effectLst>
                <a:cs typeface="Calibri"/>
              </a:rPr>
            </a:br>
            <a:r>
              <a:rPr lang="en-US" sz="6600" b="1" dirty="0">
                <a:effectLst>
                  <a:outerShdw blurRad="38100" dist="38100" dir="2700000" algn="tl">
                    <a:srgbClr val="000000">
                      <a:alpha val="43137"/>
                    </a:srgbClr>
                  </a:outerShdw>
                </a:effectLst>
              </a:rPr>
              <a:t>Immersive Room</a:t>
            </a:r>
            <a:endParaRPr lang="en-US" sz="6600" b="1" dirty="0">
              <a:effectLst>
                <a:outerShdw blurRad="38100" dist="38100" dir="2700000" algn="tl">
                  <a:srgbClr val="000000">
                    <a:alpha val="43137"/>
                  </a:srgbClr>
                </a:outerShdw>
              </a:effectLst>
              <a:cs typeface="Calibri"/>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5D3A6-50B3-8B3C-8421-44610EF0E24A}"/>
              </a:ext>
            </a:extLst>
          </p:cNvPr>
          <p:cNvSpPr>
            <a:spLocks noGrp="1"/>
          </p:cNvSpPr>
          <p:nvPr>
            <p:ph type="title"/>
          </p:nvPr>
        </p:nvSpPr>
        <p:spPr>
          <a:xfrm>
            <a:off x="648776" y="1535899"/>
            <a:ext cx="2931911" cy="1325563"/>
          </a:xfrm>
        </p:spPr>
        <p:txBody>
          <a:bodyPr>
            <a:normAutofit fontScale="90000"/>
          </a:bodyPr>
          <a:lstStyle/>
          <a:p>
            <a:pPr algn="ctr"/>
            <a:r>
              <a:rPr lang="en-US" dirty="0">
                <a:cs typeface="Calibri Light"/>
              </a:rPr>
              <a:t>Session Aims </a:t>
            </a:r>
            <a:br>
              <a:rPr lang="en-US" dirty="0">
                <a:cs typeface="Calibri Light"/>
              </a:rPr>
            </a:br>
            <a:r>
              <a:rPr lang="en-US" dirty="0">
                <a:cs typeface="Calibri Light"/>
              </a:rPr>
              <a:t>and</a:t>
            </a:r>
            <a:br>
              <a:rPr lang="en-US" dirty="0">
                <a:cs typeface="Calibri Light"/>
              </a:rPr>
            </a:br>
            <a:r>
              <a:rPr lang="en-US" dirty="0">
                <a:cs typeface="Calibri Light"/>
              </a:rPr>
              <a:t>Overview</a:t>
            </a:r>
            <a:endParaRPr lang="en-US" dirty="0"/>
          </a:p>
        </p:txBody>
      </p:sp>
      <p:graphicFrame>
        <p:nvGraphicFramePr>
          <p:cNvPr id="5" name="Diagram 4">
            <a:extLst>
              <a:ext uri="{FF2B5EF4-FFF2-40B4-BE49-F238E27FC236}">
                <a16:creationId xmlns:a16="http://schemas.microsoft.com/office/drawing/2014/main" id="{521398E6-6E5B-14E1-B4C2-DEC27DF652D1}"/>
              </a:ext>
            </a:extLst>
          </p:cNvPr>
          <p:cNvGraphicFramePr/>
          <p:nvPr>
            <p:extLst>
              <p:ext uri="{D42A27DB-BD31-4B8C-83A1-F6EECF244321}">
                <p14:modId xmlns:p14="http://schemas.microsoft.com/office/powerpoint/2010/main" val="1262571057"/>
              </p:ext>
            </p:extLst>
          </p:nvPr>
        </p:nvGraphicFramePr>
        <p:xfrm>
          <a:off x="4816601" y="415436"/>
          <a:ext cx="5481082" cy="4521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687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E2A91553-266C-4349-3CD6-3EAD3F3E9A37}"/>
              </a:ext>
            </a:extLst>
          </p:cNvPr>
          <p:cNvGraphicFramePr>
            <a:graphicFrameLocks noGrp="1"/>
          </p:cNvGraphicFramePr>
          <p:nvPr>
            <p:extLst>
              <p:ext uri="{D42A27DB-BD31-4B8C-83A1-F6EECF244321}">
                <p14:modId xmlns:p14="http://schemas.microsoft.com/office/powerpoint/2010/main" val="3113994286"/>
              </p:ext>
            </p:extLst>
          </p:nvPr>
        </p:nvGraphicFramePr>
        <p:xfrm>
          <a:off x="3682027" y="1103946"/>
          <a:ext cx="7521509" cy="4331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43C052BE-E729-D7B5-C948-45A489975883}"/>
              </a:ext>
            </a:extLst>
          </p:cNvPr>
          <p:cNvSpPr txBox="1"/>
          <p:nvPr/>
        </p:nvSpPr>
        <p:spPr>
          <a:xfrm>
            <a:off x="167569" y="1289483"/>
            <a:ext cx="3437546" cy="2800767"/>
          </a:xfrm>
          <a:prstGeom prst="rect">
            <a:avLst/>
          </a:prstGeom>
          <a:noFill/>
        </p:spPr>
        <p:txBody>
          <a:bodyPr wrap="square">
            <a:spAutoFit/>
          </a:bodyPr>
          <a:lstStyle/>
          <a:p>
            <a:r>
              <a:rPr lang="en-US" sz="4400" b="1" i="0" u="none" strike="noStrike" dirty="0">
                <a:effectLst>
                  <a:outerShdw blurRad="38100" dist="38100" dir="2700000" algn="tl">
                    <a:srgbClr val="000000">
                      <a:alpha val="43137"/>
                    </a:srgbClr>
                  </a:outerShdw>
                </a:effectLst>
                <a:latin typeface="Calibri Light" panose="020F0302020204030204" pitchFamily="34" charset="0"/>
              </a:rPr>
              <a:t>Tripp’s </a:t>
            </a:r>
          </a:p>
          <a:p>
            <a:r>
              <a:rPr lang="en-US" sz="4400" b="1" i="0" u="none" strike="noStrike" dirty="0">
                <a:effectLst>
                  <a:outerShdw blurRad="38100" dist="38100" dir="2700000" algn="tl">
                    <a:srgbClr val="000000">
                      <a:alpha val="43137"/>
                    </a:srgbClr>
                  </a:outerShdw>
                </a:effectLst>
                <a:latin typeface="Calibri Light" panose="020F0302020204030204" pitchFamily="34" charset="0"/>
              </a:rPr>
              <a:t>Critical </a:t>
            </a:r>
          </a:p>
          <a:p>
            <a:r>
              <a:rPr lang="en-US" sz="4400" b="1" i="0" u="none" strike="noStrike" dirty="0">
                <a:effectLst>
                  <a:outerShdw blurRad="38100" dist="38100" dir="2700000" algn="tl">
                    <a:srgbClr val="000000">
                      <a:alpha val="43137"/>
                    </a:srgbClr>
                  </a:outerShdw>
                </a:effectLst>
                <a:latin typeface="Calibri Light" panose="020F0302020204030204" pitchFamily="34" charset="0"/>
              </a:rPr>
              <a:t>Incident </a:t>
            </a:r>
          </a:p>
          <a:p>
            <a:r>
              <a:rPr lang="en-US" sz="4400" b="1" i="0" u="none" strike="noStrike" dirty="0">
                <a:effectLst>
                  <a:outerShdw blurRad="38100" dist="38100" dir="2700000" algn="tl">
                    <a:srgbClr val="000000">
                      <a:alpha val="43137"/>
                    </a:srgbClr>
                  </a:outerShdw>
                </a:effectLst>
                <a:latin typeface="Calibri Light" panose="020F0302020204030204" pitchFamily="34" charset="0"/>
              </a:rPr>
              <a:t>Methodology</a:t>
            </a:r>
            <a:endParaRPr lang="en-GB" sz="4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13664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CA4D5-E6B4-270B-22F5-48093C554912}"/>
              </a:ext>
            </a:extLst>
          </p:cNvPr>
          <p:cNvSpPr>
            <a:spLocks noGrp="1"/>
          </p:cNvSpPr>
          <p:nvPr>
            <p:ph type="title"/>
          </p:nvPr>
        </p:nvSpPr>
        <p:spPr/>
        <p:txBody>
          <a:bodyPr/>
          <a:lstStyle/>
          <a:p>
            <a:r>
              <a:rPr lang="en-US" b="1" dirty="0">
                <a:effectLst>
                  <a:outerShdw blurRad="38100" dist="38100" dir="2700000" algn="tl">
                    <a:srgbClr val="000000">
                      <a:alpha val="43137"/>
                    </a:srgbClr>
                  </a:outerShdw>
                </a:effectLst>
                <a:cs typeface="Calibri Light"/>
              </a:rPr>
              <a:t>The Steer</a:t>
            </a:r>
            <a:endParaRPr lang="en-US" b="1"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B89C819B-C954-AE3C-2657-27E4C2E32242}"/>
              </a:ext>
            </a:extLst>
          </p:cNvPr>
          <p:cNvSpPr txBox="1"/>
          <p:nvPr/>
        </p:nvSpPr>
        <p:spPr>
          <a:xfrm>
            <a:off x="4809138" y="940037"/>
            <a:ext cx="7024643" cy="3539430"/>
          </a:xfrm>
          <a:prstGeom prst="rect">
            <a:avLst/>
          </a:prstGeom>
          <a:noFill/>
        </p:spPr>
        <p:txBody>
          <a:bodyPr wrap="square">
            <a:spAutoFit/>
          </a:bodyPr>
          <a:lstStyle/>
          <a:p>
            <a:pPr algn="l" rtl="0" fontAlgn="base">
              <a:buFont typeface="Arial" panose="020B0604020202020204" pitchFamily="34" charset="0"/>
              <a:buChar char="•"/>
            </a:pPr>
            <a:r>
              <a:rPr lang="en-US" sz="2800" b="0" i="0" u="none" strike="noStrike" dirty="0">
                <a:solidFill>
                  <a:srgbClr val="000000"/>
                </a:solidFill>
                <a:effectLst/>
                <a:latin typeface="Calibri" panose="020F0502020204030204" pitchFamily="34" charset="0"/>
              </a:rPr>
              <a:t>Helps to guide you through the experience and contains:</a:t>
            </a:r>
            <a:r>
              <a:rPr lang="en-US" sz="2800" b="0" i="0" dirty="0">
                <a:solidFill>
                  <a:srgbClr val="000000"/>
                </a:solidFill>
                <a:effectLst/>
                <a:latin typeface="Calibri" panose="020F0502020204030204" pitchFamily="34" charset="0"/>
              </a:rPr>
              <a:t>​</a:t>
            </a:r>
            <a:endParaRPr lang="en-US" sz="2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800" b="0" i="0" u="none" strike="noStrike" dirty="0">
                <a:solidFill>
                  <a:srgbClr val="000000"/>
                </a:solidFill>
                <a:effectLst/>
                <a:latin typeface="Calibri" panose="020F0502020204030204" pitchFamily="34" charset="0"/>
              </a:rPr>
              <a:t>An outline of the purpose of this </a:t>
            </a:r>
            <a:r>
              <a:rPr lang="en-US" sz="2800" dirty="0">
                <a:solidFill>
                  <a:srgbClr val="000000"/>
                </a:solidFill>
                <a:latin typeface="Calibri" panose="020F0502020204030204" pitchFamily="34" charset="0"/>
              </a:rPr>
              <a:t>session</a:t>
            </a:r>
            <a:r>
              <a:rPr lang="en-US" sz="2800" b="0" i="0" dirty="0">
                <a:solidFill>
                  <a:srgbClr val="000000"/>
                </a:solidFill>
                <a:effectLst/>
                <a:latin typeface="Calibri" panose="020F0502020204030204" pitchFamily="34" charset="0"/>
              </a:rPr>
              <a:t>​</a:t>
            </a:r>
            <a:endParaRPr lang="en-US" sz="2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800" b="0" i="0" u="none" strike="noStrike" dirty="0">
                <a:solidFill>
                  <a:srgbClr val="000000"/>
                </a:solidFill>
                <a:effectLst/>
                <a:latin typeface="Calibri" panose="020F0502020204030204" pitchFamily="34" charset="0"/>
              </a:rPr>
              <a:t>The method for recording your critical incidents</a:t>
            </a:r>
            <a:r>
              <a:rPr lang="en-US" sz="2800" b="0" i="0" dirty="0">
                <a:solidFill>
                  <a:srgbClr val="000000"/>
                </a:solidFill>
                <a:effectLst/>
                <a:latin typeface="Calibri" panose="020F0502020204030204" pitchFamily="34" charset="0"/>
              </a:rPr>
              <a:t>​</a:t>
            </a:r>
            <a:endParaRPr lang="en-US" sz="2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800" b="0" i="0" u="none" strike="noStrike" dirty="0">
                <a:solidFill>
                  <a:srgbClr val="000000"/>
                </a:solidFill>
                <a:effectLst/>
                <a:latin typeface="Calibri" panose="020F0502020204030204" pitchFamily="34" charset="0"/>
              </a:rPr>
              <a:t>An example of some critical incidents from last year</a:t>
            </a:r>
            <a:r>
              <a:rPr lang="en-US" sz="2800" b="0" i="0" dirty="0">
                <a:solidFill>
                  <a:srgbClr val="000000"/>
                </a:solidFill>
                <a:effectLst/>
                <a:latin typeface="Calibri" panose="020F0502020204030204" pitchFamily="34" charset="0"/>
              </a:rPr>
              <a:t>​</a:t>
            </a:r>
            <a:endParaRPr lang="en-US" sz="28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800" b="0" i="0" u="none" strike="noStrike" dirty="0">
                <a:solidFill>
                  <a:srgbClr val="000000"/>
                </a:solidFill>
                <a:effectLst/>
                <a:latin typeface="Calibri" panose="020F0502020204030204" pitchFamily="34" charset="0"/>
              </a:rPr>
              <a:t>The professional standards</a:t>
            </a:r>
            <a:r>
              <a:rPr lang="en-US" sz="2800" b="0" i="0" dirty="0">
                <a:solidFill>
                  <a:srgbClr val="000000"/>
                </a:solidFill>
                <a:effectLst/>
                <a:latin typeface="Calibri" panose="020F0502020204030204" pitchFamily="34" charset="0"/>
              </a:rPr>
              <a:t>​​</a:t>
            </a:r>
            <a:endParaRPr lang="en-US" sz="2800" b="0" i="0" dirty="0">
              <a:solidFill>
                <a:srgbClr val="000000"/>
              </a:solidFill>
              <a:effectLst/>
              <a:latin typeface="Arial" panose="020B0604020202020204" pitchFamily="34" charset="0"/>
            </a:endParaRPr>
          </a:p>
        </p:txBody>
      </p:sp>
      <p:pic>
        <p:nvPicPr>
          <p:cNvPr id="7" name="Picture 6">
            <a:extLst>
              <a:ext uri="{FF2B5EF4-FFF2-40B4-BE49-F238E27FC236}">
                <a16:creationId xmlns:a16="http://schemas.microsoft.com/office/drawing/2014/main" id="{45D56DA9-686D-CF21-1F31-1BCE4B18891A}"/>
              </a:ext>
            </a:extLst>
          </p:cNvPr>
          <p:cNvPicPr>
            <a:picLocks noChangeAspect="1"/>
          </p:cNvPicPr>
          <p:nvPr/>
        </p:nvPicPr>
        <p:blipFill>
          <a:blip r:embed="rId3"/>
          <a:stretch>
            <a:fillRect/>
          </a:stretch>
        </p:blipFill>
        <p:spPr>
          <a:xfrm rot="21326758">
            <a:off x="351934" y="1601871"/>
            <a:ext cx="2336407" cy="2966414"/>
          </a:xfrm>
          <a:prstGeom prst="rect">
            <a:avLst/>
          </a:prstGeom>
        </p:spPr>
      </p:pic>
      <p:pic>
        <p:nvPicPr>
          <p:cNvPr id="4" name="Picture 3">
            <a:extLst>
              <a:ext uri="{FF2B5EF4-FFF2-40B4-BE49-F238E27FC236}">
                <a16:creationId xmlns:a16="http://schemas.microsoft.com/office/drawing/2014/main" id="{FD1801C3-D6BB-9ACA-56F0-9DA48C81281D}"/>
              </a:ext>
            </a:extLst>
          </p:cNvPr>
          <p:cNvPicPr>
            <a:picLocks noChangeAspect="1"/>
          </p:cNvPicPr>
          <p:nvPr/>
        </p:nvPicPr>
        <p:blipFill>
          <a:blip r:embed="rId4"/>
          <a:stretch>
            <a:fillRect/>
          </a:stretch>
        </p:blipFill>
        <p:spPr>
          <a:xfrm rot="769274">
            <a:off x="2200271" y="2409958"/>
            <a:ext cx="2301298" cy="2973937"/>
          </a:xfrm>
          <a:prstGeom prst="rect">
            <a:avLst/>
          </a:prstGeom>
        </p:spPr>
      </p:pic>
    </p:spTree>
    <p:extLst>
      <p:ext uri="{BB962C8B-B14F-4D97-AF65-F5344CB8AC3E}">
        <p14:creationId xmlns:p14="http://schemas.microsoft.com/office/powerpoint/2010/main" val="1468355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B8DE52B-6846-B0E7-BC22-D3230EA16FFA}"/>
              </a:ext>
            </a:extLst>
          </p:cNvPr>
          <p:cNvSpPr>
            <a:spLocks noGrp="1"/>
          </p:cNvSpPr>
          <p:nvPr/>
        </p:nvSpPr>
        <p:spPr>
          <a:xfrm>
            <a:off x="427290" y="247828"/>
            <a:ext cx="10126767" cy="841392"/>
          </a:xfrm>
          <a:prstGeom prst="rect">
            <a:avLst/>
          </a:prstGeom>
        </p:spPr>
        <p:txBody>
          <a:bodyPr vert="horz" lIns="91440" tIns="45720" rIns="91440" bIns="45720" rtlCol="0" anchor="b">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r">
              <a:lnSpc>
                <a:spcPct val="90000"/>
              </a:lnSpc>
            </a:pPr>
            <a:r>
              <a:rPr lang="en-US" sz="4800" b="1" dirty="0">
                <a:effectLst>
                  <a:outerShdw blurRad="38100" dist="38100" dir="2700000" algn="tl">
                    <a:srgbClr val="000000">
                      <a:alpha val="43137"/>
                    </a:srgbClr>
                  </a:outerShdw>
                </a:effectLst>
              </a:rPr>
              <a:t>The questions when observing for CI’s</a:t>
            </a:r>
          </a:p>
        </p:txBody>
      </p:sp>
      <p:graphicFrame>
        <p:nvGraphicFramePr>
          <p:cNvPr id="6" name="Content Placeholder 2">
            <a:extLst>
              <a:ext uri="{FF2B5EF4-FFF2-40B4-BE49-F238E27FC236}">
                <a16:creationId xmlns:a16="http://schemas.microsoft.com/office/drawing/2014/main" id="{43EAE6CE-636E-593B-672D-31CC4AE60C65}"/>
              </a:ext>
            </a:extLst>
          </p:cNvPr>
          <p:cNvGraphicFramePr>
            <a:graphicFrameLocks noGrp="1"/>
          </p:cNvGraphicFramePr>
          <p:nvPr>
            <p:extLst>
              <p:ext uri="{D42A27DB-BD31-4B8C-83A1-F6EECF244321}">
                <p14:modId xmlns:p14="http://schemas.microsoft.com/office/powerpoint/2010/main" val="904271493"/>
              </p:ext>
            </p:extLst>
          </p:nvPr>
        </p:nvGraphicFramePr>
        <p:xfrm>
          <a:off x="1754179" y="1427146"/>
          <a:ext cx="9022067" cy="42075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340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6233D-AB3C-1A96-5AA0-AEE44A2911BA}"/>
              </a:ext>
            </a:extLst>
          </p:cNvPr>
          <p:cNvSpPr>
            <a:spLocks noGrp="1"/>
          </p:cNvSpPr>
          <p:nvPr>
            <p:ph type="title"/>
          </p:nvPr>
        </p:nvSpPr>
        <p:spPr>
          <a:xfrm>
            <a:off x="355076" y="0"/>
            <a:ext cx="11481847" cy="1325563"/>
          </a:xfrm>
        </p:spPr>
        <p:txBody>
          <a:bodyPr/>
          <a:lstStyle/>
          <a:p>
            <a:pPr algn="ctr"/>
            <a:r>
              <a:rPr lang="en-US" sz="4800" b="1" i="0" u="none" strike="noStrike" dirty="0">
                <a:effectLst>
                  <a:outerShdw blurRad="38100" dist="38100" dir="2700000" algn="tl">
                    <a:srgbClr val="000000">
                      <a:alpha val="43137"/>
                    </a:srgbClr>
                  </a:outerShdw>
                </a:effectLst>
                <a:latin typeface="Calibri" panose="020F0502020204030204" pitchFamily="34" charset="0"/>
              </a:rPr>
              <a:t>Ethics and BERA</a:t>
            </a:r>
            <a:r>
              <a:rPr lang="en-US" sz="1800" b="1" i="0" dirty="0">
                <a:solidFill>
                  <a:srgbClr val="FFFFFF"/>
                </a:solidFill>
                <a:effectLst>
                  <a:outerShdw blurRad="38100" dist="38100" dir="2700000" algn="tl">
                    <a:srgbClr val="000000">
                      <a:alpha val="43137"/>
                    </a:srgbClr>
                  </a:outerShdw>
                </a:effectLst>
                <a:latin typeface="Calibri" panose="020F0502020204030204" pitchFamily="34" charset="0"/>
              </a:rPr>
              <a:t>​</a:t>
            </a:r>
            <a:endParaRPr lang="en-US" b="1" dirty="0">
              <a:effectLst>
                <a:outerShdw blurRad="38100" dist="38100" dir="2700000" algn="tl">
                  <a:srgbClr val="000000">
                    <a:alpha val="43137"/>
                  </a:srgbClr>
                </a:outerShdw>
              </a:effectLst>
            </a:endParaRPr>
          </a:p>
        </p:txBody>
      </p:sp>
      <p:graphicFrame>
        <p:nvGraphicFramePr>
          <p:cNvPr id="3" name="Content Placeholder 2">
            <a:extLst>
              <a:ext uri="{FF2B5EF4-FFF2-40B4-BE49-F238E27FC236}">
                <a16:creationId xmlns:a16="http://schemas.microsoft.com/office/drawing/2014/main" id="{0BF4C071-EC24-B6A9-A35C-3BDB1C008092}"/>
              </a:ext>
            </a:extLst>
          </p:cNvPr>
          <p:cNvGraphicFramePr>
            <a:graphicFrameLocks noGrp="1"/>
          </p:cNvGraphicFramePr>
          <p:nvPr>
            <p:extLst>
              <p:ext uri="{D42A27DB-BD31-4B8C-83A1-F6EECF244321}">
                <p14:modId xmlns:p14="http://schemas.microsoft.com/office/powerpoint/2010/main" val="1391175114"/>
              </p:ext>
            </p:extLst>
          </p:nvPr>
        </p:nvGraphicFramePr>
        <p:xfrm>
          <a:off x="3839355" y="1417107"/>
          <a:ext cx="7697468" cy="4331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C40B217B-7BA1-5FA5-6165-E2A289F7EDBA}"/>
              </a:ext>
            </a:extLst>
          </p:cNvPr>
          <p:cNvPicPr>
            <a:picLocks noChangeAspect="1"/>
          </p:cNvPicPr>
          <p:nvPr/>
        </p:nvPicPr>
        <p:blipFill>
          <a:blip r:embed="rId8"/>
          <a:stretch>
            <a:fillRect/>
          </a:stretch>
        </p:blipFill>
        <p:spPr>
          <a:xfrm>
            <a:off x="355076" y="1325563"/>
            <a:ext cx="2768873" cy="3361722"/>
          </a:xfrm>
          <a:prstGeom prst="rect">
            <a:avLst/>
          </a:prstGeom>
        </p:spPr>
      </p:pic>
    </p:spTree>
    <p:extLst>
      <p:ext uri="{BB962C8B-B14F-4D97-AF65-F5344CB8AC3E}">
        <p14:creationId xmlns:p14="http://schemas.microsoft.com/office/powerpoint/2010/main" val="2436038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1CF71-488A-7813-C15C-6C16FC6D62E0}"/>
              </a:ext>
            </a:extLst>
          </p:cNvPr>
          <p:cNvSpPr>
            <a:spLocks noGrp="1"/>
          </p:cNvSpPr>
          <p:nvPr>
            <p:ph type="title"/>
          </p:nvPr>
        </p:nvSpPr>
        <p:spPr>
          <a:xfrm>
            <a:off x="838200" y="365125"/>
            <a:ext cx="10515600" cy="1325563"/>
          </a:xfrm>
        </p:spPr>
        <p:txBody>
          <a:bodyPr>
            <a:normAutofit/>
          </a:bodyPr>
          <a:lstStyle/>
          <a:p>
            <a:r>
              <a:rPr lang="en-US" sz="3200" dirty="0"/>
              <a:t>Observation research can be divided into two broad groups…</a:t>
            </a:r>
          </a:p>
        </p:txBody>
      </p:sp>
      <p:sp>
        <p:nvSpPr>
          <p:cNvPr id="4" name="Content Placeholder 3">
            <a:extLst>
              <a:ext uri="{FF2B5EF4-FFF2-40B4-BE49-F238E27FC236}">
                <a16:creationId xmlns:a16="http://schemas.microsoft.com/office/drawing/2014/main" id="{3FBC5DBF-3E49-7964-C7AB-4F9CD32825C4}"/>
              </a:ext>
            </a:extLst>
          </p:cNvPr>
          <p:cNvSpPr txBox="1">
            <a:spLocks/>
          </p:cNvSpPr>
          <p:nvPr/>
        </p:nvSpPr>
        <p:spPr>
          <a:xfrm>
            <a:off x="353007" y="1587600"/>
            <a:ext cx="5303520" cy="166199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4400" dirty="0">
                <a:latin typeface="Arial" panose="020B0604020202020204" pitchFamily="34" charset="0"/>
                <a:cs typeface="Arial" panose="020B0604020202020204" pitchFamily="34" charset="0"/>
              </a:rPr>
              <a:t>Participant Observation </a:t>
            </a:r>
          </a:p>
        </p:txBody>
      </p:sp>
      <p:sp>
        <p:nvSpPr>
          <p:cNvPr id="5" name="TextBox 4">
            <a:extLst>
              <a:ext uri="{FF2B5EF4-FFF2-40B4-BE49-F238E27FC236}">
                <a16:creationId xmlns:a16="http://schemas.microsoft.com/office/drawing/2014/main" id="{52997921-D468-FB18-11A2-D838837F6EAC}"/>
              </a:ext>
            </a:extLst>
          </p:cNvPr>
          <p:cNvSpPr txBox="1"/>
          <p:nvPr/>
        </p:nvSpPr>
        <p:spPr>
          <a:xfrm>
            <a:off x="7003294" y="1587600"/>
            <a:ext cx="4478693" cy="1446550"/>
          </a:xfrm>
          <a:prstGeom prst="rect">
            <a:avLst/>
          </a:prstGeom>
          <a:noFill/>
        </p:spPr>
        <p:txBody>
          <a:bodyPr wrap="square" rtlCol="0">
            <a:spAutoFit/>
          </a:bodyPr>
          <a:lstStyle/>
          <a:p>
            <a:pPr algn="ctr"/>
            <a:r>
              <a:rPr lang="en-US" sz="4400" dirty="0">
                <a:latin typeface="Arial" panose="020B0604020202020204" pitchFamily="34" charset="0"/>
                <a:cs typeface="Arial" panose="020B0604020202020204" pitchFamily="34" charset="0"/>
              </a:rPr>
              <a:t>Structured Observation</a:t>
            </a:r>
          </a:p>
        </p:txBody>
      </p:sp>
      <p:sp>
        <p:nvSpPr>
          <p:cNvPr id="6" name="TextBox 5">
            <a:extLst>
              <a:ext uri="{FF2B5EF4-FFF2-40B4-BE49-F238E27FC236}">
                <a16:creationId xmlns:a16="http://schemas.microsoft.com/office/drawing/2014/main" id="{FB2D4C63-1D28-5307-66CB-317C6799F5DA}"/>
              </a:ext>
            </a:extLst>
          </p:cNvPr>
          <p:cNvSpPr txBox="1"/>
          <p:nvPr/>
        </p:nvSpPr>
        <p:spPr>
          <a:xfrm>
            <a:off x="1651050" y="3243137"/>
            <a:ext cx="2707433"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Qualitative Data collection methods</a:t>
            </a:r>
          </a:p>
        </p:txBody>
      </p:sp>
      <p:sp>
        <p:nvSpPr>
          <p:cNvPr id="7" name="TextBox 6">
            <a:extLst>
              <a:ext uri="{FF2B5EF4-FFF2-40B4-BE49-F238E27FC236}">
                <a16:creationId xmlns:a16="http://schemas.microsoft.com/office/drawing/2014/main" id="{8AA0FCAB-6A88-197E-8896-E065897B50FE}"/>
              </a:ext>
            </a:extLst>
          </p:cNvPr>
          <p:cNvSpPr txBox="1"/>
          <p:nvPr/>
        </p:nvSpPr>
        <p:spPr>
          <a:xfrm>
            <a:off x="7888923" y="3177520"/>
            <a:ext cx="2707433"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Quantitative Data collection methods</a:t>
            </a:r>
          </a:p>
        </p:txBody>
      </p:sp>
    </p:spTree>
    <p:extLst>
      <p:ext uri="{BB962C8B-B14F-4D97-AF65-F5344CB8AC3E}">
        <p14:creationId xmlns:p14="http://schemas.microsoft.com/office/powerpoint/2010/main" val="1325445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F21336B3-FC31-532E-3705-5006021EA314}"/>
              </a:ext>
            </a:extLst>
          </p:cNvPr>
          <p:cNvSpPr txBox="1">
            <a:spLocks/>
          </p:cNvSpPr>
          <p:nvPr/>
        </p:nvSpPr>
        <p:spPr>
          <a:xfrm>
            <a:off x="3713605" y="1769302"/>
            <a:ext cx="5695406" cy="1551194"/>
          </a:xfrm>
          <a:prstGeom prst="rect">
            <a:avLst/>
          </a:prstGeom>
          <a:solidFill>
            <a:schemeClr val="accent4">
              <a:lumMod val="20000"/>
              <a:lumOff val="80000"/>
            </a:schemeClr>
          </a:solid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dirty="0"/>
              <a:t>Observer gains firsthand knowledge by being in or around the social setting being investigated. </a:t>
            </a:r>
            <a:r>
              <a:rPr lang="en-US" sz="2400" i="1" dirty="0"/>
              <a:t>Zikmund (2000)</a:t>
            </a:r>
          </a:p>
        </p:txBody>
      </p:sp>
      <p:sp>
        <p:nvSpPr>
          <p:cNvPr id="3" name="Content Placeholder 3">
            <a:extLst>
              <a:ext uri="{FF2B5EF4-FFF2-40B4-BE49-F238E27FC236}">
                <a16:creationId xmlns:a16="http://schemas.microsoft.com/office/drawing/2014/main" id="{D91817C0-786B-1F9F-7C67-8E6F529E3886}"/>
              </a:ext>
            </a:extLst>
          </p:cNvPr>
          <p:cNvSpPr>
            <a:spLocks noGrp="1"/>
          </p:cNvSpPr>
          <p:nvPr>
            <p:ph type="title"/>
          </p:nvPr>
        </p:nvSpPr>
        <p:spPr>
          <a:xfrm>
            <a:off x="671804" y="374532"/>
            <a:ext cx="10515600" cy="1325563"/>
          </a:xfrm>
        </p:spPr>
        <p:txBody>
          <a:bodyPr>
            <a:normAutofit/>
          </a:bodyPr>
          <a:lstStyle/>
          <a:p>
            <a:pPr marL="0" indent="0" algn="ctr">
              <a:buNone/>
            </a:pP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Participant Observation </a:t>
            </a:r>
          </a:p>
        </p:txBody>
      </p:sp>
      <p:sp>
        <p:nvSpPr>
          <p:cNvPr id="4" name="TextBox 3">
            <a:extLst>
              <a:ext uri="{FF2B5EF4-FFF2-40B4-BE49-F238E27FC236}">
                <a16:creationId xmlns:a16="http://schemas.microsoft.com/office/drawing/2014/main" id="{B47BB35B-974E-0A42-EBF5-A942889EFF23}"/>
              </a:ext>
            </a:extLst>
          </p:cNvPr>
          <p:cNvSpPr txBox="1"/>
          <p:nvPr/>
        </p:nvSpPr>
        <p:spPr>
          <a:xfrm>
            <a:off x="8117632" y="3274329"/>
            <a:ext cx="3486493" cy="1200329"/>
          </a:xfrm>
          <a:prstGeom prst="rect">
            <a:avLst/>
          </a:prstGeom>
          <a:solidFill>
            <a:schemeClr val="accent6">
              <a:lumMod val="20000"/>
              <a:lumOff val="80000"/>
            </a:schemeClr>
          </a:solidFill>
        </p:spPr>
        <p:txBody>
          <a:bodyPr wrap="square" rtlCol="0">
            <a:spAutoFit/>
          </a:bodyPr>
          <a:lstStyle/>
          <a:p>
            <a:r>
              <a:rPr lang="en-US" sz="2400" dirty="0">
                <a:latin typeface="Arial" panose="020B0604020202020204" pitchFamily="34" charset="0"/>
                <a:cs typeface="Arial" panose="020B0604020202020204" pitchFamily="34" charset="0"/>
              </a:rPr>
              <a:t>’Not merely observing what is happening but also feeling it’</a:t>
            </a:r>
          </a:p>
        </p:txBody>
      </p:sp>
      <p:sp>
        <p:nvSpPr>
          <p:cNvPr id="5" name="TextBox 4">
            <a:extLst>
              <a:ext uri="{FF2B5EF4-FFF2-40B4-BE49-F238E27FC236}">
                <a16:creationId xmlns:a16="http://schemas.microsoft.com/office/drawing/2014/main" id="{9ED114E5-5591-6611-7F48-B837A07C7A6C}"/>
              </a:ext>
            </a:extLst>
          </p:cNvPr>
          <p:cNvSpPr txBox="1"/>
          <p:nvPr/>
        </p:nvSpPr>
        <p:spPr>
          <a:xfrm>
            <a:off x="8117632" y="4406231"/>
            <a:ext cx="2582758" cy="369332"/>
          </a:xfrm>
          <a:prstGeom prst="rect">
            <a:avLst/>
          </a:prstGeom>
          <a:solidFill>
            <a:schemeClr val="accent6">
              <a:lumMod val="20000"/>
              <a:lumOff val="80000"/>
            </a:schemeClr>
          </a:solidFill>
        </p:spPr>
        <p:txBody>
          <a:bodyPr wrap="none" rtlCol="0">
            <a:spAutoFit/>
          </a:bodyPr>
          <a:lstStyle/>
          <a:p>
            <a:r>
              <a:rPr lang="en-US" i="1" dirty="0">
                <a:latin typeface="Arial" panose="020B0604020202020204" pitchFamily="34" charset="0"/>
                <a:cs typeface="Arial" panose="020B0604020202020204" pitchFamily="34" charset="0"/>
              </a:rPr>
              <a:t>Gil and Johnson (2002)</a:t>
            </a:r>
          </a:p>
        </p:txBody>
      </p:sp>
      <p:sp>
        <p:nvSpPr>
          <p:cNvPr id="6" name="TextBox 5">
            <a:extLst>
              <a:ext uri="{FF2B5EF4-FFF2-40B4-BE49-F238E27FC236}">
                <a16:creationId xmlns:a16="http://schemas.microsoft.com/office/drawing/2014/main" id="{2B672977-A1C8-A2C0-DEE6-79D5834318E6}"/>
              </a:ext>
            </a:extLst>
          </p:cNvPr>
          <p:cNvSpPr txBox="1"/>
          <p:nvPr/>
        </p:nvSpPr>
        <p:spPr>
          <a:xfrm>
            <a:off x="678964" y="3621401"/>
            <a:ext cx="3549819" cy="1938992"/>
          </a:xfrm>
          <a:prstGeom prst="rect">
            <a:avLst/>
          </a:prstGeom>
          <a:solidFill>
            <a:schemeClr val="accent5">
              <a:lumMod val="20000"/>
              <a:lumOff val="80000"/>
            </a:schemeClr>
          </a:solidFill>
        </p:spPr>
        <p:txBody>
          <a:bodyPr wrap="square" rtlCol="0">
            <a:spAutoFit/>
          </a:bodyPr>
          <a:lstStyle/>
          <a:p>
            <a:r>
              <a:rPr lang="en-US" sz="2400" dirty="0">
                <a:latin typeface="Arial" panose="020B0604020202020204" pitchFamily="34" charset="0"/>
                <a:cs typeface="Arial" panose="020B0604020202020204" pitchFamily="34" charset="0"/>
              </a:rPr>
              <a:t>Requires a highly trained observer to increase validity and reliability. </a:t>
            </a:r>
          </a:p>
          <a:p>
            <a:r>
              <a:rPr lang="en-US" sz="2400" i="1" dirty="0" err="1">
                <a:latin typeface="Arial" panose="020B0604020202020204" pitchFamily="34" charset="0"/>
                <a:cs typeface="Arial" panose="020B0604020202020204" pitchFamily="34" charset="0"/>
              </a:rPr>
              <a:t>McCuen</a:t>
            </a:r>
            <a:r>
              <a:rPr lang="en-US" sz="2400" i="1" dirty="0">
                <a:latin typeface="Arial" panose="020B0604020202020204" pitchFamily="34" charset="0"/>
                <a:cs typeface="Arial" panose="020B0604020202020204" pitchFamily="34" charset="0"/>
              </a:rPr>
              <a:t> (1996)</a:t>
            </a:r>
          </a:p>
        </p:txBody>
      </p:sp>
    </p:spTree>
    <p:extLst>
      <p:ext uri="{BB962C8B-B14F-4D97-AF65-F5344CB8AC3E}">
        <p14:creationId xmlns:p14="http://schemas.microsoft.com/office/powerpoint/2010/main" val="4228413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7048-9716-A666-EA65-A19715A79CFF}"/>
              </a:ext>
            </a:extLst>
          </p:cNvPr>
          <p:cNvSpPr>
            <a:spLocks noGrp="1"/>
          </p:cNvSpPr>
          <p:nvPr>
            <p:ph type="title"/>
          </p:nvPr>
        </p:nvSpPr>
        <p:spPr>
          <a:xfrm>
            <a:off x="563318" y="2356295"/>
            <a:ext cx="11481847" cy="1325563"/>
          </a:xfrm>
        </p:spPr>
        <p:txBody>
          <a:bodyPr>
            <a:normAutofit fontScale="90000"/>
          </a:bodyPr>
          <a:lstStyle/>
          <a:p>
            <a:pPr algn="l" rtl="0" fontAlgn="base"/>
            <a:r>
              <a:rPr lang="en-US" b="1" dirty="0">
                <a:effectLst>
                  <a:outerShdw blurRad="38100" dist="38100" dir="2700000" algn="tl">
                    <a:srgbClr val="000000">
                      <a:alpha val="43137"/>
                    </a:srgbClr>
                  </a:outerShdw>
                </a:effectLst>
                <a:cs typeface="Calibri Light"/>
              </a:rPr>
              <a:t>Other considerations:</a:t>
            </a:r>
            <a:br>
              <a:rPr lang="en-US" dirty="0">
                <a:cs typeface="Calibri Light"/>
              </a:rPr>
            </a:br>
            <a:br>
              <a:rPr lang="en-US" sz="3600" dirty="0">
                <a:cs typeface="Calibri Light"/>
              </a:rPr>
            </a:br>
            <a:r>
              <a:rPr lang="en-US" sz="3600" dirty="0">
                <a:cs typeface="Calibri Light"/>
              </a:rPr>
              <a:t>*W</a:t>
            </a:r>
            <a:r>
              <a:rPr lang="en-US" sz="3600" i="0" u="none" strike="noStrike" dirty="0">
                <a:solidFill>
                  <a:srgbClr val="000000"/>
                </a:solidFill>
                <a:effectLst/>
              </a:rPr>
              <a:t>hat other areas should you consider about your observations and how you conduct yourselves</a:t>
            </a:r>
            <a:r>
              <a:rPr lang="en-US" sz="3600" i="0" dirty="0">
                <a:solidFill>
                  <a:srgbClr val="000000"/>
                </a:solidFill>
                <a:effectLst/>
              </a:rPr>
              <a:t>​?</a:t>
            </a:r>
            <a:br>
              <a:rPr lang="en-US" sz="3600" i="0" dirty="0">
                <a:solidFill>
                  <a:srgbClr val="000000"/>
                </a:solidFill>
                <a:effectLst/>
              </a:rPr>
            </a:br>
            <a:r>
              <a:rPr lang="en-US" sz="3600" i="0" dirty="0">
                <a:solidFill>
                  <a:srgbClr val="000000"/>
                </a:solidFill>
                <a:effectLst/>
              </a:rPr>
              <a:t>* T</a:t>
            </a:r>
            <a:r>
              <a:rPr lang="en-US" sz="3600" i="0" u="none" strike="noStrike" dirty="0">
                <a:solidFill>
                  <a:srgbClr val="000000"/>
                </a:solidFill>
                <a:effectLst/>
              </a:rPr>
              <a:t>hese observations are “snapshots” and can only give a narrow picture</a:t>
            </a:r>
            <a:r>
              <a:rPr lang="en-US" sz="3600" i="0" dirty="0">
                <a:solidFill>
                  <a:srgbClr val="000000"/>
                </a:solidFill>
                <a:effectLst/>
              </a:rPr>
              <a:t>​</a:t>
            </a:r>
            <a:br>
              <a:rPr lang="en-US" sz="3600" i="0" dirty="0">
                <a:solidFill>
                  <a:srgbClr val="000000"/>
                </a:solidFill>
                <a:effectLst/>
              </a:rPr>
            </a:br>
            <a:r>
              <a:rPr lang="en-US" sz="3600" i="0" dirty="0">
                <a:solidFill>
                  <a:srgbClr val="000000"/>
                </a:solidFill>
                <a:effectLst/>
              </a:rPr>
              <a:t>* We</a:t>
            </a:r>
            <a:r>
              <a:rPr lang="en-US" sz="3600" i="0" u="none" strike="noStrike" dirty="0">
                <a:solidFill>
                  <a:srgbClr val="000000"/>
                </a:solidFill>
                <a:effectLst/>
              </a:rPr>
              <a:t> are privileged observers, not inspectors</a:t>
            </a:r>
            <a:r>
              <a:rPr lang="en-US" sz="3600" i="0" dirty="0">
                <a:solidFill>
                  <a:srgbClr val="000000"/>
                </a:solidFill>
                <a:effectLst/>
              </a:rPr>
              <a:t>​</a:t>
            </a:r>
            <a:br>
              <a:rPr lang="en-US" b="0" i="0" dirty="0">
                <a:solidFill>
                  <a:srgbClr val="000000"/>
                </a:solidFill>
                <a:effectLst/>
                <a:latin typeface="Arial" panose="020B0604020202020204" pitchFamily="34" charset="0"/>
              </a:rPr>
            </a:br>
            <a:endParaRPr lang="en-US" dirty="0">
              <a:cs typeface="Calibri Light"/>
            </a:endParaRPr>
          </a:p>
        </p:txBody>
      </p:sp>
    </p:spTree>
    <p:extLst>
      <p:ext uri="{BB962C8B-B14F-4D97-AF65-F5344CB8AC3E}">
        <p14:creationId xmlns:p14="http://schemas.microsoft.com/office/powerpoint/2010/main" val="1493078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7048-9716-A666-EA65-A19715A79CFF}"/>
              </a:ext>
            </a:extLst>
          </p:cNvPr>
          <p:cNvSpPr>
            <a:spLocks noGrp="1"/>
          </p:cNvSpPr>
          <p:nvPr>
            <p:ph type="title"/>
          </p:nvPr>
        </p:nvSpPr>
        <p:spPr>
          <a:xfrm>
            <a:off x="2622183" y="262575"/>
            <a:ext cx="11481847" cy="1325563"/>
          </a:xfrm>
        </p:spPr>
        <p:txBody>
          <a:bodyPr>
            <a:normAutofit fontScale="90000"/>
          </a:bodyPr>
          <a:lstStyle/>
          <a:p>
            <a:pPr algn="l" rtl="0" fontAlgn="base"/>
            <a:r>
              <a:rPr lang="en-US" b="1" dirty="0">
                <a:effectLst>
                  <a:outerShdw blurRad="38100" dist="38100" dir="2700000" algn="tl">
                    <a:srgbClr val="000000">
                      <a:alpha val="43137"/>
                    </a:srgbClr>
                  </a:outerShdw>
                </a:effectLst>
                <a:cs typeface="Calibri Light"/>
              </a:rPr>
              <a:t>Kennedy’s Six Competing Concerns </a:t>
            </a:r>
            <a:br>
              <a:rPr lang="en-US" dirty="0">
                <a:cs typeface="Calibri Light"/>
              </a:rPr>
            </a:br>
            <a:br>
              <a:rPr lang="en-US" b="0" i="0" dirty="0">
                <a:solidFill>
                  <a:srgbClr val="000000"/>
                </a:solidFill>
                <a:effectLst/>
                <a:latin typeface="Arial" panose="020B0604020202020204" pitchFamily="34" charset="0"/>
              </a:rPr>
            </a:br>
            <a:endParaRPr lang="en-US" dirty="0">
              <a:cs typeface="Calibri Light"/>
            </a:endParaRPr>
          </a:p>
        </p:txBody>
      </p:sp>
      <p:pic>
        <p:nvPicPr>
          <p:cNvPr id="4" name="Picture 3">
            <a:extLst>
              <a:ext uri="{FF2B5EF4-FFF2-40B4-BE49-F238E27FC236}">
                <a16:creationId xmlns:a16="http://schemas.microsoft.com/office/drawing/2014/main" id="{4652204C-6D2A-0BA5-E6FE-2435B4730247}"/>
              </a:ext>
            </a:extLst>
          </p:cNvPr>
          <p:cNvPicPr>
            <a:picLocks noChangeAspect="1"/>
          </p:cNvPicPr>
          <p:nvPr/>
        </p:nvPicPr>
        <p:blipFill>
          <a:blip r:embed="rId3"/>
          <a:stretch>
            <a:fillRect/>
          </a:stretch>
        </p:blipFill>
        <p:spPr>
          <a:xfrm rot="21247041">
            <a:off x="303626" y="658783"/>
            <a:ext cx="2318557" cy="3328587"/>
          </a:xfrm>
          <a:prstGeom prst="rect">
            <a:avLst/>
          </a:prstGeom>
          <a:ln>
            <a:solidFill>
              <a:schemeClr val="accent1"/>
            </a:solidFill>
          </a:ln>
        </p:spPr>
      </p:pic>
      <p:pic>
        <p:nvPicPr>
          <p:cNvPr id="6" name="Picture 5">
            <a:extLst>
              <a:ext uri="{FF2B5EF4-FFF2-40B4-BE49-F238E27FC236}">
                <a16:creationId xmlns:a16="http://schemas.microsoft.com/office/drawing/2014/main" id="{7ADA9AE6-1779-5B16-83D5-92611FD07C42}"/>
              </a:ext>
            </a:extLst>
          </p:cNvPr>
          <p:cNvPicPr>
            <a:picLocks noChangeAspect="1"/>
          </p:cNvPicPr>
          <p:nvPr/>
        </p:nvPicPr>
        <p:blipFill>
          <a:blip r:embed="rId4"/>
          <a:stretch>
            <a:fillRect/>
          </a:stretch>
        </p:blipFill>
        <p:spPr>
          <a:xfrm rot="563573">
            <a:off x="778953" y="2468355"/>
            <a:ext cx="2106238" cy="3038030"/>
          </a:xfrm>
          <a:prstGeom prst="rect">
            <a:avLst/>
          </a:prstGeom>
          <a:ln>
            <a:solidFill>
              <a:schemeClr val="accent1"/>
            </a:solidFill>
          </a:ln>
        </p:spPr>
      </p:pic>
      <p:sp>
        <p:nvSpPr>
          <p:cNvPr id="8" name="TextBox 7">
            <a:extLst>
              <a:ext uri="{FF2B5EF4-FFF2-40B4-BE49-F238E27FC236}">
                <a16:creationId xmlns:a16="http://schemas.microsoft.com/office/drawing/2014/main" id="{C99762C3-E131-2079-44D1-D145219BF07C}"/>
              </a:ext>
            </a:extLst>
          </p:cNvPr>
          <p:cNvSpPr txBox="1"/>
          <p:nvPr/>
        </p:nvSpPr>
        <p:spPr>
          <a:xfrm>
            <a:off x="3349951" y="999858"/>
            <a:ext cx="8296885" cy="4524315"/>
          </a:xfrm>
          <a:prstGeom prst="rect">
            <a:avLst/>
          </a:prstGeom>
          <a:noFill/>
        </p:spPr>
        <p:txBody>
          <a:bodyPr wrap="square" rtlCol="0">
            <a:spAutoFit/>
          </a:bodyPr>
          <a:lstStyle/>
          <a:p>
            <a:r>
              <a:rPr lang="en-GB" sz="3200" dirty="0">
                <a:effectLst/>
                <a:latin typeface="Calibri" panose="020F0502020204030204" pitchFamily="34" charset="0"/>
                <a:ea typeface="DengXian" panose="02010600030101010101" pitchFamily="2" charset="-122"/>
                <a:cs typeface="Arial" panose="020B0604020202020204" pitchFamily="34" charset="0"/>
              </a:rPr>
              <a:t>This table aims to support student-teachers in developing an understanding of what they are observing in a classroom and to provide question stems and prompts in order to make the implicit, </a:t>
            </a:r>
            <a:r>
              <a:rPr lang="en-GB" sz="3200" i="1" dirty="0">
                <a:effectLst/>
                <a:latin typeface="Calibri" panose="020F0502020204030204" pitchFamily="34" charset="0"/>
                <a:ea typeface="DengXian" panose="02010600030101010101" pitchFamily="2" charset="-122"/>
                <a:cs typeface="Arial" panose="020B0604020202020204" pitchFamily="34" charset="0"/>
              </a:rPr>
              <a:t>explicit</a:t>
            </a:r>
            <a:r>
              <a:rPr lang="en-GB" sz="3200" dirty="0">
                <a:effectLst/>
                <a:latin typeface="Calibri" panose="020F0502020204030204" pitchFamily="34" charset="0"/>
                <a:ea typeface="DengXian" panose="02010600030101010101" pitchFamily="2" charset="-122"/>
                <a:cs typeface="Arial" panose="020B0604020202020204" pitchFamily="34" charset="0"/>
              </a:rPr>
              <a:t>.</a:t>
            </a:r>
          </a:p>
          <a:p>
            <a:endParaRPr lang="en-GB" sz="3200" dirty="0">
              <a:latin typeface="Calibri" panose="020F0502020204030204" pitchFamily="34" charset="0"/>
              <a:ea typeface="DengXian" panose="02010600030101010101" pitchFamily="2" charset="-122"/>
              <a:cs typeface="Arial" panose="020B0604020202020204" pitchFamily="34" charset="0"/>
            </a:endParaRPr>
          </a:p>
          <a:p>
            <a:r>
              <a:rPr lang="en-GB" sz="3200" dirty="0">
                <a:latin typeface="Calibri" panose="020F0502020204030204" pitchFamily="34" charset="0"/>
                <a:ea typeface="DengXian" panose="02010600030101010101" pitchFamily="2" charset="-122"/>
                <a:cs typeface="Arial" panose="020B0604020202020204" pitchFamily="34" charset="0"/>
              </a:rPr>
              <a:t>We can refer to this sheet when making our observations to see whether they hold relevance to the critical incident. </a:t>
            </a:r>
            <a:endParaRPr lang="en-GB" sz="3200" dirty="0"/>
          </a:p>
        </p:txBody>
      </p:sp>
    </p:spTree>
    <p:extLst>
      <p:ext uri="{BB962C8B-B14F-4D97-AF65-F5344CB8AC3E}">
        <p14:creationId xmlns:p14="http://schemas.microsoft.com/office/powerpoint/2010/main" val="289090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8240987-C4BD-FB47-B957-121A81DB8F99}"/>
              </a:ext>
            </a:extLst>
          </p:cNvPr>
          <p:cNvGraphicFramePr>
            <a:graphicFrameLocks noGrp="1"/>
          </p:cNvGraphicFramePr>
          <p:nvPr>
            <p:extLst>
              <p:ext uri="{D42A27DB-BD31-4B8C-83A1-F6EECF244321}">
                <p14:modId xmlns:p14="http://schemas.microsoft.com/office/powerpoint/2010/main" val="1037416474"/>
              </p:ext>
            </p:extLst>
          </p:nvPr>
        </p:nvGraphicFramePr>
        <p:xfrm>
          <a:off x="1798611" y="787498"/>
          <a:ext cx="8594777" cy="4536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1305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208A1E-4396-404D-28AC-D316F4EBE79C}"/>
              </a:ext>
            </a:extLst>
          </p:cNvPr>
          <p:cNvSpPr txBox="1"/>
          <p:nvPr/>
        </p:nvSpPr>
        <p:spPr>
          <a:xfrm>
            <a:off x="1902040" y="3525162"/>
            <a:ext cx="9079637" cy="1477328"/>
          </a:xfrm>
          <a:prstGeom prst="rect">
            <a:avLst/>
          </a:prstGeom>
          <a:noFill/>
        </p:spPr>
        <p:txBody>
          <a:bodyPr wrap="square" lIns="91440" tIns="45720" rIns="91440" bIns="45720" anchor="t">
            <a:spAutoFit/>
          </a:bodyPr>
          <a:lstStyle/>
          <a:p>
            <a:pPr algn="l"/>
            <a:r>
              <a:rPr lang="en-GB" dirty="0">
                <a:solidFill>
                  <a:srgbClr val="242424"/>
                </a:solidFill>
                <a:latin typeface="Calibri" panose="020F0502020204030204" pitchFamily="34" charset="0"/>
              </a:rPr>
              <a:t>EM Primary School </a:t>
            </a:r>
            <a:r>
              <a:rPr lang="en-GB" sz="1800" b="0" i="0" dirty="0">
                <a:solidFill>
                  <a:srgbClr val="242424"/>
                </a:solidFill>
                <a:effectLst/>
                <a:latin typeface="Calibri" panose="020F0502020204030204" pitchFamily="34" charset="0"/>
              </a:rPr>
              <a:t>St Thomas 8K - </a:t>
            </a:r>
            <a:r>
              <a:rPr lang="en-GB" sz="1800" b="0" i="0" u="sng" dirty="0">
                <a:solidFill>
                  <a:srgbClr val="0563C1"/>
                </a:solidFill>
                <a:effectLst/>
                <a:latin typeface="Calibri" panose="020F0502020204030204" pitchFamily="34" charset="0"/>
                <a:hlinkClick r:id="rId3" tooltip="Original URL: https://youtu.be/m9ZkxEvzbn0. Click or tap if you trust this link."/>
              </a:rPr>
              <a:t>https://youtu.be/m9ZkxEvzbn0</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Calibri" panose="020F0502020204030204" pitchFamily="34" charset="0"/>
              </a:rPr>
              <a:t>WM Primary School Lon Las 8K Class 1 – </a:t>
            </a:r>
            <a:r>
              <a:rPr lang="en-GB" sz="1800" b="0" i="0" u="sng" dirty="0">
                <a:solidFill>
                  <a:srgbClr val="0563C1"/>
                </a:solidFill>
                <a:effectLst/>
                <a:latin typeface="Calibri" panose="020F0502020204030204" pitchFamily="34" charset="0"/>
                <a:hlinkClick r:id="rId4" tooltip="Original URL: https://youtu.be/QRtVqJq20Ao. Click or tap if you trust this link."/>
              </a:rPr>
              <a:t>https://youtu.be/QRtVqJq20Ao</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Calibri" panose="020F0502020204030204" pitchFamily="34" charset="0"/>
              </a:rPr>
              <a:t>WM Primary School Lon Las 5.6K Class 2 – </a:t>
            </a:r>
            <a:r>
              <a:rPr lang="en-GB" sz="1800" b="0" i="0" u="sng" dirty="0">
                <a:solidFill>
                  <a:srgbClr val="0563C1"/>
                </a:solidFill>
                <a:effectLst/>
                <a:latin typeface="Calibri" panose="020F0502020204030204" pitchFamily="34" charset="0"/>
                <a:hlinkClick r:id="rId5" tooltip="Original URL: https://youtu.be/PE2fAAgT-_s. Click or tap if you trust this link."/>
              </a:rPr>
              <a:t>https://youtu.be/PE2fAAgT-_s</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Calibri" panose="020F0502020204030204" pitchFamily="34" charset="0"/>
              </a:rPr>
              <a:t>WM Primary School Lon Las 5.6K Class 3 – </a:t>
            </a:r>
            <a:r>
              <a:rPr lang="en-GB" sz="1800" b="0" i="0" u="sng" dirty="0">
                <a:solidFill>
                  <a:srgbClr val="0563C1"/>
                </a:solidFill>
                <a:effectLst/>
                <a:latin typeface="Calibri" panose="020F0502020204030204" pitchFamily="34" charset="0"/>
                <a:hlinkClick r:id="rId6" tooltip="Original URL: https://youtu.be/EEdKvXqQGf0. Click or tap if you trust this link."/>
              </a:rPr>
              <a:t>https://youtu.be/EEdKvXqQGf0</a:t>
            </a:r>
            <a:endParaRPr lang="en-GB" sz="1800" b="0" i="0" dirty="0">
              <a:solidFill>
                <a:srgbClr val="242424"/>
              </a:solidFill>
              <a:effectLst/>
              <a:latin typeface="Calibri" panose="020F0502020204030204" pitchFamily="34" charset="0"/>
            </a:endParaRPr>
          </a:p>
          <a:p>
            <a:pPr algn="l"/>
            <a:r>
              <a:rPr lang="en-GB" dirty="0">
                <a:solidFill>
                  <a:srgbClr val="242424"/>
                </a:solidFill>
                <a:latin typeface="Calibri"/>
                <a:cs typeface="Calibri"/>
              </a:rPr>
              <a:t>WM Secondary School </a:t>
            </a:r>
            <a:r>
              <a:rPr lang="en-GB" sz="1800" b="0" i="0" dirty="0" err="1">
                <a:solidFill>
                  <a:srgbClr val="242424"/>
                </a:solidFill>
                <a:effectLst/>
                <a:latin typeface="Calibri"/>
                <a:cs typeface="Calibri"/>
              </a:rPr>
              <a:t>Llanhari</a:t>
            </a:r>
            <a:r>
              <a:rPr lang="en-GB" sz="1800" b="0" i="0" dirty="0">
                <a:solidFill>
                  <a:srgbClr val="242424"/>
                </a:solidFill>
                <a:effectLst/>
                <a:latin typeface="Calibri"/>
                <a:cs typeface="Calibri"/>
              </a:rPr>
              <a:t>  5.6K - </a:t>
            </a:r>
            <a:r>
              <a:rPr lang="en-GB" sz="1800" b="0" i="0" u="sng" dirty="0">
                <a:solidFill>
                  <a:srgbClr val="0563C1"/>
                </a:solidFill>
                <a:effectLst/>
                <a:latin typeface="Calibri"/>
                <a:cs typeface="Calibri"/>
                <a:hlinkClick r:id="rId7" tooltip="Original URL: https://youtu.be/M4DXcp7F7zg. Click or tap if you trust this link."/>
              </a:rPr>
              <a:t>https://youtu.be/M4DXcp7F7zg</a:t>
            </a:r>
            <a:endParaRPr lang="en-GB" sz="1800" b="0" i="0" dirty="0">
              <a:solidFill>
                <a:srgbClr val="242424"/>
              </a:solidFill>
              <a:effectLst/>
              <a:latin typeface="Calibri"/>
              <a:cs typeface="Calibri"/>
            </a:endParaRPr>
          </a:p>
        </p:txBody>
      </p:sp>
      <p:sp>
        <p:nvSpPr>
          <p:cNvPr id="4" name="TextBox 3">
            <a:extLst>
              <a:ext uri="{FF2B5EF4-FFF2-40B4-BE49-F238E27FC236}">
                <a16:creationId xmlns:a16="http://schemas.microsoft.com/office/drawing/2014/main" id="{480710D3-D917-58C0-CE1E-9EEDD970CFCE}"/>
              </a:ext>
            </a:extLst>
          </p:cNvPr>
          <p:cNvSpPr txBox="1"/>
          <p:nvPr/>
        </p:nvSpPr>
        <p:spPr>
          <a:xfrm>
            <a:off x="417250" y="470517"/>
            <a:ext cx="10919534" cy="2862322"/>
          </a:xfrm>
          <a:prstGeom prst="rect">
            <a:avLst/>
          </a:prstGeom>
          <a:noFill/>
        </p:spPr>
        <p:txBody>
          <a:bodyPr wrap="square" rtlCol="0">
            <a:spAutoFit/>
          </a:bodyPr>
          <a:lstStyle/>
          <a:p>
            <a:pPr algn="ctr"/>
            <a:r>
              <a:rPr lang="en-GB" sz="3600" b="1" dirty="0">
                <a:highlight>
                  <a:srgbClr val="FF0000"/>
                </a:highlight>
              </a:rPr>
              <a:t>These links are for your confidential viewing purposes ONLY and must not be shared with anyone else.</a:t>
            </a:r>
          </a:p>
          <a:p>
            <a:pPr algn="ctr"/>
            <a:endParaRPr lang="en-GB" sz="3600" b="1" dirty="0"/>
          </a:p>
          <a:p>
            <a:pPr algn="ctr"/>
            <a:r>
              <a:rPr lang="en-GB" sz="3600" dirty="0"/>
              <a:t>The videos have been filmed using 360° technology to allow you to pan, tilt and zoom around the classroom.</a:t>
            </a:r>
          </a:p>
        </p:txBody>
      </p:sp>
    </p:spTree>
    <p:extLst>
      <p:ext uri="{BB962C8B-B14F-4D97-AF65-F5344CB8AC3E}">
        <p14:creationId xmlns:p14="http://schemas.microsoft.com/office/powerpoint/2010/main" val="379886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17E14-4FCD-048C-B711-CABC93BEDD30}"/>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6D6F0F74-09CA-5F78-7A10-EE44A2C164B7}"/>
              </a:ext>
            </a:extLst>
          </p:cNvPr>
          <p:cNvSpPr>
            <a:spLocks noGrp="1"/>
          </p:cNvSpPr>
          <p:nvPr>
            <p:ph idx="1"/>
          </p:nvPr>
        </p:nvSpPr>
        <p:spPr/>
        <p:txBody>
          <a:bodyPr/>
          <a:lstStyle/>
          <a:p>
            <a:r>
              <a:rPr lang="en-GB" sz="1600" dirty="0">
                <a:solidFill>
                  <a:srgbClr val="333333"/>
                </a:solidFill>
                <a:latin typeface="Open Sans" panose="020B0606030504020204" pitchFamily="34" charset="0"/>
              </a:rPr>
              <a:t>British Educational Research Association. (2018). </a:t>
            </a:r>
            <a:r>
              <a:rPr lang="en-GB" sz="1600" i="1" dirty="0">
                <a:solidFill>
                  <a:srgbClr val="333333"/>
                </a:solidFill>
                <a:latin typeface="Open Sans" panose="020B0606030504020204" pitchFamily="34" charset="0"/>
              </a:rPr>
              <a:t>Ethical guidelines for educational research</a:t>
            </a:r>
            <a:r>
              <a:rPr lang="en-GB" sz="1600" dirty="0">
                <a:solidFill>
                  <a:srgbClr val="333333"/>
                </a:solidFill>
                <a:latin typeface="Open Sans" panose="020B0606030504020204" pitchFamily="34" charset="0"/>
              </a:rPr>
              <a:t>. 4th </a:t>
            </a:r>
            <a:r>
              <a:rPr lang="en-GB" sz="1600" dirty="0" err="1">
                <a:solidFill>
                  <a:srgbClr val="333333"/>
                </a:solidFill>
                <a:latin typeface="Open Sans" panose="020B0606030504020204" pitchFamily="34" charset="0"/>
              </a:rPr>
              <a:t>edn</a:t>
            </a:r>
            <a:r>
              <a:rPr lang="en-GB" sz="1600" dirty="0">
                <a:solidFill>
                  <a:srgbClr val="333333"/>
                </a:solidFill>
                <a:latin typeface="Open Sans" panose="020B0606030504020204" pitchFamily="34" charset="0"/>
              </a:rPr>
              <a:t>. Available at: </a:t>
            </a:r>
            <a:r>
              <a:rPr lang="en-GB" sz="1600" u="sng" dirty="0">
                <a:solidFill>
                  <a:srgbClr val="0075AE"/>
                </a:solidFill>
                <a:latin typeface="Open Sans" panose="020B0606030504020204" pitchFamily="34" charset="0"/>
              </a:rPr>
              <a:t>https://www.bera.ac.uk/researchers-resources/publications/ethical-guidelines-for-educational-research-2018</a:t>
            </a:r>
            <a:r>
              <a:rPr lang="en-GB" sz="1600" dirty="0">
                <a:solidFill>
                  <a:srgbClr val="333333"/>
                </a:solidFill>
                <a:latin typeface="Open Sans" panose="020B0606030504020204" pitchFamily="34" charset="0"/>
              </a:rPr>
              <a:t> (Accessed: 17 August 2023).</a:t>
            </a:r>
          </a:p>
          <a:p>
            <a:pPr marL="0" indent="0">
              <a:buNone/>
            </a:pPr>
            <a:endParaRPr lang="en-GB" sz="1600" dirty="0">
              <a:solidFill>
                <a:srgbClr val="333333"/>
              </a:solidFill>
              <a:latin typeface="Open Sans" panose="020B0606030504020204" pitchFamily="34" charset="0"/>
            </a:endParaRPr>
          </a:p>
          <a:p>
            <a:r>
              <a:rPr lang="en-GB" sz="1600" dirty="0">
                <a:solidFill>
                  <a:srgbClr val="333333"/>
                </a:solidFill>
                <a:latin typeface="Open Sans" panose="020B0606030504020204" pitchFamily="34" charset="0"/>
              </a:rPr>
              <a:t>Kennedy, M. (2006). Knowledge and Vision in Teaching. Journal of Teacher Education, 57 (3): p.205</a:t>
            </a:r>
          </a:p>
          <a:p>
            <a:pPr marL="0" indent="0">
              <a:buNone/>
            </a:pPr>
            <a:endParaRPr lang="en-GB" sz="1600" dirty="0">
              <a:solidFill>
                <a:srgbClr val="333333"/>
              </a:solidFill>
              <a:latin typeface="Open Sans" panose="020B0606030504020204" pitchFamily="34" charset="0"/>
            </a:endParaRPr>
          </a:p>
          <a:p>
            <a:r>
              <a:rPr lang="en-GB" sz="1600" dirty="0">
                <a:solidFill>
                  <a:srgbClr val="333333"/>
                </a:solidFill>
                <a:latin typeface="Open Sans" panose="020B0606030504020204" pitchFamily="34" charset="0"/>
              </a:rPr>
              <a:t>Tripp, D. (2011). </a:t>
            </a:r>
            <a:r>
              <a:rPr lang="en-GB" sz="1600" i="1" dirty="0">
                <a:solidFill>
                  <a:srgbClr val="333333"/>
                </a:solidFill>
                <a:latin typeface="Open Sans" panose="020B0606030504020204" pitchFamily="34" charset="0"/>
              </a:rPr>
              <a:t>Critical Incidents in Teaching (Classic Edition): Developing professional judgement (1st ed.).</a:t>
            </a:r>
            <a:r>
              <a:rPr lang="en-GB" sz="1600" dirty="0">
                <a:solidFill>
                  <a:srgbClr val="333333"/>
                </a:solidFill>
                <a:latin typeface="Open Sans" panose="020B0606030504020204" pitchFamily="34" charset="0"/>
              </a:rPr>
              <a:t> UK, Routledge. </a:t>
            </a:r>
          </a:p>
        </p:txBody>
      </p:sp>
    </p:spTree>
    <p:extLst>
      <p:ext uri="{BB962C8B-B14F-4D97-AF65-F5344CB8AC3E}">
        <p14:creationId xmlns:p14="http://schemas.microsoft.com/office/powerpoint/2010/main" val="163928720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Menna Davies</DisplayName>
        <AccountId>1211</AccountId>
        <AccountType/>
      </UserInfo>
    </SharedWithUsers>
  </documentManagement>
</p:properties>
</file>

<file path=customXml/itemProps1.xml><?xml version="1.0" encoding="utf-8"?>
<ds:datastoreItem xmlns:ds="http://schemas.openxmlformats.org/officeDocument/2006/customXml" ds:itemID="{B975FFFA-BB14-4501-AF1E-8D7E2B96C1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129</TotalTime>
  <Words>1040</Words>
  <Application>Microsoft Office PowerPoint</Application>
  <PresentationFormat>Widescreen</PresentationFormat>
  <Paragraphs>86</Paragraphs>
  <Slides>13</Slides>
  <Notes>11</Notes>
  <HiddenSlides>0</HiddenSlides>
  <MMClips>0</MMClips>
  <ScaleCrop>false</ScaleCrop>
  <HeadingPairs>
    <vt:vector size="4" baseType="variant">
      <vt:variant>
        <vt:lpstr>Theme</vt:lpstr>
      </vt:variant>
      <vt:variant>
        <vt:i4>15</vt:i4>
      </vt:variant>
      <vt:variant>
        <vt:lpstr>Slide Titles</vt:lpstr>
      </vt:variant>
      <vt:variant>
        <vt:i4>13</vt:i4>
      </vt:variant>
    </vt:vector>
  </HeadingPairs>
  <TitlesOfParts>
    <vt:vector size="28" baseType="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Session Aims  and Overview</vt:lpstr>
      <vt:lpstr>PowerPoint Presentation</vt:lpstr>
      <vt:lpstr>The Steer</vt:lpstr>
      <vt:lpstr>PowerPoint Presentation</vt:lpstr>
      <vt:lpstr>Ethics and BERA​</vt:lpstr>
      <vt:lpstr>Observation research can be divided into two broad groups…</vt:lpstr>
      <vt:lpstr>Participant Observation </vt:lpstr>
      <vt:lpstr>Other considerations:  *What other areas should you consider about your observations and how you conduct yourselves​? * These observations are “snapshots” and can only give a narrow picture​ * We are privileged observers, not inspectors​ </vt:lpstr>
      <vt:lpstr>Kennedy’s Six Competing Concerns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Laura Emanuel</cp:lastModifiedBy>
  <cp:revision>179</cp:revision>
  <dcterms:created xsi:type="dcterms:W3CDTF">2021-03-09T15:35:42Z</dcterms:created>
  <dcterms:modified xsi:type="dcterms:W3CDTF">2023-09-20T15:10:59Z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