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0EE8A-040C-F9E4-6267-9210906C859F}" v="15" dt="2026-06-07T22:52:51.698"/>
    <p1510:client id="{25473F48-46AD-7AFC-93DC-3C75AD66EAD1}" v="992" dt="2026-06-05T23:08:57.037"/>
    <p1510:client id="{880E6BBF-C36D-9575-2307-955738B6C449}" v="18" dt="2026-06-06T00:53:36.516"/>
    <p1510:client id="{FF1F87A3-C2CC-8F29-C1B0-600DB5AF1E8C}" v="602" dt="2026-06-06T00:36:27.2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21D55A-8516-4348-AB44-426060CA8A6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3AC1AEB-7B15-48E2-A640-44A4F0F26A31}">
      <dgm:prSet/>
      <dgm:spPr/>
      <dgm:t>
        <a:bodyPr/>
        <a:lstStyle/>
        <a:p>
          <a:r>
            <a:rPr lang="en-GB"/>
            <a:t>The Fishbone Model, also known as the Cause &amp; Effect Model, is a framework used to  knowing the trigger and the root causes of problems. Instead of focusing only on visible behaviours, professionals analyse underlying factors contributing to the issue.</a:t>
          </a:r>
          <a:endParaRPr lang="en-US"/>
        </a:p>
      </dgm:t>
    </dgm:pt>
    <dgm:pt modelId="{FF69D967-F702-4101-A34F-FB8CD29093D7}" type="parTrans" cxnId="{8CAC87A0-C76C-44F2-806E-7AD28EB149C5}">
      <dgm:prSet/>
      <dgm:spPr/>
      <dgm:t>
        <a:bodyPr/>
        <a:lstStyle/>
        <a:p>
          <a:endParaRPr lang="en-US"/>
        </a:p>
      </dgm:t>
    </dgm:pt>
    <dgm:pt modelId="{A86F50FE-EE16-4543-98CC-3E594D2368B2}" type="sibTrans" cxnId="{8CAC87A0-C76C-44F2-806E-7AD28EB149C5}">
      <dgm:prSet/>
      <dgm:spPr/>
      <dgm:t>
        <a:bodyPr/>
        <a:lstStyle/>
        <a:p>
          <a:endParaRPr lang="en-US"/>
        </a:p>
      </dgm:t>
    </dgm:pt>
    <dgm:pt modelId="{C0B27105-3A03-4044-AE73-A623E7F152EC}">
      <dgm:prSet/>
      <dgm:spPr/>
      <dgm:t>
        <a:bodyPr/>
        <a:lstStyle/>
        <a:p>
          <a:r>
            <a:rPr lang="en-GB"/>
            <a:t>Application in Health and Social Care</a:t>
          </a:r>
          <a:endParaRPr lang="en-US"/>
        </a:p>
      </dgm:t>
    </dgm:pt>
    <dgm:pt modelId="{1144587F-C8E5-4ADD-A74B-DFB5ED07D908}" type="parTrans" cxnId="{E6082441-6E6A-429B-B052-AB5D4FCDAEBE}">
      <dgm:prSet/>
      <dgm:spPr/>
      <dgm:t>
        <a:bodyPr/>
        <a:lstStyle/>
        <a:p>
          <a:endParaRPr lang="en-US"/>
        </a:p>
      </dgm:t>
    </dgm:pt>
    <dgm:pt modelId="{7AA5E2A9-9AD7-4089-AD18-C2AFA0274217}" type="sibTrans" cxnId="{E6082441-6E6A-429B-B052-AB5D4FCDAEBE}">
      <dgm:prSet/>
      <dgm:spPr/>
      <dgm:t>
        <a:bodyPr/>
        <a:lstStyle/>
        <a:p>
          <a:endParaRPr lang="en-US"/>
        </a:p>
      </dgm:t>
    </dgm:pt>
    <dgm:pt modelId="{635549C4-8ED2-4B36-870B-E06B0CEF7014}">
      <dgm:prSet/>
      <dgm:spPr/>
      <dgm:t>
        <a:bodyPr/>
        <a:lstStyle/>
        <a:p>
          <a:r>
            <a:rPr lang="en-GB"/>
            <a:t>For young people in care, a behavioural issue may have several contributing causes:</a:t>
          </a:r>
          <a:endParaRPr lang="en-US"/>
        </a:p>
      </dgm:t>
    </dgm:pt>
    <dgm:pt modelId="{EAF5349F-AFF6-4D5D-987B-11B8E22691A1}" type="parTrans" cxnId="{4B9D82A2-5024-4789-882C-F819831053F1}">
      <dgm:prSet/>
      <dgm:spPr/>
      <dgm:t>
        <a:bodyPr/>
        <a:lstStyle/>
        <a:p>
          <a:endParaRPr lang="en-US"/>
        </a:p>
      </dgm:t>
    </dgm:pt>
    <dgm:pt modelId="{633B9141-1025-4D10-AF33-250DFF0F98E1}" type="sibTrans" cxnId="{4B9D82A2-5024-4789-882C-F819831053F1}">
      <dgm:prSet/>
      <dgm:spPr/>
      <dgm:t>
        <a:bodyPr/>
        <a:lstStyle/>
        <a:p>
          <a:endParaRPr lang="en-US"/>
        </a:p>
      </dgm:t>
    </dgm:pt>
    <dgm:pt modelId="{A08A915E-9739-4449-9F54-F948B062C769}">
      <dgm:prSet/>
      <dgm:spPr/>
      <dgm:t>
        <a:bodyPr/>
        <a:lstStyle/>
        <a:p>
          <a:r>
            <a:rPr lang="en-GB" b="1"/>
            <a:t>Problem </a:t>
          </a:r>
          <a:r>
            <a:rPr lang="en-GB"/>
            <a:t>                               </a:t>
          </a:r>
          <a:endParaRPr lang="en-US"/>
        </a:p>
      </dgm:t>
    </dgm:pt>
    <dgm:pt modelId="{4866E1DC-FB9B-4B4F-9438-E8E0588DEB44}" type="parTrans" cxnId="{EBE57BF0-CD45-4190-A3D7-DD203CA704DA}">
      <dgm:prSet/>
      <dgm:spPr/>
      <dgm:t>
        <a:bodyPr/>
        <a:lstStyle/>
        <a:p>
          <a:endParaRPr lang="en-US"/>
        </a:p>
      </dgm:t>
    </dgm:pt>
    <dgm:pt modelId="{0F38CB51-EDD3-4DF6-AF93-00C351E2C1C2}" type="sibTrans" cxnId="{EBE57BF0-CD45-4190-A3D7-DD203CA704DA}">
      <dgm:prSet/>
      <dgm:spPr/>
      <dgm:t>
        <a:bodyPr/>
        <a:lstStyle/>
        <a:p>
          <a:endParaRPr lang="en-US"/>
        </a:p>
      </dgm:t>
    </dgm:pt>
    <dgm:pt modelId="{646C5448-65D7-4F52-8BF8-616040A7A5E1}">
      <dgm:prSet/>
      <dgm:spPr/>
      <dgm:t>
        <a:bodyPr/>
        <a:lstStyle/>
        <a:p>
          <a:r>
            <a:rPr lang="en-GB"/>
            <a:t>Aggressive behaviour</a:t>
          </a:r>
          <a:endParaRPr lang="en-US"/>
        </a:p>
      </dgm:t>
    </dgm:pt>
    <dgm:pt modelId="{06A97D83-FA51-4559-AB79-427664C66ECA}" type="parTrans" cxnId="{2CD7670A-35EE-4C56-B3B8-5967D6623C59}">
      <dgm:prSet/>
      <dgm:spPr/>
      <dgm:t>
        <a:bodyPr/>
        <a:lstStyle/>
        <a:p>
          <a:endParaRPr lang="en-US"/>
        </a:p>
      </dgm:t>
    </dgm:pt>
    <dgm:pt modelId="{5CFDC6C8-CB2C-44FB-B44F-390E7761DC39}" type="sibTrans" cxnId="{2CD7670A-35EE-4C56-B3B8-5967D6623C59}">
      <dgm:prSet/>
      <dgm:spPr/>
      <dgm:t>
        <a:bodyPr/>
        <a:lstStyle/>
        <a:p>
          <a:endParaRPr lang="en-US"/>
        </a:p>
      </dgm:t>
    </dgm:pt>
    <dgm:pt modelId="{D8124761-BA2C-416D-BDCD-D9054809FA63}">
      <dgm:prSet/>
      <dgm:spPr/>
      <dgm:t>
        <a:bodyPr/>
        <a:lstStyle/>
        <a:p>
          <a:r>
            <a:rPr lang="en-GB"/>
            <a:t>Poor school attendance</a:t>
          </a:r>
          <a:endParaRPr lang="en-US"/>
        </a:p>
      </dgm:t>
    </dgm:pt>
    <dgm:pt modelId="{3E1D4CDB-011F-4782-AF84-4E803053CA75}" type="parTrans" cxnId="{0AF9B0B6-A477-43C2-9507-444CD3F64AC2}">
      <dgm:prSet/>
      <dgm:spPr/>
      <dgm:t>
        <a:bodyPr/>
        <a:lstStyle/>
        <a:p>
          <a:endParaRPr lang="en-US"/>
        </a:p>
      </dgm:t>
    </dgm:pt>
    <dgm:pt modelId="{8B012F2B-5128-4AAD-A44A-3CDCF41A5A62}" type="sibTrans" cxnId="{0AF9B0B6-A477-43C2-9507-444CD3F64AC2}">
      <dgm:prSet/>
      <dgm:spPr/>
      <dgm:t>
        <a:bodyPr/>
        <a:lstStyle/>
        <a:p>
          <a:endParaRPr lang="en-US"/>
        </a:p>
      </dgm:t>
    </dgm:pt>
    <dgm:pt modelId="{530F709D-216A-4F61-BAB0-E5FE3AD66386}">
      <dgm:prSet/>
      <dgm:spPr/>
      <dgm:t>
        <a:bodyPr/>
        <a:lstStyle/>
        <a:p>
          <a:r>
            <a:rPr lang="en-GB"/>
            <a:t>Withdrawal from support</a:t>
          </a:r>
          <a:endParaRPr lang="en-US"/>
        </a:p>
      </dgm:t>
    </dgm:pt>
    <dgm:pt modelId="{7BA2D47D-3C31-4457-9D28-DD56E4DC4EDE}" type="parTrans" cxnId="{FE8B1BA9-EE8C-4188-BFB3-55976C7772A3}">
      <dgm:prSet/>
      <dgm:spPr/>
      <dgm:t>
        <a:bodyPr/>
        <a:lstStyle/>
        <a:p>
          <a:endParaRPr lang="en-US"/>
        </a:p>
      </dgm:t>
    </dgm:pt>
    <dgm:pt modelId="{5EBEB9D6-23A2-47F8-9E18-726F1E040E6A}" type="sibTrans" cxnId="{FE8B1BA9-EE8C-4188-BFB3-55976C7772A3}">
      <dgm:prSet/>
      <dgm:spPr/>
      <dgm:t>
        <a:bodyPr/>
        <a:lstStyle/>
        <a:p>
          <a:endParaRPr lang="en-US"/>
        </a:p>
      </dgm:t>
    </dgm:pt>
    <dgm:pt modelId="{9ACD4EA1-8EE1-4D8A-8EFE-0F4243CE6A62}">
      <dgm:prSet/>
      <dgm:spPr/>
      <dgm:t>
        <a:bodyPr/>
        <a:lstStyle/>
        <a:p>
          <a:r>
            <a:rPr lang="en-GB" b="1"/>
            <a:t>Problem Caused</a:t>
          </a:r>
          <a:endParaRPr lang="en-US"/>
        </a:p>
      </dgm:t>
    </dgm:pt>
    <dgm:pt modelId="{AEA246E0-8039-4372-9F53-31897FA8835E}" type="parTrans" cxnId="{B1A9B49F-A87D-41E2-AD2A-8671D87125A1}">
      <dgm:prSet/>
      <dgm:spPr/>
      <dgm:t>
        <a:bodyPr/>
        <a:lstStyle/>
        <a:p>
          <a:endParaRPr lang="en-US"/>
        </a:p>
      </dgm:t>
    </dgm:pt>
    <dgm:pt modelId="{A44DBFCC-53A4-434B-86B3-D14B0146B5DC}" type="sibTrans" cxnId="{B1A9B49F-A87D-41E2-AD2A-8671D87125A1}">
      <dgm:prSet/>
      <dgm:spPr/>
      <dgm:t>
        <a:bodyPr/>
        <a:lstStyle/>
        <a:p>
          <a:endParaRPr lang="en-US"/>
        </a:p>
      </dgm:t>
    </dgm:pt>
    <dgm:pt modelId="{C0FB1716-3622-4E01-88EF-604D4A70A270}">
      <dgm:prSet/>
      <dgm:spPr/>
      <dgm:t>
        <a:bodyPr/>
        <a:lstStyle/>
        <a:p>
          <a:r>
            <a:rPr lang="en-GB"/>
            <a:t>Trauma, anxiety, placement instability</a:t>
          </a:r>
          <a:endParaRPr lang="en-US"/>
        </a:p>
      </dgm:t>
    </dgm:pt>
    <dgm:pt modelId="{C278317B-3A4F-4FD9-9BBF-DBC3ACB2F127}" type="parTrans" cxnId="{46DE6E42-8FDD-4188-886B-CA121216EE9B}">
      <dgm:prSet/>
      <dgm:spPr/>
      <dgm:t>
        <a:bodyPr/>
        <a:lstStyle/>
        <a:p>
          <a:endParaRPr lang="en-US"/>
        </a:p>
      </dgm:t>
    </dgm:pt>
    <dgm:pt modelId="{A9328D33-1D9B-4B2B-B1C5-CA8DE84A226A}" type="sibTrans" cxnId="{46DE6E42-8FDD-4188-886B-CA121216EE9B}">
      <dgm:prSet/>
      <dgm:spPr/>
      <dgm:t>
        <a:bodyPr/>
        <a:lstStyle/>
        <a:p>
          <a:endParaRPr lang="en-US"/>
        </a:p>
      </dgm:t>
    </dgm:pt>
    <dgm:pt modelId="{3C74E1D8-E830-4B50-AA4E-39F49547EC6B}">
      <dgm:prSet/>
      <dgm:spPr/>
      <dgm:t>
        <a:bodyPr/>
        <a:lstStyle/>
        <a:p>
          <a:r>
            <a:rPr lang="en-GB"/>
            <a:t>Bullying, mental health difficulties</a:t>
          </a:r>
          <a:endParaRPr lang="en-US"/>
        </a:p>
      </dgm:t>
    </dgm:pt>
    <dgm:pt modelId="{07EFA04B-A80D-49FE-9F93-5977000959D3}" type="parTrans" cxnId="{1149FB93-A40B-44A6-A28D-0D3CCC707484}">
      <dgm:prSet/>
      <dgm:spPr/>
      <dgm:t>
        <a:bodyPr/>
        <a:lstStyle/>
        <a:p>
          <a:endParaRPr lang="en-US"/>
        </a:p>
      </dgm:t>
    </dgm:pt>
    <dgm:pt modelId="{77F86ACC-9108-4433-A040-92114B4F9FC0}" type="sibTrans" cxnId="{1149FB93-A40B-44A6-A28D-0D3CCC707484}">
      <dgm:prSet/>
      <dgm:spPr/>
      <dgm:t>
        <a:bodyPr/>
        <a:lstStyle/>
        <a:p>
          <a:endParaRPr lang="en-US"/>
        </a:p>
      </dgm:t>
    </dgm:pt>
    <dgm:pt modelId="{41895541-2262-4596-B48A-34753DA1F78E}">
      <dgm:prSet/>
      <dgm:spPr/>
      <dgm:t>
        <a:bodyPr/>
        <a:lstStyle/>
        <a:p>
          <a:r>
            <a:rPr lang="en-GB"/>
            <a:t>Lack of trust, pass negative experiences</a:t>
          </a:r>
          <a:endParaRPr lang="en-US"/>
        </a:p>
      </dgm:t>
    </dgm:pt>
    <dgm:pt modelId="{8135EF8A-627C-420E-8C1E-035A6C0D5B89}" type="parTrans" cxnId="{356CBA10-4B1C-4343-8FC4-9945FD289B48}">
      <dgm:prSet/>
      <dgm:spPr/>
      <dgm:t>
        <a:bodyPr/>
        <a:lstStyle/>
        <a:p>
          <a:endParaRPr lang="en-US"/>
        </a:p>
      </dgm:t>
    </dgm:pt>
    <dgm:pt modelId="{033E5699-071E-4430-BD6C-DD744E08D311}" type="sibTrans" cxnId="{356CBA10-4B1C-4343-8FC4-9945FD289B48}">
      <dgm:prSet/>
      <dgm:spPr/>
      <dgm:t>
        <a:bodyPr/>
        <a:lstStyle/>
        <a:p>
          <a:endParaRPr lang="en-US"/>
        </a:p>
      </dgm:t>
    </dgm:pt>
    <dgm:pt modelId="{B423FBAB-4384-4319-99FE-2C891206C2E2}">
      <dgm:prSet/>
      <dgm:spPr/>
      <dgm:t>
        <a:bodyPr/>
        <a:lstStyle/>
        <a:p>
          <a:r>
            <a:rPr lang="en-GB"/>
            <a:t>Using structured models such as Fishbone Analysis helps practitioners:</a:t>
          </a:r>
          <a:endParaRPr lang="en-US"/>
        </a:p>
      </dgm:t>
    </dgm:pt>
    <dgm:pt modelId="{1833F08F-8C05-42A6-8C34-17D84C89091E}" type="parTrans" cxnId="{FEDFE39E-0FFB-4F49-BB6B-2DCF69DB028D}">
      <dgm:prSet/>
      <dgm:spPr/>
      <dgm:t>
        <a:bodyPr/>
        <a:lstStyle/>
        <a:p>
          <a:endParaRPr lang="en-US"/>
        </a:p>
      </dgm:t>
    </dgm:pt>
    <dgm:pt modelId="{C96317BF-056B-44B4-ACF5-A2CD23420EA9}" type="sibTrans" cxnId="{FEDFE39E-0FFB-4F49-BB6B-2DCF69DB028D}">
      <dgm:prSet/>
      <dgm:spPr/>
      <dgm:t>
        <a:bodyPr/>
        <a:lstStyle/>
        <a:p>
          <a:endParaRPr lang="en-US"/>
        </a:p>
      </dgm:t>
    </dgm:pt>
    <dgm:pt modelId="{42D90070-30B1-4855-AB88-8E4C3DC2F768}">
      <dgm:prSet/>
      <dgm:spPr/>
      <dgm:t>
        <a:bodyPr/>
        <a:lstStyle/>
        <a:p>
          <a:r>
            <a:rPr lang="en-GB"/>
            <a:t>Think critically</a:t>
          </a:r>
          <a:endParaRPr lang="en-US"/>
        </a:p>
      </dgm:t>
    </dgm:pt>
    <dgm:pt modelId="{327EDE27-C257-4735-8131-04F70926DACD}" type="parTrans" cxnId="{89FD1F74-5CD6-4407-9936-06F2935D6E75}">
      <dgm:prSet/>
      <dgm:spPr/>
      <dgm:t>
        <a:bodyPr/>
        <a:lstStyle/>
        <a:p>
          <a:endParaRPr lang="en-US"/>
        </a:p>
      </dgm:t>
    </dgm:pt>
    <dgm:pt modelId="{DE6B7B6E-08A0-4617-A358-170894B987F9}" type="sibTrans" cxnId="{89FD1F74-5CD6-4407-9936-06F2935D6E75}">
      <dgm:prSet/>
      <dgm:spPr/>
      <dgm:t>
        <a:bodyPr/>
        <a:lstStyle/>
        <a:p>
          <a:endParaRPr lang="en-US"/>
        </a:p>
      </dgm:t>
    </dgm:pt>
    <dgm:pt modelId="{A4C7C9B3-132F-44AC-BBE5-C3B75BB9C04E}">
      <dgm:prSet/>
      <dgm:spPr/>
      <dgm:t>
        <a:bodyPr/>
        <a:lstStyle/>
        <a:p>
          <a:r>
            <a:rPr lang="en-GB"/>
            <a:t>Avoid assumptions</a:t>
          </a:r>
          <a:endParaRPr lang="en-US"/>
        </a:p>
      </dgm:t>
    </dgm:pt>
    <dgm:pt modelId="{9E36E2C9-49FE-4651-A381-A22794963DC6}" type="parTrans" cxnId="{86FE9BC8-FFB7-49A4-951A-1E69253C256C}">
      <dgm:prSet/>
      <dgm:spPr/>
      <dgm:t>
        <a:bodyPr/>
        <a:lstStyle/>
        <a:p>
          <a:endParaRPr lang="en-US"/>
        </a:p>
      </dgm:t>
    </dgm:pt>
    <dgm:pt modelId="{945ACBB3-A9AD-44AE-9840-211C3DCC47F6}" type="sibTrans" cxnId="{86FE9BC8-FFB7-49A4-951A-1E69253C256C}">
      <dgm:prSet/>
      <dgm:spPr/>
      <dgm:t>
        <a:bodyPr/>
        <a:lstStyle/>
        <a:p>
          <a:endParaRPr lang="en-US"/>
        </a:p>
      </dgm:t>
    </dgm:pt>
    <dgm:pt modelId="{9C9476CC-B9E1-4480-A542-6525153A4676}">
      <dgm:prSet/>
      <dgm:spPr/>
      <dgm:t>
        <a:bodyPr/>
        <a:lstStyle/>
        <a:p>
          <a:r>
            <a:rPr lang="en-GB"/>
            <a:t>Improve decision-making</a:t>
          </a:r>
          <a:endParaRPr lang="en-US"/>
        </a:p>
      </dgm:t>
    </dgm:pt>
    <dgm:pt modelId="{E8419344-B486-4BC2-9E05-31578203F2D6}" type="parTrans" cxnId="{04EDA52E-90A1-4521-ACB2-58D36F036FAE}">
      <dgm:prSet/>
      <dgm:spPr/>
      <dgm:t>
        <a:bodyPr/>
        <a:lstStyle/>
        <a:p>
          <a:endParaRPr lang="en-US"/>
        </a:p>
      </dgm:t>
    </dgm:pt>
    <dgm:pt modelId="{D915A62D-D773-455A-A9C3-9C7B8BB47D52}" type="sibTrans" cxnId="{04EDA52E-90A1-4521-ACB2-58D36F036FAE}">
      <dgm:prSet/>
      <dgm:spPr/>
      <dgm:t>
        <a:bodyPr/>
        <a:lstStyle/>
        <a:p>
          <a:endParaRPr lang="en-US"/>
        </a:p>
      </dgm:t>
    </dgm:pt>
    <dgm:pt modelId="{3DC755C4-EB1C-422C-8011-75B81FABBB88}">
      <dgm:prSet/>
      <dgm:spPr/>
      <dgm:t>
        <a:bodyPr/>
        <a:lstStyle/>
        <a:p>
          <a:r>
            <a:rPr lang="en-GB"/>
            <a:t>Develop person-centred interventions</a:t>
          </a:r>
          <a:endParaRPr lang="en-US"/>
        </a:p>
      </dgm:t>
    </dgm:pt>
    <dgm:pt modelId="{4E58A411-624E-451E-8F1D-A733C47D12A6}" type="parTrans" cxnId="{03701E45-B7E4-4086-BA72-CCAF0DAB08DC}">
      <dgm:prSet/>
      <dgm:spPr/>
      <dgm:t>
        <a:bodyPr/>
        <a:lstStyle/>
        <a:p>
          <a:endParaRPr lang="en-US"/>
        </a:p>
      </dgm:t>
    </dgm:pt>
    <dgm:pt modelId="{51907FDD-828D-45F5-B35C-5F556FD828D7}" type="sibTrans" cxnId="{03701E45-B7E4-4086-BA72-CCAF0DAB08DC}">
      <dgm:prSet/>
      <dgm:spPr/>
      <dgm:t>
        <a:bodyPr/>
        <a:lstStyle/>
        <a:p>
          <a:endParaRPr lang="en-US"/>
        </a:p>
      </dgm:t>
    </dgm:pt>
    <dgm:pt modelId="{C9EC2F6E-D502-4BD5-86AE-67B30FF18186}">
      <dgm:prSet/>
      <dgm:spPr/>
      <dgm:t>
        <a:bodyPr/>
        <a:lstStyle/>
        <a:p>
          <a:r>
            <a:rPr lang="en-GB"/>
            <a:t>This model supports reflective practice and multi-agency collaboration, which are both essential within professional care settings</a:t>
          </a:r>
          <a:r>
            <a:rPr lang="en-GB" b="1"/>
            <a:t> (Care Learning, 2023).</a:t>
          </a:r>
          <a:endParaRPr lang="en-US"/>
        </a:p>
      </dgm:t>
    </dgm:pt>
    <dgm:pt modelId="{D055D5FD-BEF8-4EAD-87FC-2E466EE3B901}" type="parTrans" cxnId="{FEBD997D-3536-4764-AD43-1E10D9813F3D}">
      <dgm:prSet/>
      <dgm:spPr/>
      <dgm:t>
        <a:bodyPr/>
        <a:lstStyle/>
        <a:p>
          <a:endParaRPr lang="en-US"/>
        </a:p>
      </dgm:t>
    </dgm:pt>
    <dgm:pt modelId="{BE2FAE59-560A-4FCF-A9BE-25AE8839478B}" type="sibTrans" cxnId="{FEBD997D-3536-4764-AD43-1E10D9813F3D}">
      <dgm:prSet/>
      <dgm:spPr/>
      <dgm:t>
        <a:bodyPr/>
        <a:lstStyle/>
        <a:p>
          <a:endParaRPr lang="en-US"/>
        </a:p>
      </dgm:t>
    </dgm:pt>
    <dgm:pt modelId="{7FE444C2-EA62-4624-BEAE-C5FB19D2CAE1}">
      <dgm:prSet/>
      <dgm:spPr/>
      <dgm:t>
        <a:bodyPr/>
        <a:lstStyle/>
        <a:p>
          <a:r>
            <a:rPr lang="en-GB" b="1"/>
            <a:t>(Care Learning, 2023)</a:t>
          </a:r>
          <a:endParaRPr lang="en-US"/>
        </a:p>
      </dgm:t>
    </dgm:pt>
    <dgm:pt modelId="{038D21F1-2473-4AC9-9B3F-8C4F6F335D66}" type="parTrans" cxnId="{8213B6B7-C558-4BCC-9F1A-7307D53BF52D}">
      <dgm:prSet/>
      <dgm:spPr/>
      <dgm:t>
        <a:bodyPr/>
        <a:lstStyle/>
        <a:p>
          <a:endParaRPr lang="en-US"/>
        </a:p>
      </dgm:t>
    </dgm:pt>
    <dgm:pt modelId="{1FAADAE6-71DF-4B02-B661-6FF33350922B}" type="sibTrans" cxnId="{8213B6B7-C558-4BCC-9F1A-7307D53BF52D}">
      <dgm:prSet/>
      <dgm:spPr/>
      <dgm:t>
        <a:bodyPr/>
        <a:lstStyle/>
        <a:p>
          <a:endParaRPr lang="en-US"/>
        </a:p>
      </dgm:t>
    </dgm:pt>
    <dgm:pt modelId="{4362B4ED-5951-4A3D-85B5-638365F828A2}" type="pres">
      <dgm:prSet presAssocID="{2721D55A-8516-4348-AB44-426060CA8A69}" presName="Name0" presStyleCnt="0">
        <dgm:presLayoutVars>
          <dgm:dir/>
          <dgm:resizeHandles val="exact"/>
        </dgm:presLayoutVars>
      </dgm:prSet>
      <dgm:spPr/>
    </dgm:pt>
    <dgm:pt modelId="{71E3BAC0-CCC4-478C-93DC-EEF4C0011FDB}" type="pres">
      <dgm:prSet presAssocID="{63AC1AEB-7B15-48E2-A640-44A4F0F26A31}" presName="node" presStyleLbl="node1" presStyleIdx="0" presStyleCnt="18">
        <dgm:presLayoutVars>
          <dgm:bulletEnabled val="1"/>
        </dgm:presLayoutVars>
      </dgm:prSet>
      <dgm:spPr/>
    </dgm:pt>
    <dgm:pt modelId="{6987A856-509F-46AB-96D1-67B5BF989BFF}" type="pres">
      <dgm:prSet presAssocID="{A86F50FE-EE16-4543-98CC-3E594D2368B2}" presName="sibTrans" presStyleLbl="sibTrans1D1" presStyleIdx="0" presStyleCnt="17"/>
      <dgm:spPr/>
    </dgm:pt>
    <dgm:pt modelId="{99D03D6D-8C1F-43B2-8D7C-E3AE26144249}" type="pres">
      <dgm:prSet presAssocID="{A86F50FE-EE16-4543-98CC-3E594D2368B2}" presName="connectorText" presStyleLbl="sibTrans1D1" presStyleIdx="0" presStyleCnt="17"/>
      <dgm:spPr/>
    </dgm:pt>
    <dgm:pt modelId="{8E0B7F2B-FE62-4509-B642-39B9766A1DF9}" type="pres">
      <dgm:prSet presAssocID="{C0B27105-3A03-4044-AE73-A623E7F152EC}" presName="node" presStyleLbl="node1" presStyleIdx="1" presStyleCnt="18">
        <dgm:presLayoutVars>
          <dgm:bulletEnabled val="1"/>
        </dgm:presLayoutVars>
      </dgm:prSet>
      <dgm:spPr/>
    </dgm:pt>
    <dgm:pt modelId="{AF278C14-8286-4A1E-8444-8CAD0CA7E0CB}" type="pres">
      <dgm:prSet presAssocID="{7AA5E2A9-9AD7-4089-AD18-C2AFA0274217}" presName="sibTrans" presStyleLbl="sibTrans1D1" presStyleIdx="1" presStyleCnt="17"/>
      <dgm:spPr/>
    </dgm:pt>
    <dgm:pt modelId="{BDF8159D-1335-4C54-BA10-7DC089DBD4DB}" type="pres">
      <dgm:prSet presAssocID="{7AA5E2A9-9AD7-4089-AD18-C2AFA0274217}" presName="connectorText" presStyleLbl="sibTrans1D1" presStyleIdx="1" presStyleCnt="17"/>
      <dgm:spPr/>
    </dgm:pt>
    <dgm:pt modelId="{7F9632DB-8E7B-40F3-86B1-A65FB3DD00B1}" type="pres">
      <dgm:prSet presAssocID="{635549C4-8ED2-4B36-870B-E06B0CEF7014}" presName="node" presStyleLbl="node1" presStyleIdx="2" presStyleCnt="18">
        <dgm:presLayoutVars>
          <dgm:bulletEnabled val="1"/>
        </dgm:presLayoutVars>
      </dgm:prSet>
      <dgm:spPr/>
    </dgm:pt>
    <dgm:pt modelId="{C49D0783-91C1-4D05-8DFD-71910B43E1B1}" type="pres">
      <dgm:prSet presAssocID="{633B9141-1025-4D10-AF33-250DFF0F98E1}" presName="sibTrans" presStyleLbl="sibTrans1D1" presStyleIdx="2" presStyleCnt="17"/>
      <dgm:spPr/>
    </dgm:pt>
    <dgm:pt modelId="{D3333485-02DF-49CC-AF6F-0E39A9EE49ED}" type="pres">
      <dgm:prSet presAssocID="{633B9141-1025-4D10-AF33-250DFF0F98E1}" presName="connectorText" presStyleLbl="sibTrans1D1" presStyleIdx="2" presStyleCnt="17"/>
      <dgm:spPr/>
    </dgm:pt>
    <dgm:pt modelId="{08871BEE-5AEF-4615-BB13-30F6CE7EA3ED}" type="pres">
      <dgm:prSet presAssocID="{A08A915E-9739-4449-9F54-F948B062C769}" presName="node" presStyleLbl="node1" presStyleIdx="3" presStyleCnt="18">
        <dgm:presLayoutVars>
          <dgm:bulletEnabled val="1"/>
        </dgm:presLayoutVars>
      </dgm:prSet>
      <dgm:spPr/>
    </dgm:pt>
    <dgm:pt modelId="{B56D4CAB-EE2E-457F-AE7A-77E0BC9166BE}" type="pres">
      <dgm:prSet presAssocID="{0F38CB51-EDD3-4DF6-AF93-00C351E2C1C2}" presName="sibTrans" presStyleLbl="sibTrans1D1" presStyleIdx="3" presStyleCnt="17"/>
      <dgm:spPr/>
    </dgm:pt>
    <dgm:pt modelId="{6DD05437-E2EB-4908-8B04-58FC0FB38E9D}" type="pres">
      <dgm:prSet presAssocID="{0F38CB51-EDD3-4DF6-AF93-00C351E2C1C2}" presName="connectorText" presStyleLbl="sibTrans1D1" presStyleIdx="3" presStyleCnt="17"/>
      <dgm:spPr/>
    </dgm:pt>
    <dgm:pt modelId="{99DBD73A-FF30-4FBF-9FF9-289BC58A5AFF}" type="pres">
      <dgm:prSet presAssocID="{646C5448-65D7-4F52-8BF8-616040A7A5E1}" presName="node" presStyleLbl="node1" presStyleIdx="4" presStyleCnt="18">
        <dgm:presLayoutVars>
          <dgm:bulletEnabled val="1"/>
        </dgm:presLayoutVars>
      </dgm:prSet>
      <dgm:spPr/>
    </dgm:pt>
    <dgm:pt modelId="{47320888-9FB5-419A-92DF-E84A5CE3B613}" type="pres">
      <dgm:prSet presAssocID="{5CFDC6C8-CB2C-44FB-B44F-390E7761DC39}" presName="sibTrans" presStyleLbl="sibTrans1D1" presStyleIdx="4" presStyleCnt="17"/>
      <dgm:spPr/>
    </dgm:pt>
    <dgm:pt modelId="{6602B5B9-8D63-4CDB-8C84-4095E1BF9567}" type="pres">
      <dgm:prSet presAssocID="{5CFDC6C8-CB2C-44FB-B44F-390E7761DC39}" presName="connectorText" presStyleLbl="sibTrans1D1" presStyleIdx="4" presStyleCnt="17"/>
      <dgm:spPr/>
    </dgm:pt>
    <dgm:pt modelId="{A291A401-5D38-4437-BD44-C4337A2418C8}" type="pres">
      <dgm:prSet presAssocID="{D8124761-BA2C-416D-BDCD-D9054809FA63}" presName="node" presStyleLbl="node1" presStyleIdx="5" presStyleCnt="18">
        <dgm:presLayoutVars>
          <dgm:bulletEnabled val="1"/>
        </dgm:presLayoutVars>
      </dgm:prSet>
      <dgm:spPr/>
    </dgm:pt>
    <dgm:pt modelId="{D5F72FB0-4325-4D8F-A8E5-4535800B3085}" type="pres">
      <dgm:prSet presAssocID="{8B012F2B-5128-4AAD-A44A-3CDCF41A5A62}" presName="sibTrans" presStyleLbl="sibTrans1D1" presStyleIdx="5" presStyleCnt="17"/>
      <dgm:spPr/>
    </dgm:pt>
    <dgm:pt modelId="{7133DB1B-AB00-4B8D-A599-244C6037FFB3}" type="pres">
      <dgm:prSet presAssocID="{8B012F2B-5128-4AAD-A44A-3CDCF41A5A62}" presName="connectorText" presStyleLbl="sibTrans1D1" presStyleIdx="5" presStyleCnt="17"/>
      <dgm:spPr/>
    </dgm:pt>
    <dgm:pt modelId="{A7A16733-ABBE-4946-A413-A65229AC900C}" type="pres">
      <dgm:prSet presAssocID="{530F709D-216A-4F61-BAB0-E5FE3AD66386}" presName="node" presStyleLbl="node1" presStyleIdx="6" presStyleCnt="18">
        <dgm:presLayoutVars>
          <dgm:bulletEnabled val="1"/>
        </dgm:presLayoutVars>
      </dgm:prSet>
      <dgm:spPr/>
    </dgm:pt>
    <dgm:pt modelId="{917BDECB-960D-4335-B8C9-0496644C6343}" type="pres">
      <dgm:prSet presAssocID="{5EBEB9D6-23A2-47F8-9E18-726F1E040E6A}" presName="sibTrans" presStyleLbl="sibTrans1D1" presStyleIdx="6" presStyleCnt="17"/>
      <dgm:spPr/>
    </dgm:pt>
    <dgm:pt modelId="{27DBA269-63DC-4F43-A793-88FA2F9CFAD9}" type="pres">
      <dgm:prSet presAssocID="{5EBEB9D6-23A2-47F8-9E18-726F1E040E6A}" presName="connectorText" presStyleLbl="sibTrans1D1" presStyleIdx="6" presStyleCnt="17"/>
      <dgm:spPr/>
    </dgm:pt>
    <dgm:pt modelId="{3F01F0D3-31E4-4469-9F1B-46C6CEB4DEDA}" type="pres">
      <dgm:prSet presAssocID="{9ACD4EA1-8EE1-4D8A-8EFE-0F4243CE6A62}" presName="node" presStyleLbl="node1" presStyleIdx="7" presStyleCnt="18">
        <dgm:presLayoutVars>
          <dgm:bulletEnabled val="1"/>
        </dgm:presLayoutVars>
      </dgm:prSet>
      <dgm:spPr/>
    </dgm:pt>
    <dgm:pt modelId="{9A10BA6F-C567-4B9B-BCB9-E3670C30847A}" type="pres">
      <dgm:prSet presAssocID="{A44DBFCC-53A4-434B-86B3-D14B0146B5DC}" presName="sibTrans" presStyleLbl="sibTrans1D1" presStyleIdx="7" presStyleCnt="17"/>
      <dgm:spPr/>
    </dgm:pt>
    <dgm:pt modelId="{33A383EF-1C34-4EEF-B981-A92463A9E86D}" type="pres">
      <dgm:prSet presAssocID="{A44DBFCC-53A4-434B-86B3-D14B0146B5DC}" presName="connectorText" presStyleLbl="sibTrans1D1" presStyleIdx="7" presStyleCnt="17"/>
      <dgm:spPr/>
    </dgm:pt>
    <dgm:pt modelId="{C429C531-067F-4C3A-8749-E2014086575D}" type="pres">
      <dgm:prSet presAssocID="{C0FB1716-3622-4E01-88EF-604D4A70A270}" presName="node" presStyleLbl="node1" presStyleIdx="8" presStyleCnt="18">
        <dgm:presLayoutVars>
          <dgm:bulletEnabled val="1"/>
        </dgm:presLayoutVars>
      </dgm:prSet>
      <dgm:spPr/>
    </dgm:pt>
    <dgm:pt modelId="{2EC16C95-ED63-4149-8934-367A7AD2BC58}" type="pres">
      <dgm:prSet presAssocID="{A9328D33-1D9B-4B2B-B1C5-CA8DE84A226A}" presName="sibTrans" presStyleLbl="sibTrans1D1" presStyleIdx="8" presStyleCnt="17"/>
      <dgm:spPr/>
    </dgm:pt>
    <dgm:pt modelId="{3520CB58-DCB3-49E0-8E1F-3716BDE39984}" type="pres">
      <dgm:prSet presAssocID="{A9328D33-1D9B-4B2B-B1C5-CA8DE84A226A}" presName="connectorText" presStyleLbl="sibTrans1D1" presStyleIdx="8" presStyleCnt="17"/>
      <dgm:spPr/>
    </dgm:pt>
    <dgm:pt modelId="{79B96549-90C9-4898-B239-6714DFFC279F}" type="pres">
      <dgm:prSet presAssocID="{3C74E1D8-E830-4B50-AA4E-39F49547EC6B}" presName="node" presStyleLbl="node1" presStyleIdx="9" presStyleCnt="18">
        <dgm:presLayoutVars>
          <dgm:bulletEnabled val="1"/>
        </dgm:presLayoutVars>
      </dgm:prSet>
      <dgm:spPr/>
    </dgm:pt>
    <dgm:pt modelId="{85079710-850D-4D48-BC80-639B9D75BAF9}" type="pres">
      <dgm:prSet presAssocID="{77F86ACC-9108-4433-A040-92114B4F9FC0}" presName="sibTrans" presStyleLbl="sibTrans1D1" presStyleIdx="9" presStyleCnt="17"/>
      <dgm:spPr/>
    </dgm:pt>
    <dgm:pt modelId="{BFF03EF7-3C33-43DA-8736-C072B317CEC7}" type="pres">
      <dgm:prSet presAssocID="{77F86ACC-9108-4433-A040-92114B4F9FC0}" presName="connectorText" presStyleLbl="sibTrans1D1" presStyleIdx="9" presStyleCnt="17"/>
      <dgm:spPr/>
    </dgm:pt>
    <dgm:pt modelId="{526C3E3F-9B23-4D37-851E-BC536869B573}" type="pres">
      <dgm:prSet presAssocID="{41895541-2262-4596-B48A-34753DA1F78E}" presName="node" presStyleLbl="node1" presStyleIdx="10" presStyleCnt="18">
        <dgm:presLayoutVars>
          <dgm:bulletEnabled val="1"/>
        </dgm:presLayoutVars>
      </dgm:prSet>
      <dgm:spPr/>
    </dgm:pt>
    <dgm:pt modelId="{572612A1-91EB-4DC6-8D4E-8958C33714EF}" type="pres">
      <dgm:prSet presAssocID="{033E5699-071E-4430-BD6C-DD744E08D311}" presName="sibTrans" presStyleLbl="sibTrans1D1" presStyleIdx="10" presStyleCnt="17"/>
      <dgm:spPr/>
    </dgm:pt>
    <dgm:pt modelId="{BEDB5492-97E2-4D4B-A7CC-455CB1A1F494}" type="pres">
      <dgm:prSet presAssocID="{033E5699-071E-4430-BD6C-DD744E08D311}" presName="connectorText" presStyleLbl="sibTrans1D1" presStyleIdx="10" presStyleCnt="17"/>
      <dgm:spPr/>
    </dgm:pt>
    <dgm:pt modelId="{EFD2149C-3772-49E8-A7FD-82B983DC1B6D}" type="pres">
      <dgm:prSet presAssocID="{B423FBAB-4384-4319-99FE-2C891206C2E2}" presName="node" presStyleLbl="node1" presStyleIdx="11" presStyleCnt="18">
        <dgm:presLayoutVars>
          <dgm:bulletEnabled val="1"/>
        </dgm:presLayoutVars>
      </dgm:prSet>
      <dgm:spPr/>
    </dgm:pt>
    <dgm:pt modelId="{097454A7-54E0-4B8D-A209-6D63FE979D69}" type="pres">
      <dgm:prSet presAssocID="{C96317BF-056B-44B4-ACF5-A2CD23420EA9}" presName="sibTrans" presStyleLbl="sibTrans1D1" presStyleIdx="11" presStyleCnt="17"/>
      <dgm:spPr/>
    </dgm:pt>
    <dgm:pt modelId="{0365F893-07A1-4020-AA1D-6A7150137C5E}" type="pres">
      <dgm:prSet presAssocID="{C96317BF-056B-44B4-ACF5-A2CD23420EA9}" presName="connectorText" presStyleLbl="sibTrans1D1" presStyleIdx="11" presStyleCnt="17"/>
      <dgm:spPr/>
    </dgm:pt>
    <dgm:pt modelId="{D081D34C-4F06-44F9-826B-E08D7EF427E8}" type="pres">
      <dgm:prSet presAssocID="{42D90070-30B1-4855-AB88-8E4C3DC2F768}" presName="node" presStyleLbl="node1" presStyleIdx="12" presStyleCnt="18">
        <dgm:presLayoutVars>
          <dgm:bulletEnabled val="1"/>
        </dgm:presLayoutVars>
      </dgm:prSet>
      <dgm:spPr/>
    </dgm:pt>
    <dgm:pt modelId="{204C586A-38C3-49E1-8571-BA2C836898CB}" type="pres">
      <dgm:prSet presAssocID="{DE6B7B6E-08A0-4617-A358-170894B987F9}" presName="sibTrans" presStyleLbl="sibTrans1D1" presStyleIdx="12" presStyleCnt="17"/>
      <dgm:spPr/>
    </dgm:pt>
    <dgm:pt modelId="{ED550DEF-13E7-4A81-8E80-F509C57D416A}" type="pres">
      <dgm:prSet presAssocID="{DE6B7B6E-08A0-4617-A358-170894B987F9}" presName="connectorText" presStyleLbl="sibTrans1D1" presStyleIdx="12" presStyleCnt="17"/>
      <dgm:spPr/>
    </dgm:pt>
    <dgm:pt modelId="{D26937A7-6FCB-4A72-9206-9322A9D8DAEB}" type="pres">
      <dgm:prSet presAssocID="{A4C7C9B3-132F-44AC-BBE5-C3B75BB9C04E}" presName="node" presStyleLbl="node1" presStyleIdx="13" presStyleCnt="18">
        <dgm:presLayoutVars>
          <dgm:bulletEnabled val="1"/>
        </dgm:presLayoutVars>
      </dgm:prSet>
      <dgm:spPr/>
    </dgm:pt>
    <dgm:pt modelId="{54FA87D2-9374-4700-9463-B9B1D66C204A}" type="pres">
      <dgm:prSet presAssocID="{945ACBB3-A9AD-44AE-9840-211C3DCC47F6}" presName="sibTrans" presStyleLbl="sibTrans1D1" presStyleIdx="13" presStyleCnt="17"/>
      <dgm:spPr/>
    </dgm:pt>
    <dgm:pt modelId="{25F7A4BD-40D6-44B7-BAB1-520CAD3A488F}" type="pres">
      <dgm:prSet presAssocID="{945ACBB3-A9AD-44AE-9840-211C3DCC47F6}" presName="connectorText" presStyleLbl="sibTrans1D1" presStyleIdx="13" presStyleCnt="17"/>
      <dgm:spPr/>
    </dgm:pt>
    <dgm:pt modelId="{D339D0F0-4332-4BA1-BDFC-345EEAA14738}" type="pres">
      <dgm:prSet presAssocID="{9C9476CC-B9E1-4480-A542-6525153A4676}" presName="node" presStyleLbl="node1" presStyleIdx="14" presStyleCnt="18">
        <dgm:presLayoutVars>
          <dgm:bulletEnabled val="1"/>
        </dgm:presLayoutVars>
      </dgm:prSet>
      <dgm:spPr/>
    </dgm:pt>
    <dgm:pt modelId="{C1BCCBA9-ACAF-4969-971F-EA1FDED21B5B}" type="pres">
      <dgm:prSet presAssocID="{D915A62D-D773-455A-A9C3-9C7B8BB47D52}" presName="sibTrans" presStyleLbl="sibTrans1D1" presStyleIdx="14" presStyleCnt="17"/>
      <dgm:spPr/>
    </dgm:pt>
    <dgm:pt modelId="{91FB8CC7-0E6B-4D64-898D-D07E0AB3A60E}" type="pres">
      <dgm:prSet presAssocID="{D915A62D-D773-455A-A9C3-9C7B8BB47D52}" presName="connectorText" presStyleLbl="sibTrans1D1" presStyleIdx="14" presStyleCnt="17"/>
      <dgm:spPr/>
    </dgm:pt>
    <dgm:pt modelId="{734C4267-485B-4F28-A420-37D9F911D37F}" type="pres">
      <dgm:prSet presAssocID="{3DC755C4-EB1C-422C-8011-75B81FABBB88}" presName="node" presStyleLbl="node1" presStyleIdx="15" presStyleCnt="18">
        <dgm:presLayoutVars>
          <dgm:bulletEnabled val="1"/>
        </dgm:presLayoutVars>
      </dgm:prSet>
      <dgm:spPr/>
    </dgm:pt>
    <dgm:pt modelId="{B8777582-D313-4598-8291-A48B4616B495}" type="pres">
      <dgm:prSet presAssocID="{51907FDD-828D-45F5-B35C-5F556FD828D7}" presName="sibTrans" presStyleLbl="sibTrans1D1" presStyleIdx="15" presStyleCnt="17"/>
      <dgm:spPr/>
    </dgm:pt>
    <dgm:pt modelId="{9D1E94C7-AB23-4E84-8631-6767C5EC9BE7}" type="pres">
      <dgm:prSet presAssocID="{51907FDD-828D-45F5-B35C-5F556FD828D7}" presName="connectorText" presStyleLbl="sibTrans1D1" presStyleIdx="15" presStyleCnt="17"/>
      <dgm:spPr/>
    </dgm:pt>
    <dgm:pt modelId="{25596276-B458-4DBF-9470-6442E2659E85}" type="pres">
      <dgm:prSet presAssocID="{C9EC2F6E-D502-4BD5-86AE-67B30FF18186}" presName="node" presStyleLbl="node1" presStyleIdx="16" presStyleCnt="18">
        <dgm:presLayoutVars>
          <dgm:bulletEnabled val="1"/>
        </dgm:presLayoutVars>
      </dgm:prSet>
      <dgm:spPr/>
    </dgm:pt>
    <dgm:pt modelId="{F31C3548-7196-4FD4-B77A-3193A84612F3}" type="pres">
      <dgm:prSet presAssocID="{BE2FAE59-560A-4FCF-A9BE-25AE8839478B}" presName="sibTrans" presStyleLbl="sibTrans1D1" presStyleIdx="16" presStyleCnt="17"/>
      <dgm:spPr/>
    </dgm:pt>
    <dgm:pt modelId="{4CE4964D-BF27-4E3D-8EDD-019F94B0EE84}" type="pres">
      <dgm:prSet presAssocID="{BE2FAE59-560A-4FCF-A9BE-25AE8839478B}" presName="connectorText" presStyleLbl="sibTrans1D1" presStyleIdx="16" presStyleCnt="17"/>
      <dgm:spPr/>
    </dgm:pt>
    <dgm:pt modelId="{077B58C3-4C4F-44F3-9450-8A7007D58788}" type="pres">
      <dgm:prSet presAssocID="{7FE444C2-EA62-4624-BEAE-C5FB19D2CAE1}" presName="node" presStyleLbl="node1" presStyleIdx="17" presStyleCnt="18">
        <dgm:presLayoutVars>
          <dgm:bulletEnabled val="1"/>
        </dgm:presLayoutVars>
      </dgm:prSet>
      <dgm:spPr/>
    </dgm:pt>
  </dgm:ptLst>
  <dgm:cxnLst>
    <dgm:cxn modelId="{922E9C02-CB1F-475A-97D2-A3252847C9B9}" type="presOf" srcId="{A9328D33-1D9B-4B2B-B1C5-CA8DE84A226A}" destId="{3520CB58-DCB3-49E0-8E1F-3716BDE39984}" srcOrd="1" destOrd="0" presId="urn:microsoft.com/office/officeart/2016/7/layout/RepeatingBendingProcessNew"/>
    <dgm:cxn modelId="{2CD7670A-35EE-4C56-B3B8-5967D6623C59}" srcId="{2721D55A-8516-4348-AB44-426060CA8A69}" destId="{646C5448-65D7-4F52-8BF8-616040A7A5E1}" srcOrd="4" destOrd="0" parTransId="{06A97D83-FA51-4559-AB79-427664C66ECA}" sibTransId="{5CFDC6C8-CB2C-44FB-B44F-390E7761DC39}"/>
    <dgm:cxn modelId="{A9B6FF0C-83D2-4EF2-AFAC-8061A04A38D9}" type="presOf" srcId="{530F709D-216A-4F61-BAB0-E5FE3AD66386}" destId="{A7A16733-ABBE-4946-A413-A65229AC900C}" srcOrd="0" destOrd="0" presId="urn:microsoft.com/office/officeart/2016/7/layout/RepeatingBendingProcessNew"/>
    <dgm:cxn modelId="{186D430D-EAF9-4DEE-B559-AACCD885889B}" type="presOf" srcId="{77F86ACC-9108-4433-A040-92114B4F9FC0}" destId="{BFF03EF7-3C33-43DA-8736-C072B317CEC7}" srcOrd="1" destOrd="0" presId="urn:microsoft.com/office/officeart/2016/7/layout/RepeatingBendingProcessNew"/>
    <dgm:cxn modelId="{356CBA10-4B1C-4343-8FC4-9945FD289B48}" srcId="{2721D55A-8516-4348-AB44-426060CA8A69}" destId="{41895541-2262-4596-B48A-34753DA1F78E}" srcOrd="10" destOrd="0" parTransId="{8135EF8A-627C-420E-8C1E-035A6C0D5B89}" sibTransId="{033E5699-071E-4430-BD6C-DD744E08D311}"/>
    <dgm:cxn modelId="{BFA3FE12-CBFF-43A9-9127-DF233F504C8E}" type="presOf" srcId="{945ACBB3-A9AD-44AE-9840-211C3DCC47F6}" destId="{25F7A4BD-40D6-44B7-BAB1-520CAD3A488F}" srcOrd="1" destOrd="0" presId="urn:microsoft.com/office/officeart/2016/7/layout/RepeatingBendingProcessNew"/>
    <dgm:cxn modelId="{39175414-EB90-450D-8797-712ED7F185C2}" type="presOf" srcId="{0F38CB51-EDD3-4DF6-AF93-00C351E2C1C2}" destId="{B56D4CAB-EE2E-457F-AE7A-77E0BC9166BE}" srcOrd="0" destOrd="0" presId="urn:microsoft.com/office/officeart/2016/7/layout/RepeatingBendingProcessNew"/>
    <dgm:cxn modelId="{180C5221-EABE-4A6A-8AE2-DA2E5B732A0A}" type="presOf" srcId="{A9328D33-1D9B-4B2B-B1C5-CA8DE84A226A}" destId="{2EC16C95-ED63-4149-8934-367A7AD2BC58}" srcOrd="0" destOrd="0" presId="urn:microsoft.com/office/officeart/2016/7/layout/RepeatingBendingProcessNew"/>
    <dgm:cxn modelId="{4EE11C27-FCDB-4E3A-86CB-048116D20285}" type="presOf" srcId="{C96317BF-056B-44B4-ACF5-A2CD23420EA9}" destId="{0365F893-07A1-4020-AA1D-6A7150137C5E}" srcOrd="1" destOrd="0" presId="urn:microsoft.com/office/officeart/2016/7/layout/RepeatingBendingProcessNew"/>
    <dgm:cxn modelId="{B83B622A-2EE2-4A6F-B282-058400105FCB}" type="presOf" srcId="{3DC755C4-EB1C-422C-8011-75B81FABBB88}" destId="{734C4267-485B-4F28-A420-37D9F911D37F}" srcOrd="0" destOrd="0" presId="urn:microsoft.com/office/officeart/2016/7/layout/RepeatingBendingProcessNew"/>
    <dgm:cxn modelId="{6447E72B-DE97-4AEC-BD1D-A486089240F5}" type="presOf" srcId="{2721D55A-8516-4348-AB44-426060CA8A69}" destId="{4362B4ED-5951-4A3D-85B5-638365F828A2}" srcOrd="0" destOrd="0" presId="urn:microsoft.com/office/officeart/2016/7/layout/RepeatingBendingProcessNew"/>
    <dgm:cxn modelId="{392C712C-815A-4170-A488-03020A48BFC4}" type="presOf" srcId="{033E5699-071E-4430-BD6C-DD744E08D311}" destId="{572612A1-91EB-4DC6-8D4E-8958C33714EF}" srcOrd="0" destOrd="0" presId="urn:microsoft.com/office/officeart/2016/7/layout/RepeatingBendingProcessNew"/>
    <dgm:cxn modelId="{04EDA52E-90A1-4521-ACB2-58D36F036FAE}" srcId="{2721D55A-8516-4348-AB44-426060CA8A69}" destId="{9C9476CC-B9E1-4480-A542-6525153A4676}" srcOrd="14" destOrd="0" parTransId="{E8419344-B486-4BC2-9E05-31578203F2D6}" sibTransId="{D915A62D-D773-455A-A9C3-9C7B8BB47D52}"/>
    <dgm:cxn modelId="{AD851531-C034-4DD8-BE1D-27B605C6E9B9}" type="presOf" srcId="{BE2FAE59-560A-4FCF-A9BE-25AE8839478B}" destId="{F31C3548-7196-4FD4-B77A-3193A84612F3}" srcOrd="0" destOrd="0" presId="urn:microsoft.com/office/officeart/2016/7/layout/RepeatingBendingProcessNew"/>
    <dgm:cxn modelId="{1EAC7137-89F3-4B84-9267-06E282524B3C}" type="presOf" srcId="{A86F50FE-EE16-4543-98CC-3E594D2368B2}" destId="{6987A856-509F-46AB-96D1-67B5BF989BFF}" srcOrd="0" destOrd="0" presId="urn:microsoft.com/office/officeart/2016/7/layout/RepeatingBendingProcessNew"/>
    <dgm:cxn modelId="{344B443F-3970-472E-8977-C3AF29A3B43C}" type="presOf" srcId="{9C9476CC-B9E1-4480-A542-6525153A4676}" destId="{D339D0F0-4332-4BA1-BDFC-345EEAA14738}" srcOrd="0" destOrd="0" presId="urn:microsoft.com/office/officeart/2016/7/layout/RepeatingBendingProcessNew"/>
    <dgm:cxn modelId="{1436795B-8701-4968-B70D-B02F387D8950}" type="presOf" srcId="{D915A62D-D773-455A-A9C3-9C7B8BB47D52}" destId="{C1BCCBA9-ACAF-4969-971F-EA1FDED21B5B}" srcOrd="0" destOrd="0" presId="urn:microsoft.com/office/officeart/2016/7/layout/RepeatingBendingProcessNew"/>
    <dgm:cxn modelId="{47057E60-870F-4AFE-8D53-697DAC60FC41}" type="presOf" srcId="{3C74E1D8-E830-4B50-AA4E-39F49547EC6B}" destId="{79B96549-90C9-4898-B239-6714DFFC279F}" srcOrd="0" destOrd="0" presId="urn:microsoft.com/office/officeart/2016/7/layout/RepeatingBendingProcessNew"/>
    <dgm:cxn modelId="{E6082441-6E6A-429B-B052-AB5D4FCDAEBE}" srcId="{2721D55A-8516-4348-AB44-426060CA8A69}" destId="{C0B27105-3A03-4044-AE73-A623E7F152EC}" srcOrd="1" destOrd="0" parTransId="{1144587F-C8E5-4ADD-A74B-DFB5ED07D908}" sibTransId="{7AA5E2A9-9AD7-4089-AD18-C2AFA0274217}"/>
    <dgm:cxn modelId="{46DE6E42-8FDD-4188-886B-CA121216EE9B}" srcId="{2721D55A-8516-4348-AB44-426060CA8A69}" destId="{C0FB1716-3622-4E01-88EF-604D4A70A270}" srcOrd="8" destOrd="0" parTransId="{C278317B-3A4F-4FD9-9BBF-DBC3ACB2F127}" sibTransId="{A9328D33-1D9B-4B2B-B1C5-CA8DE84A226A}"/>
    <dgm:cxn modelId="{BDA19042-F38E-4C9D-BBBD-D902793BD069}" type="presOf" srcId="{C9EC2F6E-D502-4BD5-86AE-67B30FF18186}" destId="{25596276-B458-4DBF-9470-6442E2659E85}" srcOrd="0" destOrd="0" presId="urn:microsoft.com/office/officeart/2016/7/layout/RepeatingBendingProcessNew"/>
    <dgm:cxn modelId="{03701E45-B7E4-4086-BA72-CCAF0DAB08DC}" srcId="{2721D55A-8516-4348-AB44-426060CA8A69}" destId="{3DC755C4-EB1C-422C-8011-75B81FABBB88}" srcOrd="15" destOrd="0" parTransId="{4E58A411-624E-451E-8F1D-A733C47D12A6}" sibTransId="{51907FDD-828D-45F5-B35C-5F556FD828D7}"/>
    <dgm:cxn modelId="{8811AE4B-1E84-4DF1-8173-2F33522069FE}" type="presOf" srcId="{5EBEB9D6-23A2-47F8-9E18-726F1E040E6A}" destId="{27DBA269-63DC-4F43-A793-88FA2F9CFAD9}" srcOrd="1" destOrd="0" presId="urn:microsoft.com/office/officeart/2016/7/layout/RepeatingBendingProcessNew"/>
    <dgm:cxn modelId="{84109C6C-8EE9-4A96-9E90-28A32FFA798C}" type="presOf" srcId="{635549C4-8ED2-4B36-870B-E06B0CEF7014}" destId="{7F9632DB-8E7B-40F3-86B1-A65FB3DD00B1}" srcOrd="0" destOrd="0" presId="urn:microsoft.com/office/officeart/2016/7/layout/RepeatingBendingProcessNew"/>
    <dgm:cxn modelId="{2D4A824D-CCF5-441F-AE0F-DC9CFA268C31}" type="presOf" srcId="{BE2FAE59-560A-4FCF-A9BE-25AE8839478B}" destId="{4CE4964D-BF27-4E3D-8EDD-019F94B0EE84}" srcOrd="1" destOrd="0" presId="urn:microsoft.com/office/officeart/2016/7/layout/RepeatingBendingProcessNew"/>
    <dgm:cxn modelId="{8B68F950-A797-45E1-8B9E-001BE8D1FCD1}" type="presOf" srcId="{646C5448-65D7-4F52-8BF8-616040A7A5E1}" destId="{99DBD73A-FF30-4FBF-9FF9-289BC58A5AFF}" srcOrd="0" destOrd="0" presId="urn:microsoft.com/office/officeart/2016/7/layout/RepeatingBendingProcessNew"/>
    <dgm:cxn modelId="{BD643171-6B7E-441A-AEE7-B375B54CF2DE}" type="presOf" srcId="{C96317BF-056B-44B4-ACF5-A2CD23420EA9}" destId="{097454A7-54E0-4B8D-A209-6D63FE979D69}" srcOrd="0" destOrd="0" presId="urn:microsoft.com/office/officeart/2016/7/layout/RepeatingBendingProcessNew"/>
    <dgm:cxn modelId="{12868071-23CC-4D54-BBF7-A4A29F4AE603}" type="presOf" srcId="{C0FB1716-3622-4E01-88EF-604D4A70A270}" destId="{C429C531-067F-4C3A-8749-E2014086575D}" srcOrd="0" destOrd="0" presId="urn:microsoft.com/office/officeart/2016/7/layout/RepeatingBendingProcessNew"/>
    <dgm:cxn modelId="{7C8A3E72-9326-422B-A7D9-64A745CE15C6}" type="presOf" srcId="{DE6B7B6E-08A0-4617-A358-170894B987F9}" destId="{ED550DEF-13E7-4A81-8E80-F509C57D416A}" srcOrd="1" destOrd="0" presId="urn:microsoft.com/office/officeart/2016/7/layout/RepeatingBendingProcessNew"/>
    <dgm:cxn modelId="{89FD1F74-5CD6-4407-9936-06F2935D6E75}" srcId="{2721D55A-8516-4348-AB44-426060CA8A69}" destId="{42D90070-30B1-4855-AB88-8E4C3DC2F768}" srcOrd="12" destOrd="0" parTransId="{327EDE27-C257-4735-8131-04F70926DACD}" sibTransId="{DE6B7B6E-08A0-4617-A358-170894B987F9}"/>
    <dgm:cxn modelId="{E21D7F54-7F96-4D71-AF36-213E29F2D9A9}" type="presOf" srcId="{51907FDD-828D-45F5-B35C-5F556FD828D7}" destId="{B8777582-D313-4598-8291-A48B4616B495}" srcOrd="0" destOrd="0" presId="urn:microsoft.com/office/officeart/2016/7/layout/RepeatingBendingProcessNew"/>
    <dgm:cxn modelId="{DB804F75-C82C-430B-B19F-AED8A3B87555}" type="presOf" srcId="{633B9141-1025-4D10-AF33-250DFF0F98E1}" destId="{C49D0783-91C1-4D05-8DFD-71910B43E1B1}" srcOrd="0" destOrd="0" presId="urn:microsoft.com/office/officeart/2016/7/layout/RepeatingBendingProcessNew"/>
    <dgm:cxn modelId="{E3A25655-F5D0-4EA6-9AA6-F6919CC8F6B4}" type="presOf" srcId="{945ACBB3-A9AD-44AE-9840-211C3DCC47F6}" destId="{54FA87D2-9374-4700-9463-B9B1D66C204A}" srcOrd="0" destOrd="0" presId="urn:microsoft.com/office/officeart/2016/7/layout/RepeatingBendingProcessNew"/>
    <dgm:cxn modelId="{5D690776-1B2D-4148-A55B-4A7DD0BC25DA}" type="presOf" srcId="{9ACD4EA1-8EE1-4D8A-8EFE-0F4243CE6A62}" destId="{3F01F0D3-31E4-4469-9F1B-46C6CEB4DEDA}" srcOrd="0" destOrd="0" presId="urn:microsoft.com/office/officeart/2016/7/layout/RepeatingBendingProcessNew"/>
    <dgm:cxn modelId="{C1B6D67C-D2E4-4A3E-A8C2-3EF119B833F3}" type="presOf" srcId="{7AA5E2A9-9AD7-4089-AD18-C2AFA0274217}" destId="{BDF8159D-1335-4C54-BA10-7DC089DBD4DB}" srcOrd="1" destOrd="0" presId="urn:microsoft.com/office/officeart/2016/7/layout/RepeatingBendingProcessNew"/>
    <dgm:cxn modelId="{FEBD997D-3536-4764-AD43-1E10D9813F3D}" srcId="{2721D55A-8516-4348-AB44-426060CA8A69}" destId="{C9EC2F6E-D502-4BD5-86AE-67B30FF18186}" srcOrd="16" destOrd="0" parTransId="{D055D5FD-BEF8-4EAD-87FC-2E466EE3B901}" sibTransId="{BE2FAE59-560A-4FCF-A9BE-25AE8839478B}"/>
    <dgm:cxn modelId="{F4B80582-E7CE-4E8A-B6DA-0DCE5405C36E}" type="presOf" srcId="{D915A62D-D773-455A-A9C3-9C7B8BB47D52}" destId="{91FB8CC7-0E6B-4D64-898D-D07E0AB3A60E}" srcOrd="1" destOrd="0" presId="urn:microsoft.com/office/officeart/2016/7/layout/RepeatingBendingProcessNew"/>
    <dgm:cxn modelId="{B44D2D8B-7C72-4A7A-B77E-46AE0D639F44}" type="presOf" srcId="{DE6B7B6E-08A0-4617-A358-170894B987F9}" destId="{204C586A-38C3-49E1-8571-BA2C836898CB}" srcOrd="0" destOrd="0" presId="urn:microsoft.com/office/officeart/2016/7/layout/RepeatingBendingProcessNew"/>
    <dgm:cxn modelId="{5CA3548E-9815-4C72-BB64-5EDD26D17375}" type="presOf" srcId="{8B012F2B-5128-4AAD-A44A-3CDCF41A5A62}" destId="{7133DB1B-AB00-4B8D-A599-244C6037FFB3}" srcOrd="1" destOrd="0" presId="urn:microsoft.com/office/officeart/2016/7/layout/RepeatingBendingProcessNew"/>
    <dgm:cxn modelId="{0D1A0D8F-2D71-4FC4-9EE2-D5AEAFC4426D}" type="presOf" srcId="{8B012F2B-5128-4AAD-A44A-3CDCF41A5A62}" destId="{D5F72FB0-4325-4D8F-A8E5-4535800B3085}" srcOrd="0" destOrd="0" presId="urn:microsoft.com/office/officeart/2016/7/layout/RepeatingBendingProcessNew"/>
    <dgm:cxn modelId="{1273E18F-A88A-428F-8A20-1EE4436BBF1D}" type="presOf" srcId="{633B9141-1025-4D10-AF33-250DFF0F98E1}" destId="{D3333485-02DF-49CC-AF6F-0E39A9EE49ED}" srcOrd="1" destOrd="0" presId="urn:microsoft.com/office/officeart/2016/7/layout/RepeatingBendingProcessNew"/>
    <dgm:cxn modelId="{1149FB93-A40B-44A6-A28D-0D3CCC707484}" srcId="{2721D55A-8516-4348-AB44-426060CA8A69}" destId="{3C74E1D8-E830-4B50-AA4E-39F49547EC6B}" srcOrd="9" destOrd="0" parTransId="{07EFA04B-A80D-49FE-9F93-5977000959D3}" sibTransId="{77F86ACC-9108-4433-A040-92114B4F9FC0}"/>
    <dgm:cxn modelId="{3E877795-261F-45DE-B100-CFB8FBEFA108}" type="presOf" srcId="{63AC1AEB-7B15-48E2-A640-44A4F0F26A31}" destId="{71E3BAC0-CCC4-478C-93DC-EEF4C0011FDB}" srcOrd="0" destOrd="0" presId="urn:microsoft.com/office/officeart/2016/7/layout/RepeatingBendingProcessNew"/>
    <dgm:cxn modelId="{C5F1A49C-D2E8-4D07-A264-228B8B83DACE}" type="presOf" srcId="{5EBEB9D6-23A2-47F8-9E18-726F1E040E6A}" destId="{917BDECB-960D-4335-B8C9-0496644C6343}" srcOrd="0" destOrd="0" presId="urn:microsoft.com/office/officeart/2016/7/layout/RepeatingBendingProcessNew"/>
    <dgm:cxn modelId="{FEDFE39E-0FFB-4F49-BB6B-2DCF69DB028D}" srcId="{2721D55A-8516-4348-AB44-426060CA8A69}" destId="{B423FBAB-4384-4319-99FE-2C891206C2E2}" srcOrd="11" destOrd="0" parTransId="{1833F08F-8C05-42A6-8C34-17D84C89091E}" sibTransId="{C96317BF-056B-44B4-ACF5-A2CD23420EA9}"/>
    <dgm:cxn modelId="{B1A9B49F-A87D-41E2-AD2A-8671D87125A1}" srcId="{2721D55A-8516-4348-AB44-426060CA8A69}" destId="{9ACD4EA1-8EE1-4D8A-8EFE-0F4243CE6A62}" srcOrd="7" destOrd="0" parTransId="{AEA246E0-8039-4372-9F53-31897FA8835E}" sibTransId="{A44DBFCC-53A4-434B-86B3-D14B0146B5DC}"/>
    <dgm:cxn modelId="{8CAC87A0-C76C-44F2-806E-7AD28EB149C5}" srcId="{2721D55A-8516-4348-AB44-426060CA8A69}" destId="{63AC1AEB-7B15-48E2-A640-44A4F0F26A31}" srcOrd="0" destOrd="0" parTransId="{FF69D967-F702-4101-A34F-FB8CD29093D7}" sibTransId="{A86F50FE-EE16-4543-98CC-3E594D2368B2}"/>
    <dgm:cxn modelId="{4B9D82A2-5024-4789-882C-F819831053F1}" srcId="{2721D55A-8516-4348-AB44-426060CA8A69}" destId="{635549C4-8ED2-4B36-870B-E06B0CEF7014}" srcOrd="2" destOrd="0" parTransId="{EAF5349F-AFF6-4D5D-987B-11B8E22691A1}" sibTransId="{633B9141-1025-4D10-AF33-250DFF0F98E1}"/>
    <dgm:cxn modelId="{B799C8A5-7532-4935-BA84-0B5EA4E4C5E1}" type="presOf" srcId="{C0B27105-3A03-4044-AE73-A623E7F152EC}" destId="{8E0B7F2B-FE62-4509-B642-39B9766A1DF9}" srcOrd="0" destOrd="0" presId="urn:microsoft.com/office/officeart/2016/7/layout/RepeatingBendingProcessNew"/>
    <dgm:cxn modelId="{8E6EC5A6-43EC-4D96-A709-59858C8F97CB}" type="presOf" srcId="{7FE444C2-EA62-4624-BEAE-C5FB19D2CAE1}" destId="{077B58C3-4C4F-44F3-9450-8A7007D58788}" srcOrd="0" destOrd="0" presId="urn:microsoft.com/office/officeart/2016/7/layout/RepeatingBendingProcessNew"/>
    <dgm:cxn modelId="{FE8B1BA9-EE8C-4188-BFB3-55976C7772A3}" srcId="{2721D55A-8516-4348-AB44-426060CA8A69}" destId="{530F709D-216A-4F61-BAB0-E5FE3AD66386}" srcOrd="6" destOrd="0" parTransId="{7BA2D47D-3C31-4457-9D28-DD56E4DC4EDE}" sibTransId="{5EBEB9D6-23A2-47F8-9E18-726F1E040E6A}"/>
    <dgm:cxn modelId="{228E09AB-2CE7-41CE-825D-01818C20979C}" type="presOf" srcId="{A08A915E-9739-4449-9F54-F948B062C769}" destId="{08871BEE-5AEF-4615-BB13-30F6CE7EA3ED}" srcOrd="0" destOrd="0" presId="urn:microsoft.com/office/officeart/2016/7/layout/RepeatingBendingProcessNew"/>
    <dgm:cxn modelId="{AE7C99AB-00E8-4832-A1E1-411FF9ACA088}" type="presOf" srcId="{B423FBAB-4384-4319-99FE-2C891206C2E2}" destId="{EFD2149C-3772-49E8-A7FD-82B983DC1B6D}" srcOrd="0" destOrd="0" presId="urn:microsoft.com/office/officeart/2016/7/layout/RepeatingBendingProcessNew"/>
    <dgm:cxn modelId="{0AF9B0B6-A477-43C2-9507-444CD3F64AC2}" srcId="{2721D55A-8516-4348-AB44-426060CA8A69}" destId="{D8124761-BA2C-416D-BDCD-D9054809FA63}" srcOrd="5" destOrd="0" parTransId="{3E1D4CDB-011F-4782-AF84-4E803053CA75}" sibTransId="{8B012F2B-5128-4AAD-A44A-3CDCF41A5A62}"/>
    <dgm:cxn modelId="{8213B6B7-C558-4BCC-9F1A-7307D53BF52D}" srcId="{2721D55A-8516-4348-AB44-426060CA8A69}" destId="{7FE444C2-EA62-4624-BEAE-C5FB19D2CAE1}" srcOrd="17" destOrd="0" parTransId="{038D21F1-2473-4AC9-9B3F-8C4F6F335D66}" sibTransId="{1FAADAE6-71DF-4B02-B661-6FF33350922B}"/>
    <dgm:cxn modelId="{6B2238B8-D6C6-4D0B-999E-5C5F4005F751}" type="presOf" srcId="{033E5699-071E-4430-BD6C-DD744E08D311}" destId="{BEDB5492-97E2-4D4B-A7CC-455CB1A1F494}" srcOrd="1" destOrd="0" presId="urn:microsoft.com/office/officeart/2016/7/layout/RepeatingBendingProcessNew"/>
    <dgm:cxn modelId="{5C52C4B9-3EB3-4375-95CE-C37F13215537}" type="presOf" srcId="{D8124761-BA2C-416D-BDCD-D9054809FA63}" destId="{A291A401-5D38-4437-BD44-C4337A2418C8}" srcOrd="0" destOrd="0" presId="urn:microsoft.com/office/officeart/2016/7/layout/RepeatingBendingProcessNew"/>
    <dgm:cxn modelId="{5C27C9C0-1CC2-49E9-963B-533EDB7D6889}" type="presOf" srcId="{0F38CB51-EDD3-4DF6-AF93-00C351E2C1C2}" destId="{6DD05437-E2EB-4908-8B04-58FC0FB38E9D}" srcOrd="1" destOrd="0" presId="urn:microsoft.com/office/officeart/2016/7/layout/RepeatingBendingProcessNew"/>
    <dgm:cxn modelId="{611181C1-78E2-4380-B624-FB7315160AD5}" type="presOf" srcId="{5CFDC6C8-CB2C-44FB-B44F-390E7761DC39}" destId="{47320888-9FB5-419A-92DF-E84A5CE3B613}" srcOrd="0" destOrd="0" presId="urn:microsoft.com/office/officeart/2016/7/layout/RepeatingBendingProcessNew"/>
    <dgm:cxn modelId="{86FE9BC8-FFB7-49A4-951A-1E69253C256C}" srcId="{2721D55A-8516-4348-AB44-426060CA8A69}" destId="{A4C7C9B3-132F-44AC-BBE5-C3B75BB9C04E}" srcOrd="13" destOrd="0" parTransId="{9E36E2C9-49FE-4651-A381-A22794963DC6}" sibTransId="{945ACBB3-A9AD-44AE-9840-211C3DCC47F6}"/>
    <dgm:cxn modelId="{4E10A2CB-1EE7-46D0-A37E-6091B2A0C939}" type="presOf" srcId="{51907FDD-828D-45F5-B35C-5F556FD828D7}" destId="{9D1E94C7-AB23-4E84-8631-6767C5EC9BE7}" srcOrd="1" destOrd="0" presId="urn:microsoft.com/office/officeart/2016/7/layout/RepeatingBendingProcessNew"/>
    <dgm:cxn modelId="{274A01D0-3720-4265-8249-AA3E2CC78528}" type="presOf" srcId="{A44DBFCC-53A4-434B-86B3-D14B0146B5DC}" destId="{33A383EF-1C34-4EEF-B981-A92463A9E86D}" srcOrd="1" destOrd="0" presId="urn:microsoft.com/office/officeart/2016/7/layout/RepeatingBendingProcessNew"/>
    <dgm:cxn modelId="{B5ADE7D4-24B2-4887-BFBE-C25FC28557AB}" type="presOf" srcId="{5CFDC6C8-CB2C-44FB-B44F-390E7761DC39}" destId="{6602B5B9-8D63-4CDB-8C84-4095E1BF9567}" srcOrd="1" destOrd="0" presId="urn:microsoft.com/office/officeart/2016/7/layout/RepeatingBendingProcessNew"/>
    <dgm:cxn modelId="{1D1660DA-3213-4EEF-B652-8DBFF07BBF34}" type="presOf" srcId="{A86F50FE-EE16-4543-98CC-3E594D2368B2}" destId="{99D03D6D-8C1F-43B2-8D7C-E3AE26144249}" srcOrd="1" destOrd="0" presId="urn:microsoft.com/office/officeart/2016/7/layout/RepeatingBendingProcessNew"/>
    <dgm:cxn modelId="{770FD0E0-D64E-4E87-B967-86917E37BF75}" type="presOf" srcId="{A4C7C9B3-132F-44AC-BBE5-C3B75BB9C04E}" destId="{D26937A7-6FCB-4A72-9206-9322A9D8DAEB}" srcOrd="0" destOrd="0" presId="urn:microsoft.com/office/officeart/2016/7/layout/RepeatingBendingProcessNew"/>
    <dgm:cxn modelId="{79F525E7-1EAC-4057-BD25-A36931B83631}" type="presOf" srcId="{A44DBFCC-53A4-434B-86B3-D14B0146B5DC}" destId="{9A10BA6F-C567-4B9B-BCB9-E3670C30847A}" srcOrd="0" destOrd="0" presId="urn:microsoft.com/office/officeart/2016/7/layout/RepeatingBendingProcessNew"/>
    <dgm:cxn modelId="{EBE57BF0-CD45-4190-A3D7-DD203CA704DA}" srcId="{2721D55A-8516-4348-AB44-426060CA8A69}" destId="{A08A915E-9739-4449-9F54-F948B062C769}" srcOrd="3" destOrd="0" parTransId="{4866E1DC-FB9B-4B4F-9438-E8E0588DEB44}" sibTransId="{0F38CB51-EDD3-4DF6-AF93-00C351E2C1C2}"/>
    <dgm:cxn modelId="{ED9028F2-6858-4692-9A6A-FB134D284E1B}" type="presOf" srcId="{41895541-2262-4596-B48A-34753DA1F78E}" destId="{526C3E3F-9B23-4D37-851E-BC536869B573}" srcOrd="0" destOrd="0" presId="urn:microsoft.com/office/officeart/2016/7/layout/RepeatingBendingProcessNew"/>
    <dgm:cxn modelId="{F8C9E1F3-43B7-4BA8-A82B-376C93889F7A}" type="presOf" srcId="{7AA5E2A9-9AD7-4089-AD18-C2AFA0274217}" destId="{AF278C14-8286-4A1E-8444-8CAD0CA7E0CB}" srcOrd="0" destOrd="0" presId="urn:microsoft.com/office/officeart/2016/7/layout/RepeatingBendingProcessNew"/>
    <dgm:cxn modelId="{E4D55BF6-1967-4E9F-B0C7-F3BF8DD49833}" type="presOf" srcId="{42D90070-30B1-4855-AB88-8E4C3DC2F768}" destId="{D081D34C-4F06-44F9-826B-E08D7EF427E8}" srcOrd="0" destOrd="0" presId="urn:microsoft.com/office/officeart/2016/7/layout/RepeatingBendingProcessNew"/>
    <dgm:cxn modelId="{78DE9DFD-97CE-4E97-8955-07B475C2535E}" type="presOf" srcId="{77F86ACC-9108-4433-A040-92114B4F9FC0}" destId="{85079710-850D-4D48-BC80-639B9D75BAF9}" srcOrd="0" destOrd="0" presId="urn:microsoft.com/office/officeart/2016/7/layout/RepeatingBendingProcessNew"/>
    <dgm:cxn modelId="{6678DA97-31F5-4D56-9475-7FCE256495D0}" type="presParOf" srcId="{4362B4ED-5951-4A3D-85B5-638365F828A2}" destId="{71E3BAC0-CCC4-478C-93DC-EEF4C0011FDB}" srcOrd="0" destOrd="0" presId="urn:microsoft.com/office/officeart/2016/7/layout/RepeatingBendingProcessNew"/>
    <dgm:cxn modelId="{535B2488-D351-49D9-AE57-79A84C252C1D}" type="presParOf" srcId="{4362B4ED-5951-4A3D-85B5-638365F828A2}" destId="{6987A856-509F-46AB-96D1-67B5BF989BFF}" srcOrd="1" destOrd="0" presId="urn:microsoft.com/office/officeart/2016/7/layout/RepeatingBendingProcessNew"/>
    <dgm:cxn modelId="{460794D8-52AD-4313-A92F-8537AA640321}" type="presParOf" srcId="{6987A856-509F-46AB-96D1-67B5BF989BFF}" destId="{99D03D6D-8C1F-43B2-8D7C-E3AE26144249}" srcOrd="0" destOrd="0" presId="urn:microsoft.com/office/officeart/2016/7/layout/RepeatingBendingProcessNew"/>
    <dgm:cxn modelId="{CFE5FA79-A772-42BB-9115-1C72323B5FFC}" type="presParOf" srcId="{4362B4ED-5951-4A3D-85B5-638365F828A2}" destId="{8E0B7F2B-FE62-4509-B642-39B9766A1DF9}" srcOrd="2" destOrd="0" presId="urn:microsoft.com/office/officeart/2016/7/layout/RepeatingBendingProcessNew"/>
    <dgm:cxn modelId="{04439565-F03D-4218-BD34-8C59724A2920}" type="presParOf" srcId="{4362B4ED-5951-4A3D-85B5-638365F828A2}" destId="{AF278C14-8286-4A1E-8444-8CAD0CA7E0CB}" srcOrd="3" destOrd="0" presId="urn:microsoft.com/office/officeart/2016/7/layout/RepeatingBendingProcessNew"/>
    <dgm:cxn modelId="{5760B35D-1B99-4677-AD9D-3D18703CF29C}" type="presParOf" srcId="{AF278C14-8286-4A1E-8444-8CAD0CA7E0CB}" destId="{BDF8159D-1335-4C54-BA10-7DC089DBD4DB}" srcOrd="0" destOrd="0" presId="urn:microsoft.com/office/officeart/2016/7/layout/RepeatingBendingProcessNew"/>
    <dgm:cxn modelId="{256C36D8-1167-4E76-A406-BC58BC32B69E}" type="presParOf" srcId="{4362B4ED-5951-4A3D-85B5-638365F828A2}" destId="{7F9632DB-8E7B-40F3-86B1-A65FB3DD00B1}" srcOrd="4" destOrd="0" presId="urn:microsoft.com/office/officeart/2016/7/layout/RepeatingBendingProcessNew"/>
    <dgm:cxn modelId="{827CB738-E1BD-4D0D-BEEA-86D518960A42}" type="presParOf" srcId="{4362B4ED-5951-4A3D-85B5-638365F828A2}" destId="{C49D0783-91C1-4D05-8DFD-71910B43E1B1}" srcOrd="5" destOrd="0" presId="urn:microsoft.com/office/officeart/2016/7/layout/RepeatingBendingProcessNew"/>
    <dgm:cxn modelId="{A34D1ACB-DEF4-488B-AB31-42BDF00B0D91}" type="presParOf" srcId="{C49D0783-91C1-4D05-8DFD-71910B43E1B1}" destId="{D3333485-02DF-49CC-AF6F-0E39A9EE49ED}" srcOrd="0" destOrd="0" presId="urn:microsoft.com/office/officeart/2016/7/layout/RepeatingBendingProcessNew"/>
    <dgm:cxn modelId="{65D97D74-A1CA-4B02-A471-EAFE618E2C6E}" type="presParOf" srcId="{4362B4ED-5951-4A3D-85B5-638365F828A2}" destId="{08871BEE-5AEF-4615-BB13-30F6CE7EA3ED}" srcOrd="6" destOrd="0" presId="urn:microsoft.com/office/officeart/2016/7/layout/RepeatingBendingProcessNew"/>
    <dgm:cxn modelId="{8701986C-6C3C-41D3-931C-220FA4AA11DD}" type="presParOf" srcId="{4362B4ED-5951-4A3D-85B5-638365F828A2}" destId="{B56D4CAB-EE2E-457F-AE7A-77E0BC9166BE}" srcOrd="7" destOrd="0" presId="urn:microsoft.com/office/officeart/2016/7/layout/RepeatingBendingProcessNew"/>
    <dgm:cxn modelId="{0134064A-FDE9-4E4E-9AD7-6F9133FDDA9A}" type="presParOf" srcId="{B56D4CAB-EE2E-457F-AE7A-77E0BC9166BE}" destId="{6DD05437-E2EB-4908-8B04-58FC0FB38E9D}" srcOrd="0" destOrd="0" presId="urn:microsoft.com/office/officeart/2016/7/layout/RepeatingBendingProcessNew"/>
    <dgm:cxn modelId="{3CF689FC-7749-4477-AC74-ED7A14D92A86}" type="presParOf" srcId="{4362B4ED-5951-4A3D-85B5-638365F828A2}" destId="{99DBD73A-FF30-4FBF-9FF9-289BC58A5AFF}" srcOrd="8" destOrd="0" presId="urn:microsoft.com/office/officeart/2016/7/layout/RepeatingBendingProcessNew"/>
    <dgm:cxn modelId="{31810CA0-F4A5-4FCD-A07E-337F4ED1945C}" type="presParOf" srcId="{4362B4ED-5951-4A3D-85B5-638365F828A2}" destId="{47320888-9FB5-419A-92DF-E84A5CE3B613}" srcOrd="9" destOrd="0" presId="urn:microsoft.com/office/officeart/2016/7/layout/RepeatingBendingProcessNew"/>
    <dgm:cxn modelId="{2906FB7C-2E3B-46CE-9D64-BCADFFA393D5}" type="presParOf" srcId="{47320888-9FB5-419A-92DF-E84A5CE3B613}" destId="{6602B5B9-8D63-4CDB-8C84-4095E1BF9567}" srcOrd="0" destOrd="0" presId="urn:microsoft.com/office/officeart/2016/7/layout/RepeatingBendingProcessNew"/>
    <dgm:cxn modelId="{47204F65-5D6B-46EE-9EED-E4623B3EDD92}" type="presParOf" srcId="{4362B4ED-5951-4A3D-85B5-638365F828A2}" destId="{A291A401-5D38-4437-BD44-C4337A2418C8}" srcOrd="10" destOrd="0" presId="urn:microsoft.com/office/officeart/2016/7/layout/RepeatingBendingProcessNew"/>
    <dgm:cxn modelId="{68DF011F-C9F7-4B70-8A33-979A7E70A971}" type="presParOf" srcId="{4362B4ED-5951-4A3D-85B5-638365F828A2}" destId="{D5F72FB0-4325-4D8F-A8E5-4535800B3085}" srcOrd="11" destOrd="0" presId="urn:microsoft.com/office/officeart/2016/7/layout/RepeatingBendingProcessNew"/>
    <dgm:cxn modelId="{40264FB9-E3AD-43EE-B4A5-7AB0C546F953}" type="presParOf" srcId="{D5F72FB0-4325-4D8F-A8E5-4535800B3085}" destId="{7133DB1B-AB00-4B8D-A599-244C6037FFB3}" srcOrd="0" destOrd="0" presId="urn:microsoft.com/office/officeart/2016/7/layout/RepeatingBendingProcessNew"/>
    <dgm:cxn modelId="{A9771818-2DE4-43EB-9607-BE2583A7F905}" type="presParOf" srcId="{4362B4ED-5951-4A3D-85B5-638365F828A2}" destId="{A7A16733-ABBE-4946-A413-A65229AC900C}" srcOrd="12" destOrd="0" presId="urn:microsoft.com/office/officeart/2016/7/layout/RepeatingBendingProcessNew"/>
    <dgm:cxn modelId="{1AD11CE8-B3BE-451C-B51F-FCCC0DCAFDED}" type="presParOf" srcId="{4362B4ED-5951-4A3D-85B5-638365F828A2}" destId="{917BDECB-960D-4335-B8C9-0496644C6343}" srcOrd="13" destOrd="0" presId="urn:microsoft.com/office/officeart/2016/7/layout/RepeatingBendingProcessNew"/>
    <dgm:cxn modelId="{6937D1BB-52B3-4997-866E-DF8A3048B107}" type="presParOf" srcId="{917BDECB-960D-4335-B8C9-0496644C6343}" destId="{27DBA269-63DC-4F43-A793-88FA2F9CFAD9}" srcOrd="0" destOrd="0" presId="urn:microsoft.com/office/officeart/2016/7/layout/RepeatingBendingProcessNew"/>
    <dgm:cxn modelId="{C6887676-67A2-451E-9E74-973427F28F0C}" type="presParOf" srcId="{4362B4ED-5951-4A3D-85B5-638365F828A2}" destId="{3F01F0D3-31E4-4469-9F1B-46C6CEB4DEDA}" srcOrd="14" destOrd="0" presId="urn:microsoft.com/office/officeart/2016/7/layout/RepeatingBendingProcessNew"/>
    <dgm:cxn modelId="{54AF5363-97D0-441C-B627-5390DA90F893}" type="presParOf" srcId="{4362B4ED-5951-4A3D-85B5-638365F828A2}" destId="{9A10BA6F-C567-4B9B-BCB9-E3670C30847A}" srcOrd="15" destOrd="0" presId="urn:microsoft.com/office/officeart/2016/7/layout/RepeatingBendingProcessNew"/>
    <dgm:cxn modelId="{AACAED47-E855-44F3-A03A-7268C1152441}" type="presParOf" srcId="{9A10BA6F-C567-4B9B-BCB9-E3670C30847A}" destId="{33A383EF-1C34-4EEF-B981-A92463A9E86D}" srcOrd="0" destOrd="0" presId="urn:microsoft.com/office/officeart/2016/7/layout/RepeatingBendingProcessNew"/>
    <dgm:cxn modelId="{5A005833-5EAC-4D5C-AC4B-7E16DB57CF4C}" type="presParOf" srcId="{4362B4ED-5951-4A3D-85B5-638365F828A2}" destId="{C429C531-067F-4C3A-8749-E2014086575D}" srcOrd="16" destOrd="0" presId="urn:microsoft.com/office/officeart/2016/7/layout/RepeatingBendingProcessNew"/>
    <dgm:cxn modelId="{EDAF7F35-3BFE-4AB0-82A4-E7605428C0F7}" type="presParOf" srcId="{4362B4ED-5951-4A3D-85B5-638365F828A2}" destId="{2EC16C95-ED63-4149-8934-367A7AD2BC58}" srcOrd="17" destOrd="0" presId="urn:microsoft.com/office/officeart/2016/7/layout/RepeatingBendingProcessNew"/>
    <dgm:cxn modelId="{7D6BDF87-7E8E-4D9A-A156-A405F46C1ADF}" type="presParOf" srcId="{2EC16C95-ED63-4149-8934-367A7AD2BC58}" destId="{3520CB58-DCB3-49E0-8E1F-3716BDE39984}" srcOrd="0" destOrd="0" presId="urn:microsoft.com/office/officeart/2016/7/layout/RepeatingBendingProcessNew"/>
    <dgm:cxn modelId="{1C2E94B6-3633-4876-BA14-DB2A3445F9CF}" type="presParOf" srcId="{4362B4ED-5951-4A3D-85B5-638365F828A2}" destId="{79B96549-90C9-4898-B239-6714DFFC279F}" srcOrd="18" destOrd="0" presId="urn:microsoft.com/office/officeart/2016/7/layout/RepeatingBendingProcessNew"/>
    <dgm:cxn modelId="{0923C140-A682-4FA9-BA68-619E756587FC}" type="presParOf" srcId="{4362B4ED-5951-4A3D-85B5-638365F828A2}" destId="{85079710-850D-4D48-BC80-639B9D75BAF9}" srcOrd="19" destOrd="0" presId="urn:microsoft.com/office/officeart/2016/7/layout/RepeatingBendingProcessNew"/>
    <dgm:cxn modelId="{C4519EA0-73D7-4050-853B-C7CD00EB83BD}" type="presParOf" srcId="{85079710-850D-4D48-BC80-639B9D75BAF9}" destId="{BFF03EF7-3C33-43DA-8736-C072B317CEC7}" srcOrd="0" destOrd="0" presId="urn:microsoft.com/office/officeart/2016/7/layout/RepeatingBendingProcessNew"/>
    <dgm:cxn modelId="{AC5BF13A-2A47-4160-A8F4-7CD9641FCE38}" type="presParOf" srcId="{4362B4ED-5951-4A3D-85B5-638365F828A2}" destId="{526C3E3F-9B23-4D37-851E-BC536869B573}" srcOrd="20" destOrd="0" presId="urn:microsoft.com/office/officeart/2016/7/layout/RepeatingBendingProcessNew"/>
    <dgm:cxn modelId="{799BEF86-8897-44A6-89F7-21187F194A9C}" type="presParOf" srcId="{4362B4ED-5951-4A3D-85B5-638365F828A2}" destId="{572612A1-91EB-4DC6-8D4E-8958C33714EF}" srcOrd="21" destOrd="0" presId="urn:microsoft.com/office/officeart/2016/7/layout/RepeatingBendingProcessNew"/>
    <dgm:cxn modelId="{00636CC1-DA73-4118-BCDC-4199C4D78DD8}" type="presParOf" srcId="{572612A1-91EB-4DC6-8D4E-8958C33714EF}" destId="{BEDB5492-97E2-4D4B-A7CC-455CB1A1F494}" srcOrd="0" destOrd="0" presId="urn:microsoft.com/office/officeart/2016/7/layout/RepeatingBendingProcessNew"/>
    <dgm:cxn modelId="{2D598193-5556-403E-818A-4D148EC30978}" type="presParOf" srcId="{4362B4ED-5951-4A3D-85B5-638365F828A2}" destId="{EFD2149C-3772-49E8-A7FD-82B983DC1B6D}" srcOrd="22" destOrd="0" presId="urn:microsoft.com/office/officeart/2016/7/layout/RepeatingBendingProcessNew"/>
    <dgm:cxn modelId="{069E00CE-DC01-42D9-9361-E243CAFEC599}" type="presParOf" srcId="{4362B4ED-5951-4A3D-85B5-638365F828A2}" destId="{097454A7-54E0-4B8D-A209-6D63FE979D69}" srcOrd="23" destOrd="0" presId="urn:microsoft.com/office/officeart/2016/7/layout/RepeatingBendingProcessNew"/>
    <dgm:cxn modelId="{17B5839E-B9E2-41C7-B1BB-B834AEB1382C}" type="presParOf" srcId="{097454A7-54E0-4B8D-A209-6D63FE979D69}" destId="{0365F893-07A1-4020-AA1D-6A7150137C5E}" srcOrd="0" destOrd="0" presId="urn:microsoft.com/office/officeart/2016/7/layout/RepeatingBendingProcessNew"/>
    <dgm:cxn modelId="{82D6D4D4-4157-4E90-8049-F5B9F61B56D3}" type="presParOf" srcId="{4362B4ED-5951-4A3D-85B5-638365F828A2}" destId="{D081D34C-4F06-44F9-826B-E08D7EF427E8}" srcOrd="24" destOrd="0" presId="urn:microsoft.com/office/officeart/2016/7/layout/RepeatingBendingProcessNew"/>
    <dgm:cxn modelId="{67563625-6B3E-460C-894C-8F25CCC2FD61}" type="presParOf" srcId="{4362B4ED-5951-4A3D-85B5-638365F828A2}" destId="{204C586A-38C3-49E1-8571-BA2C836898CB}" srcOrd="25" destOrd="0" presId="urn:microsoft.com/office/officeart/2016/7/layout/RepeatingBendingProcessNew"/>
    <dgm:cxn modelId="{73BB2893-A85E-4085-91F4-7C8C82D838F1}" type="presParOf" srcId="{204C586A-38C3-49E1-8571-BA2C836898CB}" destId="{ED550DEF-13E7-4A81-8E80-F509C57D416A}" srcOrd="0" destOrd="0" presId="urn:microsoft.com/office/officeart/2016/7/layout/RepeatingBendingProcessNew"/>
    <dgm:cxn modelId="{30556D1C-1ABE-4515-92DE-620A1B75CECA}" type="presParOf" srcId="{4362B4ED-5951-4A3D-85B5-638365F828A2}" destId="{D26937A7-6FCB-4A72-9206-9322A9D8DAEB}" srcOrd="26" destOrd="0" presId="urn:microsoft.com/office/officeart/2016/7/layout/RepeatingBendingProcessNew"/>
    <dgm:cxn modelId="{920BBAF6-5F97-4C02-8D51-98A6385CE6D5}" type="presParOf" srcId="{4362B4ED-5951-4A3D-85B5-638365F828A2}" destId="{54FA87D2-9374-4700-9463-B9B1D66C204A}" srcOrd="27" destOrd="0" presId="urn:microsoft.com/office/officeart/2016/7/layout/RepeatingBendingProcessNew"/>
    <dgm:cxn modelId="{D83822E8-2D33-4DB9-AC41-A9421C2C5BAA}" type="presParOf" srcId="{54FA87D2-9374-4700-9463-B9B1D66C204A}" destId="{25F7A4BD-40D6-44B7-BAB1-520CAD3A488F}" srcOrd="0" destOrd="0" presId="urn:microsoft.com/office/officeart/2016/7/layout/RepeatingBendingProcessNew"/>
    <dgm:cxn modelId="{CB7F14F6-8E29-475B-99C3-77BC2EBEAF04}" type="presParOf" srcId="{4362B4ED-5951-4A3D-85B5-638365F828A2}" destId="{D339D0F0-4332-4BA1-BDFC-345EEAA14738}" srcOrd="28" destOrd="0" presId="urn:microsoft.com/office/officeart/2016/7/layout/RepeatingBendingProcessNew"/>
    <dgm:cxn modelId="{BF0865D7-F3CC-487F-AFAA-D461F81F5E08}" type="presParOf" srcId="{4362B4ED-5951-4A3D-85B5-638365F828A2}" destId="{C1BCCBA9-ACAF-4969-971F-EA1FDED21B5B}" srcOrd="29" destOrd="0" presId="urn:microsoft.com/office/officeart/2016/7/layout/RepeatingBendingProcessNew"/>
    <dgm:cxn modelId="{855C7B12-CEDF-4F33-8E4F-3BBDBA1DF098}" type="presParOf" srcId="{C1BCCBA9-ACAF-4969-971F-EA1FDED21B5B}" destId="{91FB8CC7-0E6B-4D64-898D-D07E0AB3A60E}" srcOrd="0" destOrd="0" presId="urn:microsoft.com/office/officeart/2016/7/layout/RepeatingBendingProcessNew"/>
    <dgm:cxn modelId="{7B4290DB-4868-43BD-AFEA-B53F611E3FCA}" type="presParOf" srcId="{4362B4ED-5951-4A3D-85B5-638365F828A2}" destId="{734C4267-485B-4F28-A420-37D9F911D37F}" srcOrd="30" destOrd="0" presId="urn:microsoft.com/office/officeart/2016/7/layout/RepeatingBendingProcessNew"/>
    <dgm:cxn modelId="{5959560C-2411-47C2-B67C-5291E5060F05}" type="presParOf" srcId="{4362B4ED-5951-4A3D-85B5-638365F828A2}" destId="{B8777582-D313-4598-8291-A48B4616B495}" srcOrd="31" destOrd="0" presId="urn:microsoft.com/office/officeart/2016/7/layout/RepeatingBendingProcessNew"/>
    <dgm:cxn modelId="{50EDF83E-9010-4465-A207-564C564423A7}" type="presParOf" srcId="{B8777582-D313-4598-8291-A48B4616B495}" destId="{9D1E94C7-AB23-4E84-8631-6767C5EC9BE7}" srcOrd="0" destOrd="0" presId="urn:microsoft.com/office/officeart/2016/7/layout/RepeatingBendingProcessNew"/>
    <dgm:cxn modelId="{6871F15F-F59B-495D-A748-59817666CC4D}" type="presParOf" srcId="{4362B4ED-5951-4A3D-85B5-638365F828A2}" destId="{25596276-B458-4DBF-9470-6442E2659E85}" srcOrd="32" destOrd="0" presId="urn:microsoft.com/office/officeart/2016/7/layout/RepeatingBendingProcessNew"/>
    <dgm:cxn modelId="{A016675F-6966-4A7A-8E79-6C642FD5BC1A}" type="presParOf" srcId="{4362B4ED-5951-4A3D-85B5-638365F828A2}" destId="{F31C3548-7196-4FD4-B77A-3193A84612F3}" srcOrd="33" destOrd="0" presId="urn:microsoft.com/office/officeart/2016/7/layout/RepeatingBendingProcessNew"/>
    <dgm:cxn modelId="{D25FD236-834D-40ED-9EFB-8C2DD4B5D355}" type="presParOf" srcId="{F31C3548-7196-4FD4-B77A-3193A84612F3}" destId="{4CE4964D-BF27-4E3D-8EDD-019F94B0EE84}" srcOrd="0" destOrd="0" presId="urn:microsoft.com/office/officeart/2016/7/layout/RepeatingBendingProcessNew"/>
    <dgm:cxn modelId="{DB60D157-13F5-4C4A-B864-C3D7BC0E9DB2}" type="presParOf" srcId="{4362B4ED-5951-4A3D-85B5-638365F828A2}" destId="{077B58C3-4C4F-44F3-9450-8A7007D58788}" srcOrd="3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A2C8F8-0216-40B0-8F79-0D2592E6019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52608DA7-96D6-4926-879E-41B48A173F69}">
      <dgm:prSet phldrT="[Text]" phldr="1"/>
      <dgm:spPr/>
      <dgm:t>
        <a:bodyPr/>
        <a:lstStyle/>
        <a:p>
          <a:endParaRPr lang="en-GB"/>
        </a:p>
      </dgm:t>
    </dgm:pt>
    <dgm:pt modelId="{EAA702C7-BBD5-40F0-A0D8-5CEAEA81E680}" type="parTrans" cxnId="{BAE5EA9E-6EFF-410D-9BF4-40B753373232}">
      <dgm:prSet/>
      <dgm:spPr/>
      <dgm:t>
        <a:bodyPr/>
        <a:lstStyle/>
        <a:p>
          <a:endParaRPr lang="en-GB"/>
        </a:p>
      </dgm:t>
    </dgm:pt>
    <dgm:pt modelId="{47DC5A64-CBDC-4D43-A6CA-5A6E1326BE71}" type="sibTrans" cxnId="{BAE5EA9E-6EFF-410D-9BF4-40B753373232}">
      <dgm:prSet/>
      <dgm:spPr/>
      <dgm:t>
        <a:bodyPr/>
        <a:lstStyle/>
        <a:p>
          <a:endParaRPr lang="en-GB"/>
        </a:p>
      </dgm:t>
    </dgm:pt>
    <dgm:pt modelId="{6EE40ED7-3077-4134-AA17-DBAA60988E8F}">
      <dgm:prSet phldrT="[Text]" phldr="1"/>
      <dgm:spPr/>
      <dgm:t>
        <a:bodyPr/>
        <a:lstStyle/>
        <a:p>
          <a:endParaRPr lang="en-GB"/>
        </a:p>
      </dgm:t>
    </dgm:pt>
    <dgm:pt modelId="{A42011B4-658B-421B-8C2E-3A2033086191}" type="parTrans" cxnId="{EB4388E4-D3EA-4C15-B4BE-7BEAA49ECD5E}">
      <dgm:prSet/>
      <dgm:spPr/>
      <dgm:t>
        <a:bodyPr/>
        <a:lstStyle/>
        <a:p>
          <a:endParaRPr lang="en-GB"/>
        </a:p>
      </dgm:t>
    </dgm:pt>
    <dgm:pt modelId="{14E9D001-4A7B-41AE-A1F9-B2EC5F9DC151}" type="sibTrans" cxnId="{EB4388E4-D3EA-4C15-B4BE-7BEAA49ECD5E}">
      <dgm:prSet/>
      <dgm:spPr/>
      <dgm:t>
        <a:bodyPr/>
        <a:lstStyle/>
        <a:p>
          <a:endParaRPr lang="en-GB"/>
        </a:p>
      </dgm:t>
    </dgm:pt>
    <dgm:pt modelId="{CF5937D7-C525-462F-8767-5C9E35A4EA93}">
      <dgm:prSet phldrT="[Text]" phldr="1"/>
      <dgm:spPr/>
      <dgm:t>
        <a:bodyPr/>
        <a:lstStyle/>
        <a:p>
          <a:endParaRPr lang="en-GB"/>
        </a:p>
      </dgm:t>
    </dgm:pt>
    <dgm:pt modelId="{FE5863A7-0C25-41FE-AFCF-1BF88BAE36B5}" type="parTrans" cxnId="{D1C083E2-DF2E-4A51-B38B-4589637653B3}">
      <dgm:prSet/>
      <dgm:spPr/>
      <dgm:t>
        <a:bodyPr/>
        <a:lstStyle/>
        <a:p>
          <a:endParaRPr lang="en-GB"/>
        </a:p>
      </dgm:t>
    </dgm:pt>
    <dgm:pt modelId="{150E70BC-6D86-43A6-BA87-34C7CA3DA8C6}" type="sibTrans" cxnId="{D1C083E2-DF2E-4A51-B38B-4589637653B3}">
      <dgm:prSet/>
      <dgm:spPr/>
      <dgm:t>
        <a:bodyPr/>
        <a:lstStyle/>
        <a:p>
          <a:endParaRPr lang="en-GB"/>
        </a:p>
      </dgm:t>
    </dgm:pt>
    <dgm:pt modelId="{EB5CE54C-8BB6-40C1-B204-5BE848B0A079}">
      <dgm:prSet phldrT="[Text]" phldr="1"/>
      <dgm:spPr/>
      <dgm:t>
        <a:bodyPr/>
        <a:lstStyle/>
        <a:p>
          <a:endParaRPr lang="en-GB"/>
        </a:p>
      </dgm:t>
    </dgm:pt>
    <dgm:pt modelId="{557FCD7B-D195-44A2-87D0-D1DB34EB480C}" type="parTrans" cxnId="{05D84C74-CF8C-40E7-9156-0E28EEBA09F4}">
      <dgm:prSet/>
      <dgm:spPr/>
      <dgm:t>
        <a:bodyPr/>
        <a:lstStyle/>
        <a:p>
          <a:endParaRPr lang="en-GB"/>
        </a:p>
      </dgm:t>
    </dgm:pt>
    <dgm:pt modelId="{22C28480-288E-46EF-BA78-703CD63EBCC3}" type="sibTrans" cxnId="{05D84C74-CF8C-40E7-9156-0E28EEBA09F4}">
      <dgm:prSet/>
      <dgm:spPr/>
      <dgm:t>
        <a:bodyPr/>
        <a:lstStyle/>
        <a:p>
          <a:endParaRPr lang="en-GB"/>
        </a:p>
      </dgm:t>
    </dgm:pt>
    <dgm:pt modelId="{3ED1CCAF-6B8B-4873-98A5-281920F42086}">
      <dgm:prSet phldrT="[Text]" phldr="1"/>
      <dgm:spPr/>
      <dgm:t>
        <a:bodyPr/>
        <a:lstStyle/>
        <a:p>
          <a:endParaRPr lang="en-GB"/>
        </a:p>
      </dgm:t>
    </dgm:pt>
    <dgm:pt modelId="{164CAA0A-9948-4DB3-8400-F0A157E256E5}" type="parTrans" cxnId="{F26515CF-8A6B-4796-AC94-22E54C468192}">
      <dgm:prSet/>
      <dgm:spPr/>
      <dgm:t>
        <a:bodyPr/>
        <a:lstStyle/>
        <a:p>
          <a:endParaRPr lang="en-GB"/>
        </a:p>
      </dgm:t>
    </dgm:pt>
    <dgm:pt modelId="{D4939F2D-EDBA-491F-A8AB-236F4EF75F22}" type="sibTrans" cxnId="{F26515CF-8A6B-4796-AC94-22E54C468192}">
      <dgm:prSet/>
      <dgm:spPr/>
      <dgm:t>
        <a:bodyPr/>
        <a:lstStyle/>
        <a:p>
          <a:endParaRPr lang="en-GB"/>
        </a:p>
      </dgm:t>
    </dgm:pt>
    <dgm:pt modelId="{C35CEA9A-ABF1-4EB2-B8F2-6F8C985D273D}" type="pres">
      <dgm:prSet presAssocID="{31A2C8F8-0216-40B0-8F79-0D2592E60191}" presName="diagram" presStyleCnt="0">
        <dgm:presLayoutVars>
          <dgm:dir/>
          <dgm:resizeHandles val="exact"/>
        </dgm:presLayoutVars>
      </dgm:prSet>
      <dgm:spPr/>
    </dgm:pt>
    <dgm:pt modelId="{34D2D511-91D5-4989-B0A3-03780199A25E}" type="pres">
      <dgm:prSet presAssocID="{52608DA7-96D6-4926-879E-41B48A173F69}" presName="node" presStyleLbl="node1" presStyleIdx="0" presStyleCnt="5">
        <dgm:presLayoutVars>
          <dgm:bulletEnabled val="1"/>
        </dgm:presLayoutVars>
      </dgm:prSet>
      <dgm:spPr/>
    </dgm:pt>
    <dgm:pt modelId="{F35A8491-5A96-4EE8-9124-F2FCFE0CB5D7}" type="pres">
      <dgm:prSet presAssocID="{47DC5A64-CBDC-4D43-A6CA-5A6E1326BE71}" presName="sibTrans" presStyleCnt="0"/>
      <dgm:spPr/>
    </dgm:pt>
    <dgm:pt modelId="{D0E04F73-F338-4438-B755-8DD9C86D7F6C}" type="pres">
      <dgm:prSet presAssocID="{6EE40ED7-3077-4134-AA17-DBAA60988E8F}" presName="node" presStyleLbl="node1" presStyleIdx="1" presStyleCnt="5">
        <dgm:presLayoutVars>
          <dgm:bulletEnabled val="1"/>
        </dgm:presLayoutVars>
      </dgm:prSet>
      <dgm:spPr/>
    </dgm:pt>
    <dgm:pt modelId="{FC23E463-6DCA-44E4-A1D8-E19448B23762}" type="pres">
      <dgm:prSet presAssocID="{14E9D001-4A7B-41AE-A1F9-B2EC5F9DC151}" presName="sibTrans" presStyleCnt="0"/>
      <dgm:spPr/>
    </dgm:pt>
    <dgm:pt modelId="{1F6EB651-2467-4AA6-BCA3-CEAD11F98049}" type="pres">
      <dgm:prSet presAssocID="{CF5937D7-C525-462F-8767-5C9E35A4EA93}" presName="node" presStyleLbl="node1" presStyleIdx="2" presStyleCnt="5">
        <dgm:presLayoutVars>
          <dgm:bulletEnabled val="1"/>
        </dgm:presLayoutVars>
      </dgm:prSet>
      <dgm:spPr/>
    </dgm:pt>
    <dgm:pt modelId="{76FD21DD-ACB6-49EB-96EE-C8EB90B0F217}" type="pres">
      <dgm:prSet presAssocID="{150E70BC-6D86-43A6-BA87-34C7CA3DA8C6}" presName="sibTrans" presStyleCnt="0"/>
      <dgm:spPr/>
    </dgm:pt>
    <dgm:pt modelId="{5A424696-9968-4112-9CFB-FAD335922560}" type="pres">
      <dgm:prSet presAssocID="{EB5CE54C-8BB6-40C1-B204-5BE848B0A079}" presName="node" presStyleLbl="node1" presStyleIdx="3" presStyleCnt="5">
        <dgm:presLayoutVars>
          <dgm:bulletEnabled val="1"/>
        </dgm:presLayoutVars>
      </dgm:prSet>
      <dgm:spPr/>
    </dgm:pt>
    <dgm:pt modelId="{5C7D8AC2-557C-4CD6-8501-836763FC74B4}" type="pres">
      <dgm:prSet presAssocID="{22C28480-288E-46EF-BA78-703CD63EBCC3}" presName="sibTrans" presStyleCnt="0"/>
      <dgm:spPr/>
    </dgm:pt>
    <dgm:pt modelId="{6B428161-4747-484C-AB8C-DEBD1D8164EE}" type="pres">
      <dgm:prSet presAssocID="{3ED1CCAF-6B8B-4873-98A5-281920F42086}" presName="node" presStyleLbl="node1" presStyleIdx="4" presStyleCnt="5">
        <dgm:presLayoutVars>
          <dgm:bulletEnabled val="1"/>
        </dgm:presLayoutVars>
      </dgm:prSet>
      <dgm:spPr/>
    </dgm:pt>
  </dgm:ptLst>
  <dgm:cxnLst>
    <dgm:cxn modelId="{05F7810B-2756-49C7-9C89-B41DDAFB44BA}" type="presOf" srcId="{CF5937D7-C525-462F-8767-5C9E35A4EA93}" destId="{1F6EB651-2467-4AA6-BCA3-CEAD11F98049}" srcOrd="0" destOrd="0" presId="urn:microsoft.com/office/officeart/2005/8/layout/default"/>
    <dgm:cxn modelId="{9AF71220-F2DC-4EF8-8C00-13B9CCC0BCFE}" type="presOf" srcId="{3ED1CCAF-6B8B-4873-98A5-281920F42086}" destId="{6B428161-4747-484C-AB8C-DEBD1D8164EE}" srcOrd="0" destOrd="0" presId="urn:microsoft.com/office/officeart/2005/8/layout/default"/>
    <dgm:cxn modelId="{27165436-0452-485D-A187-D3A4B1EEABAD}" type="presOf" srcId="{6EE40ED7-3077-4134-AA17-DBAA60988E8F}" destId="{D0E04F73-F338-4438-B755-8DD9C86D7F6C}" srcOrd="0" destOrd="0" presId="urn:microsoft.com/office/officeart/2005/8/layout/default"/>
    <dgm:cxn modelId="{05D84C74-CF8C-40E7-9156-0E28EEBA09F4}" srcId="{31A2C8F8-0216-40B0-8F79-0D2592E60191}" destId="{EB5CE54C-8BB6-40C1-B204-5BE848B0A079}" srcOrd="3" destOrd="0" parTransId="{557FCD7B-D195-44A2-87D0-D1DB34EB480C}" sibTransId="{22C28480-288E-46EF-BA78-703CD63EBCC3}"/>
    <dgm:cxn modelId="{22720E94-52D3-4AE8-8103-601C59608A4F}" type="presOf" srcId="{EB5CE54C-8BB6-40C1-B204-5BE848B0A079}" destId="{5A424696-9968-4112-9CFB-FAD335922560}" srcOrd="0" destOrd="0" presId="urn:microsoft.com/office/officeart/2005/8/layout/default"/>
    <dgm:cxn modelId="{BAE5EA9E-6EFF-410D-9BF4-40B753373232}" srcId="{31A2C8F8-0216-40B0-8F79-0D2592E60191}" destId="{52608DA7-96D6-4926-879E-41B48A173F69}" srcOrd="0" destOrd="0" parTransId="{EAA702C7-BBD5-40F0-A0D8-5CEAEA81E680}" sibTransId="{47DC5A64-CBDC-4D43-A6CA-5A6E1326BE71}"/>
    <dgm:cxn modelId="{F26515CF-8A6B-4796-AC94-22E54C468192}" srcId="{31A2C8F8-0216-40B0-8F79-0D2592E60191}" destId="{3ED1CCAF-6B8B-4873-98A5-281920F42086}" srcOrd="4" destOrd="0" parTransId="{164CAA0A-9948-4DB3-8400-F0A157E256E5}" sibTransId="{D4939F2D-EDBA-491F-A8AB-236F4EF75F22}"/>
    <dgm:cxn modelId="{C0D923D1-4D55-4957-8E51-BA3EFEE08395}" type="presOf" srcId="{31A2C8F8-0216-40B0-8F79-0D2592E60191}" destId="{C35CEA9A-ABF1-4EB2-B8F2-6F8C985D273D}" srcOrd="0" destOrd="0" presId="urn:microsoft.com/office/officeart/2005/8/layout/default"/>
    <dgm:cxn modelId="{D1C083E2-DF2E-4A51-B38B-4589637653B3}" srcId="{31A2C8F8-0216-40B0-8F79-0D2592E60191}" destId="{CF5937D7-C525-462F-8767-5C9E35A4EA93}" srcOrd="2" destOrd="0" parTransId="{FE5863A7-0C25-41FE-AFCF-1BF88BAE36B5}" sibTransId="{150E70BC-6D86-43A6-BA87-34C7CA3DA8C6}"/>
    <dgm:cxn modelId="{82CA9DE2-5564-41C3-BBDB-BCF0A30802CD}" type="presOf" srcId="{52608DA7-96D6-4926-879E-41B48A173F69}" destId="{34D2D511-91D5-4989-B0A3-03780199A25E}" srcOrd="0" destOrd="0" presId="urn:microsoft.com/office/officeart/2005/8/layout/default"/>
    <dgm:cxn modelId="{EB4388E4-D3EA-4C15-B4BE-7BEAA49ECD5E}" srcId="{31A2C8F8-0216-40B0-8F79-0D2592E60191}" destId="{6EE40ED7-3077-4134-AA17-DBAA60988E8F}" srcOrd="1" destOrd="0" parTransId="{A42011B4-658B-421B-8C2E-3A2033086191}" sibTransId="{14E9D001-4A7B-41AE-A1F9-B2EC5F9DC151}"/>
    <dgm:cxn modelId="{78933E8C-77A0-4E95-BEFE-E5B049F9B27A}" type="presParOf" srcId="{C35CEA9A-ABF1-4EB2-B8F2-6F8C985D273D}" destId="{34D2D511-91D5-4989-B0A3-03780199A25E}" srcOrd="0" destOrd="0" presId="urn:microsoft.com/office/officeart/2005/8/layout/default"/>
    <dgm:cxn modelId="{971E545C-A4D8-4093-9243-90EB74AEE198}" type="presParOf" srcId="{C35CEA9A-ABF1-4EB2-B8F2-6F8C985D273D}" destId="{F35A8491-5A96-4EE8-9124-F2FCFE0CB5D7}" srcOrd="1" destOrd="0" presId="urn:microsoft.com/office/officeart/2005/8/layout/default"/>
    <dgm:cxn modelId="{44812A64-6C01-4EE0-B2EB-2B8603CC25C6}" type="presParOf" srcId="{C35CEA9A-ABF1-4EB2-B8F2-6F8C985D273D}" destId="{D0E04F73-F338-4438-B755-8DD9C86D7F6C}" srcOrd="2" destOrd="0" presId="urn:microsoft.com/office/officeart/2005/8/layout/default"/>
    <dgm:cxn modelId="{B25690E7-B09F-4ADF-AF33-F67D64DBD433}" type="presParOf" srcId="{C35CEA9A-ABF1-4EB2-B8F2-6F8C985D273D}" destId="{FC23E463-6DCA-44E4-A1D8-E19448B23762}" srcOrd="3" destOrd="0" presId="urn:microsoft.com/office/officeart/2005/8/layout/default"/>
    <dgm:cxn modelId="{FF6B0BFA-F981-4649-BC9D-B3A6874F7268}" type="presParOf" srcId="{C35CEA9A-ABF1-4EB2-B8F2-6F8C985D273D}" destId="{1F6EB651-2467-4AA6-BCA3-CEAD11F98049}" srcOrd="4" destOrd="0" presId="urn:microsoft.com/office/officeart/2005/8/layout/default"/>
    <dgm:cxn modelId="{0A5A0231-A7AB-4C56-B169-CF89A305C7C3}" type="presParOf" srcId="{C35CEA9A-ABF1-4EB2-B8F2-6F8C985D273D}" destId="{76FD21DD-ACB6-49EB-96EE-C8EB90B0F217}" srcOrd="5" destOrd="0" presId="urn:microsoft.com/office/officeart/2005/8/layout/default"/>
    <dgm:cxn modelId="{4735A727-3C9B-40EC-93F2-D96A6FDDA450}" type="presParOf" srcId="{C35CEA9A-ABF1-4EB2-B8F2-6F8C985D273D}" destId="{5A424696-9968-4112-9CFB-FAD335922560}" srcOrd="6" destOrd="0" presId="urn:microsoft.com/office/officeart/2005/8/layout/default"/>
    <dgm:cxn modelId="{0EF04689-D612-4D16-B4F2-28C3F52BBB03}" type="presParOf" srcId="{C35CEA9A-ABF1-4EB2-B8F2-6F8C985D273D}" destId="{5C7D8AC2-557C-4CD6-8501-836763FC74B4}" srcOrd="7" destOrd="0" presId="urn:microsoft.com/office/officeart/2005/8/layout/default"/>
    <dgm:cxn modelId="{6B3C1F64-F541-4495-8201-084DB8A29322}" type="presParOf" srcId="{C35CEA9A-ABF1-4EB2-B8F2-6F8C985D273D}" destId="{6B428161-4747-484C-AB8C-DEBD1D8164E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87A856-509F-46AB-96D1-67B5BF989BFF}">
      <dsp:nvSpPr>
        <dsp:cNvPr id="0" name=""/>
        <dsp:cNvSpPr/>
      </dsp:nvSpPr>
      <dsp:spPr>
        <a:xfrm>
          <a:off x="2097330" y="466165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66508" y="509942"/>
        <a:ext cx="19418" cy="3887"/>
      </dsp:txXfrm>
    </dsp:sp>
    <dsp:sp modelId="{71E3BAC0-CCC4-478C-93DC-EEF4C0011FDB}">
      <dsp:nvSpPr>
        <dsp:cNvPr id="0" name=""/>
        <dsp:cNvSpPr/>
      </dsp:nvSpPr>
      <dsp:spPr>
        <a:xfrm>
          <a:off x="410543" y="5309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 Fishbone Model, also known as the Cause &amp; Effect Model, is a framework used to  knowing the trigger and the root causes of problems. Instead of focusing only on visible behaviours, professionals analyse underlying factors contributing to the issue.</a:t>
          </a:r>
          <a:endParaRPr lang="en-US" sz="1200" kern="1200"/>
        </a:p>
      </dsp:txBody>
      <dsp:txXfrm>
        <a:off x="410543" y="5309"/>
        <a:ext cx="1688587" cy="1013152"/>
      </dsp:txXfrm>
    </dsp:sp>
    <dsp:sp modelId="{AF278C14-8286-4A1E-8444-8CAD0CA7E0CB}">
      <dsp:nvSpPr>
        <dsp:cNvPr id="0" name=""/>
        <dsp:cNvSpPr/>
      </dsp:nvSpPr>
      <dsp:spPr>
        <a:xfrm>
          <a:off x="4174293" y="466165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43471" y="509942"/>
        <a:ext cx="19418" cy="3887"/>
      </dsp:txXfrm>
    </dsp:sp>
    <dsp:sp modelId="{8E0B7F2B-FE62-4509-B642-39B9766A1DF9}">
      <dsp:nvSpPr>
        <dsp:cNvPr id="0" name=""/>
        <dsp:cNvSpPr/>
      </dsp:nvSpPr>
      <dsp:spPr>
        <a:xfrm>
          <a:off x="2487505" y="5309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Application in Health and Social Care</a:t>
          </a:r>
          <a:endParaRPr lang="en-US" sz="1200" kern="1200"/>
        </a:p>
      </dsp:txBody>
      <dsp:txXfrm>
        <a:off x="2487505" y="5309"/>
        <a:ext cx="1688587" cy="1013152"/>
      </dsp:txXfrm>
    </dsp:sp>
    <dsp:sp modelId="{C49D0783-91C1-4D05-8DFD-71910B43E1B1}">
      <dsp:nvSpPr>
        <dsp:cNvPr id="0" name=""/>
        <dsp:cNvSpPr/>
      </dsp:nvSpPr>
      <dsp:spPr>
        <a:xfrm>
          <a:off x="6251256" y="466165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20434" y="509942"/>
        <a:ext cx="19418" cy="3887"/>
      </dsp:txXfrm>
    </dsp:sp>
    <dsp:sp modelId="{7F9632DB-8E7B-40F3-86B1-A65FB3DD00B1}">
      <dsp:nvSpPr>
        <dsp:cNvPr id="0" name=""/>
        <dsp:cNvSpPr/>
      </dsp:nvSpPr>
      <dsp:spPr>
        <a:xfrm>
          <a:off x="4564468" y="5309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For young people in care, a behavioural issue may have several contributing causes:</a:t>
          </a:r>
          <a:endParaRPr lang="en-US" sz="1200" kern="1200"/>
        </a:p>
      </dsp:txBody>
      <dsp:txXfrm>
        <a:off x="4564468" y="5309"/>
        <a:ext cx="1688587" cy="1013152"/>
      </dsp:txXfrm>
    </dsp:sp>
    <dsp:sp modelId="{B56D4CAB-EE2E-457F-AE7A-77E0BC9166BE}">
      <dsp:nvSpPr>
        <dsp:cNvPr id="0" name=""/>
        <dsp:cNvSpPr/>
      </dsp:nvSpPr>
      <dsp:spPr>
        <a:xfrm>
          <a:off x="8328219" y="466165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497397" y="509942"/>
        <a:ext cx="19418" cy="3887"/>
      </dsp:txXfrm>
    </dsp:sp>
    <dsp:sp modelId="{08871BEE-5AEF-4615-BB13-30F6CE7EA3ED}">
      <dsp:nvSpPr>
        <dsp:cNvPr id="0" name=""/>
        <dsp:cNvSpPr/>
      </dsp:nvSpPr>
      <dsp:spPr>
        <a:xfrm>
          <a:off x="6641431" y="5309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Problem </a:t>
          </a:r>
          <a:r>
            <a:rPr lang="en-GB" sz="1200" kern="1200"/>
            <a:t>                               </a:t>
          </a:r>
          <a:endParaRPr lang="en-US" sz="1200" kern="1200"/>
        </a:p>
      </dsp:txBody>
      <dsp:txXfrm>
        <a:off x="6641431" y="5309"/>
        <a:ext cx="1688587" cy="1013152"/>
      </dsp:txXfrm>
    </dsp:sp>
    <dsp:sp modelId="{47320888-9FB5-419A-92DF-E84A5CE3B613}">
      <dsp:nvSpPr>
        <dsp:cNvPr id="0" name=""/>
        <dsp:cNvSpPr/>
      </dsp:nvSpPr>
      <dsp:spPr>
        <a:xfrm>
          <a:off x="1254836" y="1016662"/>
          <a:ext cx="8307851" cy="357775"/>
        </a:xfrm>
        <a:custGeom>
          <a:avLst/>
          <a:gdLst/>
          <a:ahLst/>
          <a:cxnLst/>
          <a:rect l="0" t="0" r="0" b="0"/>
          <a:pathLst>
            <a:path>
              <a:moveTo>
                <a:pt x="8307851" y="0"/>
              </a:moveTo>
              <a:lnTo>
                <a:pt x="8307851" y="195987"/>
              </a:lnTo>
              <a:lnTo>
                <a:pt x="0" y="195987"/>
              </a:lnTo>
              <a:lnTo>
                <a:pt x="0" y="35777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00839" y="1193605"/>
        <a:ext cx="415846" cy="3887"/>
      </dsp:txXfrm>
    </dsp:sp>
    <dsp:sp modelId="{99DBD73A-FF30-4FBF-9FF9-289BC58A5AFF}">
      <dsp:nvSpPr>
        <dsp:cNvPr id="0" name=""/>
        <dsp:cNvSpPr/>
      </dsp:nvSpPr>
      <dsp:spPr>
        <a:xfrm>
          <a:off x="8718394" y="5309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Aggressive behaviour</a:t>
          </a:r>
          <a:endParaRPr lang="en-US" sz="1200" kern="1200"/>
        </a:p>
      </dsp:txBody>
      <dsp:txXfrm>
        <a:off x="8718394" y="5309"/>
        <a:ext cx="1688587" cy="1013152"/>
      </dsp:txXfrm>
    </dsp:sp>
    <dsp:sp modelId="{D5F72FB0-4325-4D8F-A8E5-4535800B3085}">
      <dsp:nvSpPr>
        <dsp:cNvPr id="0" name=""/>
        <dsp:cNvSpPr/>
      </dsp:nvSpPr>
      <dsp:spPr>
        <a:xfrm>
          <a:off x="2097330" y="1867693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66508" y="1911469"/>
        <a:ext cx="19418" cy="3887"/>
      </dsp:txXfrm>
    </dsp:sp>
    <dsp:sp modelId="{A291A401-5D38-4437-BD44-C4337A2418C8}">
      <dsp:nvSpPr>
        <dsp:cNvPr id="0" name=""/>
        <dsp:cNvSpPr/>
      </dsp:nvSpPr>
      <dsp:spPr>
        <a:xfrm>
          <a:off x="410543" y="1406837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Poor school attendance</a:t>
          </a:r>
          <a:endParaRPr lang="en-US" sz="1200" kern="1200"/>
        </a:p>
      </dsp:txBody>
      <dsp:txXfrm>
        <a:off x="410543" y="1406837"/>
        <a:ext cx="1688587" cy="1013152"/>
      </dsp:txXfrm>
    </dsp:sp>
    <dsp:sp modelId="{917BDECB-960D-4335-B8C9-0496644C6343}">
      <dsp:nvSpPr>
        <dsp:cNvPr id="0" name=""/>
        <dsp:cNvSpPr/>
      </dsp:nvSpPr>
      <dsp:spPr>
        <a:xfrm>
          <a:off x="4174293" y="1867693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43471" y="1911469"/>
        <a:ext cx="19418" cy="3887"/>
      </dsp:txXfrm>
    </dsp:sp>
    <dsp:sp modelId="{A7A16733-ABBE-4946-A413-A65229AC900C}">
      <dsp:nvSpPr>
        <dsp:cNvPr id="0" name=""/>
        <dsp:cNvSpPr/>
      </dsp:nvSpPr>
      <dsp:spPr>
        <a:xfrm>
          <a:off x="2487505" y="1406837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Withdrawal from support</a:t>
          </a:r>
          <a:endParaRPr lang="en-US" sz="1200" kern="1200"/>
        </a:p>
      </dsp:txBody>
      <dsp:txXfrm>
        <a:off x="2487505" y="1406837"/>
        <a:ext cx="1688587" cy="1013152"/>
      </dsp:txXfrm>
    </dsp:sp>
    <dsp:sp modelId="{9A10BA6F-C567-4B9B-BCB9-E3670C30847A}">
      <dsp:nvSpPr>
        <dsp:cNvPr id="0" name=""/>
        <dsp:cNvSpPr/>
      </dsp:nvSpPr>
      <dsp:spPr>
        <a:xfrm>
          <a:off x="6251256" y="1867693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20434" y="1911469"/>
        <a:ext cx="19418" cy="3887"/>
      </dsp:txXfrm>
    </dsp:sp>
    <dsp:sp modelId="{3F01F0D3-31E4-4469-9F1B-46C6CEB4DEDA}">
      <dsp:nvSpPr>
        <dsp:cNvPr id="0" name=""/>
        <dsp:cNvSpPr/>
      </dsp:nvSpPr>
      <dsp:spPr>
        <a:xfrm>
          <a:off x="4564468" y="1406837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Problem Caused</a:t>
          </a:r>
          <a:endParaRPr lang="en-US" sz="1200" kern="1200"/>
        </a:p>
      </dsp:txBody>
      <dsp:txXfrm>
        <a:off x="4564468" y="1406837"/>
        <a:ext cx="1688587" cy="1013152"/>
      </dsp:txXfrm>
    </dsp:sp>
    <dsp:sp modelId="{2EC16C95-ED63-4149-8934-367A7AD2BC58}">
      <dsp:nvSpPr>
        <dsp:cNvPr id="0" name=""/>
        <dsp:cNvSpPr/>
      </dsp:nvSpPr>
      <dsp:spPr>
        <a:xfrm>
          <a:off x="8328219" y="1867693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497397" y="1911469"/>
        <a:ext cx="19418" cy="3887"/>
      </dsp:txXfrm>
    </dsp:sp>
    <dsp:sp modelId="{C429C531-067F-4C3A-8749-E2014086575D}">
      <dsp:nvSpPr>
        <dsp:cNvPr id="0" name=""/>
        <dsp:cNvSpPr/>
      </dsp:nvSpPr>
      <dsp:spPr>
        <a:xfrm>
          <a:off x="6641431" y="1406837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Trauma, anxiety, placement instability</a:t>
          </a:r>
          <a:endParaRPr lang="en-US" sz="1200" kern="1200"/>
        </a:p>
      </dsp:txBody>
      <dsp:txXfrm>
        <a:off x="6641431" y="1406837"/>
        <a:ext cx="1688587" cy="1013152"/>
      </dsp:txXfrm>
    </dsp:sp>
    <dsp:sp modelId="{85079710-850D-4D48-BC80-639B9D75BAF9}">
      <dsp:nvSpPr>
        <dsp:cNvPr id="0" name=""/>
        <dsp:cNvSpPr/>
      </dsp:nvSpPr>
      <dsp:spPr>
        <a:xfrm>
          <a:off x="1254836" y="2418189"/>
          <a:ext cx="8307851" cy="357775"/>
        </a:xfrm>
        <a:custGeom>
          <a:avLst/>
          <a:gdLst/>
          <a:ahLst/>
          <a:cxnLst/>
          <a:rect l="0" t="0" r="0" b="0"/>
          <a:pathLst>
            <a:path>
              <a:moveTo>
                <a:pt x="8307851" y="0"/>
              </a:moveTo>
              <a:lnTo>
                <a:pt x="8307851" y="195987"/>
              </a:lnTo>
              <a:lnTo>
                <a:pt x="0" y="195987"/>
              </a:lnTo>
              <a:lnTo>
                <a:pt x="0" y="35777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00839" y="2595133"/>
        <a:ext cx="415846" cy="3887"/>
      </dsp:txXfrm>
    </dsp:sp>
    <dsp:sp modelId="{79B96549-90C9-4898-B239-6714DFFC279F}">
      <dsp:nvSpPr>
        <dsp:cNvPr id="0" name=""/>
        <dsp:cNvSpPr/>
      </dsp:nvSpPr>
      <dsp:spPr>
        <a:xfrm>
          <a:off x="8718394" y="1406837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Bullying, mental health difficulties</a:t>
          </a:r>
          <a:endParaRPr lang="en-US" sz="1200" kern="1200"/>
        </a:p>
      </dsp:txBody>
      <dsp:txXfrm>
        <a:off x="8718394" y="1406837"/>
        <a:ext cx="1688587" cy="1013152"/>
      </dsp:txXfrm>
    </dsp:sp>
    <dsp:sp modelId="{572612A1-91EB-4DC6-8D4E-8958C33714EF}">
      <dsp:nvSpPr>
        <dsp:cNvPr id="0" name=""/>
        <dsp:cNvSpPr/>
      </dsp:nvSpPr>
      <dsp:spPr>
        <a:xfrm>
          <a:off x="2097330" y="3269221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66508" y="3312997"/>
        <a:ext cx="19418" cy="3887"/>
      </dsp:txXfrm>
    </dsp:sp>
    <dsp:sp modelId="{526C3E3F-9B23-4D37-851E-BC536869B573}">
      <dsp:nvSpPr>
        <dsp:cNvPr id="0" name=""/>
        <dsp:cNvSpPr/>
      </dsp:nvSpPr>
      <dsp:spPr>
        <a:xfrm>
          <a:off x="410543" y="2808365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Lack of trust, pass negative experiences</a:t>
          </a:r>
          <a:endParaRPr lang="en-US" sz="1200" kern="1200"/>
        </a:p>
      </dsp:txBody>
      <dsp:txXfrm>
        <a:off x="410543" y="2808365"/>
        <a:ext cx="1688587" cy="1013152"/>
      </dsp:txXfrm>
    </dsp:sp>
    <dsp:sp modelId="{097454A7-54E0-4B8D-A209-6D63FE979D69}">
      <dsp:nvSpPr>
        <dsp:cNvPr id="0" name=""/>
        <dsp:cNvSpPr/>
      </dsp:nvSpPr>
      <dsp:spPr>
        <a:xfrm>
          <a:off x="4174293" y="3269221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43471" y="3312997"/>
        <a:ext cx="19418" cy="3887"/>
      </dsp:txXfrm>
    </dsp:sp>
    <dsp:sp modelId="{EFD2149C-3772-49E8-A7FD-82B983DC1B6D}">
      <dsp:nvSpPr>
        <dsp:cNvPr id="0" name=""/>
        <dsp:cNvSpPr/>
      </dsp:nvSpPr>
      <dsp:spPr>
        <a:xfrm>
          <a:off x="2487505" y="2808365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Using structured models such as Fishbone Analysis helps practitioners:</a:t>
          </a:r>
          <a:endParaRPr lang="en-US" sz="1200" kern="1200"/>
        </a:p>
      </dsp:txBody>
      <dsp:txXfrm>
        <a:off x="2487505" y="2808365"/>
        <a:ext cx="1688587" cy="1013152"/>
      </dsp:txXfrm>
    </dsp:sp>
    <dsp:sp modelId="{204C586A-38C3-49E1-8571-BA2C836898CB}">
      <dsp:nvSpPr>
        <dsp:cNvPr id="0" name=""/>
        <dsp:cNvSpPr/>
      </dsp:nvSpPr>
      <dsp:spPr>
        <a:xfrm>
          <a:off x="6251256" y="3269221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6420434" y="3312997"/>
        <a:ext cx="19418" cy="3887"/>
      </dsp:txXfrm>
    </dsp:sp>
    <dsp:sp modelId="{D081D34C-4F06-44F9-826B-E08D7EF427E8}">
      <dsp:nvSpPr>
        <dsp:cNvPr id="0" name=""/>
        <dsp:cNvSpPr/>
      </dsp:nvSpPr>
      <dsp:spPr>
        <a:xfrm>
          <a:off x="4564468" y="2808365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Think critically</a:t>
          </a:r>
          <a:endParaRPr lang="en-US" sz="1200" kern="1200"/>
        </a:p>
      </dsp:txBody>
      <dsp:txXfrm>
        <a:off x="4564468" y="2808365"/>
        <a:ext cx="1688587" cy="1013152"/>
      </dsp:txXfrm>
    </dsp:sp>
    <dsp:sp modelId="{54FA87D2-9374-4700-9463-B9B1D66C204A}">
      <dsp:nvSpPr>
        <dsp:cNvPr id="0" name=""/>
        <dsp:cNvSpPr/>
      </dsp:nvSpPr>
      <dsp:spPr>
        <a:xfrm>
          <a:off x="8328219" y="3269221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497397" y="3312997"/>
        <a:ext cx="19418" cy="3887"/>
      </dsp:txXfrm>
    </dsp:sp>
    <dsp:sp modelId="{D26937A7-6FCB-4A72-9206-9322A9D8DAEB}">
      <dsp:nvSpPr>
        <dsp:cNvPr id="0" name=""/>
        <dsp:cNvSpPr/>
      </dsp:nvSpPr>
      <dsp:spPr>
        <a:xfrm>
          <a:off x="6641431" y="2808365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Avoid assumptions</a:t>
          </a:r>
          <a:endParaRPr lang="en-US" sz="1200" kern="1200"/>
        </a:p>
      </dsp:txBody>
      <dsp:txXfrm>
        <a:off x="6641431" y="2808365"/>
        <a:ext cx="1688587" cy="1013152"/>
      </dsp:txXfrm>
    </dsp:sp>
    <dsp:sp modelId="{C1BCCBA9-ACAF-4969-971F-EA1FDED21B5B}">
      <dsp:nvSpPr>
        <dsp:cNvPr id="0" name=""/>
        <dsp:cNvSpPr/>
      </dsp:nvSpPr>
      <dsp:spPr>
        <a:xfrm>
          <a:off x="1254836" y="3819717"/>
          <a:ext cx="8307851" cy="357775"/>
        </a:xfrm>
        <a:custGeom>
          <a:avLst/>
          <a:gdLst/>
          <a:ahLst/>
          <a:cxnLst/>
          <a:rect l="0" t="0" r="0" b="0"/>
          <a:pathLst>
            <a:path>
              <a:moveTo>
                <a:pt x="8307851" y="0"/>
              </a:moveTo>
              <a:lnTo>
                <a:pt x="8307851" y="195987"/>
              </a:lnTo>
              <a:lnTo>
                <a:pt x="0" y="195987"/>
              </a:lnTo>
              <a:lnTo>
                <a:pt x="0" y="35777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00839" y="3996661"/>
        <a:ext cx="415846" cy="3887"/>
      </dsp:txXfrm>
    </dsp:sp>
    <dsp:sp modelId="{D339D0F0-4332-4BA1-BDFC-345EEAA14738}">
      <dsp:nvSpPr>
        <dsp:cNvPr id="0" name=""/>
        <dsp:cNvSpPr/>
      </dsp:nvSpPr>
      <dsp:spPr>
        <a:xfrm>
          <a:off x="8718394" y="2808365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Improve decision-making</a:t>
          </a:r>
          <a:endParaRPr lang="en-US" sz="1200" kern="1200"/>
        </a:p>
      </dsp:txBody>
      <dsp:txXfrm>
        <a:off x="8718394" y="2808365"/>
        <a:ext cx="1688587" cy="1013152"/>
      </dsp:txXfrm>
    </dsp:sp>
    <dsp:sp modelId="{B8777582-D313-4598-8291-A48B4616B495}">
      <dsp:nvSpPr>
        <dsp:cNvPr id="0" name=""/>
        <dsp:cNvSpPr/>
      </dsp:nvSpPr>
      <dsp:spPr>
        <a:xfrm>
          <a:off x="2097330" y="4670749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66508" y="4714525"/>
        <a:ext cx="19418" cy="3887"/>
      </dsp:txXfrm>
    </dsp:sp>
    <dsp:sp modelId="{734C4267-485B-4F28-A420-37D9F911D37F}">
      <dsp:nvSpPr>
        <dsp:cNvPr id="0" name=""/>
        <dsp:cNvSpPr/>
      </dsp:nvSpPr>
      <dsp:spPr>
        <a:xfrm>
          <a:off x="410543" y="4209892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Develop person-centred interventions</a:t>
          </a:r>
          <a:endParaRPr lang="en-US" sz="1200" kern="1200"/>
        </a:p>
      </dsp:txBody>
      <dsp:txXfrm>
        <a:off x="410543" y="4209892"/>
        <a:ext cx="1688587" cy="1013152"/>
      </dsp:txXfrm>
    </dsp:sp>
    <dsp:sp modelId="{F31C3548-7196-4FD4-B77A-3193A84612F3}">
      <dsp:nvSpPr>
        <dsp:cNvPr id="0" name=""/>
        <dsp:cNvSpPr/>
      </dsp:nvSpPr>
      <dsp:spPr>
        <a:xfrm>
          <a:off x="4174293" y="4670749"/>
          <a:ext cx="35777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5777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43471" y="4714525"/>
        <a:ext cx="19418" cy="3887"/>
      </dsp:txXfrm>
    </dsp:sp>
    <dsp:sp modelId="{25596276-B458-4DBF-9470-6442E2659E85}">
      <dsp:nvSpPr>
        <dsp:cNvPr id="0" name=""/>
        <dsp:cNvSpPr/>
      </dsp:nvSpPr>
      <dsp:spPr>
        <a:xfrm>
          <a:off x="2487505" y="4209892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This model supports reflective practice and multi-agency collaboration, which are both essential within professional care settings</a:t>
          </a:r>
          <a:r>
            <a:rPr lang="en-GB" sz="1200" b="1" kern="1200"/>
            <a:t> (Care Learning, 2023).</a:t>
          </a:r>
          <a:endParaRPr lang="en-US" sz="1200" kern="1200"/>
        </a:p>
      </dsp:txBody>
      <dsp:txXfrm>
        <a:off x="2487505" y="4209892"/>
        <a:ext cx="1688587" cy="1013152"/>
      </dsp:txXfrm>
    </dsp:sp>
    <dsp:sp modelId="{077B58C3-4C4F-44F3-9450-8A7007D58788}">
      <dsp:nvSpPr>
        <dsp:cNvPr id="0" name=""/>
        <dsp:cNvSpPr/>
      </dsp:nvSpPr>
      <dsp:spPr>
        <a:xfrm>
          <a:off x="4564468" y="4209892"/>
          <a:ext cx="1688587" cy="10131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742" tIns="86853" rIns="82742" bIns="86853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(Care Learning, 2023)</a:t>
          </a:r>
          <a:endParaRPr lang="en-US" sz="1200" kern="1200"/>
        </a:p>
      </dsp:txBody>
      <dsp:txXfrm>
        <a:off x="4564468" y="4209892"/>
        <a:ext cx="1688587" cy="10131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D2D511-91D5-4989-B0A3-03780199A25E}">
      <dsp:nvSpPr>
        <dsp:cNvPr id="0" name=""/>
        <dsp:cNvSpPr/>
      </dsp:nvSpPr>
      <dsp:spPr>
        <a:xfrm>
          <a:off x="51" y="1728994"/>
          <a:ext cx="106290" cy="63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1" y="1728994"/>
        <a:ext cx="106290" cy="63774"/>
      </dsp:txXfrm>
    </dsp:sp>
    <dsp:sp modelId="{D0E04F73-F338-4438-B755-8DD9C86D7F6C}">
      <dsp:nvSpPr>
        <dsp:cNvPr id="0" name=""/>
        <dsp:cNvSpPr/>
      </dsp:nvSpPr>
      <dsp:spPr>
        <a:xfrm>
          <a:off x="51" y="1803397"/>
          <a:ext cx="106290" cy="63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1" y="1803397"/>
        <a:ext cx="106290" cy="63774"/>
      </dsp:txXfrm>
    </dsp:sp>
    <dsp:sp modelId="{1F6EB651-2467-4AA6-BCA3-CEAD11F98049}">
      <dsp:nvSpPr>
        <dsp:cNvPr id="0" name=""/>
        <dsp:cNvSpPr/>
      </dsp:nvSpPr>
      <dsp:spPr>
        <a:xfrm>
          <a:off x="51" y="1877800"/>
          <a:ext cx="106290" cy="63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1" y="1877800"/>
        <a:ext cx="106290" cy="63774"/>
      </dsp:txXfrm>
    </dsp:sp>
    <dsp:sp modelId="{5A424696-9968-4112-9CFB-FAD335922560}">
      <dsp:nvSpPr>
        <dsp:cNvPr id="0" name=""/>
        <dsp:cNvSpPr/>
      </dsp:nvSpPr>
      <dsp:spPr>
        <a:xfrm>
          <a:off x="51" y="1952204"/>
          <a:ext cx="106290" cy="63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1" y="1952204"/>
        <a:ext cx="106290" cy="63774"/>
      </dsp:txXfrm>
    </dsp:sp>
    <dsp:sp modelId="{6B428161-4747-484C-AB8C-DEBD1D8164EE}">
      <dsp:nvSpPr>
        <dsp:cNvPr id="0" name=""/>
        <dsp:cNvSpPr/>
      </dsp:nvSpPr>
      <dsp:spPr>
        <a:xfrm>
          <a:off x="51" y="2026607"/>
          <a:ext cx="106290" cy="6377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51" y="2026607"/>
        <a:ext cx="106290" cy="637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https:/#/" TargetMode="External"/><Relationship Id="rId7" Type="http://schemas.openxmlformats.org/officeDocument/2006/relationships/hyperlink" Target="https://pmc.ncbi.nlm.nih.gov/articles/PMC10519729/&#8288;" TargetMode="External"/><Relationship Id="rId2" Type="http://schemas.openxmlformats.org/officeDocument/2006/relationships/hyperlink" Target="https://carelearning.org.uk/blog/workforce/what-is-problem-solving-in-health-and-social-care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pmc.ncbi.nlm.nih.gov/articles/PMC10519729/" TargetMode="External"/><Relationship Id="rId5" Type="http://schemas.openxmlformats.org/officeDocument/2006/relationships/hyperlink" Target="https://www.ncbi.nlm.nih.gov/books/NBK575858/&#8288;" TargetMode="External"/><Relationship Id="rId4" Type="http://schemas.openxmlformats.org/officeDocument/2006/relationships/hyperlink" Target="https://www.ncbi.nlm.nih.gov/books/NBK57585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0408" y="-1766554"/>
            <a:ext cx="10039386" cy="5185714"/>
          </a:xfrm>
        </p:spPr>
        <p:txBody>
          <a:bodyPr anchor="b">
            <a:normAutofit/>
          </a:bodyPr>
          <a:lstStyle/>
          <a:p>
            <a:pPr algn="l">
              <a:spcBef>
                <a:spcPts val="0"/>
              </a:spcBef>
            </a:pPr>
            <a:br>
              <a:rPr lang="en-GB" sz="2600" b="1" u="sng" dirty="0">
                <a:solidFill>
                  <a:srgbClr val="FFFFFF"/>
                </a:solidFill>
              </a:rPr>
            </a:br>
            <a:br>
              <a:rPr lang="en-GB" sz="2600" b="1" u="sng" dirty="0"/>
            </a:br>
            <a:br>
              <a:rPr lang="en-GB" sz="2600" b="1" u="sng" dirty="0"/>
            </a:br>
            <a:br>
              <a:rPr lang="en-GB" sz="2600" b="1" u="sng" dirty="0"/>
            </a:br>
            <a:r>
              <a:rPr lang="en-GB" sz="2800" b="1" dirty="0">
                <a:solidFill>
                  <a:srgbClr val="FFFFFF"/>
                </a:solidFill>
              </a:rPr>
              <a:t>Professional Development With-in Health &amp; Social Care</a:t>
            </a:r>
            <a:br>
              <a:rPr lang="en-GB" sz="2800" dirty="0">
                <a:solidFill>
                  <a:srgbClr val="FFFFFF"/>
                </a:solidFill>
              </a:rPr>
            </a:br>
            <a:r>
              <a:rPr lang="en-GB" sz="2600" b="1" u="sng" dirty="0">
                <a:solidFill>
                  <a:srgbClr val="FFFFFF"/>
                </a:solidFill>
              </a:rPr>
              <a:t>P</a:t>
            </a:r>
            <a:r>
              <a:rPr lang="en-GB" sz="2800" b="1" u="sng" dirty="0">
                <a:solidFill>
                  <a:srgbClr val="FFFFFF"/>
                </a:solidFill>
              </a:rPr>
              <a:t>roblem solving in Health and Social Care</a:t>
            </a:r>
            <a:br>
              <a:rPr lang="en-GB" sz="2800" b="1" u="sng" dirty="0"/>
            </a:br>
            <a:r>
              <a:rPr lang="en-GB" sz="2800" b="1" u="sng" dirty="0">
                <a:solidFill>
                  <a:srgbClr val="FFFFFF"/>
                </a:solidFill>
              </a:rPr>
              <a:t>Supporting Young People in Care</a:t>
            </a:r>
            <a:br>
              <a:rPr lang="en-GB" sz="2800" b="1" u="sng" dirty="0"/>
            </a:br>
            <a:r>
              <a:rPr lang="en-GB" sz="2800" dirty="0">
                <a:solidFill>
                  <a:srgbClr val="FFFFFF"/>
                </a:solidFill>
              </a:rPr>
              <a:t>Name Ibrat Shaheen</a:t>
            </a:r>
            <a:br>
              <a:rPr lang="en-US" sz="2800" dirty="0"/>
            </a:br>
            <a:r>
              <a:rPr lang="en-GB" sz="2800" dirty="0">
                <a:solidFill>
                  <a:srgbClr val="FFFFFF"/>
                </a:solidFill>
              </a:rPr>
              <a:t>S</a:t>
            </a:r>
            <a:r>
              <a:rPr lang="en-GB" sz="2800" dirty="0" err="1">
                <a:solidFill>
                  <a:srgbClr val="FFFFFF"/>
                </a:solidFill>
              </a:rPr>
              <a:t>tudent</a:t>
            </a:r>
            <a:r>
              <a:rPr lang="en-GB" sz="2800" dirty="0">
                <a:solidFill>
                  <a:srgbClr val="FFFFFF"/>
                </a:solidFill>
              </a:rPr>
              <a:t> no 2509705</a:t>
            </a:r>
            <a:br>
              <a:rPr lang="en-GB" sz="2800" dirty="0"/>
            </a:br>
            <a:r>
              <a:rPr lang="en-GB" sz="2800" dirty="0">
                <a:solidFill>
                  <a:srgbClr val="FFFFFF"/>
                </a:solidFill>
              </a:rPr>
              <a:t>Module Title LCHS4009</a:t>
            </a:r>
            <a:br>
              <a:rPr lang="en-GB" sz="2800" dirty="0">
                <a:solidFill>
                  <a:srgbClr val="FFFFFF"/>
                </a:solidFill>
              </a:rPr>
            </a:br>
            <a:r>
              <a:rPr lang="en-GB" sz="2800" dirty="0">
                <a:solidFill>
                  <a:srgbClr val="FFFFFF"/>
                </a:solidFill>
              </a:rPr>
              <a:t>Lecture Wafa Nasir</a:t>
            </a:r>
            <a:br>
              <a:rPr lang="en-GB" sz="2800" dirty="0">
                <a:solidFill>
                  <a:srgbClr val="FFFFFF"/>
                </a:solidFill>
              </a:rPr>
            </a:br>
            <a:endParaRPr lang="en-GB" sz="26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endParaRPr lang="en-GB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9C5E17-24D0-4696-A3C5-A2261FB45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929B58F-2358-44CC-ACE5-EF1BD3C6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5E269D-B44D-6D5F-552E-419F8B2F1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Understanding Problem Solving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9DA5303-A1AF-4830-806C-51FCD9618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97348" y="5285"/>
            <a:ext cx="7294653" cy="6858000"/>
            <a:chOff x="4897348" y="-5799"/>
            <a:chExt cx="7294653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AAA8C8-4EB7-45F1-BF24-3EF0F4DC4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97348" y="-5798"/>
              <a:ext cx="7294652" cy="6857999"/>
            </a:xfrm>
            <a:custGeom>
              <a:avLst/>
              <a:gdLst>
                <a:gd name="connsiteX0" fmla="*/ 7294652 w 7294652"/>
                <a:gd name="connsiteY0" fmla="*/ 6063030 h 6857999"/>
                <a:gd name="connsiteX1" fmla="*/ 7294652 w 7294652"/>
                <a:gd name="connsiteY1" fmla="*/ 6857999 h 6857999"/>
                <a:gd name="connsiteX2" fmla="*/ 6248575 w 7294652"/>
                <a:gd name="connsiteY2" fmla="*/ 6857999 h 6857999"/>
                <a:gd name="connsiteX3" fmla="*/ 6477898 w 7294652"/>
                <a:gd name="connsiteY3" fmla="*/ 6700973 h 6857999"/>
                <a:gd name="connsiteX4" fmla="*/ 6647884 w 7294652"/>
                <a:gd name="connsiteY4" fmla="*/ 6572752 h 6857999"/>
                <a:gd name="connsiteX5" fmla="*/ 6817698 w 7294652"/>
                <a:gd name="connsiteY5" fmla="*/ 6440235 h 6857999"/>
                <a:gd name="connsiteX6" fmla="*/ 7161451 w 7294652"/>
                <a:gd name="connsiteY6" fmla="*/ 6165232 h 6857999"/>
                <a:gd name="connsiteX7" fmla="*/ 1673436 w 7294652"/>
                <a:gd name="connsiteY7" fmla="*/ 0 h 6857999"/>
                <a:gd name="connsiteX8" fmla="*/ 2394951 w 7294652"/>
                <a:gd name="connsiteY8" fmla="*/ 0 h 6857999"/>
                <a:gd name="connsiteX9" fmla="*/ 2244659 w 7294652"/>
                <a:gd name="connsiteY9" fmla="*/ 100763 h 6857999"/>
                <a:gd name="connsiteX10" fmla="*/ 1743903 w 7294652"/>
                <a:gd name="connsiteY10" fmla="*/ 498975 h 6857999"/>
                <a:gd name="connsiteX11" fmla="*/ 1163821 w 7294652"/>
                <a:gd name="connsiteY11" fmla="*/ 1121514 h 6857999"/>
                <a:gd name="connsiteX12" fmla="*/ 704911 w 7294652"/>
                <a:gd name="connsiteY12" fmla="*/ 1837036 h 6857999"/>
                <a:gd name="connsiteX13" fmla="*/ 393472 w 7294652"/>
                <a:gd name="connsiteY13" fmla="*/ 2627669 h 6857999"/>
                <a:gd name="connsiteX14" fmla="*/ 280032 w 7294652"/>
                <a:gd name="connsiteY14" fmla="*/ 3472097 h 6857999"/>
                <a:gd name="connsiteX15" fmla="*/ 327813 w 7294652"/>
                <a:gd name="connsiteY15" fmla="*/ 3884602 h 6857999"/>
                <a:gd name="connsiteX16" fmla="*/ 469096 w 7294652"/>
                <a:gd name="connsiteY16" fmla="*/ 4270809 h 6857999"/>
                <a:gd name="connsiteX17" fmla="*/ 567581 w 7294652"/>
                <a:gd name="connsiteY17" fmla="*/ 4452482 h 6857999"/>
                <a:gd name="connsiteX18" fmla="*/ 680677 w 7294652"/>
                <a:gd name="connsiteY18" fmla="*/ 4628484 h 6857999"/>
                <a:gd name="connsiteX19" fmla="*/ 941928 w 7294652"/>
                <a:gd name="connsiteY19" fmla="*/ 4968628 h 6857999"/>
                <a:gd name="connsiteX20" fmla="*/ 1224665 w 7294652"/>
                <a:gd name="connsiteY20" fmla="*/ 5311349 h 6857999"/>
                <a:gd name="connsiteX21" fmla="*/ 1365259 w 7294652"/>
                <a:gd name="connsiteY21" fmla="*/ 5490273 h 6857999"/>
                <a:gd name="connsiteX22" fmla="*/ 1432808 w 7294652"/>
                <a:gd name="connsiteY22" fmla="*/ 5577931 h 6857999"/>
                <a:gd name="connsiteX23" fmla="*/ 1498980 w 7294652"/>
                <a:gd name="connsiteY23" fmla="*/ 5662148 h 6857999"/>
                <a:gd name="connsiteX24" fmla="*/ 2067548 w 7294652"/>
                <a:gd name="connsiteY24" fmla="*/ 6283312 h 6857999"/>
                <a:gd name="connsiteX25" fmla="*/ 2369879 w 7294652"/>
                <a:gd name="connsiteY25" fmla="*/ 6562782 h 6857999"/>
                <a:gd name="connsiteX26" fmla="*/ 2686645 w 7294652"/>
                <a:gd name="connsiteY26" fmla="*/ 6820598 h 6857999"/>
                <a:gd name="connsiteX27" fmla="*/ 2738907 w 7294652"/>
                <a:gd name="connsiteY27" fmla="*/ 6857999 h 6857999"/>
                <a:gd name="connsiteX28" fmla="*/ 1731787 w 7294652"/>
                <a:gd name="connsiteY28" fmla="*/ 6857999 h 6857999"/>
                <a:gd name="connsiteX29" fmla="*/ 1607949 w 7294652"/>
                <a:gd name="connsiteY29" fmla="*/ 6732770 h 6857999"/>
                <a:gd name="connsiteX30" fmla="*/ 1309057 w 7294652"/>
                <a:gd name="connsiteY30" fmla="*/ 6370109 h 6857999"/>
                <a:gd name="connsiteX31" fmla="*/ 1048147 w 7294652"/>
                <a:gd name="connsiteY31" fmla="*/ 5986138 h 6857999"/>
                <a:gd name="connsiteX32" fmla="*/ 987131 w 7294652"/>
                <a:gd name="connsiteY32" fmla="*/ 5888512 h 6857999"/>
                <a:gd name="connsiteX33" fmla="*/ 928866 w 7294652"/>
                <a:gd name="connsiteY33" fmla="*/ 5793463 h 6857999"/>
                <a:gd name="connsiteX34" fmla="*/ 813708 w 7294652"/>
                <a:gd name="connsiteY34" fmla="*/ 5609556 h 6857999"/>
                <a:gd name="connsiteX35" fmla="*/ 574972 w 7294652"/>
                <a:gd name="connsiteY35" fmla="*/ 5231598 h 6857999"/>
                <a:gd name="connsiteX36" fmla="*/ 342424 w 7294652"/>
                <a:gd name="connsiteY36" fmla="*/ 4834048 h 6857999"/>
                <a:gd name="connsiteX37" fmla="*/ 237579 w 7294652"/>
                <a:gd name="connsiteY37" fmla="*/ 4623500 h 6857999"/>
                <a:gd name="connsiteX38" fmla="*/ 148373 w 7294652"/>
                <a:gd name="connsiteY38" fmla="*/ 4404356 h 6857999"/>
                <a:gd name="connsiteX39" fmla="*/ 79623 w 7294652"/>
                <a:gd name="connsiteY39" fmla="*/ 4175762 h 6857999"/>
                <a:gd name="connsiteX40" fmla="*/ 54185 w 7294652"/>
                <a:gd name="connsiteY40" fmla="*/ 4059229 h 6857999"/>
                <a:gd name="connsiteX41" fmla="*/ 43013 w 7294652"/>
                <a:gd name="connsiteY41" fmla="*/ 4000790 h 6857999"/>
                <a:gd name="connsiteX42" fmla="*/ 33734 w 7294652"/>
                <a:gd name="connsiteY42" fmla="*/ 3942180 h 6857999"/>
                <a:gd name="connsiteX43" fmla="*/ 45 w 7294652"/>
                <a:gd name="connsiteY43" fmla="*/ 3472097 h 6857999"/>
                <a:gd name="connsiteX44" fmla="*/ 95436 w 7294652"/>
                <a:gd name="connsiteY44" fmla="*/ 2557372 h 6857999"/>
                <a:gd name="connsiteX45" fmla="*/ 382126 w 7294652"/>
                <a:gd name="connsiteY45" fmla="*/ 1680799 h 6857999"/>
                <a:gd name="connsiteX46" fmla="*/ 1457043 w 7294652"/>
                <a:gd name="connsiteY46" fmla="*/ 192176 h 68579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7294652" h="6857999">
                  <a:moveTo>
                    <a:pt x="7294652" y="6063030"/>
                  </a:moveTo>
                  <a:lnTo>
                    <a:pt x="7294652" y="6857999"/>
                  </a:lnTo>
                  <a:lnTo>
                    <a:pt x="6248575" y="6857999"/>
                  </a:lnTo>
                  <a:lnTo>
                    <a:pt x="6477898" y="6700973"/>
                  </a:lnTo>
                  <a:cubicBezTo>
                    <a:pt x="6534790" y="6659378"/>
                    <a:pt x="6591336" y="6616237"/>
                    <a:pt x="6647884" y="6572752"/>
                  </a:cubicBezTo>
                  <a:cubicBezTo>
                    <a:pt x="6704432" y="6529268"/>
                    <a:pt x="6761151" y="6485095"/>
                    <a:pt x="6817698" y="6440235"/>
                  </a:cubicBezTo>
                  <a:lnTo>
                    <a:pt x="7161451" y="6165232"/>
                  </a:lnTo>
                  <a:close/>
                  <a:moveTo>
                    <a:pt x="1673436" y="0"/>
                  </a:moveTo>
                  <a:lnTo>
                    <a:pt x="2394951" y="0"/>
                  </a:lnTo>
                  <a:lnTo>
                    <a:pt x="2244659" y="100763"/>
                  </a:lnTo>
                  <a:cubicBezTo>
                    <a:pt x="2071051" y="224086"/>
                    <a:pt x="1903860" y="356975"/>
                    <a:pt x="1743903" y="498975"/>
                  </a:cubicBezTo>
                  <a:cubicBezTo>
                    <a:pt x="1533218" y="689638"/>
                    <a:pt x="1339146" y="897902"/>
                    <a:pt x="1163821" y="1121514"/>
                  </a:cubicBezTo>
                  <a:cubicBezTo>
                    <a:pt x="988284" y="1344764"/>
                    <a:pt x="834608" y="1584376"/>
                    <a:pt x="704911" y="1837036"/>
                  </a:cubicBezTo>
                  <a:cubicBezTo>
                    <a:pt x="573950" y="2089059"/>
                    <a:pt x="469577" y="2354041"/>
                    <a:pt x="393472" y="2627669"/>
                  </a:cubicBezTo>
                  <a:cubicBezTo>
                    <a:pt x="318269" y="2902842"/>
                    <a:pt x="280119" y="3186833"/>
                    <a:pt x="280032" y="3472097"/>
                  </a:cubicBezTo>
                  <a:cubicBezTo>
                    <a:pt x="280349" y="3610956"/>
                    <a:pt x="296380" y="3749334"/>
                    <a:pt x="327813" y="3884602"/>
                  </a:cubicBezTo>
                  <a:cubicBezTo>
                    <a:pt x="360878" y="4018046"/>
                    <a:pt x="408244" y="4147540"/>
                    <a:pt x="469096" y="4270809"/>
                  </a:cubicBezTo>
                  <a:cubicBezTo>
                    <a:pt x="499175" y="4332511"/>
                    <a:pt x="532347" y="4393012"/>
                    <a:pt x="567581" y="4452482"/>
                  </a:cubicBezTo>
                  <a:cubicBezTo>
                    <a:pt x="602815" y="4511953"/>
                    <a:pt x="641144" y="4570562"/>
                    <a:pt x="680677" y="4628484"/>
                  </a:cubicBezTo>
                  <a:cubicBezTo>
                    <a:pt x="760771" y="4743985"/>
                    <a:pt x="849802" y="4856048"/>
                    <a:pt x="941928" y="4968628"/>
                  </a:cubicBezTo>
                  <a:cubicBezTo>
                    <a:pt x="1034055" y="5081206"/>
                    <a:pt x="1130994" y="5193958"/>
                    <a:pt x="1224665" y="5311349"/>
                  </a:cubicBezTo>
                  <a:cubicBezTo>
                    <a:pt x="1271987" y="5369787"/>
                    <a:pt x="1318853" y="5429429"/>
                    <a:pt x="1365259" y="5490273"/>
                  </a:cubicBezTo>
                  <a:lnTo>
                    <a:pt x="1432808" y="5577931"/>
                  </a:lnTo>
                  <a:cubicBezTo>
                    <a:pt x="1454979" y="5605947"/>
                    <a:pt x="1476121" y="5634821"/>
                    <a:pt x="1498980" y="5662148"/>
                  </a:cubicBezTo>
                  <a:cubicBezTo>
                    <a:pt x="1676323" y="5880038"/>
                    <a:pt x="1866158" y="6087441"/>
                    <a:pt x="2067548" y="6283312"/>
                  </a:cubicBezTo>
                  <a:cubicBezTo>
                    <a:pt x="2166203" y="6379907"/>
                    <a:pt x="2266974" y="6473064"/>
                    <a:pt x="2369879" y="6562782"/>
                  </a:cubicBezTo>
                  <a:cubicBezTo>
                    <a:pt x="2473005" y="6652331"/>
                    <a:pt x="2577677" y="6738957"/>
                    <a:pt x="2686645" y="6820598"/>
                  </a:cubicBezTo>
                  <a:lnTo>
                    <a:pt x="2738907" y="6857999"/>
                  </a:lnTo>
                  <a:lnTo>
                    <a:pt x="1731787" y="6857999"/>
                  </a:lnTo>
                  <a:lnTo>
                    <a:pt x="1607949" y="6732770"/>
                  </a:lnTo>
                  <a:cubicBezTo>
                    <a:pt x="1501232" y="6617903"/>
                    <a:pt x="1401421" y="6496799"/>
                    <a:pt x="1309057" y="6370109"/>
                  </a:cubicBezTo>
                  <a:cubicBezTo>
                    <a:pt x="1217103" y="6244469"/>
                    <a:pt x="1129618" y="6116590"/>
                    <a:pt x="1048147" y="5986138"/>
                  </a:cubicBezTo>
                  <a:cubicBezTo>
                    <a:pt x="1027179" y="5953825"/>
                    <a:pt x="1007414" y="5920996"/>
                    <a:pt x="987131" y="5888512"/>
                  </a:cubicBezTo>
                  <a:lnTo>
                    <a:pt x="928866" y="5793463"/>
                  </a:lnTo>
                  <a:cubicBezTo>
                    <a:pt x="891568" y="5732276"/>
                    <a:pt x="852725" y="5671260"/>
                    <a:pt x="813708" y="5609556"/>
                  </a:cubicBezTo>
                  <a:lnTo>
                    <a:pt x="574972" y="5231598"/>
                  </a:lnTo>
                  <a:cubicBezTo>
                    <a:pt x="495221" y="5103551"/>
                    <a:pt x="416158" y="4971549"/>
                    <a:pt x="342424" y="4834048"/>
                  </a:cubicBezTo>
                  <a:cubicBezTo>
                    <a:pt x="305641" y="4765298"/>
                    <a:pt x="270236" y="4695343"/>
                    <a:pt x="237579" y="4623500"/>
                  </a:cubicBezTo>
                  <a:cubicBezTo>
                    <a:pt x="204922" y="4551655"/>
                    <a:pt x="175187" y="4478607"/>
                    <a:pt x="148373" y="4404356"/>
                  </a:cubicBezTo>
                  <a:cubicBezTo>
                    <a:pt x="121561" y="4330107"/>
                    <a:pt x="99046" y="4252934"/>
                    <a:pt x="79623" y="4175762"/>
                  </a:cubicBezTo>
                  <a:cubicBezTo>
                    <a:pt x="70514" y="4136916"/>
                    <a:pt x="61577" y="4098245"/>
                    <a:pt x="54185" y="4059229"/>
                  </a:cubicBezTo>
                  <a:lnTo>
                    <a:pt x="43013" y="4000790"/>
                  </a:lnTo>
                  <a:lnTo>
                    <a:pt x="33734" y="3942180"/>
                  </a:lnTo>
                  <a:cubicBezTo>
                    <a:pt x="10461" y="3786581"/>
                    <a:pt x="-801" y="3629416"/>
                    <a:pt x="45" y="3472097"/>
                  </a:cubicBezTo>
                  <a:cubicBezTo>
                    <a:pt x="863" y="3164748"/>
                    <a:pt x="32824" y="2858275"/>
                    <a:pt x="95436" y="2557372"/>
                  </a:cubicBezTo>
                  <a:cubicBezTo>
                    <a:pt x="157549" y="2255281"/>
                    <a:pt x="253728" y="1961216"/>
                    <a:pt x="382126" y="1680799"/>
                  </a:cubicBezTo>
                  <a:cubicBezTo>
                    <a:pt x="639940" y="1120482"/>
                    <a:pt x="1015492" y="619117"/>
                    <a:pt x="1457043" y="192176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13">
              <a:extLst>
                <a:ext uri="{FF2B5EF4-FFF2-40B4-BE49-F238E27FC236}">
                  <a16:creationId xmlns:a16="http://schemas.microsoft.com/office/drawing/2014/main" id="{A77FC097-E4F2-4A45-82E8-3808FA553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0650" y="-5799"/>
              <a:ext cx="7291350" cy="6858000"/>
            </a:xfrm>
            <a:custGeom>
              <a:avLst/>
              <a:gdLst>
                <a:gd name="connsiteX0" fmla="*/ 7291350 w 7291350"/>
                <a:gd name="connsiteY0" fmla="*/ 5718699 h 6858000"/>
                <a:gd name="connsiteX1" fmla="*/ 7291350 w 7291350"/>
                <a:gd name="connsiteY1" fmla="*/ 6806115 h 6858000"/>
                <a:gd name="connsiteX2" fmla="*/ 7224124 w 7291350"/>
                <a:gd name="connsiteY2" fmla="*/ 6858000 h 6858000"/>
                <a:gd name="connsiteX3" fmla="*/ 5607142 w 7291350"/>
                <a:gd name="connsiteY3" fmla="*/ 6858000 h 6858000"/>
                <a:gd name="connsiteX4" fmla="*/ 5736072 w 7291350"/>
                <a:gd name="connsiteY4" fmla="*/ 6801170 h 6858000"/>
                <a:gd name="connsiteX5" fmla="*/ 6949826 w 7291350"/>
                <a:gd name="connsiteY5" fmla="*/ 5983707 h 6858000"/>
                <a:gd name="connsiteX6" fmla="*/ 7220703 w 7291350"/>
                <a:gd name="connsiteY6" fmla="*/ 5773675 h 6858000"/>
                <a:gd name="connsiteX7" fmla="*/ 7218419 w 7291350"/>
                <a:gd name="connsiteY7" fmla="*/ 0 h 6858000"/>
                <a:gd name="connsiteX8" fmla="*/ 7291350 w 7291350"/>
                <a:gd name="connsiteY8" fmla="*/ 0 h 6858000"/>
                <a:gd name="connsiteX9" fmla="*/ 7291350 w 7291350"/>
                <a:gd name="connsiteY9" fmla="*/ 50138 h 6858000"/>
                <a:gd name="connsiteX10" fmla="*/ 1797607 w 7291350"/>
                <a:gd name="connsiteY10" fmla="*/ 0 h 6858000"/>
                <a:gd name="connsiteX11" fmla="*/ 3385676 w 7291350"/>
                <a:gd name="connsiteY11" fmla="*/ 0 h 6858000"/>
                <a:gd name="connsiteX12" fmla="*/ 3360567 w 7291350"/>
                <a:gd name="connsiteY12" fmla="*/ 11552 h 6858000"/>
                <a:gd name="connsiteX13" fmla="*/ 2267395 w 7291350"/>
                <a:gd name="connsiteY13" fmla="*/ 725831 h 6858000"/>
                <a:gd name="connsiteX14" fmla="*/ 1234074 w 7291350"/>
                <a:gd name="connsiteY14" fmla="*/ 2007171 h 6858000"/>
                <a:gd name="connsiteX15" fmla="*/ 859383 w 7291350"/>
                <a:gd name="connsiteY15" fmla="*/ 3498372 h 6858000"/>
                <a:gd name="connsiteX16" fmla="*/ 1479513 w 7291350"/>
                <a:gd name="connsiteY16" fmla="*/ 4883182 h 6858000"/>
                <a:gd name="connsiteX17" fmla="*/ 1791985 w 7291350"/>
                <a:gd name="connsiteY17" fmla="*/ 5322671 h 6858000"/>
                <a:gd name="connsiteX18" fmla="*/ 3397295 w 7291350"/>
                <a:gd name="connsiteY18" fmla="*/ 6784567 h 6858000"/>
                <a:gd name="connsiteX19" fmla="*/ 3590446 w 7291350"/>
                <a:gd name="connsiteY19" fmla="*/ 6858000 h 6858000"/>
                <a:gd name="connsiteX20" fmla="*/ 1970757 w 7291350"/>
                <a:gd name="connsiteY20" fmla="*/ 6858000 h 6858000"/>
                <a:gd name="connsiteX21" fmla="*/ 1735872 w 7291350"/>
                <a:gd name="connsiteY21" fmla="*/ 6627685 h 6858000"/>
                <a:gd name="connsiteX22" fmla="*/ 1080932 w 7291350"/>
                <a:gd name="connsiteY22" fmla="*/ 5805127 h 6858000"/>
                <a:gd name="connsiteX23" fmla="*/ 0 w 7291350"/>
                <a:gd name="connsiteY23" fmla="*/ 3498372 h 6858000"/>
                <a:gd name="connsiteX24" fmla="*/ 1708174 w 7291350"/>
                <a:gd name="connsiteY24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7291350" h="6858000">
                  <a:moveTo>
                    <a:pt x="7291350" y="5718699"/>
                  </a:moveTo>
                  <a:lnTo>
                    <a:pt x="7291350" y="6806115"/>
                  </a:lnTo>
                  <a:lnTo>
                    <a:pt x="7224124" y="6858000"/>
                  </a:lnTo>
                  <a:lnTo>
                    <a:pt x="5607142" y="6858000"/>
                  </a:lnTo>
                  <a:lnTo>
                    <a:pt x="5736072" y="6801170"/>
                  </a:lnTo>
                  <a:cubicBezTo>
                    <a:pt x="6122313" y="6616106"/>
                    <a:pt x="6503069" y="6332805"/>
                    <a:pt x="6949826" y="5983707"/>
                  </a:cubicBezTo>
                  <a:cubicBezTo>
                    <a:pt x="7041094" y="5912378"/>
                    <a:pt x="7132358" y="5842426"/>
                    <a:pt x="7220703" y="5773675"/>
                  </a:cubicBezTo>
                  <a:close/>
                  <a:moveTo>
                    <a:pt x="7218419" y="0"/>
                  </a:moveTo>
                  <a:lnTo>
                    <a:pt x="7291350" y="0"/>
                  </a:lnTo>
                  <a:lnTo>
                    <a:pt x="7291350" y="50138"/>
                  </a:lnTo>
                  <a:close/>
                  <a:moveTo>
                    <a:pt x="1797607" y="0"/>
                  </a:moveTo>
                  <a:lnTo>
                    <a:pt x="3385676" y="0"/>
                  </a:lnTo>
                  <a:lnTo>
                    <a:pt x="3360567" y="11552"/>
                  </a:lnTo>
                  <a:cubicBezTo>
                    <a:pt x="2968013" y="202286"/>
                    <a:pt x="2600620" y="442170"/>
                    <a:pt x="2267395" y="725831"/>
                  </a:cubicBezTo>
                  <a:cubicBezTo>
                    <a:pt x="1824986" y="1104820"/>
                    <a:pt x="1477279" y="1536057"/>
                    <a:pt x="1234074" y="2007171"/>
                  </a:cubicBezTo>
                  <a:cubicBezTo>
                    <a:pt x="985368" y="2488770"/>
                    <a:pt x="859383" y="2990476"/>
                    <a:pt x="859383" y="3498372"/>
                  </a:cubicBezTo>
                  <a:cubicBezTo>
                    <a:pt x="859383" y="4010222"/>
                    <a:pt x="1060651" y="4308942"/>
                    <a:pt x="1479513" y="4883182"/>
                  </a:cubicBezTo>
                  <a:cubicBezTo>
                    <a:pt x="1580577" y="5021714"/>
                    <a:pt x="1685078" y="5164888"/>
                    <a:pt x="1791985" y="5322671"/>
                  </a:cubicBezTo>
                  <a:cubicBezTo>
                    <a:pt x="2283419" y="6046950"/>
                    <a:pt x="2796809" y="6521439"/>
                    <a:pt x="3397295" y="6784567"/>
                  </a:cubicBezTo>
                  <a:lnTo>
                    <a:pt x="3590446" y="6858000"/>
                  </a:lnTo>
                  <a:lnTo>
                    <a:pt x="1970757" y="6858000"/>
                  </a:lnTo>
                  <a:lnTo>
                    <a:pt x="1735872" y="6627685"/>
                  </a:lnTo>
                  <a:cubicBezTo>
                    <a:pt x="1502484" y="6382823"/>
                    <a:pt x="1285774" y="6107254"/>
                    <a:pt x="1080932" y="5805127"/>
                  </a:cubicBezTo>
                  <a:cubicBezTo>
                    <a:pt x="556365" y="5032027"/>
                    <a:pt x="0" y="4501616"/>
                    <a:pt x="0" y="3498372"/>
                  </a:cubicBezTo>
                  <a:cubicBezTo>
                    <a:pt x="0" y="2160829"/>
                    <a:pt x="685186" y="949872"/>
                    <a:pt x="1708174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DF88B0-FA8A-47F5-8EAC-1880B1A51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2894" y="-5799"/>
              <a:ext cx="7269107" cy="6858000"/>
            </a:xfrm>
            <a:custGeom>
              <a:avLst/>
              <a:gdLst>
                <a:gd name="connsiteX0" fmla="*/ 7269107 w 7269107"/>
                <a:gd name="connsiteY0" fmla="*/ 5518449 h 6858000"/>
                <a:gd name="connsiteX1" fmla="*/ 7269107 w 7269107"/>
                <a:gd name="connsiteY1" fmla="*/ 6823281 h 6858000"/>
                <a:gd name="connsiteX2" fmla="*/ 7224122 w 7269107"/>
                <a:gd name="connsiteY2" fmla="*/ 6858000 h 6858000"/>
                <a:gd name="connsiteX3" fmla="*/ 4927054 w 7269107"/>
                <a:gd name="connsiteY3" fmla="*/ 6858000 h 6858000"/>
                <a:gd name="connsiteX4" fmla="*/ 4982167 w 7269107"/>
                <a:gd name="connsiteY4" fmla="*/ 6852876 h 6858000"/>
                <a:gd name="connsiteX5" fmla="*/ 5743768 w 7269107"/>
                <a:gd name="connsiteY5" fmla="*/ 6606245 h 6858000"/>
                <a:gd name="connsiteX6" fmla="*/ 6843778 w 7269107"/>
                <a:gd name="connsiteY6" fmla="*/ 5848440 h 6858000"/>
                <a:gd name="connsiteX7" fmla="*/ 7115515 w 7269107"/>
                <a:gd name="connsiteY7" fmla="*/ 5637891 h 6858000"/>
                <a:gd name="connsiteX8" fmla="*/ 6870111 w 7269107"/>
                <a:gd name="connsiteY8" fmla="*/ 0 h 6858000"/>
                <a:gd name="connsiteX9" fmla="*/ 7269107 w 7269107"/>
                <a:gd name="connsiteY9" fmla="*/ 0 h 6858000"/>
                <a:gd name="connsiteX10" fmla="*/ 7269107 w 7269107"/>
                <a:gd name="connsiteY10" fmla="*/ 243137 h 6858000"/>
                <a:gd name="connsiteX11" fmla="*/ 7089989 w 7269107"/>
                <a:gd name="connsiteY11" fmla="*/ 119955 h 6858000"/>
                <a:gd name="connsiteX12" fmla="*/ 6952948 w 7269107"/>
                <a:gd name="connsiteY12" fmla="*/ 41521 h 6858000"/>
                <a:gd name="connsiteX13" fmla="*/ 1797606 w 7269107"/>
                <a:gd name="connsiteY13" fmla="*/ 0 h 6858000"/>
                <a:gd name="connsiteX14" fmla="*/ 3815328 w 7269107"/>
                <a:gd name="connsiteY14" fmla="*/ 0 h 6858000"/>
                <a:gd name="connsiteX15" fmla="*/ 3627371 w 7269107"/>
                <a:gd name="connsiteY15" fmla="*/ 77142 h 6858000"/>
                <a:gd name="connsiteX16" fmla="*/ 2379115 w 7269107"/>
                <a:gd name="connsiteY16" fmla="*/ 856285 h 6858000"/>
                <a:gd name="connsiteX17" fmla="*/ 1386699 w 7269107"/>
                <a:gd name="connsiteY17" fmla="*/ 2086062 h 6858000"/>
                <a:gd name="connsiteX18" fmla="*/ 1031258 w 7269107"/>
                <a:gd name="connsiteY18" fmla="*/ 3498372 h 6858000"/>
                <a:gd name="connsiteX19" fmla="*/ 1618904 w 7269107"/>
                <a:gd name="connsiteY19" fmla="*/ 4781604 h 6858000"/>
                <a:gd name="connsiteX20" fmla="*/ 1934812 w 7269107"/>
                <a:gd name="connsiteY20" fmla="*/ 5225904 h 6858000"/>
                <a:gd name="connsiteX21" fmla="*/ 3140010 w 7269107"/>
                <a:gd name="connsiteY21" fmla="*/ 6456196 h 6858000"/>
                <a:gd name="connsiteX22" fmla="*/ 4281662 w 7269107"/>
                <a:gd name="connsiteY22" fmla="*/ 6843305 h 6858000"/>
                <a:gd name="connsiteX23" fmla="*/ 4449058 w 7269107"/>
                <a:gd name="connsiteY23" fmla="*/ 6858000 h 6858000"/>
                <a:gd name="connsiteX24" fmla="*/ 1970756 w 7269107"/>
                <a:gd name="connsiteY24" fmla="*/ 6858000 h 6858000"/>
                <a:gd name="connsiteX25" fmla="*/ 1735871 w 7269107"/>
                <a:gd name="connsiteY25" fmla="*/ 6627685 h 6858000"/>
                <a:gd name="connsiteX26" fmla="*/ 1080930 w 7269107"/>
                <a:gd name="connsiteY26" fmla="*/ 5805127 h 6858000"/>
                <a:gd name="connsiteX27" fmla="*/ 0 w 7269107"/>
                <a:gd name="connsiteY27" fmla="*/ 3498372 h 6858000"/>
                <a:gd name="connsiteX28" fmla="*/ 1708172 w 7269107"/>
                <a:gd name="connsiteY28" fmla="*/ 7330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7269107" h="6858000">
                  <a:moveTo>
                    <a:pt x="7269107" y="5518449"/>
                  </a:moveTo>
                  <a:lnTo>
                    <a:pt x="7269107" y="6823281"/>
                  </a:lnTo>
                  <a:lnTo>
                    <a:pt x="7224122" y="6858000"/>
                  </a:lnTo>
                  <a:lnTo>
                    <a:pt x="4927054" y="6858000"/>
                  </a:lnTo>
                  <a:lnTo>
                    <a:pt x="4982167" y="6852876"/>
                  </a:lnTo>
                  <a:cubicBezTo>
                    <a:pt x="5236517" y="6821036"/>
                    <a:pt x="5483373" y="6740566"/>
                    <a:pt x="5743768" y="6606245"/>
                  </a:cubicBezTo>
                  <a:cubicBezTo>
                    <a:pt x="6099551" y="6422337"/>
                    <a:pt x="6452586" y="6154209"/>
                    <a:pt x="6843778" y="5848440"/>
                  </a:cubicBezTo>
                  <a:cubicBezTo>
                    <a:pt x="6935559" y="5776768"/>
                    <a:pt x="7026997" y="5706642"/>
                    <a:pt x="7115515" y="5637891"/>
                  </a:cubicBezTo>
                  <a:close/>
                  <a:moveTo>
                    <a:pt x="6870111" y="0"/>
                  </a:moveTo>
                  <a:lnTo>
                    <a:pt x="7269107" y="0"/>
                  </a:lnTo>
                  <a:lnTo>
                    <a:pt x="7269107" y="243137"/>
                  </a:lnTo>
                  <a:lnTo>
                    <a:pt x="7089989" y="119955"/>
                  </a:lnTo>
                  <a:cubicBezTo>
                    <a:pt x="7045081" y="92581"/>
                    <a:pt x="6999384" y="66425"/>
                    <a:pt x="6952948" y="41521"/>
                  </a:cubicBezTo>
                  <a:close/>
                  <a:moveTo>
                    <a:pt x="1797606" y="0"/>
                  </a:moveTo>
                  <a:lnTo>
                    <a:pt x="3815328" y="0"/>
                  </a:lnTo>
                  <a:lnTo>
                    <a:pt x="3627371" y="77142"/>
                  </a:lnTo>
                  <a:cubicBezTo>
                    <a:pt x="3175548" y="273822"/>
                    <a:pt x="2754868" y="536281"/>
                    <a:pt x="2379115" y="856285"/>
                  </a:cubicBezTo>
                  <a:cubicBezTo>
                    <a:pt x="1959736" y="1215679"/>
                    <a:pt x="1616497" y="1640901"/>
                    <a:pt x="1386699" y="2086062"/>
                  </a:cubicBezTo>
                  <a:cubicBezTo>
                    <a:pt x="1151572" y="2543083"/>
                    <a:pt x="1031258" y="3018150"/>
                    <a:pt x="1031258" y="3498372"/>
                  </a:cubicBezTo>
                  <a:cubicBezTo>
                    <a:pt x="1031258" y="3957455"/>
                    <a:pt x="1211213" y="4223692"/>
                    <a:pt x="1618904" y="4781604"/>
                  </a:cubicBezTo>
                  <a:cubicBezTo>
                    <a:pt x="1720826" y="4921339"/>
                    <a:pt x="1826186" y="5065887"/>
                    <a:pt x="1934812" y="5225904"/>
                  </a:cubicBezTo>
                  <a:cubicBezTo>
                    <a:pt x="2318957" y="5792064"/>
                    <a:pt x="2713069" y="6194600"/>
                    <a:pt x="3140010" y="6456196"/>
                  </a:cubicBezTo>
                  <a:cubicBezTo>
                    <a:pt x="3479423" y="6664512"/>
                    <a:pt x="3855769" y="6792387"/>
                    <a:pt x="4281662" y="6843305"/>
                  </a:cubicBezTo>
                  <a:lnTo>
                    <a:pt x="4449058" y="6858000"/>
                  </a:lnTo>
                  <a:lnTo>
                    <a:pt x="1970756" y="6858000"/>
                  </a:lnTo>
                  <a:lnTo>
                    <a:pt x="1735871" y="6627685"/>
                  </a:lnTo>
                  <a:cubicBezTo>
                    <a:pt x="1502482" y="6382823"/>
                    <a:pt x="1285773" y="6107254"/>
                    <a:pt x="1080930" y="5805127"/>
                  </a:cubicBezTo>
                  <a:cubicBezTo>
                    <a:pt x="556364" y="5032027"/>
                    <a:pt x="0" y="4501616"/>
                    <a:pt x="0" y="3498372"/>
                  </a:cubicBezTo>
                  <a:cubicBezTo>
                    <a:pt x="0" y="2160829"/>
                    <a:pt x="685185" y="949872"/>
                    <a:pt x="1708172" y="7330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0D073-3D8C-6902-06E0-D5A1BA29F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2812" y="1032987"/>
            <a:ext cx="4919108" cy="479202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100">
                <a:solidFill>
                  <a:schemeClr val="tx2"/>
                </a:solidFill>
              </a:rPr>
              <a:t>Problem solving is a key professional skills in health and social care. It involves </a:t>
            </a:r>
            <a:r>
              <a:rPr lang="en-GB" sz="1100">
                <a:solidFill>
                  <a:schemeClr val="tx2"/>
                </a:solidFill>
                <a:latin typeface="Arial"/>
                <a:cs typeface="Arial"/>
              </a:rPr>
              <a:t>identifying challenges, analysing information, evaluating  possible solution,  </a:t>
            </a:r>
            <a:r>
              <a:rPr lang="en-GB" sz="1100">
                <a:solidFill>
                  <a:schemeClr val="tx2"/>
                </a:solidFill>
                <a:latin typeface="Arial"/>
                <a:ea typeface="+mn-lt"/>
                <a:cs typeface="Arial"/>
              </a:rPr>
              <a:t>and making decisions that improve outcomes for individuals receiving care.</a:t>
            </a:r>
            <a:endParaRPr lang="en-GB" sz="11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100">
                <a:solidFill>
                  <a:schemeClr val="tx2"/>
                </a:solidFill>
                <a:latin typeface="Arial"/>
                <a:ea typeface="+mn-lt"/>
                <a:cs typeface="Arial"/>
              </a:rPr>
              <a:t>Within health and social care settings, professionals regularly come across complex situations that require critical judgement and person-centred approaches. This is particularly important when supporting young people in care, as they may experience trauma, instability, attachment difficulties, and mental health concerns</a:t>
            </a:r>
          </a:p>
          <a:p>
            <a:r>
              <a:rPr lang="en-GB" sz="1100">
                <a:solidFill>
                  <a:schemeClr val="tx2"/>
                </a:solidFill>
                <a:latin typeface="Arial"/>
                <a:ea typeface="+mn-lt"/>
                <a:cs typeface="Arial"/>
              </a:rPr>
              <a:t>According t</a:t>
            </a:r>
            <a:r>
              <a:rPr lang="en-GB" sz="1100" b="1">
                <a:solidFill>
                  <a:schemeClr val="tx2"/>
                </a:solidFill>
                <a:latin typeface="Arial"/>
                <a:ea typeface="+mn-lt"/>
                <a:cs typeface="Arial"/>
              </a:rPr>
              <a:t>o NICE (2021),</a:t>
            </a:r>
            <a:r>
              <a:rPr lang="en-GB" sz="1100">
                <a:solidFill>
                  <a:schemeClr val="tx2"/>
                </a:solidFill>
                <a:latin typeface="Arial"/>
                <a:ea typeface="+mn-lt"/>
                <a:cs typeface="Arial"/>
              </a:rPr>
              <a:t> looked-after children are more likely to experience emotional and behavioural difficulties than young people living with their families. Therefore, practitioners must use effective problem-solving skills to provide safe, responsive, and compassionate care.</a:t>
            </a:r>
          </a:p>
          <a:p>
            <a:r>
              <a:rPr lang="en-GB" sz="1100">
                <a:solidFill>
                  <a:schemeClr val="tx2"/>
                </a:solidFill>
                <a:latin typeface="Arial"/>
                <a:ea typeface="+mn-lt"/>
                <a:cs typeface="Arial"/>
              </a:rPr>
              <a:t>Key aspects of problem solving:</a:t>
            </a:r>
          </a:p>
          <a:p>
            <a:r>
              <a:rPr lang="en-GB" sz="1100">
                <a:solidFill>
                  <a:schemeClr val="tx2"/>
                </a:solidFill>
                <a:latin typeface="Arial"/>
                <a:ea typeface="+mn-lt"/>
                <a:cs typeface="Arial"/>
              </a:rPr>
              <a:t>Identifying issues</a:t>
            </a:r>
          </a:p>
          <a:p>
            <a:r>
              <a:rPr lang="en-GB" sz="1100">
                <a:solidFill>
                  <a:schemeClr val="tx2"/>
                </a:solidFill>
                <a:latin typeface="Arial"/>
                <a:ea typeface="+mn-lt"/>
                <a:cs typeface="Arial"/>
              </a:rPr>
              <a:t>Gathering information</a:t>
            </a:r>
            <a:endParaRPr lang="en-GB" sz="11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100">
                <a:solidFill>
                  <a:schemeClr val="tx2"/>
                </a:solidFill>
                <a:latin typeface="Arial"/>
                <a:ea typeface="+mn-lt"/>
                <a:cs typeface="Arial"/>
              </a:rPr>
              <a:t>Evaluating risks</a:t>
            </a:r>
            <a:endParaRPr lang="en-GB" sz="11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100">
                <a:solidFill>
                  <a:schemeClr val="tx2"/>
                </a:solidFill>
                <a:latin typeface="Arial"/>
                <a:ea typeface="+mn-lt"/>
                <a:cs typeface="Arial"/>
              </a:rPr>
              <a:t>Making informed decisions</a:t>
            </a:r>
            <a:endParaRPr lang="en-GB" sz="11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100">
                <a:solidFill>
                  <a:schemeClr val="tx2"/>
                </a:solidFill>
                <a:latin typeface="Arial"/>
                <a:ea typeface="+mn-lt"/>
                <a:cs typeface="Arial"/>
              </a:rPr>
              <a:t>Reviewing outcomes</a:t>
            </a:r>
            <a:endParaRPr lang="en-GB" sz="11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100">
                <a:solidFill>
                  <a:schemeClr val="tx2"/>
                </a:solidFill>
                <a:latin typeface="Arial"/>
                <a:ea typeface="+mn-lt"/>
                <a:cs typeface="Arial"/>
              </a:rPr>
              <a:t>In-text citation:</a:t>
            </a:r>
          </a:p>
          <a:p>
            <a:r>
              <a:rPr lang="en-GB" sz="1100" b="1">
                <a:solidFill>
                  <a:schemeClr val="tx2"/>
                </a:solidFill>
                <a:latin typeface="Arial"/>
                <a:cs typeface="Arial"/>
              </a:rPr>
              <a:t>(NICE, 2021)</a:t>
            </a:r>
          </a:p>
          <a:p>
            <a:endParaRPr lang="en-GB" sz="1100">
              <a:solidFill>
                <a:schemeClr val="tx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86386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3F2C91-5DD7-0C77-0E81-B783F121A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3400" b="1" dirty="0"/>
              <a:t>Why is problem Solving  is Important in Professional Practice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EB607-488A-688C-3532-66E953F20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>
                <a:ea typeface="+mn-lt"/>
                <a:cs typeface="+mn-lt"/>
              </a:rPr>
              <a:t>Problem solving is essential in health and social care because professionals have the responsible for safeguarding vulnerable individuals and improving wellbeing.</a:t>
            </a:r>
          </a:p>
          <a:p>
            <a:r>
              <a:rPr lang="en-GB" sz="1200">
                <a:ea typeface="+mn-lt"/>
                <a:cs typeface="+mn-lt"/>
              </a:rPr>
              <a:t>Young people in care often have complex and changing needs. Effective problem solving allows professionals to:</a:t>
            </a:r>
          </a:p>
          <a:p>
            <a:r>
              <a:rPr lang="en-GB" sz="1200">
                <a:ea typeface="+mn-lt"/>
                <a:cs typeface="+mn-lt"/>
              </a:rPr>
              <a:t>Respond appropriately to safeguarding concern</a:t>
            </a:r>
          </a:p>
          <a:p>
            <a:r>
              <a:rPr lang="en-GB" sz="1200">
                <a:ea typeface="+mn-lt"/>
                <a:cs typeface="+mn-lt"/>
              </a:rPr>
              <a:t>Reduce risks to physical and emotional wellbeing</a:t>
            </a:r>
          </a:p>
          <a:p>
            <a:r>
              <a:rPr lang="en-GB" sz="1200">
                <a:ea typeface="+mn-lt"/>
                <a:cs typeface="+mn-lt"/>
              </a:rPr>
              <a:t>Adapt care plans to meet individual needs</a:t>
            </a:r>
          </a:p>
          <a:p>
            <a:r>
              <a:rPr lang="en-GB" sz="1200">
                <a:ea typeface="+mn-lt"/>
                <a:cs typeface="+mn-lt"/>
              </a:rPr>
              <a:t>Improve communication between agencies</a:t>
            </a:r>
          </a:p>
          <a:p>
            <a:r>
              <a:rPr lang="en-GB" sz="1200">
                <a:ea typeface="+mn-lt"/>
                <a:cs typeface="+mn-lt"/>
              </a:rPr>
              <a:t>Promote positive outcomes and stability</a:t>
            </a:r>
          </a:p>
          <a:p>
            <a:r>
              <a:rPr lang="en-GB" sz="1200">
                <a:ea typeface="+mn-lt"/>
                <a:cs typeface="+mn-lt"/>
              </a:rPr>
              <a:t>Problem solving also supports professional accountability. Health and social care practitioners must make evidence-based decisions and reflect on their practice to ensure care is effective and ethical.</a:t>
            </a:r>
          </a:p>
          <a:p>
            <a:r>
              <a:rPr lang="en-GB" sz="1200" b="1">
                <a:ea typeface="+mn-lt"/>
                <a:cs typeface="+mn-lt"/>
              </a:rPr>
              <a:t>Research by Phillips et al. (2023) </a:t>
            </a:r>
            <a:r>
              <a:rPr lang="en-GB" sz="1200">
                <a:ea typeface="+mn-lt"/>
                <a:cs typeface="+mn-lt"/>
              </a:rPr>
              <a:t>found that many young people in care require coordinated mental health support due to increased emotional difficulties. This highlights the importance of professionals using analytical and collaborative problem-solving approaches.</a:t>
            </a:r>
            <a:endParaRPr lang="en-GB" sz="1200"/>
          </a:p>
          <a:p>
            <a:r>
              <a:rPr lang="en-GB" sz="1200" b="1">
                <a:ea typeface="+mn-lt"/>
                <a:cs typeface="+mn-lt"/>
              </a:rPr>
              <a:t>(Phillips et al., 2023)</a:t>
            </a:r>
          </a:p>
          <a:p>
            <a:endParaRPr lang="en-GB" sz="1200">
              <a:ea typeface="+mn-lt"/>
              <a:cs typeface="+mn-lt"/>
            </a:endParaRPr>
          </a:p>
          <a:p>
            <a:endParaRPr lang="en-GB" sz="12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82034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8D105-1E1B-F4D6-7BF7-A7C61121B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</a:t>
            </a:r>
            <a:r>
              <a:rPr lang="en-GB" b="1"/>
              <a:t>Theoretical Model</a:t>
            </a:r>
            <a:br>
              <a:rPr lang="en-GB" b="1" dirty="0"/>
            </a:br>
            <a:r>
              <a:rPr lang="en-GB" b="1"/>
              <a:t>                Fishbone Analysis Model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21FF052-93C4-2E83-5E50-72AA352B5A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6275" y="1609966"/>
          <a:ext cx="10817525" cy="5228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46002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 Fill">
            <a:extLst>
              <a:ext uri="{FF2B5EF4-FFF2-40B4-BE49-F238E27FC236}">
                <a16:creationId xmlns:a16="http://schemas.microsoft.com/office/drawing/2014/main" id="{907E470A-25F4-47D0-8FEC-EE9FD606B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66220E63-99E1-482A-A0A6-B47EB4BF8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F8610896-EA5E-4BE8-8398-C1AFC049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 Cover">
              <a:extLst>
                <a:ext uri="{FF2B5EF4-FFF2-40B4-BE49-F238E27FC236}">
                  <a16:creationId xmlns:a16="http://schemas.microsoft.com/office/drawing/2014/main" id="{F44E9794-9C4B-427F-BB50-89D89334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8618EE54-271A-4FE8-B6B3-D0FCF55A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33" name="Color">
              <a:extLst>
                <a:ext uri="{FF2B5EF4-FFF2-40B4-BE49-F238E27FC236}">
                  <a16:creationId xmlns:a16="http://schemas.microsoft.com/office/drawing/2014/main" id="{ECA6F781-4382-4525-9DA8-9D66605F87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Color">
              <a:extLst>
                <a:ext uri="{FF2B5EF4-FFF2-40B4-BE49-F238E27FC236}">
                  <a16:creationId xmlns:a16="http://schemas.microsoft.com/office/drawing/2014/main" id="{209C186B-2883-498E-A176-6B60F8B51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08F6F6F-B9D4-9C9C-8D87-30E6C32C9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984" y="891712"/>
            <a:ext cx="5309616" cy="5160789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       </a:t>
            </a:r>
            <a:r>
              <a:rPr lang="en-GB" sz="4800" b="1">
                <a:solidFill>
                  <a:schemeClr val="bg1"/>
                </a:solidFill>
              </a:rPr>
              <a:t>Practical Example of problem Solving</a:t>
            </a:r>
            <a:endParaRPr lang="en-GB" sz="4800" b="1" dirty="0">
              <a:solidFill>
                <a:schemeClr val="bg1"/>
              </a:solidFill>
            </a:endParaRPr>
          </a:p>
          <a:p>
            <a:endParaRPr lang="en-GB" sz="48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7AC50-8995-6251-4C82-16AB6AD65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1661" y="72204"/>
            <a:ext cx="5548164" cy="8136901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GB" sz="600" dirty="0"/>
            </a:br>
            <a:r>
              <a:rPr lang="en-GB" sz="1100">
                <a:solidFill>
                  <a:schemeClr val="bg1"/>
                </a:solidFill>
              </a:rPr>
              <a:t>Scenario</a:t>
            </a:r>
            <a:endParaRPr lang="en-US" sz="110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A 15 years young person on foster care placement, has begins to missing school regularly, becoming isolation, and displaying aggressive behaviour towards cares.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b="1" u="sng" dirty="0">
                <a:solidFill>
                  <a:schemeClr val="bg1"/>
                </a:solidFill>
              </a:rPr>
              <a:t>Step1* identify the Problem</a:t>
            </a:r>
          </a:p>
          <a:p>
            <a:r>
              <a:rPr lang="en-GB" sz="1100">
                <a:solidFill>
                  <a:schemeClr val="bg1"/>
                </a:solidFill>
              </a:rPr>
              <a:t>Professional recognise changes in behaviour and increased safeguarding concerns.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b="1" u="sng">
                <a:solidFill>
                  <a:schemeClr val="bg1"/>
                </a:solidFill>
              </a:rPr>
              <a:t>Step 2 The Social worker specks with</a:t>
            </a:r>
            <a:r>
              <a:rPr lang="en-GB" sz="1100" dirty="0">
                <a:solidFill>
                  <a:schemeClr val="bg1"/>
                </a:solidFill>
              </a:rPr>
              <a:t> </a:t>
            </a:r>
          </a:p>
          <a:p>
            <a:r>
              <a:rPr lang="en-GB" sz="1100">
                <a:solidFill>
                  <a:schemeClr val="bg1"/>
                </a:solidFill>
              </a:rPr>
              <a:t>The young person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Foster cares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School staff CAMHS professional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b="1" u="sng" dirty="0">
                <a:solidFill>
                  <a:schemeClr val="bg1"/>
                </a:solidFill>
              </a:rPr>
              <a:t>Step 3 Analyse possible causes</a:t>
            </a:r>
          </a:p>
          <a:p>
            <a:r>
              <a:rPr lang="en-GB" sz="1100" dirty="0">
                <a:solidFill>
                  <a:schemeClr val="bg1"/>
                </a:solidFill>
              </a:rPr>
              <a:t>Professionals identify possible contributing factors such as:</a:t>
            </a:r>
          </a:p>
          <a:p>
            <a:r>
              <a:rPr lang="en-GB" sz="1100" dirty="0">
                <a:solidFill>
                  <a:schemeClr val="bg1"/>
                </a:solidFill>
              </a:rPr>
              <a:t>Trauma from previous experiences</a:t>
            </a:r>
          </a:p>
          <a:p>
            <a:r>
              <a:rPr lang="en-GB" sz="1100">
                <a:solidFill>
                  <a:schemeClr val="bg1"/>
                </a:solidFill>
              </a:rPr>
              <a:t>Anxiety and low self0esteem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Fear of rejection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Difficulty adjusting to placement changes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b="1" u="sng">
                <a:solidFill>
                  <a:schemeClr val="bg1"/>
                </a:solidFill>
              </a:rPr>
              <a:t>Step4- Development solution</a:t>
            </a:r>
            <a:endParaRPr lang="en-GB" sz="1100" b="1" u="sng" dirty="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A support plan id crated  involving: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Referral to CAMHS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Emotional wellbeing support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School mentoring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>
                <a:solidFill>
                  <a:schemeClr val="bg1"/>
                </a:solidFill>
              </a:rPr>
              <a:t>Regular review meeting</a:t>
            </a:r>
            <a:endParaRPr lang="en-GB" sz="1100" dirty="0">
              <a:solidFill>
                <a:schemeClr val="bg1"/>
              </a:solidFill>
            </a:endParaRPr>
          </a:p>
          <a:p>
            <a:r>
              <a:rPr lang="en-GB" sz="1100" b="1" u="sng">
                <a:solidFill>
                  <a:schemeClr val="bg1"/>
                </a:solidFill>
              </a:rPr>
              <a:t>Step 5 Evaluate Outcomes</a:t>
            </a:r>
            <a:endParaRPr lang="en-GB" sz="1100" b="1">
              <a:solidFill>
                <a:schemeClr val="bg1"/>
              </a:solidFill>
            </a:endParaRPr>
          </a:p>
          <a:p>
            <a:r>
              <a:rPr lang="en-GB" sz="1100" dirty="0">
                <a:solidFill>
                  <a:schemeClr val="bg1"/>
                </a:solidFill>
              </a:rPr>
              <a:t>Professionals monitor attendances, emotional wellbeing, and relationship to determine whether interventions are effective.</a:t>
            </a:r>
          </a:p>
          <a:p>
            <a:r>
              <a:rPr lang="en-GB" sz="1100" dirty="0">
                <a:solidFill>
                  <a:schemeClr val="bg1"/>
                </a:solidFill>
              </a:rPr>
              <a:t>This is an example demonstrates how problem, solving promotes safeguarding, teamwork, and person-centred care.</a:t>
            </a:r>
          </a:p>
          <a:p>
            <a:endParaRPr lang="en-GB" sz="600">
              <a:solidFill>
                <a:schemeClr val="bg1"/>
              </a:solidFill>
            </a:endParaRPr>
          </a:p>
          <a:p>
            <a:endParaRPr lang="en-GB" sz="600">
              <a:solidFill>
                <a:schemeClr val="bg1"/>
              </a:solidFill>
            </a:endParaRPr>
          </a:p>
          <a:p>
            <a:endParaRPr lang="en-GB" sz="600" b="1" u="sng">
              <a:solidFill>
                <a:schemeClr val="bg1"/>
              </a:solidFill>
            </a:endParaRPr>
          </a:p>
          <a:p>
            <a:endParaRPr lang="en-GB" sz="600">
              <a:solidFill>
                <a:schemeClr val="bg1"/>
              </a:solidFill>
            </a:endParaRPr>
          </a:p>
          <a:p>
            <a:endParaRPr lang="en-GB" sz="600">
              <a:solidFill>
                <a:schemeClr val="bg1"/>
              </a:solidFill>
            </a:endParaRPr>
          </a:p>
          <a:p>
            <a:endParaRPr lang="en-GB" sz="6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600">
              <a:solidFill>
                <a:schemeClr val="bg1"/>
              </a:solidFill>
            </a:endParaRPr>
          </a:p>
          <a:p>
            <a:endParaRPr lang="en-GB" sz="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179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19C052EA-05E2-403D-965E-52D1BFFA2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6906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7FF3A4-4FF1-0887-579F-904FFD33A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9474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    </a:t>
            </a: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C1936B8-2FFB-4F78-8388-B8C282B8A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0688"/>
            <a:ext cx="12192000" cy="51663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FBEC6C-1DAD-0A9C-2F4A-1098E91BA5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1862" y="1726768"/>
            <a:ext cx="11855135" cy="51403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000" dirty="0"/>
              <a:t>   </a:t>
            </a:r>
            <a:r>
              <a:rPr lang="en-GB" sz="1000" b="1" dirty="0"/>
              <a:t>   </a:t>
            </a:r>
            <a:r>
              <a:rPr lang="en-GB" sz="2000" b="1" dirty="0"/>
              <a:t>          </a:t>
            </a:r>
            <a:r>
              <a:rPr lang="en-GB" sz="2000" b="1" u="sng"/>
              <a:t>Challenges in Problem Solving</a:t>
            </a:r>
            <a:endParaRPr lang="en-GB" sz="2000" b="1" u="sng" dirty="0"/>
          </a:p>
          <a:p>
            <a:pPr marL="0" indent="0">
              <a:buNone/>
            </a:pPr>
            <a:endParaRPr lang="en-GB" sz="1400" u="sng" dirty="0"/>
          </a:p>
          <a:p>
            <a:pPr marL="0" indent="0">
              <a:buNone/>
            </a:pPr>
            <a:r>
              <a:rPr lang="en-GB" sz="1000" dirty="0"/>
              <a:t>Although problem solving is essential, practitioners may </a:t>
            </a:r>
            <a:r>
              <a:rPr lang="en-GB" sz="1000"/>
              <a:t>face</a:t>
            </a:r>
            <a:r>
              <a:rPr lang="en-GB" sz="1000" dirty="0"/>
              <a:t> barriers  when supporting young people in care.</a:t>
            </a:r>
          </a:p>
          <a:p>
            <a:pPr marL="0" indent="0">
              <a:buNone/>
            </a:pPr>
            <a:r>
              <a:rPr lang="en-GB" sz="1000" b="1" u="sng" dirty="0"/>
              <a:t>Common challenges: </a:t>
            </a:r>
          </a:p>
          <a:p>
            <a:pPr marL="0" indent="0">
              <a:buNone/>
            </a:pPr>
            <a:r>
              <a:rPr lang="en-GB" sz="1000" b="1" u="sng"/>
              <a:t>Poor communication between agencies </a:t>
            </a:r>
          </a:p>
          <a:p>
            <a:pPr marL="0" indent="0">
              <a:buNone/>
            </a:pPr>
            <a:r>
              <a:rPr lang="en-GB" sz="1000" b="1" u="sng"/>
              <a:t>Limited resources and staffing pressures</a:t>
            </a:r>
          </a:p>
          <a:p>
            <a:pPr marL="0" indent="0">
              <a:buNone/>
            </a:pPr>
            <a:r>
              <a:rPr lang="en-GB" sz="1000" b="1" u="sng"/>
              <a:t>Delay in accessing mental health services</a:t>
            </a:r>
          </a:p>
          <a:p>
            <a:pPr marL="0" indent="0">
              <a:buNone/>
            </a:pPr>
            <a:r>
              <a:rPr lang="en-GB" sz="1000" b="1" u="sng"/>
              <a:t>Lack of trust from young people</a:t>
            </a:r>
          </a:p>
          <a:p>
            <a:pPr marL="0" indent="0">
              <a:buNone/>
            </a:pPr>
            <a:r>
              <a:rPr lang="en-GB" sz="1000" b="1" u="sng"/>
              <a:t>Emotional complexity of cases</a:t>
            </a:r>
          </a:p>
          <a:p>
            <a:pPr marL="0" indent="0">
              <a:buNone/>
            </a:pPr>
            <a:r>
              <a:rPr lang="en-GB" sz="1000" b="1" dirty="0"/>
              <a:t>Hiller et al. (2021) found that young people in care often struggle to access consistent emotional support,</a:t>
            </a:r>
            <a:r>
              <a:rPr lang="en-GB" sz="1000" dirty="0"/>
              <a:t> which can  negatively </a:t>
            </a:r>
            <a:r>
              <a:rPr lang="en-GB" sz="1000"/>
              <a:t>im-pact</a:t>
            </a:r>
            <a:r>
              <a:rPr lang="en-GB" sz="1000" dirty="0"/>
              <a:t> their wellbeing and engagement with services.</a:t>
            </a:r>
          </a:p>
          <a:p>
            <a:pPr marL="0" indent="0">
              <a:buNone/>
            </a:pPr>
            <a:r>
              <a:rPr lang="en-GB" sz="1000" dirty="0"/>
              <a:t>Professionals must therefore demonstrate resilience, adaptability, and reflection practices to overcome these challenges. Reflection allows practitioners to evaluate their decisions and  identify arears for improvement in the future practice.</a:t>
            </a:r>
          </a:p>
          <a:p>
            <a:pPr marL="0" indent="0">
              <a:buNone/>
            </a:pPr>
            <a:r>
              <a:rPr lang="en-GB" sz="1000" b="1"/>
              <a:t>(Hiller et al., 2021)</a:t>
            </a:r>
          </a:p>
          <a:p>
            <a:pPr marL="0" indent="0">
              <a:buNone/>
            </a:pPr>
            <a:endParaRPr lang="en-GB" sz="1000"/>
          </a:p>
          <a:p>
            <a:pPr marL="0" indent="0">
              <a:buNone/>
            </a:pPr>
            <a:endParaRPr lang="en-GB" sz="1000" b="1" u="sng"/>
          </a:p>
          <a:p>
            <a:pPr marL="0" indent="0">
              <a:buNone/>
            </a:pPr>
            <a:endParaRPr lang="en-GB" sz="1000" b="1" u="sng"/>
          </a:p>
          <a:p>
            <a:pPr marL="0" indent="0">
              <a:buNone/>
            </a:pPr>
            <a:endParaRPr lang="en-GB" sz="1000" b="1" u="sng"/>
          </a:p>
          <a:p>
            <a:pPr marL="0" indent="0">
              <a:buNone/>
            </a:pPr>
            <a:endParaRPr lang="en-GB" sz="1000" b="1" u="sng"/>
          </a:p>
          <a:p>
            <a:endParaRPr lang="en-GB" sz="1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A913ED-EA66-5EF3-9866-C4E6577DCA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41002" y="-458590"/>
            <a:ext cx="6061062" cy="718189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 b="1"/>
          </a:p>
          <a:p>
            <a:endParaRPr lang="en-GB" sz="2000" b="1"/>
          </a:p>
          <a:p>
            <a:endParaRPr lang="en-GB" sz="2000" b="1"/>
          </a:p>
        </p:txBody>
      </p:sp>
    </p:spTree>
    <p:extLst>
      <p:ext uri="{BB962C8B-B14F-4D97-AF65-F5344CB8AC3E}">
        <p14:creationId xmlns:p14="http://schemas.microsoft.com/office/powerpoint/2010/main" val="24065248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Premium Photo | Group of young business people collaborating solving ...">
            <a:extLst>
              <a:ext uri="{FF2B5EF4-FFF2-40B4-BE49-F238E27FC236}">
                <a16:creationId xmlns:a16="http://schemas.microsoft.com/office/drawing/2014/main" id="{56830ADC-39D2-1548-07A8-189644015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0793" y="2353573"/>
            <a:ext cx="2731699" cy="17770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2B4B6F-98F5-8082-BCDC-E231349CA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30761"/>
            <a:ext cx="10529977" cy="2921449"/>
          </a:xfrm>
        </p:spPr>
        <p:txBody>
          <a:bodyPr/>
          <a:lstStyle/>
          <a:p>
            <a:r>
              <a:rPr lang="en-GB" dirty="0"/>
              <a:t>                                 </a:t>
            </a:r>
            <a:r>
              <a:rPr lang="en-GB" b="1" u="sng">
                <a:solidFill>
                  <a:schemeClr val="tx2">
                    <a:lumMod val="49000"/>
                    <a:lumOff val="51000"/>
                  </a:schemeClr>
                </a:solidFill>
              </a:rPr>
              <a:t>  Conclusion</a:t>
            </a:r>
            <a:endParaRPr lang="en-GB" b="1" u="sng" dirty="0">
              <a:solidFill>
                <a:schemeClr val="tx2">
                  <a:lumMod val="49000"/>
                  <a:lumOff val="51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7B34F-693D-0464-7B85-E61DE43EC0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5" y="330383"/>
            <a:ext cx="11378240" cy="65079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Problem solving is a </a:t>
            </a:r>
            <a:r>
              <a:rPr lang="en-GB" dirty="0" err="1"/>
              <a:t>vitel</a:t>
            </a:r>
            <a:r>
              <a:rPr lang="en-GB" dirty="0"/>
              <a:t> skill in health and social care because it enables professionals to respond effectively to complex situations and improve outcomes for vulnerable individuals.</a:t>
            </a:r>
          </a:p>
          <a:p>
            <a:r>
              <a:rPr lang="en-GB"/>
              <a:t>For young people in care, effective, problem-solving</a:t>
            </a:r>
            <a:r>
              <a:rPr lang="en-GB" dirty="0"/>
              <a:t> support:</a:t>
            </a:r>
          </a:p>
          <a:p>
            <a:r>
              <a:rPr lang="en-GB"/>
              <a:t>Safeguarding </a:t>
            </a:r>
            <a:endParaRPr lang="en-GB" dirty="0"/>
          </a:p>
          <a:p>
            <a:r>
              <a:rPr lang="en-GB" dirty="0"/>
              <a:t>Emotional wellb</a:t>
            </a:r>
            <a:r>
              <a:rPr lang="en-GB"/>
              <a:t>eing</a:t>
            </a:r>
            <a:endParaRPr lang="en-GB" dirty="0"/>
          </a:p>
          <a:p>
            <a:r>
              <a:rPr lang="en-GB"/>
              <a:t>Stability and trust</a:t>
            </a:r>
            <a:endParaRPr lang="en-GB" dirty="0"/>
          </a:p>
          <a:p>
            <a:r>
              <a:rPr lang="en-GB"/>
              <a:t>Access to appropriate  services</a:t>
            </a:r>
            <a:endParaRPr lang="en-GB" dirty="0"/>
          </a:p>
          <a:p>
            <a:r>
              <a:rPr lang="en-GB" dirty="0"/>
              <a:t>Professionals must use critical thinking, communication, collaboration, and reflective practice to ensure care </a:t>
            </a:r>
            <a:r>
              <a:rPr lang="en-GB"/>
              <a:t>remain</a:t>
            </a:r>
            <a:r>
              <a:rPr lang="en-GB" dirty="0"/>
              <a:t> person-centred and effective.</a:t>
            </a:r>
          </a:p>
          <a:p>
            <a:r>
              <a:rPr lang="en-GB"/>
              <a:t>Overall, strong problem-solving</a:t>
            </a:r>
            <a:r>
              <a:rPr lang="en-GB" dirty="0"/>
              <a:t> skills allow health and social care practitioners to deliver compassionate, evident-based support that </a:t>
            </a:r>
            <a:r>
              <a:rPr lang="en-GB"/>
              <a:t>meets the complex needs of young people in care.  </a:t>
            </a:r>
          </a:p>
          <a:p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354BEB4-6C5D-BDF7-75E9-14321F93D60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225269547"/>
              </p:ext>
            </p:extLst>
          </p:nvPr>
        </p:nvGraphicFramePr>
        <p:xfrm>
          <a:off x="11937519" y="2357587"/>
          <a:ext cx="106394" cy="3819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3961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9CE65-8FDF-EA3B-7960-9541F0B74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</a:rPr>
              <a:t>                                   </a:t>
            </a:r>
            <a:r>
              <a:rPr lang="en-GB" sz="2400" b="1" u="sng">
                <a:solidFill>
                  <a:srgbClr val="FFFFFF"/>
                </a:solidFill>
              </a:rPr>
              <a:t>References </a:t>
            </a:r>
            <a:br>
              <a:rPr lang="en-GB" sz="2400" b="1" u="sng" dirty="0"/>
            </a:br>
            <a:endParaRPr lang="en-GB" sz="2400" b="1" u="sng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A3198-E854-4DF5-1241-3C2B63DA18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600" dirty="0">
                <a:latin typeface="Arial"/>
                <a:cs typeface="Arial"/>
              </a:rPr>
              <a:t>Care </a:t>
            </a:r>
            <a:r>
              <a:rPr lang="en-GB" sz="1600">
                <a:latin typeface="Arial"/>
                <a:cs typeface="Arial"/>
              </a:rPr>
              <a:t>Learning (2023). What is </a:t>
            </a:r>
            <a:r>
              <a:rPr lang="en-GB" sz="1600" dirty="0">
                <a:latin typeface="Arial"/>
                <a:cs typeface="Arial"/>
              </a:rPr>
              <a:t>problem  Solving in Health and social care? Available at: </a:t>
            </a:r>
            <a:r>
              <a:rPr lang="en-GB" sz="1600" dirty="0">
                <a:latin typeface="Arial"/>
                <a:cs typeface="Arial"/>
                <a:hlinkClick r:id="rId2"/>
              </a:rPr>
              <a:t>https://carelearning.org.uk/blog/workforce/what-is-problem-solving-in-health-and-social-care/</a:t>
            </a:r>
            <a:r>
              <a:rPr lang="en-GB" sz="1600" dirty="0">
                <a:latin typeface="Arial"/>
                <a:cs typeface="Arial"/>
              </a:rPr>
              <a:t> (Accessed: 10 May 2026).</a:t>
            </a:r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Hiller, R.M., Halligan, S.L, Meiser-Stedman, R., Elliott, E., Rutter-E. And Hutt, T. (202100 'Coping and support-seeking in out-of-home care: a qualitative study of views of young people in care in England', BMJ Open, 11(2). Available at: </a:t>
            </a:r>
            <a:r>
              <a:rPr lang="en-GB" sz="1600" dirty="0">
                <a:latin typeface="Arial"/>
                <a:cs typeface="Arial"/>
                <a:hlinkClick r:id="rId3"/>
              </a:rPr>
              <a:t>https://</a:t>
            </a:r>
            <a:r>
              <a:rPr lang="en-GB" sz="1600" dirty="0">
                <a:latin typeface="Arial"/>
                <a:cs typeface="Arial"/>
              </a:rPr>
              <a:t>pubmed.ncbi.nlm.nih.gov/33</a:t>
            </a:r>
            <a:r>
              <a:rPr lang="en-GB" sz="1600">
                <a:latin typeface="Arial"/>
                <a:cs typeface="Arial"/>
              </a:rPr>
              <a:t>589445/ (Accessed: 10 May 2026). </a:t>
            </a:r>
            <a:endParaRPr lang="en-GB"/>
          </a:p>
          <a:p>
            <a:endParaRPr lang="en-GB" sz="1600"/>
          </a:p>
          <a:p>
            <a:endParaRPr lang="en-GB" sz="16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91FE3B-B94F-C728-92A0-F7DD67DB91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National Institute for Health and Care Excellence (NICE) (2021) Looked-after children and young people. Available at: 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  <a:hlinkClick r:id="rId4"/>
              </a:rPr>
              <a:t>https://www.ncbi.nlm.nih.gov/books/NBK575858/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  <a:hlinkClick r:id="rId5"/>
              </a:rPr>
              <a:t>⁠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 (Accessed: 01 June May 2026).</a:t>
            </a:r>
            <a:endParaRPr lang="en-GB" sz="1400">
              <a:latin typeface="Arial"/>
              <a:cs typeface="Arial"/>
            </a:endParaRP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Phillips, A.R., Halligan, S.L., Denne, M. and Hamilton-</a:t>
            </a:r>
            <a:r>
              <a:rPr lang="en-GB" sz="1400" dirty="0" err="1">
                <a:highlight>
                  <a:srgbClr val="FFFFFF"/>
                </a:highlight>
                <a:latin typeface="Arial"/>
                <a:cs typeface="Arial"/>
              </a:rPr>
              <a:t>Giachritsis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, C. (2023) ‘Secondary data analysis of social care records to examine the provision of mental health support for young people in care’, Journal of Child and Adolescent Mental Health. Available at: 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  <a:hlinkClick r:id="rId6"/>
              </a:rPr>
              <a:t>https://pmc.ncbi.nlm.nih.gov/articles/PMC10519729/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  <a:hlinkClick r:id="rId7"/>
              </a:rPr>
              <a:t>⁠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 (Accessed: 01 June 2026).</a:t>
            </a:r>
            <a:endParaRPr lang="en-GB" sz="1400" dirty="0">
              <a:latin typeface="Arial"/>
              <a:cs typeface="Arial"/>
            </a:endParaRPr>
          </a:p>
          <a:p>
            <a:endParaRPr lang="en-GB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567004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    Professional Development With-in Health &amp; Social Care Problem solving in Health and Social Care Supporting Young People in Care Name Ibrat Shaheen Student no 2509705 Module Title LCHS4009 Lecture Wafa Nasir </vt:lpstr>
      <vt:lpstr>Understanding Problem Solving</vt:lpstr>
      <vt:lpstr>Why is problem Solving  is Important in Professional Practice </vt:lpstr>
      <vt:lpstr>                      Theoretical Model                 Fishbone Analysis Model</vt:lpstr>
      <vt:lpstr>       Practical Example of problem Solving </vt:lpstr>
      <vt:lpstr>    </vt:lpstr>
      <vt:lpstr>                                   Conclusion</vt:lpstr>
      <vt:lpstr>                                   References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810</cp:revision>
  <dcterms:created xsi:type="dcterms:W3CDTF">2026-05-25T00:25:25Z</dcterms:created>
  <dcterms:modified xsi:type="dcterms:W3CDTF">2026-06-09T14:32:04Z</dcterms:modified>
</cp:coreProperties>
</file>