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1" r:id="rId1"/>
  </p:sldMasterIdLst>
  <p:notesMasterIdLst>
    <p:notesMasterId r:id="rId14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5CABC0-9651-4880-B9EF-556C3F46AE7E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A5522B-368C-410A-8A4C-FA725B9A2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719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4119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9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87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342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390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082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369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509A250-FF31-4206-8172-F9D3106AACB1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610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180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1125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442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10/15/2019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2600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wlcation.com/humanities/Make-It-Personal-writing-in-1st-2nd-3rd-person-formats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uickanddirtytips.com/education/math/how-to-make-a-graph-part-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gif"/><Relationship Id="rId4" Type="http://schemas.openxmlformats.org/officeDocument/2006/relationships/hyperlink" Target="https://sciencesediment.com/tools/how-to/tabulate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signmentbox.co.uk/blog/4-ways-to-enhance-your-proofreading-traits-effectively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Technical Reports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October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765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/>
              <a:t>School of Engineering Technical Report Guide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sz="3600" i="1" dirty="0" smtClean="0"/>
              <a:t>Can be found on Moodle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to create a Technical Report Template also available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207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200" dirty="0" smtClean="0"/>
              <a:t>Questions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762298"/>
            <a:ext cx="8946541" cy="4486101"/>
          </a:xfrm>
        </p:spPr>
        <p:txBody>
          <a:bodyPr>
            <a:noAutofit/>
          </a:bodyPr>
          <a:lstStyle/>
          <a:p>
            <a:r>
              <a:rPr lang="en-GB" sz="3600" dirty="0" smtClean="0"/>
              <a:t>What are the aims of the project? </a:t>
            </a:r>
          </a:p>
          <a:p>
            <a:endParaRPr lang="en-GB" sz="1200" dirty="0"/>
          </a:p>
          <a:p>
            <a:r>
              <a:rPr lang="en-GB" sz="3600" dirty="0" smtClean="0"/>
              <a:t>What areas should be covered? </a:t>
            </a:r>
          </a:p>
          <a:p>
            <a:endParaRPr lang="en-GB" sz="1200" dirty="0"/>
          </a:p>
          <a:p>
            <a:r>
              <a:rPr lang="en-GB" sz="3600" dirty="0" smtClean="0"/>
              <a:t>Is personal knowledge and understanding clearly demonstrated? </a:t>
            </a:r>
          </a:p>
          <a:p>
            <a:endParaRPr lang="en-GB" sz="1200" dirty="0"/>
          </a:p>
          <a:p>
            <a:r>
              <a:rPr lang="en-GB" sz="3600" dirty="0" smtClean="0"/>
              <a:t>Is any research included referenced correctly?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2507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500" dirty="0" smtClean="0"/>
              <a:t>Report Format</a:t>
            </a:r>
            <a:endParaRPr lang="en-GB" sz="75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69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4257" y="86957"/>
            <a:ext cx="9776183" cy="1400530"/>
          </a:xfrm>
        </p:spPr>
        <p:txBody>
          <a:bodyPr/>
          <a:lstStyle/>
          <a:p>
            <a:r>
              <a:rPr lang="en-GB" sz="5400" dirty="0" smtClean="0"/>
              <a:t>Sections required in a report</a:t>
            </a:r>
            <a:endParaRPr lang="en-GB" sz="5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5413" y="1742958"/>
            <a:ext cx="10765227" cy="4596881"/>
          </a:xfrm>
        </p:spPr>
        <p:txBody>
          <a:bodyPr>
            <a:noAutofit/>
          </a:bodyPr>
          <a:lstStyle/>
          <a:p>
            <a:r>
              <a:rPr lang="en-GB" sz="3600" dirty="0" smtClean="0"/>
              <a:t>Title page</a:t>
            </a:r>
          </a:p>
          <a:p>
            <a:r>
              <a:rPr lang="en-GB" sz="3600" dirty="0" smtClean="0"/>
              <a:t>Contents page</a:t>
            </a:r>
          </a:p>
          <a:p>
            <a:r>
              <a:rPr lang="en-GB" sz="3600" dirty="0" smtClean="0"/>
              <a:t>Introduction</a:t>
            </a:r>
          </a:p>
          <a:p>
            <a:r>
              <a:rPr lang="en-GB" sz="3600" dirty="0" smtClean="0"/>
              <a:t>Literature Review/ Background / Research</a:t>
            </a:r>
          </a:p>
          <a:p>
            <a:r>
              <a:rPr lang="en-GB" sz="3600" dirty="0" smtClean="0"/>
              <a:t>Discussion</a:t>
            </a:r>
          </a:p>
          <a:p>
            <a:r>
              <a:rPr lang="en-GB" sz="3600" dirty="0" smtClean="0"/>
              <a:t>Conclusion</a:t>
            </a:r>
          </a:p>
          <a:p>
            <a:r>
              <a:rPr lang="en-GB" sz="3600" dirty="0" smtClean="0"/>
              <a:t>References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1030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500" dirty="0" smtClean="0"/>
              <a:t>Writing the Report</a:t>
            </a:r>
            <a:endParaRPr lang="en-GB" sz="75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82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Which person do you write in?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4648" y="1837914"/>
            <a:ext cx="8528422" cy="4488644"/>
          </a:xfrm>
        </p:spPr>
      </p:pic>
      <p:sp>
        <p:nvSpPr>
          <p:cNvPr id="2" name="TextBox 1"/>
          <p:cNvSpPr txBox="1"/>
          <p:nvPr/>
        </p:nvSpPr>
        <p:spPr>
          <a:xfrm>
            <a:off x="200415" y="6427113"/>
            <a:ext cx="117368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Preen, K. (2017) </a:t>
            </a:r>
            <a:r>
              <a:rPr lang="en-GB" sz="1100" i="1" dirty="0" smtClean="0"/>
              <a:t>Make it Personal: Writing in 1</a:t>
            </a:r>
            <a:r>
              <a:rPr lang="en-GB" sz="1100" i="1" baseline="30000" dirty="0" smtClean="0"/>
              <a:t>st</a:t>
            </a:r>
            <a:r>
              <a:rPr lang="en-GB" sz="1100" i="1" dirty="0" smtClean="0"/>
              <a:t>, 2</a:t>
            </a:r>
            <a:r>
              <a:rPr lang="en-GB" sz="1100" i="1" baseline="30000" dirty="0" smtClean="0"/>
              <a:t>nd</a:t>
            </a:r>
            <a:r>
              <a:rPr lang="en-GB" sz="1100" i="1" dirty="0"/>
              <a:t> </a:t>
            </a:r>
            <a:r>
              <a:rPr lang="en-GB" sz="1100" i="1" dirty="0" smtClean="0"/>
              <a:t>&amp; 3</a:t>
            </a:r>
            <a:r>
              <a:rPr lang="en-GB" sz="1100" i="1" baseline="30000" dirty="0" smtClean="0"/>
              <a:t>rd</a:t>
            </a:r>
            <a:r>
              <a:rPr lang="en-GB" sz="1100" i="1" dirty="0" smtClean="0"/>
              <a:t> Person Formats. </a:t>
            </a:r>
            <a:r>
              <a:rPr lang="en-GB" sz="1100" dirty="0" smtClean="0"/>
              <a:t>Owl Cation. </a:t>
            </a:r>
            <a:r>
              <a:rPr lang="en-GB" sz="1100" dirty="0"/>
              <a:t>URL: </a:t>
            </a:r>
            <a:r>
              <a:rPr lang="en-GB" sz="1100" dirty="0">
                <a:hlinkClick r:id="rId3"/>
              </a:rPr>
              <a:t>https://</a:t>
            </a:r>
            <a:r>
              <a:rPr lang="en-GB" sz="1100" dirty="0" smtClean="0">
                <a:hlinkClick r:id="rId3"/>
              </a:rPr>
              <a:t>owlcation.com/humanities/Make-It-Personal-writing-in-1st-2nd-3rd-person-formats</a:t>
            </a:r>
            <a:r>
              <a:rPr lang="en-GB" sz="1100" dirty="0" smtClean="0"/>
              <a:t> [Accessed 17th October 2018]</a:t>
            </a:r>
          </a:p>
        </p:txBody>
      </p:sp>
    </p:spTree>
    <p:extLst>
      <p:ext uri="{BB962C8B-B14F-4D97-AF65-F5344CB8AC3E}">
        <p14:creationId xmlns:p14="http://schemas.microsoft.com/office/powerpoint/2010/main" val="365566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notation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Chapter heading</a:t>
            </a:r>
          </a:p>
          <a:p>
            <a:pPr marL="514350" indent="-514350">
              <a:buAutoNum type="arabicPeriod"/>
            </a:pPr>
            <a:endParaRPr lang="en-GB" sz="3200" dirty="0" smtClean="0"/>
          </a:p>
          <a:p>
            <a:pPr marL="0" indent="0">
              <a:buNone/>
            </a:pPr>
            <a:r>
              <a:rPr lang="en-GB" sz="2800" dirty="0" smtClean="0"/>
              <a:t>1.1 Section Heading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400" dirty="0" smtClean="0"/>
              <a:t>1.1.1 Sub-section Heading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240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 smtClean="0"/>
              <a:t>Report Presentation</a:t>
            </a:r>
            <a:endParaRPr lang="en-GB" sz="66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150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 smtClean="0"/>
              <a:t>Things to consider;</a:t>
            </a:r>
            <a:endParaRPr lang="en-GB" sz="54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Font</a:t>
            </a:r>
          </a:p>
          <a:p>
            <a:r>
              <a:rPr lang="en-GB" sz="3600" dirty="0" smtClean="0"/>
              <a:t>Font size</a:t>
            </a:r>
          </a:p>
          <a:p>
            <a:r>
              <a:rPr lang="en-GB" sz="3600" dirty="0" smtClean="0"/>
              <a:t>Line spacing</a:t>
            </a:r>
          </a:p>
          <a:p>
            <a:r>
              <a:rPr lang="en-GB" sz="3600" dirty="0" smtClean="0"/>
              <a:t>Page margins</a:t>
            </a:r>
          </a:p>
          <a:p>
            <a:r>
              <a:rPr lang="en-GB" sz="3600" dirty="0" smtClean="0"/>
              <a:t>Page numbers</a:t>
            </a:r>
          </a:p>
          <a:p>
            <a:r>
              <a:rPr lang="en-GB" sz="3600" dirty="0" smtClean="0"/>
              <a:t>Justification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551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Labelling in a report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623" y="1956266"/>
            <a:ext cx="4753512" cy="3363231"/>
          </a:xfrm>
        </p:spPr>
      </p:pic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5884" y="6454416"/>
            <a:ext cx="11641191" cy="304801"/>
          </a:xfrm>
        </p:spPr>
        <p:txBody>
          <a:bodyPr/>
          <a:lstStyle/>
          <a:p>
            <a:r>
              <a:rPr lang="en-US" dirty="0" smtClean="0"/>
              <a:t>[1] Marshall, J (2013) </a:t>
            </a:r>
            <a:r>
              <a:rPr lang="en-US" i="1" dirty="0" smtClean="0"/>
              <a:t>How to make a graph Part 1.</a:t>
            </a:r>
            <a:r>
              <a:rPr lang="en-US" dirty="0" smtClean="0"/>
              <a:t> Quick and dirty tips. </a:t>
            </a:r>
            <a:r>
              <a:rPr lang="en-US" dirty="0"/>
              <a:t>URL; </a:t>
            </a:r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www.quickanddirtytips.com/education/math/how-to-make-a-graph-part-1</a:t>
            </a:r>
            <a:r>
              <a:rPr lang="en-US" dirty="0" smtClean="0"/>
              <a:t> [Accessed 18th October 2018]</a:t>
            </a:r>
          </a:p>
          <a:p>
            <a:r>
              <a:rPr lang="en-US" dirty="0" smtClean="0"/>
              <a:t>[2] Science </a:t>
            </a:r>
            <a:r>
              <a:rPr lang="en-US" dirty="0" err="1" smtClean="0"/>
              <a:t>sEDiment</a:t>
            </a:r>
            <a:r>
              <a:rPr lang="en-US" dirty="0" smtClean="0"/>
              <a:t> (2018) </a:t>
            </a:r>
            <a:r>
              <a:rPr lang="en-US" i="1" dirty="0" smtClean="0"/>
              <a:t>Tabulate</a:t>
            </a:r>
            <a:r>
              <a:rPr lang="en-US" dirty="0" smtClean="0"/>
              <a:t>. Science </a:t>
            </a:r>
            <a:r>
              <a:rPr lang="en-US" dirty="0" err="1" smtClean="0"/>
              <a:t>sEDiment</a:t>
            </a:r>
            <a:r>
              <a:rPr lang="en-US" dirty="0" smtClean="0"/>
              <a:t>. </a:t>
            </a:r>
            <a:r>
              <a:rPr lang="en-US" dirty="0"/>
              <a:t>URL; </a:t>
            </a:r>
            <a:r>
              <a:rPr lang="en-US" dirty="0">
                <a:hlinkClick r:id="rId4"/>
              </a:rPr>
              <a:t>https://sciencesediment.com/tools/how-to/tabulate</a:t>
            </a:r>
            <a:r>
              <a:rPr lang="en-US" dirty="0" smtClean="0">
                <a:hlinkClick r:id="rId4"/>
              </a:rPr>
              <a:t>/</a:t>
            </a:r>
            <a:r>
              <a:rPr lang="en-US" dirty="0" smtClean="0"/>
              <a:t> [Accessed 18</a:t>
            </a:r>
            <a:r>
              <a:rPr lang="en-US" baseline="30000" dirty="0" smtClean="0"/>
              <a:t>th</a:t>
            </a:r>
            <a:r>
              <a:rPr lang="en-US" dirty="0" smtClean="0"/>
              <a:t> October 2018]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45623" y="5394533"/>
            <a:ext cx="4753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Figure 1 – Label for a graph or image always goes below the item </a:t>
            </a:r>
            <a:r>
              <a:rPr lang="en-GB" baseline="30000" dirty="0" smtClean="0"/>
              <a:t>[1]</a:t>
            </a:r>
            <a:endParaRPr lang="en-GB" baseline="30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9844" y="2449112"/>
            <a:ext cx="3220299" cy="277067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939008" y="1770070"/>
            <a:ext cx="3411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Table 1 – Label for a table always goes above </a:t>
            </a:r>
            <a:r>
              <a:rPr lang="en-GB" baseline="30000" dirty="0" smtClean="0"/>
              <a:t>[2]</a:t>
            </a:r>
            <a:endParaRPr lang="en-GB" baseline="30000" dirty="0"/>
          </a:p>
        </p:txBody>
      </p:sp>
    </p:spTree>
    <p:extLst>
      <p:ext uri="{BB962C8B-B14F-4D97-AF65-F5344CB8AC3E}">
        <p14:creationId xmlns:p14="http://schemas.microsoft.com/office/powerpoint/2010/main" val="214669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Finishing the Report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11" y="1967502"/>
            <a:ext cx="3962400" cy="3544824"/>
          </a:xfrm>
        </p:spPr>
      </p:pic>
      <p:sp>
        <p:nvSpPr>
          <p:cNvPr id="5" name="TextBox 4"/>
          <p:cNvSpPr txBox="1"/>
          <p:nvPr/>
        </p:nvSpPr>
        <p:spPr>
          <a:xfrm>
            <a:off x="646111" y="5586213"/>
            <a:ext cx="39624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Assignment Box (2016) </a:t>
            </a:r>
            <a:r>
              <a:rPr lang="en-GB" sz="1000" i="1" dirty="0" smtClean="0"/>
              <a:t>4 ways to enhance your proofreading traits effectively. </a:t>
            </a:r>
            <a:r>
              <a:rPr lang="en-GB" sz="1000" dirty="0" smtClean="0"/>
              <a:t>Assignment Box. </a:t>
            </a:r>
            <a:r>
              <a:rPr lang="en-GB" sz="1000" dirty="0"/>
              <a:t>URL: </a:t>
            </a:r>
            <a:r>
              <a:rPr lang="en-GB" sz="1000" dirty="0">
                <a:hlinkClick r:id="rId3"/>
              </a:rPr>
              <a:t>https://www.assignmentbox.co.uk/blog/4-ways-to-enhance-your-proofreading-traits-effectively</a:t>
            </a:r>
            <a:r>
              <a:rPr lang="en-GB" sz="1000" dirty="0" smtClean="0">
                <a:hlinkClick r:id="rId3"/>
              </a:rPr>
              <a:t>/</a:t>
            </a:r>
            <a:r>
              <a:rPr lang="en-GB" sz="1000" dirty="0" smtClean="0"/>
              <a:t> [Accessed 18</a:t>
            </a:r>
            <a:r>
              <a:rPr lang="en-GB" sz="1000" baseline="30000" dirty="0" smtClean="0"/>
              <a:t>th</a:t>
            </a:r>
            <a:r>
              <a:rPr lang="en-GB" sz="1000" dirty="0" smtClean="0"/>
              <a:t> October 2018]</a:t>
            </a:r>
            <a:endParaRPr lang="en-GB" sz="1000" dirty="0"/>
          </a:p>
        </p:txBody>
      </p:sp>
      <p:sp>
        <p:nvSpPr>
          <p:cNvPr id="3" name="TextBox 2"/>
          <p:cNvSpPr txBox="1"/>
          <p:nvPr/>
        </p:nvSpPr>
        <p:spPr>
          <a:xfrm>
            <a:off x="5818909" y="2003367"/>
            <a:ext cx="51455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/>
              <a:t>Don’t submit before you check!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61755208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1159</TotalTime>
  <Words>273</Words>
  <Application>Microsoft Office PowerPoint</Application>
  <PresentationFormat>Widescreen</PresentationFormat>
  <Paragraphs>46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Calibri</vt:lpstr>
      <vt:lpstr>Calibri Light</vt:lpstr>
      <vt:lpstr>Retrospect</vt:lpstr>
      <vt:lpstr>Technical Reports</vt:lpstr>
      <vt:lpstr>School of Engineering Technical Report Guide  Can be found on Moodle  </vt:lpstr>
      <vt:lpstr>Questions</vt:lpstr>
      <vt:lpstr>Report Format</vt:lpstr>
      <vt:lpstr>Sections required in a report</vt:lpstr>
      <vt:lpstr>Writing the Report</vt:lpstr>
      <vt:lpstr>Which person do you write in? </vt:lpstr>
      <vt:lpstr>Report notation</vt:lpstr>
      <vt:lpstr>Report Presentation</vt:lpstr>
      <vt:lpstr>Things to consider;</vt:lpstr>
      <vt:lpstr>Labelling in a report</vt:lpstr>
      <vt:lpstr>Finishing the Report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Technical Reports</dc:title>
  <dc:creator>Kerry Tudor</dc:creator>
  <cp:lastModifiedBy>Kerry Tudor</cp:lastModifiedBy>
  <cp:revision>10</cp:revision>
  <dcterms:created xsi:type="dcterms:W3CDTF">2018-10-17T15:03:53Z</dcterms:created>
  <dcterms:modified xsi:type="dcterms:W3CDTF">2019-10-15T06:53:06Z</dcterms:modified>
</cp:coreProperties>
</file>