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na Oprean (1918859)" userId="d0e42f98-a131-4460-8c16-d16efd5ffa05" providerId="ADAL" clId="{7E5664F5-87ED-F74B-BEF0-72199433AF09}"/>
    <pc:docChg chg="undo custSel modSld">
      <pc:chgData name="Gina Oprean (1918859)" userId="d0e42f98-a131-4460-8c16-d16efd5ffa05" providerId="ADAL" clId="{7E5664F5-87ED-F74B-BEF0-72199433AF09}" dt="2021-12-09T21:02:58.020" v="245" actId="20577"/>
      <pc:docMkLst>
        <pc:docMk/>
      </pc:docMkLst>
      <pc:sldChg chg="modSp">
        <pc:chgData name="Gina Oprean (1918859)" userId="d0e42f98-a131-4460-8c16-d16efd5ffa05" providerId="ADAL" clId="{7E5664F5-87ED-F74B-BEF0-72199433AF09}" dt="2021-12-09T20:20:42.413" v="3" actId="20577"/>
        <pc:sldMkLst>
          <pc:docMk/>
          <pc:sldMk cId="767559389" sldId="258"/>
        </pc:sldMkLst>
        <pc:spChg chg="mod">
          <ac:chgData name="Gina Oprean (1918859)" userId="d0e42f98-a131-4460-8c16-d16efd5ffa05" providerId="ADAL" clId="{7E5664F5-87ED-F74B-BEF0-72199433AF09}" dt="2021-12-09T20:20:42.413" v="3" actId="20577"/>
          <ac:spMkLst>
            <pc:docMk/>
            <pc:sldMk cId="767559389" sldId="258"/>
            <ac:spMk id="3" creationId="{CEFF8945-3CC2-F941-884A-64796FE74558}"/>
          </ac:spMkLst>
        </pc:spChg>
      </pc:sldChg>
      <pc:sldChg chg="modSp">
        <pc:chgData name="Gina Oprean (1918859)" userId="d0e42f98-a131-4460-8c16-d16efd5ffa05" providerId="ADAL" clId="{7E5664F5-87ED-F74B-BEF0-72199433AF09}" dt="2021-12-09T20:53:54.869" v="213" actId="255"/>
        <pc:sldMkLst>
          <pc:docMk/>
          <pc:sldMk cId="2084749092" sldId="260"/>
        </pc:sldMkLst>
        <pc:spChg chg="mod">
          <ac:chgData name="Gina Oprean (1918859)" userId="d0e42f98-a131-4460-8c16-d16efd5ffa05" providerId="ADAL" clId="{7E5664F5-87ED-F74B-BEF0-72199433AF09}" dt="2021-12-09T20:53:54.869" v="213" actId="255"/>
          <ac:spMkLst>
            <pc:docMk/>
            <pc:sldMk cId="2084749092" sldId="260"/>
            <ac:spMk id="2" creationId="{8B66396F-A3CF-E642-A7B0-D908D2F3AF9B}"/>
          </ac:spMkLst>
        </pc:spChg>
        <pc:graphicFrameChg chg="mod">
          <ac:chgData name="Gina Oprean (1918859)" userId="d0e42f98-a131-4460-8c16-d16efd5ffa05" providerId="ADAL" clId="{7E5664F5-87ED-F74B-BEF0-72199433AF09}" dt="2021-12-09T20:51:27.272" v="163" actId="14100"/>
          <ac:graphicFrameMkLst>
            <pc:docMk/>
            <pc:sldMk cId="2084749092" sldId="260"/>
            <ac:graphicFrameMk id="6" creationId="{9A7AED01-A97E-C540-B8A0-DB3A6CBF10CA}"/>
          </ac:graphicFrameMkLst>
        </pc:graphicFrameChg>
      </pc:sldChg>
      <pc:sldChg chg="addSp delSp modSp">
        <pc:chgData name="Gina Oprean (1918859)" userId="d0e42f98-a131-4460-8c16-d16efd5ffa05" providerId="ADAL" clId="{7E5664F5-87ED-F74B-BEF0-72199433AF09}" dt="2021-12-09T21:02:58.020" v="245" actId="20577"/>
        <pc:sldMkLst>
          <pc:docMk/>
          <pc:sldMk cId="3088023511" sldId="263"/>
        </pc:sldMkLst>
        <pc:spChg chg="mod">
          <ac:chgData name="Gina Oprean (1918859)" userId="d0e42f98-a131-4460-8c16-d16efd5ffa05" providerId="ADAL" clId="{7E5664F5-87ED-F74B-BEF0-72199433AF09}" dt="2021-12-09T20:28:08.856" v="58" actId="1076"/>
          <ac:spMkLst>
            <pc:docMk/>
            <pc:sldMk cId="3088023511" sldId="263"/>
            <ac:spMk id="2" creationId="{D1872213-FA81-3943-88BE-EB2FBC65535A}"/>
          </ac:spMkLst>
        </pc:spChg>
        <pc:spChg chg="del mod">
          <ac:chgData name="Gina Oprean (1918859)" userId="d0e42f98-a131-4460-8c16-d16efd5ffa05" providerId="ADAL" clId="{7E5664F5-87ED-F74B-BEF0-72199433AF09}" dt="2021-12-09T20:23:47.536" v="23" actId="22"/>
          <ac:spMkLst>
            <pc:docMk/>
            <pc:sldMk cId="3088023511" sldId="263"/>
            <ac:spMk id="3" creationId="{A544DC55-EE03-514F-B27B-31694175B234}"/>
          </ac:spMkLst>
        </pc:spChg>
        <pc:spChg chg="add mod">
          <ac:chgData name="Gina Oprean (1918859)" userId="d0e42f98-a131-4460-8c16-d16efd5ffa05" providerId="ADAL" clId="{7E5664F5-87ED-F74B-BEF0-72199433AF09}" dt="2021-12-09T21:02:58.020" v="245" actId="20577"/>
          <ac:spMkLst>
            <pc:docMk/>
            <pc:sldMk cId="3088023511" sldId="263"/>
            <ac:spMk id="5" creationId="{BDBC1378-14D9-C749-B530-AB52D3FAE85C}"/>
          </ac:spMkLst>
        </pc:spChg>
        <pc:spChg chg="add del">
          <ac:chgData name="Gina Oprean (1918859)" userId="d0e42f98-a131-4460-8c16-d16efd5ffa05" providerId="ADAL" clId="{7E5664F5-87ED-F74B-BEF0-72199433AF09}" dt="2021-12-09T20:58:37.911" v="216" actId="22"/>
          <ac:spMkLst>
            <pc:docMk/>
            <pc:sldMk cId="3088023511" sldId="263"/>
            <ac:spMk id="7" creationId="{A069066C-77B9-8549-9B15-2394911C4802}"/>
          </ac:spMkLst>
        </pc:spChg>
        <pc:spChg chg="add del">
          <ac:chgData name="Gina Oprean (1918859)" userId="d0e42f98-a131-4460-8c16-d16efd5ffa05" providerId="ADAL" clId="{7E5664F5-87ED-F74B-BEF0-72199433AF09}" dt="2021-12-09T20:59:17.929" v="220" actId="22"/>
          <ac:spMkLst>
            <pc:docMk/>
            <pc:sldMk cId="3088023511" sldId="263"/>
            <ac:spMk id="9" creationId="{3C5FA708-4EE4-F54A-A93F-90A810517368}"/>
          </ac:spMkLst>
        </pc:spChg>
        <pc:spChg chg="add del">
          <ac:chgData name="Gina Oprean (1918859)" userId="d0e42f98-a131-4460-8c16-d16efd5ffa05" providerId="ADAL" clId="{7E5664F5-87ED-F74B-BEF0-72199433AF09}" dt="2021-12-09T21:00:49.689" v="223" actId="22"/>
          <ac:spMkLst>
            <pc:docMk/>
            <pc:sldMk cId="3088023511" sldId="263"/>
            <ac:spMk id="11" creationId="{3B0A5969-2E63-E74C-82F2-14647DCA6D51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5B66AB-2481-FC47-8F4D-D3F1642461EB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429D10C0-85D8-B747-B8CF-E58E7035AD3C}">
      <dgm:prSet phldrT="[Text]" phldr="0"/>
      <dgm:spPr/>
      <dgm:t>
        <a:bodyPr/>
        <a:lstStyle/>
        <a:p>
          <a:r>
            <a:rPr lang="en-US"/>
            <a:t>1-Find location</a:t>
          </a:r>
        </a:p>
        <a:p>
          <a:r>
            <a:rPr lang="en-US"/>
            <a:t>(2 to 3 months)</a:t>
          </a:r>
        </a:p>
      </dgm:t>
    </dgm:pt>
    <dgm:pt modelId="{8ACDDFA9-4847-BC45-8CC3-60167A29E742}" type="parTrans" cxnId="{22281C7C-AFBF-7A43-A9FB-ED2D50019CAA}">
      <dgm:prSet/>
      <dgm:spPr/>
      <dgm:t>
        <a:bodyPr/>
        <a:lstStyle/>
        <a:p>
          <a:endParaRPr lang="en-GB"/>
        </a:p>
      </dgm:t>
    </dgm:pt>
    <dgm:pt modelId="{E0CF1F60-FCA1-7D4F-9A81-BD5D891132CE}" type="sibTrans" cxnId="{22281C7C-AFBF-7A43-A9FB-ED2D50019CAA}">
      <dgm:prSet/>
      <dgm:spPr/>
      <dgm:t>
        <a:bodyPr/>
        <a:lstStyle/>
        <a:p>
          <a:endParaRPr lang="en-GB"/>
        </a:p>
      </dgm:t>
    </dgm:pt>
    <dgm:pt modelId="{18840440-9946-E64F-8D23-372989CE0BD1}">
      <dgm:prSet phldrT="[Text]" phldr="0"/>
      <dgm:spPr/>
      <dgm:t>
        <a:bodyPr/>
        <a:lstStyle/>
        <a:p>
          <a:r>
            <a:rPr lang="en-US"/>
            <a:t>1.1Contact a agency</a:t>
          </a:r>
          <a:endParaRPr lang="en-GB"/>
        </a:p>
      </dgm:t>
    </dgm:pt>
    <dgm:pt modelId="{81A80D9D-2887-1F47-AB92-0C631A125A85}" type="parTrans" cxnId="{06D6588A-CE7D-8A46-A058-C748E608C0A3}">
      <dgm:prSet/>
      <dgm:spPr/>
      <dgm:t>
        <a:bodyPr/>
        <a:lstStyle/>
        <a:p>
          <a:endParaRPr lang="en-GB"/>
        </a:p>
      </dgm:t>
    </dgm:pt>
    <dgm:pt modelId="{654A2A90-EABA-464A-B8B8-F12C06E0FBA2}" type="sibTrans" cxnId="{06D6588A-CE7D-8A46-A058-C748E608C0A3}">
      <dgm:prSet/>
      <dgm:spPr/>
      <dgm:t>
        <a:bodyPr/>
        <a:lstStyle/>
        <a:p>
          <a:endParaRPr lang="en-GB"/>
        </a:p>
      </dgm:t>
    </dgm:pt>
    <dgm:pt modelId="{C3E47D5F-9EED-114A-A112-62D8E3B0DFB7}">
      <dgm:prSet phldrT="[Text]" phldr="0"/>
      <dgm:spPr/>
      <dgm:t>
        <a:bodyPr/>
        <a:lstStyle/>
        <a:p>
          <a:r>
            <a:rPr lang="en-US"/>
            <a:t>1.1.1 Make sure the agency find a good location</a:t>
          </a:r>
          <a:endParaRPr lang="en-GB"/>
        </a:p>
      </dgm:t>
    </dgm:pt>
    <dgm:pt modelId="{7E6D868E-449A-DE42-AD13-CEEF5B60FF86}" type="parTrans" cxnId="{67EB6175-08ED-6840-9610-F85465388CBE}">
      <dgm:prSet/>
      <dgm:spPr/>
      <dgm:t>
        <a:bodyPr/>
        <a:lstStyle/>
        <a:p>
          <a:endParaRPr lang="en-GB"/>
        </a:p>
      </dgm:t>
    </dgm:pt>
    <dgm:pt modelId="{7E5BD80F-B363-744F-BC0C-B48FB8B67B58}" type="sibTrans" cxnId="{67EB6175-08ED-6840-9610-F85465388CBE}">
      <dgm:prSet/>
      <dgm:spPr/>
      <dgm:t>
        <a:bodyPr/>
        <a:lstStyle/>
        <a:p>
          <a:endParaRPr lang="en-GB"/>
        </a:p>
      </dgm:t>
    </dgm:pt>
    <dgm:pt modelId="{1596E0D5-E433-314A-B17C-3FED708F312A}">
      <dgm:prSet phldrT="[Text]" phldr="0"/>
      <dgm:spPr/>
      <dgm:t>
        <a:bodyPr/>
        <a:lstStyle/>
        <a:p>
          <a:r>
            <a:rPr lang="en-US"/>
            <a:t>2-Build the nursery</a:t>
          </a:r>
        </a:p>
        <a:p>
          <a:r>
            <a:rPr lang="en-US"/>
            <a:t>(6 to 12 months)</a:t>
          </a:r>
          <a:endParaRPr lang="en-GB"/>
        </a:p>
      </dgm:t>
    </dgm:pt>
    <dgm:pt modelId="{9C8CB285-7E68-784E-8A33-ADEC6508BC87}" type="parTrans" cxnId="{1D003186-00B8-924C-BBC9-91A82F546D94}">
      <dgm:prSet/>
      <dgm:spPr/>
      <dgm:t>
        <a:bodyPr/>
        <a:lstStyle/>
        <a:p>
          <a:endParaRPr lang="en-GB"/>
        </a:p>
      </dgm:t>
    </dgm:pt>
    <dgm:pt modelId="{D4045D35-2E9A-5043-8912-3D71A05C1903}" type="sibTrans" cxnId="{1D003186-00B8-924C-BBC9-91A82F546D94}">
      <dgm:prSet/>
      <dgm:spPr/>
      <dgm:t>
        <a:bodyPr/>
        <a:lstStyle/>
        <a:p>
          <a:endParaRPr lang="en-GB"/>
        </a:p>
      </dgm:t>
    </dgm:pt>
    <dgm:pt modelId="{89584A27-C956-034C-B4AE-D4B96D73E26E}">
      <dgm:prSet phldrT="[Text]" phldr="0"/>
      <dgm:spPr/>
      <dgm:t>
        <a:bodyPr/>
        <a:lstStyle/>
        <a:p>
          <a:r>
            <a:rPr lang="en-US"/>
            <a:t>2.1 Design</a:t>
          </a:r>
          <a:endParaRPr lang="en-GB"/>
        </a:p>
      </dgm:t>
    </dgm:pt>
    <dgm:pt modelId="{52119C28-E962-D44D-8909-E1584014A2EA}" type="parTrans" cxnId="{36BA2AE5-3339-DC41-B131-639CBF99C50B}">
      <dgm:prSet/>
      <dgm:spPr/>
      <dgm:t>
        <a:bodyPr/>
        <a:lstStyle/>
        <a:p>
          <a:endParaRPr lang="en-GB"/>
        </a:p>
      </dgm:t>
    </dgm:pt>
    <dgm:pt modelId="{E8080811-4334-8346-A6A1-21B318A0EE6B}" type="sibTrans" cxnId="{36BA2AE5-3339-DC41-B131-639CBF99C50B}">
      <dgm:prSet/>
      <dgm:spPr/>
      <dgm:t>
        <a:bodyPr/>
        <a:lstStyle/>
        <a:p>
          <a:endParaRPr lang="en-GB"/>
        </a:p>
      </dgm:t>
    </dgm:pt>
    <dgm:pt modelId="{DDA45590-404E-1043-86BC-68AF7EA31944}">
      <dgm:prSet phldrT="[Text]" phldr="0"/>
      <dgm:spPr/>
      <dgm:t>
        <a:bodyPr/>
        <a:lstStyle/>
        <a:p>
          <a:r>
            <a:rPr lang="en-US"/>
            <a:t>2.3 Find row materials</a:t>
          </a:r>
          <a:endParaRPr lang="en-GB"/>
        </a:p>
      </dgm:t>
    </dgm:pt>
    <dgm:pt modelId="{3B6999DC-DA18-3E43-B9EA-6666618105CE}" type="parTrans" cxnId="{D07AF11A-5CA9-CC40-8AD3-F80C9A49A8B7}">
      <dgm:prSet/>
      <dgm:spPr/>
      <dgm:t>
        <a:bodyPr/>
        <a:lstStyle/>
        <a:p>
          <a:endParaRPr lang="en-GB"/>
        </a:p>
      </dgm:t>
    </dgm:pt>
    <dgm:pt modelId="{FE2ECDC0-69CC-E94A-B9B7-B1F9E11FB30A}" type="sibTrans" cxnId="{D07AF11A-5CA9-CC40-8AD3-F80C9A49A8B7}">
      <dgm:prSet/>
      <dgm:spPr/>
      <dgm:t>
        <a:bodyPr/>
        <a:lstStyle/>
        <a:p>
          <a:endParaRPr lang="en-GB"/>
        </a:p>
      </dgm:t>
    </dgm:pt>
    <dgm:pt modelId="{5E044AD3-DF5D-6F4D-83AC-F8ACE1EE59C2}">
      <dgm:prSet phldrT="[Text]" phldr="0"/>
      <dgm:spPr/>
      <dgm:t>
        <a:bodyPr/>
        <a:lstStyle/>
        <a:p>
          <a:r>
            <a:rPr lang="en-US"/>
            <a:t>3-Hire staff</a:t>
          </a:r>
        </a:p>
        <a:p>
          <a:r>
            <a:rPr lang="en-US"/>
            <a:t>(1 to 2 monhs) </a:t>
          </a:r>
          <a:endParaRPr lang="en-GB"/>
        </a:p>
      </dgm:t>
    </dgm:pt>
    <dgm:pt modelId="{D2A773C5-A846-924E-8DC6-4A47D56C6F5E}" type="parTrans" cxnId="{3A33B380-781E-584C-8B52-0793DFD8F147}">
      <dgm:prSet/>
      <dgm:spPr/>
      <dgm:t>
        <a:bodyPr/>
        <a:lstStyle/>
        <a:p>
          <a:endParaRPr lang="en-GB"/>
        </a:p>
      </dgm:t>
    </dgm:pt>
    <dgm:pt modelId="{21DB71F7-D9D4-3541-8BB9-07EAAA452F3E}" type="sibTrans" cxnId="{3A33B380-781E-584C-8B52-0793DFD8F147}">
      <dgm:prSet/>
      <dgm:spPr/>
      <dgm:t>
        <a:bodyPr/>
        <a:lstStyle/>
        <a:p>
          <a:endParaRPr lang="en-GB"/>
        </a:p>
      </dgm:t>
    </dgm:pt>
    <dgm:pt modelId="{BC95A5D3-1B48-1449-AE8B-2DFC9FD238FF}">
      <dgm:prSet phldrT="[Text]" phldr="0"/>
      <dgm:spPr/>
      <dgm:t>
        <a:bodyPr/>
        <a:lstStyle/>
        <a:p>
          <a:r>
            <a:rPr lang="en-US"/>
            <a:t>3.1Arrange interviews</a:t>
          </a:r>
          <a:endParaRPr lang="en-GB"/>
        </a:p>
      </dgm:t>
    </dgm:pt>
    <dgm:pt modelId="{76A2C602-31F2-FC44-87B3-D75F3A1640F4}" type="parTrans" cxnId="{74ECCD3B-6E6E-2548-A5CE-62CD552F1113}">
      <dgm:prSet/>
      <dgm:spPr/>
      <dgm:t>
        <a:bodyPr/>
        <a:lstStyle/>
        <a:p>
          <a:endParaRPr lang="en-GB"/>
        </a:p>
      </dgm:t>
    </dgm:pt>
    <dgm:pt modelId="{35A9A10E-08A3-C740-976B-71F6395A8B6B}" type="sibTrans" cxnId="{74ECCD3B-6E6E-2548-A5CE-62CD552F1113}">
      <dgm:prSet/>
      <dgm:spPr/>
      <dgm:t>
        <a:bodyPr/>
        <a:lstStyle/>
        <a:p>
          <a:endParaRPr lang="en-GB"/>
        </a:p>
      </dgm:t>
    </dgm:pt>
    <dgm:pt modelId="{1D0BDC45-B70E-0645-9A24-FFE9560A378D}">
      <dgm:prSet phldrT="[Text]" phldr="0"/>
      <dgm:spPr/>
      <dgm:t>
        <a:bodyPr/>
        <a:lstStyle/>
        <a:p>
          <a:r>
            <a:rPr lang="en-US"/>
            <a:t>3.3Training </a:t>
          </a:r>
          <a:endParaRPr lang="en-GB"/>
        </a:p>
      </dgm:t>
    </dgm:pt>
    <dgm:pt modelId="{59BC16E6-C7A5-EF46-A2BA-8F6AD08BC8C9}" type="parTrans" cxnId="{B63C9942-044A-144F-9C72-8A8363503F37}">
      <dgm:prSet/>
      <dgm:spPr/>
      <dgm:t>
        <a:bodyPr/>
        <a:lstStyle/>
        <a:p>
          <a:endParaRPr lang="en-GB"/>
        </a:p>
      </dgm:t>
    </dgm:pt>
    <dgm:pt modelId="{491B64C8-1728-BA4E-894E-6EFEFC08867B}" type="sibTrans" cxnId="{B63C9942-044A-144F-9C72-8A8363503F37}">
      <dgm:prSet/>
      <dgm:spPr/>
      <dgm:t>
        <a:bodyPr/>
        <a:lstStyle/>
        <a:p>
          <a:endParaRPr lang="en-GB"/>
        </a:p>
      </dgm:t>
    </dgm:pt>
    <dgm:pt modelId="{483A0ED0-2999-0A40-A7E3-D881D0164E3A}">
      <dgm:prSet phldrT="[Text]" phldr="0"/>
      <dgm:spPr/>
      <dgm:t>
        <a:bodyPr/>
        <a:lstStyle/>
        <a:p>
          <a:r>
            <a:rPr lang="en-US"/>
            <a:t>2.2 Hire a construction company</a:t>
          </a:r>
          <a:endParaRPr lang="en-GB"/>
        </a:p>
      </dgm:t>
    </dgm:pt>
    <dgm:pt modelId="{AF9971C3-086E-334D-8FD5-0E652B0AF9FC}" type="parTrans" cxnId="{A57E9C5A-51E2-0946-A5CA-8033C3C72996}">
      <dgm:prSet/>
      <dgm:spPr/>
      <dgm:t>
        <a:bodyPr/>
        <a:lstStyle/>
        <a:p>
          <a:endParaRPr lang="en-GB"/>
        </a:p>
      </dgm:t>
    </dgm:pt>
    <dgm:pt modelId="{FE3539E3-535C-5544-AF74-BAC7AFB116D5}" type="sibTrans" cxnId="{A57E9C5A-51E2-0946-A5CA-8033C3C72996}">
      <dgm:prSet/>
      <dgm:spPr/>
      <dgm:t>
        <a:bodyPr/>
        <a:lstStyle/>
        <a:p>
          <a:endParaRPr lang="en-GB"/>
        </a:p>
      </dgm:t>
    </dgm:pt>
    <dgm:pt modelId="{E4F36D20-F338-9440-94F0-590BF03E8E0E}">
      <dgm:prSet phldrT="[Text]" phldr="0"/>
      <dgm:spPr/>
      <dgm:t>
        <a:bodyPr/>
        <a:lstStyle/>
        <a:p>
          <a:r>
            <a:rPr lang="en-US"/>
            <a:t>2.4 Start of constraction </a:t>
          </a:r>
          <a:endParaRPr lang="en-GB"/>
        </a:p>
      </dgm:t>
    </dgm:pt>
    <dgm:pt modelId="{44CDF389-7A07-CE4D-BA33-4BFC6392C888}" type="parTrans" cxnId="{E9ED78CB-EC0B-4A4F-97E4-E8BA851F4D6F}">
      <dgm:prSet/>
      <dgm:spPr/>
      <dgm:t>
        <a:bodyPr/>
        <a:lstStyle/>
        <a:p>
          <a:endParaRPr lang="en-GB"/>
        </a:p>
      </dgm:t>
    </dgm:pt>
    <dgm:pt modelId="{389E8775-6108-D146-A883-546900070771}" type="sibTrans" cxnId="{E9ED78CB-EC0B-4A4F-97E4-E8BA851F4D6F}">
      <dgm:prSet/>
      <dgm:spPr/>
      <dgm:t>
        <a:bodyPr/>
        <a:lstStyle/>
        <a:p>
          <a:endParaRPr lang="en-GB"/>
        </a:p>
      </dgm:t>
    </dgm:pt>
    <dgm:pt modelId="{27ED05ED-812D-C841-9464-35F7B459DE7D}">
      <dgm:prSet phldrT="[Text]" phldr="0"/>
      <dgm:spPr/>
      <dgm:t>
        <a:bodyPr/>
        <a:lstStyle/>
        <a:p>
          <a:r>
            <a:rPr lang="en-US"/>
            <a:t>3.2 Choose suitables participants </a:t>
          </a:r>
          <a:endParaRPr lang="en-GB"/>
        </a:p>
      </dgm:t>
    </dgm:pt>
    <dgm:pt modelId="{4CD91ABA-BC85-B54C-9DB6-0E0C8E1AF7FB}" type="parTrans" cxnId="{D3A42FEF-F0A9-774D-B82A-2716EAE3524E}">
      <dgm:prSet/>
      <dgm:spPr/>
      <dgm:t>
        <a:bodyPr/>
        <a:lstStyle/>
        <a:p>
          <a:endParaRPr lang="en-GB"/>
        </a:p>
      </dgm:t>
    </dgm:pt>
    <dgm:pt modelId="{D8AFC12E-C2DC-D743-B087-994C6AF088C6}" type="sibTrans" cxnId="{D3A42FEF-F0A9-774D-B82A-2716EAE3524E}">
      <dgm:prSet/>
      <dgm:spPr/>
      <dgm:t>
        <a:bodyPr/>
        <a:lstStyle/>
        <a:p>
          <a:endParaRPr lang="en-GB"/>
        </a:p>
      </dgm:t>
    </dgm:pt>
    <dgm:pt modelId="{A76E0A9F-7017-0847-BE81-A83A69E125F6}" type="pres">
      <dgm:prSet presAssocID="{5B5B66AB-2481-FC47-8F4D-D3F1642461EB}" presName="Name0" presStyleCnt="0">
        <dgm:presLayoutVars>
          <dgm:dir/>
          <dgm:animLvl val="lvl"/>
          <dgm:resizeHandles val="exact"/>
        </dgm:presLayoutVars>
      </dgm:prSet>
      <dgm:spPr/>
    </dgm:pt>
    <dgm:pt modelId="{E2CCD387-B15B-5F40-B31F-586A7C09BCCE}" type="pres">
      <dgm:prSet presAssocID="{429D10C0-85D8-B747-B8CF-E58E7035AD3C}" presName="composite" presStyleCnt="0"/>
      <dgm:spPr/>
    </dgm:pt>
    <dgm:pt modelId="{D62782A6-6035-5E44-A3B9-540E2273718C}" type="pres">
      <dgm:prSet presAssocID="{429D10C0-85D8-B747-B8CF-E58E7035AD3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CB079F18-61BB-4040-A433-62ACA9D397EE}" type="pres">
      <dgm:prSet presAssocID="{429D10C0-85D8-B747-B8CF-E58E7035AD3C}" presName="desTx" presStyleLbl="alignAccFollowNode1" presStyleIdx="0" presStyleCnt="3">
        <dgm:presLayoutVars>
          <dgm:bulletEnabled val="1"/>
        </dgm:presLayoutVars>
      </dgm:prSet>
      <dgm:spPr/>
    </dgm:pt>
    <dgm:pt modelId="{3B58D976-3EC3-2540-974F-5A22CE00E0C9}" type="pres">
      <dgm:prSet presAssocID="{E0CF1F60-FCA1-7D4F-9A81-BD5D891132CE}" presName="space" presStyleCnt="0"/>
      <dgm:spPr/>
    </dgm:pt>
    <dgm:pt modelId="{C329BBF7-0B11-4C43-A499-CD96491B4A79}" type="pres">
      <dgm:prSet presAssocID="{1596E0D5-E433-314A-B17C-3FED708F312A}" presName="composite" presStyleCnt="0"/>
      <dgm:spPr/>
    </dgm:pt>
    <dgm:pt modelId="{C01F52F3-9A0B-A143-98FE-CACDFE8B892C}" type="pres">
      <dgm:prSet presAssocID="{1596E0D5-E433-314A-B17C-3FED708F312A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6DA7FDF9-4BAE-A945-8EB6-D25D81A4EF66}" type="pres">
      <dgm:prSet presAssocID="{1596E0D5-E433-314A-B17C-3FED708F312A}" presName="desTx" presStyleLbl="alignAccFollowNode1" presStyleIdx="1" presStyleCnt="3">
        <dgm:presLayoutVars>
          <dgm:bulletEnabled val="1"/>
        </dgm:presLayoutVars>
      </dgm:prSet>
      <dgm:spPr/>
    </dgm:pt>
    <dgm:pt modelId="{A1F01A86-5F19-354F-AE9E-874D3AB36571}" type="pres">
      <dgm:prSet presAssocID="{D4045D35-2E9A-5043-8912-3D71A05C1903}" presName="space" presStyleCnt="0"/>
      <dgm:spPr/>
    </dgm:pt>
    <dgm:pt modelId="{0DA47546-E5D7-9B4E-931E-CBD3CE23ABF8}" type="pres">
      <dgm:prSet presAssocID="{5E044AD3-DF5D-6F4D-83AC-F8ACE1EE59C2}" presName="composite" presStyleCnt="0"/>
      <dgm:spPr/>
    </dgm:pt>
    <dgm:pt modelId="{A612C86A-EABE-654A-9972-74B4468E6F45}" type="pres">
      <dgm:prSet presAssocID="{5E044AD3-DF5D-6F4D-83AC-F8ACE1EE59C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F341326F-31B0-9A47-BD4B-49D376044D23}" type="pres">
      <dgm:prSet presAssocID="{5E044AD3-DF5D-6F4D-83AC-F8ACE1EE59C2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D07AF11A-5CA9-CC40-8AD3-F80C9A49A8B7}" srcId="{1596E0D5-E433-314A-B17C-3FED708F312A}" destId="{DDA45590-404E-1043-86BC-68AF7EA31944}" srcOrd="2" destOrd="0" parTransId="{3B6999DC-DA18-3E43-B9EA-6666618105CE}" sibTransId="{FE2ECDC0-69CC-E94A-B9B7-B1F9E11FB30A}"/>
    <dgm:cxn modelId="{87CC842A-985D-4D46-A87A-DF55CFFC8A89}" type="presOf" srcId="{429D10C0-85D8-B747-B8CF-E58E7035AD3C}" destId="{D62782A6-6035-5E44-A3B9-540E2273718C}" srcOrd="0" destOrd="0" presId="urn:microsoft.com/office/officeart/2005/8/layout/hList1"/>
    <dgm:cxn modelId="{B7BC0236-8B16-6F45-A313-08ED6781D70E}" type="presOf" srcId="{89584A27-C956-034C-B4AE-D4B96D73E26E}" destId="{6DA7FDF9-4BAE-A945-8EB6-D25D81A4EF66}" srcOrd="0" destOrd="0" presId="urn:microsoft.com/office/officeart/2005/8/layout/hList1"/>
    <dgm:cxn modelId="{74ECCD3B-6E6E-2548-A5CE-62CD552F1113}" srcId="{5E044AD3-DF5D-6F4D-83AC-F8ACE1EE59C2}" destId="{BC95A5D3-1B48-1449-AE8B-2DFC9FD238FF}" srcOrd="0" destOrd="0" parTransId="{76A2C602-31F2-FC44-87B3-D75F3A1640F4}" sibTransId="{35A9A10E-08A3-C740-976B-71F6395A8B6B}"/>
    <dgm:cxn modelId="{B63C9942-044A-144F-9C72-8A8363503F37}" srcId="{5E044AD3-DF5D-6F4D-83AC-F8ACE1EE59C2}" destId="{1D0BDC45-B70E-0645-9A24-FFE9560A378D}" srcOrd="2" destOrd="0" parTransId="{59BC16E6-C7A5-EF46-A2BA-8F6AD08BC8C9}" sibTransId="{491B64C8-1728-BA4E-894E-6EFEFC08867B}"/>
    <dgm:cxn modelId="{09D2E554-2335-8D4A-92F2-3C49E3CA4EAF}" type="presOf" srcId="{E4F36D20-F338-9440-94F0-590BF03E8E0E}" destId="{6DA7FDF9-4BAE-A945-8EB6-D25D81A4EF66}" srcOrd="0" destOrd="3" presId="urn:microsoft.com/office/officeart/2005/8/layout/hList1"/>
    <dgm:cxn modelId="{4A481359-D8EA-4045-9EC0-249EE363E705}" type="presOf" srcId="{1D0BDC45-B70E-0645-9A24-FFE9560A378D}" destId="{F341326F-31B0-9A47-BD4B-49D376044D23}" srcOrd="0" destOrd="2" presId="urn:microsoft.com/office/officeart/2005/8/layout/hList1"/>
    <dgm:cxn modelId="{A57E9C5A-51E2-0946-A5CA-8033C3C72996}" srcId="{1596E0D5-E433-314A-B17C-3FED708F312A}" destId="{483A0ED0-2999-0A40-A7E3-D881D0164E3A}" srcOrd="1" destOrd="0" parTransId="{AF9971C3-086E-334D-8FD5-0E652B0AF9FC}" sibTransId="{FE3539E3-535C-5544-AF74-BAC7AFB116D5}"/>
    <dgm:cxn modelId="{67EB6175-08ED-6840-9610-F85465388CBE}" srcId="{429D10C0-85D8-B747-B8CF-E58E7035AD3C}" destId="{C3E47D5F-9EED-114A-A112-62D8E3B0DFB7}" srcOrd="1" destOrd="0" parTransId="{7E6D868E-449A-DE42-AD13-CEEF5B60FF86}" sibTransId="{7E5BD80F-B363-744F-BC0C-B48FB8B67B58}"/>
    <dgm:cxn modelId="{048E6777-E8BF-7941-95F2-F54C91FB9A2C}" type="presOf" srcId="{483A0ED0-2999-0A40-A7E3-D881D0164E3A}" destId="{6DA7FDF9-4BAE-A945-8EB6-D25D81A4EF66}" srcOrd="0" destOrd="1" presId="urn:microsoft.com/office/officeart/2005/8/layout/hList1"/>
    <dgm:cxn modelId="{22281C7C-AFBF-7A43-A9FB-ED2D50019CAA}" srcId="{5B5B66AB-2481-FC47-8F4D-D3F1642461EB}" destId="{429D10C0-85D8-B747-B8CF-E58E7035AD3C}" srcOrd="0" destOrd="0" parTransId="{8ACDDFA9-4847-BC45-8CC3-60167A29E742}" sibTransId="{E0CF1F60-FCA1-7D4F-9A81-BD5D891132CE}"/>
    <dgm:cxn modelId="{3A33B380-781E-584C-8B52-0793DFD8F147}" srcId="{5B5B66AB-2481-FC47-8F4D-D3F1642461EB}" destId="{5E044AD3-DF5D-6F4D-83AC-F8ACE1EE59C2}" srcOrd="2" destOrd="0" parTransId="{D2A773C5-A846-924E-8DC6-4A47D56C6F5E}" sibTransId="{21DB71F7-D9D4-3541-8BB9-07EAAA452F3E}"/>
    <dgm:cxn modelId="{1D003186-00B8-924C-BBC9-91A82F546D94}" srcId="{5B5B66AB-2481-FC47-8F4D-D3F1642461EB}" destId="{1596E0D5-E433-314A-B17C-3FED708F312A}" srcOrd="1" destOrd="0" parTransId="{9C8CB285-7E68-784E-8A33-ADEC6508BC87}" sibTransId="{D4045D35-2E9A-5043-8912-3D71A05C1903}"/>
    <dgm:cxn modelId="{06D6588A-CE7D-8A46-A058-C748E608C0A3}" srcId="{429D10C0-85D8-B747-B8CF-E58E7035AD3C}" destId="{18840440-9946-E64F-8D23-372989CE0BD1}" srcOrd="0" destOrd="0" parTransId="{81A80D9D-2887-1F47-AB92-0C631A125A85}" sibTransId="{654A2A90-EABA-464A-B8B8-F12C06E0FBA2}"/>
    <dgm:cxn modelId="{99F58790-FAD6-B64C-B7E7-8143364F3B0A}" type="presOf" srcId="{BC95A5D3-1B48-1449-AE8B-2DFC9FD238FF}" destId="{F341326F-31B0-9A47-BD4B-49D376044D23}" srcOrd="0" destOrd="0" presId="urn:microsoft.com/office/officeart/2005/8/layout/hList1"/>
    <dgm:cxn modelId="{229E6294-99A4-834E-808C-5749D681803F}" type="presOf" srcId="{5B5B66AB-2481-FC47-8F4D-D3F1642461EB}" destId="{A76E0A9F-7017-0847-BE81-A83A69E125F6}" srcOrd="0" destOrd="0" presId="urn:microsoft.com/office/officeart/2005/8/layout/hList1"/>
    <dgm:cxn modelId="{61F4A0A0-34F9-7045-A5C3-D10D887C7A76}" type="presOf" srcId="{C3E47D5F-9EED-114A-A112-62D8E3B0DFB7}" destId="{CB079F18-61BB-4040-A433-62ACA9D397EE}" srcOrd="0" destOrd="1" presId="urn:microsoft.com/office/officeart/2005/8/layout/hList1"/>
    <dgm:cxn modelId="{8EA938BD-5CF8-7243-B02D-C5BD92748FDA}" type="presOf" srcId="{5E044AD3-DF5D-6F4D-83AC-F8ACE1EE59C2}" destId="{A612C86A-EABE-654A-9972-74B4468E6F45}" srcOrd="0" destOrd="0" presId="urn:microsoft.com/office/officeart/2005/8/layout/hList1"/>
    <dgm:cxn modelId="{707265BE-3C48-B544-A2B1-936DC9F423F1}" type="presOf" srcId="{18840440-9946-E64F-8D23-372989CE0BD1}" destId="{CB079F18-61BB-4040-A433-62ACA9D397EE}" srcOrd="0" destOrd="0" presId="urn:microsoft.com/office/officeart/2005/8/layout/hList1"/>
    <dgm:cxn modelId="{E9ED78CB-EC0B-4A4F-97E4-E8BA851F4D6F}" srcId="{1596E0D5-E433-314A-B17C-3FED708F312A}" destId="{E4F36D20-F338-9440-94F0-590BF03E8E0E}" srcOrd="3" destOrd="0" parTransId="{44CDF389-7A07-CE4D-BA33-4BFC6392C888}" sibTransId="{389E8775-6108-D146-A883-546900070771}"/>
    <dgm:cxn modelId="{F9EDB0DB-53F2-AE41-A3E0-C2345CD45C95}" type="presOf" srcId="{1596E0D5-E433-314A-B17C-3FED708F312A}" destId="{C01F52F3-9A0B-A143-98FE-CACDFE8B892C}" srcOrd="0" destOrd="0" presId="urn:microsoft.com/office/officeart/2005/8/layout/hList1"/>
    <dgm:cxn modelId="{36BA2AE5-3339-DC41-B131-639CBF99C50B}" srcId="{1596E0D5-E433-314A-B17C-3FED708F312A}" destId="{89584A27-C956-034C-B4AE-D4B96D73E26E}" srcOrd="0" destOrd="0" parTransId="{52119C28-E962-D44D-8909-E1584014A2EA}" sibTransId="{E8080811-4334-8346-A6A1-21B318A0EE6B}"/>
    <dgm:cxn modelId="{E86611EE-7E0E-4D45-8ABC-95666E71CD71}" type="presOf" srcId="{DDA45590-404E-1043-86BC-68AF7EA31944}" destId="{6DA7FDF9-4BAE-A945-8EB6-D25D81A4EF66}" srcOrd="0" destOrd="2" presId="urn:microsoft.com/office/officeart/2005/8/layout/hList1"/>
    <dgm:cxn modelId="{D3A42FEF-F0A9-774D-B82A-2716EAE3524E}" srcId="{5E044AD3-DF5D-6F4D-83AC-F8ACE1EE59C2}" destId="{27ED05ED-812D-C841-9464-35F7B459DE7D}" srcOrd="1" destOrd="0" parTransId="{4CD91ABA-BC85-B54C-9DB6-0E0C8E1AF7FB}" sibTransId="{D8AFC12E-C2DC-D743-B087-994C6AF088C6}"/>
    <dgm:cxn modelId="{CDC94BEF-1578-DF41-83DB-352AC27AD696}" type="presOf" srcId="{27ED05ED-812D-C841-9464-35F7B459DE7D}" destId="{F341326F-31B0-9A47-BD4B-49D376044D23}" srcOrd="0" destOrd="1" presId="urn:microsoft.com/office/officeart/2005/8/layout/hList1"/>
    <dgm:cxn modelId="{1EF5AC73-F0F5-5A46-BD86-6FAE15631EB4}" type="presParOf" srcId="{A76E0A9F-7017-0847-BE81-A83A69E125F6}" destId="{E2CCD387-B15B-5F40-B31F-586A7C09BCCE}" srcOrd="0" destOrd="0" presId="urn:microsoft.com/office/officeart/2005/8/layout/hList1"/>
    <dgm:cxn modelId="{D08312A5-377F-D840-B51B-5352B2D2AA8A}" type="presParOf" srcId="{E2CCD387-B15B-5F40-B31F-586A7C09BCCE}" destId="{D62782A6-6035-5E44-A3B9-540E2273718C}" srcOrd="0" destOrd="0" presId="urn:microsoft.com/office/officeart/2005/8/layout/hList1"/>
    <dgm:cxn modelId="{D18445D1-C592-4B43-9E91-339B863D3CBE}" type="presParOf" srcId="{E2CCD387-B15B-5F40-B31F-586A7C09BCCE}" destId="{CB079F18-61BB-4040-A433-62ACA9D397EE}" srcOrd="1" destOrd="0" presId="urn:microsoft.com/office/officeart/2005/8/layout/hList1"/>
    <dgm:cxn modelId="{6AE3275A-C17F-1047-A38E-687111166FFC}" type="presParOf" srcId="{A76E0A9F-7017-0847-BE81-A83A69E125F6}" destId="{3B58D976-3EC3-2540-974F-5A22CE00E0C9}" srcOrd="1" destOrd="0" presId="urn:microsoft.com/office/officeart/2005/8/layout/hList1"/>
    <dgm:cxn modelId="{B022F9C1-B439-E74D-936E-66EEB1B88887}" type="presParOf" srcId="{A76E0A9F-7017-0847-BE81-A83A69E125F6}" destId="{C329BBF7-0B11-4C43-A499-CD96491B4A79}" srcOrd="2" destOrd="0" presId="urn:microsoft.com/office/officeart/2005/8/layout/hList1"/>
    <dgm:cxn modelId="{B5CA061B-EA48-BA4F-BE30-1A45DA161213}" type="presParOf" srcId="{C329BBF7-0B11-4C43-A499-CD96491B4A79}" destId="{C01F52F3-9A0B-A143-98FE-CACDFE8B892C}" srcOrd="0" destOrd="0" presId="urn:microsoft.com/office/officeart/2005/8/layout/hList1"/>
    <dgm:cxn modelId="{CF3252D8-9368-9D4D-A743-1002216A998F}" type="presParOf" srcId="{C329BBF7-0B11-4C43-A499-CD96491B4A79}" destId="{6DA7FDF9-4BAE-A945-8EB6-D25D81A4EF66}" srcOrd="1" destOrd="0" presId="urn:microsoft.com/office/officeart/2005/8/layout/hList1"/>
    <dgm:cxn modelId="{A35FDBFA-F58E-4949-84D9-EB0C71569DFF}" type="presParOf" srcId="{A76E0A9F-7017-0847-BE81-A83A69E125F6}" destId="{A1F01A86-5F19-354F-AE9E-874D3AB36571}" srcOrd="3" destOrd="0" presId="urn:microsoft.com/office/officeart/2005/8/layout/hList1"/>
    <dgm:cxn modelId="{68A3E728-35EC-BD4D-976D-04C557E2D39A}" type="presParOf" srcId="{A76E0A9F-7017-0847-BE81-A83A69E125F6}" destId="{0DA47546-E5D7-9B4E-931E-CBD3CE23ABF8}" srcOrd="4" destOrd="0" presId="urn:microsoft.com/office/officeart/2005/8/layout/hList1"/>
    <dgm:cxn modelId="{33ADBAEE-94E6-8A42-B382-43D157CE27E1}" type="presParOf" srcId="{0DA47546-E5D7-9B4E-931E-CBD3CE23ABF8}" destId="{A612C86A-EABE-654A-9972-74B4468E6F45}" srcOrd="0" destOrd="0" presId="urn:microsoft.com/office/officeart/2005/8/layout/hList1"/>
    <dgm:cxn modelId="{6A0A7171-96BB-8749-864E-00E0A55D3403}" type="presParOf" srcId="{0DA47546-E5D7-9B4E-931E-CBD3CE23ABF8}" destId="{F341326F-31B0-9A47-BD4B-49D376044D2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F1E48B-3179-F445-B55B-4C6907B24FCA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4F44E0-076A-194C-A926-B5A270B9B485}">
      <dgm:prSet phldrT="[Text]" phldr="0"/>
      <dgm:spPr/>
      <dgm:t>
        <a:bodyPr/>
        <a:lstStyle/>
        <a:p>
          <a:r>
            <a:rPr lang="en-US"/>
            <a:t>Quality care</a:t>
          </a:r>
          <a:endParaRPr lang="en-GB"/>
        </a:p>
      </dgm:t>
    </dgm:pt>
    <dgm:pt modelId="{11631D7A-C0B5-7B46-9C2D-2B13416447DF}" type="parTrans" cxnId="{6F30BA42-9974-A14C-8F8D-0B089F76FEBD}">
      <dgm:prSet/>
      <dgm:spPr/>
      <dgm:t>
        <a:bodyPr/>
        <a:lstStyle/>
        <a:p>
          <a:endParaRPr lang="en-GB"/>
        </a:p>
      </dgm:t>
    </dgm:pt>
    <dgm:pt modelId="{2565CAB1-17F0-8149-8EE1-C4C0142397EE}" type="sibTrans" cxnId="{6F30BA42-9974-A14C-8F8D-0B089F76FEBD}">
      <dgm:prSet/>
      <dgm:spPr/>
      <dgm:t>
        <a:bodyPr/>
        <a:lstStyle/>
        <a:p>
          <a:endParaRPr lang="en-GB"/>
        </a:p>
      </dgm:t>
    </dgm:pt>
    <dgm:pt modelId="{9C832E50-3679-D44A-B401-4EEAFDFA0899}">
      <dgm:prSet phldrT="[Text]" phldr="0"/>
      <dgm:spPr/>
      <dgm:t>
        <a:bodyPr/>
        <a:lstStyle/>
        <a:p>
          <a:r>
            <a:rPr lang="en-US"/>
            <a:t>Outdoor area</a:t>
          </a:r>
          <a:endParaRPr lang="en-GB"/>
        </a:p>
      </dgm:t>
    </dgm:pt>
    <dgm:pt modelId="{02EEC309-2F2D-8F4F-BAFC-35C1F427D87B}" type="parTrans" cxnId="{CFA94894-2949-4143-8B21-4C4768B8BB74}">
      <dgm:prSet/>
      <dgm:spPr/>
      <dgm:t>
        <a:bodyPr/>
        <a:lstStyle/>
        <a:p>
          <a:endParaRPr lang="en-GB"/>
        </a:p>
      </dgm:t>
    </dgm:pt>
    <dgm:pt modelId="{99033E4C-8E11-2445-9C85-C8AFE6AE4F8B}" type="sibTrans" cxnId="{CFA94894-2949-4143-8B21-4C4768B8BB74}">
      <dgm:prSet/>
      <dgm:spPr/>
      <dgm:t>
        <a:bodyPr/>
        <a:lstStyle/>
        <a:p>
          <a:endParaRPr lang="en-GB"/>
        </a:p>
      </dgm:t>
    </dgm:pt>
    <dgm:pt modelId="{968668FF-1F0E-0F47-9A3D-9A412310F2E4}">
      <dgm:prSet phldrT="[Text]" phldr="0"/>
      <dgm:spPr/>
      <dgm:t>
        <a:bodyPr/>
        <a:lstStyle/>
        <a:p>
          <a:r>
            <a:rPr lang="en-US"/>
            <a:t>Competitive price</a:t>
          </a:r>
          <a:endParaRPr lang="en-GB"/>
        </a:p>
      </dgm:t>
    </dgm:pt>
    <dgm:pt modelId="{F7B9DEDD-6D68-4443-965C-E41112C664DE}" type="parTrans" cxnId="{DE7B8D3C-4B72-224D-B915-79EA52E226C9}">
      <dgm:prSet/>
      <dgm:spPr/>
      <dgm:t>
        <a:bodyPr/>
        <a:lstStyle/>
        <a:p>
          <a:endParaRPr lang="en-GB"/>
        </a:p>
      </dgm:t>
    </dgm:pt>
    <dgm:pt modelId="{8371E08B-58CE-974E-8137-81E1E0F8A513}" type="sibTrans" cxnId="{DE7B8D3C-4B72-224D-B915-79EA52E226C9}">
      <dgm:prSet/>
      <dgm:spPr/>
      <dgm:t>
        <a:bodyPr/>
        <a:lstStyle/>
        <a:p>
          <a:endParaRPr lang="en-GB"/>
        </a:p>
      </dgm:t>
    </dgm:pt>
    <dgm:pt modelId="{F676119C-CF7E-034D-94CE-EFF0944FB94D}">
      <dgm:prSet phldrT="[Text]" phldr="0"/>
      <dgm:spPr/>
      <dgm:t>
        <a:bodyPr/>
        <a:lstStyle/>
        <a:p>
          <a:r>
            <a:rPr lang="en-US"/>
            <a:t>Minibus</a:t>
          </a:r>
          <a:endParaRPr lang="en-GB"/>
        </a:p>
      </dgm:t>
    </dgm:pt>
    <dgm:pt modelId="{6FEEE035-B23C-4C43-885F-E3D1B95574C4}" type="parTrans" cxnId="{250FA272-367A-8C4E-BCCB-732A7D02251A}">
      <dgm:prSet/>
      <dgm:spPr/>
      <dgm:t>
        <a:bodyPr/>
        <a:lstStyle/>
        <a:p>
          <a:endParaRPr lang="en-GB"/>
        </a:p>
      </dgm:t>
    </dgm:pt>
    <dgm:pt modelId="{980F18A8-1566-B144-99A0-62E7BDBEF456}" type="sibTrans" cxnId="{250FA272-367A-8C4E-BCCB-732A7D02251A}">
      <dgm:prSet/>
      <dgm:spPr/>
      <dgm:t>
        <a:bodyPr/>
        <a:lstStyle/>
        <a:p>
          <a:endParaRPr lang="en-GB"/>
        </a:p>
      </dgm:t>
    </dgm:pt>
    <dgm:pt modelId="{E15CFC53-6BBC-EE43-90DE-0BC248819E73}">
      <dgm:prSet phldrT="[Text]" phldr="0"/>
      <dgm:spPr/>
      <dgm:t>
        <a:bodyPr/>
        <a:lstStyle/>
        <a:p>
          <a:r>
            <a:rPr lang="en-US"/>
            <a:t>First aid traind</a:t>
          </a:r>
          <a:endParaRPr lang="en-GB"/>
        </a:p>
      </dgm:t>
    </dgm:pt>
    <dgm:pt modelId="{824442C1-8722-BB4B-96C8-D0FC5C34476C}" type="parTrans" cxnId="{5070FC41-682F-3142-AC0B-9DEAF89A5882}">
      <dgm:prSet/>
      <dgm:spPr/>
      <dgm:t>
        <a:bodyPr/>
        <a:lstStyle/>
        <a:p>
          <a:endParaRPr lang="en-GB"/>
        </a:p>
      </dgm:t>
    </dgm:pt>
    <dgm:pt modelId="{D9332AB6-A2C4-0549-A41F-FBD861439E42}" type="sibTrans" cxnId="{5070FC41-682F-3142-AC0B-9DEAF89A5882}">
      <dgm:prSet/>
      <dgm:spPr/>
      <dgm:t>
        <a:bodyPr/>
        <a:lstStyle/>
        <a:p>
          <a:endParaRPr lang="en-GB"/>
        </a:p>
      </dgm:t>
    </dgm:pt>
    <dgm:pt modelId="{1AC2402D-5552-104A-A795-F4C8C86F202F}" type="pres">
      <dgm:prSet presAssocID="{DCF1E48B-3179-F445-B55B-4C6907B24FCA}" presName="cycle" presStyleCnt="0">
        <dgm:presLayoutVars>
          <dgm:dir/>
          <dgm:resizeHandles val="exact"/>
        </dgm:presLayoutVars>
      </dgm:prSet>
      <dgm:spPr/>
    </dgm:pt>
    <dgm:pt modelId="{7A41B170-0D75-3C4D-9079-51608489E895}" type="pres">
      <dgm:prSet presAssocID="{4A4F44E0-076A-194C-A926-B5A270B9B485}" presName="node" presStyleLbl="node1" presStyleIdx="0" presStyleCnt="5">
        <dgm:presLayoutVars>
          <dgm:bulletEnabled val="1"/>
        </dgm:presLayoutVars>
      </dgm:prSet>
      <dgm:spPr/>
    </dgm:pt>
    <dgm:pt modelId="{E5404C4E-EFC7-234B-9AAF-BF713B91245A}" type="pres">
      <dgm:prSet presAssocID="{2565CAB1-17F0-8149-8EE1-C4C0142397EE}" presName="sibTrans" presStyleLbl="sibTrans2D1" presStyleIdx="0" presStyleCnt="5"/>
      <dgm:spPr/>
    </dgm:pt>
    <dgm:pt modelId="{8189FCE9-B5BF-0447-B356-7120888CDA6D}" type="pres">
      <dgm:prSet presAssocID="{2565CAB1-17F0-8149-8EE1-C4C0142397EE}" presName="connectorText" presStyleLbl="sibTrans2D1" presStyleIdx="0" presStyleCnt="5"/>
      <dgm:spPr/>
    </dgm:pt>
    <dgm:pt modelId="{D9C13492-CDD4-3741-B80A-1D6FD747185F}" type="pres">
      <dgm:prSet presAssocID="{9C832E50-3679-D44A-B401-4EEAFDFA0899}" presName="node" presStyleLbl="node1" presStyleIdx="1" presStyleCnt="5">
        <dgm:presLayoutVars>
          <dgm:bulletEnabled val="1"/>
        </dgm:presLayoutVars>
      </dgm:prSet>
      <dgm:spPr/>
    </dgm:pt>
    <dgm:pt modelId="{39EAD73E-FB2F-BA48-B555-16EC585C5E18}" type="pres">
      <dgm:prSet presAssocID="{99033E4C-8E11-2445-9C85-C8AFE6AE4F8B}" presName="sibTrans" presStyleLbl="sibTrans2D1" presStyleIdx="1" presStyleCnt="5"/>
      <dgm:spPr/>
    </dgm:pt>
    <dgm:pt modelId="{B5FD508B-05D0-A24C-BEA5-C25CE8DF9D9D}" type="pres">
      <dgm:prSet presAssocID="{99033E4C-8E11-2445-9C85-C8AFE6AE4F8B}" presName="connectorText" presStyleLbl="sibTrans2D1" presStyleIdx="1" presStyleCnt="5"/>
      <dgm:spPr/>
    </dgm:pt>
    <dgm:pt modelId="{A70BFCD7-B607-1542-88E6-053EB010C30E}" type="pres">
      <dgm:prSet presAssocID="{968668FF-1F0E-0F47-9A3D-9A412310F2E4}" presName="node" presStyleLbl="node1" presStyleIdx="2" presStyleCnt="5">
        <dgm:presLayoutVars>
          <dgm:bulletEnabled val="1"/>
        </dgm:presLayoutVars>
      </dgm:prSet>
      <dgm:spPr/>
    </dgm:pt>
    <dgm:pt modelId="{92B25150-8580-3640-B904-CA04FEEE5B01}" type="pres">
      <dgm:prSet presAssocID="{8371E08B-58CE-974E-8137-81E1E0F8A513}" presName="sibTrans" presStyleLbl="sibTrans2D1" presStyleIdx="2" presStyleCnt="5"/>
      <dgm:spPr/>
    </dgm:pt>
    <dgm:pt modelId="{F8F2EF07-1467-9647-87E3-421FA4EB19E9}" type="pres">
      <dgm:prSet presAssocID="{8371E08B-58CE-974E-8137-81E1E0F8A513}" presName="connectorText" presStyleLbl="sibTrans2D1" presStyleIdx="2" presStyleCnt="5"/>
      <dgm:spPr/>
    </dgm:pt>
    <dgm:pt modelId="{89A016DF-729F-1A4A-9EDA-C5237D403ADA}" type="pres">
      <dgm:prSet presAssocID="{F676119C-CF7E-034D-94CE-EFF0944FB94D}" presName="node" presStyleLbl="node1" presStyleIdx="3" presStyleCnt="5">
        <dgm:presLayoutVars>
          <dgm:bulletEnabled val="1"/>
        </dgm:presLayoutVars>
      </dgm:prSet>
      <dgm:spPr/>
    </dgm:pt>
    <dgm:pt modelId="{F27F479D-409D-5243-AF8D-AD906A7ECAE2}" type="pres">
      <dgm:prSet presAssocID="{980F18A8-1566-B144-99A0-62E7BDBEF456}" presName="sibTrans" presStyleLbl="sibTrans2D1" presStyleIdx="3" presStyleCnt="5"/>
      <dgm:spPr/>
    </dgm:pt>
    <dgm:pt modelId="{A36A3929-E2B7-8447-BE3B-B12DAB91AB43}" type="pres">
      <dgm:prSet presAssocID="{980F18A8-1566-B144-99A0-62E7BDBEF456}" presName="connectorText" presStyleLbl="sibTrans2D1" presStyleIdx="3" presStyleCnt="5"/>
      <dgm:spPr/>
    </dgm:pt>
    <dgm:pt modelId="{893C34F8-7310-B94E-9655-DA781B12BF4C}" type="pres">
      <dgm:prSet presAssocID="{E15CFC53-6BBC-EE43-90DE-0BC248819E73}" presName="node" presStyleLbl="node1" presStyleIdx="4" presStyleCnt="5">
        <dgm:presLayoutVars>
          <dgm:bulletEnabled val="1"/>
        </dgm:presLayoutVars>
      </dgm:prSet>
      <dgm:spPr/>
    </dgm:pt>
    <dgm:pt modelId="{D912FA0C-B60F-0D45-80E1-553DC13ED925}" type="pres">
      <dgm:prSet presAssocID="{D9332AB6-A2C4-0549-A41F-FBD861439E42}" presName="sibTrans" presStyleLbl="sibTrans2D1" presStyleIdx="4" presStyleCnt="5"/>
      <dgm:spPr/>
    </dgm:pt>
    <dgm:pt modelId="{A467A6F0-3F3F-0B4B-8084-E017D1C6B906}" type="pres">
      <dgm:prSet presAssocID="{D9332AB6-A2C4-0549-A41F-FBD861439E42}" presName="connectorText" presStyleLbl="sibTrans2D1" presStyleIdx="4" presStyleCnt="5"/>
      <dgm:spPr/>
    </dgm:pt>
  </dgm:ptLst>
  <dgm:cxnLst>
    <dgm:cxn modelId="{D9DDD802-5E04-4144-A38A-67A43D7091A0}" type="presOf" srcId="{DCF1E48B-3179-F445-B55B-4C6907B24FCA}" destId="{1AC2402D-5552-104A-A795-F4C8C86F202F}" srcOrd="0" destOrd="0" presId="urn:microsoft.com/office/officeart/2005/8/layout/cycle2"/>
    <dgm:cxn modelId="{4A46B20F-BC69-414E-9A58-D6E9633CCB1C}" type="presOf" srcId="{D9332AB6-A2C4-0549-A41F-FBD861439E42}" destId="{D912FA0C-B60F-0D45-80E1-553DC13ED925}" srcOrd="0" destOrd="0" presId="urn:microsoft.com/office/officeart/2005/8/layout/cycle2"/>
    <dgm:cxn modelId="{DE7B8D3C-4B72-224D-B915-79EA52E226C9}" srcId="{DCF1E48B-3179-F445-B55B-4C6907B24FCA}" destId="{968668FF-1F0E-0F47-9A3D-9A412310F2E4}" srcOrd="2" destOrd="0" parTransId="{F7B9DEDD-6D68-4443-965C-E41112C664DE}" sibTransId="{8371E08B-58CE-974E-8137-81E1E0F8A513}"/>
    <dgm:cxn modelId="{5070FC41-682F-3142-AC0B-9DEAF89A5882}" srcId="{DCF1E48B-3179-F445-B55B-4C6907B24FCA}" destId="{E15CFC53-6BBC-EE43-90DE-0BC248819E73}" srcOrd="4" destOrd="0" parTransId="{824442C1-8722-BB4B-96C8-D0FC5C34476C}" sibTransId="{D9332AB6-A2C4-0549-A41F-FBD861439E42}"/>
    <dgm:cxn modelId="{6F30BA42-9974-A14C-8F8D-0B089F76FEBD}" srcId="{DCF1E48B-3179-F445-B55B-4C6907B24FCA}" destId="{4A4F44E0-076A-194C-A926-B5A270B9B485}" srcOrd="0" destOrd="0" parTransId="{11631D7A-C0B5-7B46-9C2D-2B13416447DF}" sibTransId="{2565CAB1-17F0-8149-8EE1-C4C0142397EE}"/>
    <dgm:cxn modelId="{FDADB74E-E922-A745-954C-7768771177AA}" type="presOf" srcId="{2565CAB1-17F0-8149-8EE1-C4C0142397EE}" destId="{E5404C4E-EFC7-234B-9AAF-BF713B91245A}" srcOrd="0" destOrd="0" presId="urn:microsoft.com/office/officeart/2005/8/layout/cycle2"/>
    <dgm:cxn modelId="{C841165E-43DF-A24F-A7D0-C2617EC9642E}" type="presOf" srcId="{4A4F44E0-076A-194C-A926-B5A270B9B485}" destId="{7A41B170-0D75-3C4D-9079-51608489E895}" srcOrd="0" destOrd="0" presId="urn:microsoft.com/office/officeart/2005/8/layout/cycle2"/>
    <dgm:cxn modelId="{53DD7F5E-BF5C-5B4D-A975-DD585697E612}" type="presOf" srcId="{980F18A8-1566-B144-99A0-62E7BDBEF456}" destId="{A36A3929-E2B7-8447-BE3B-B12DAB91AB43}" srcOrd="1" destOrd="0" presId="urn:microsoft.com/office/officeart/2005/8/layout/cycle2"/>
    <dgm:cxn modelId="{6CFBEE62-2050-9D4B-9A63-B19E1F409F21}" type="presOf" srcId="{F676119C-CF7E-034D-94CE-EFF0944FB94D}" destId="{89A016DF-729F-1A4A-9EDA-C5237D403ADA}" srcOrd="0" destOrd="0" presId="urn:microsoft.com/office/officeart/2005/8/layout/cycle2"/>
    <dgm:cxn modelId="{0CB8E171-9648-F645-B37B-6816330303F5}" type="presOf" srcId="{E15CFC53-6BBC-EE43-90DE-0BC248819E73}" destId="{893C34F8-7310-B94E-9655-DA781B12BF4C}" srcOrd="0" destOrd="0" presId="urn:microsoft.com/office/officeart/2005/8/layout/cycle2"/>
    <dgm:cxn modelId="{250FA272-367A-8C4E-BCCB-732A7D02251A}" srcId="{DCF1E48B-3179-F445-B55B-4C6907B24FCA}" destId="{F676119C-CF7E-034D-94CE-EFF0944FB94D}" srcOrd="3" destOrd="0" parTransId="{6FEEE035-B23C-4C43-885F-E3D1B95574C4}" sibTransId="{980F18A8-1566-B144-99A0-62E7BDBEF456}"/>
    <dgm:cxn modelId="{5D85D973-AEEB-C942-957E-F561D8290924}" type="presOf" srcId="{980F18A8-1566-B144-99A0-62E7BDBEF456}" destId="{F27F479D-409D-5243-AF8D-AD906A7ECAE2}" srcOrd="0" destOrd="0" presId="urn:microsoft.com/office/officeart/2005/8/layout/cycle2"/>
    <dgm:cxn modelId="{9A2D4382-AF2F-B743-B5E5-2F649E715947}" type="presOf" srcId="{9C832E50-3679-D44A-B401-4EEAFDFA0899}" destId="{D9C13492-CDD4-3741-B80A-1D6FD747185F}" srcOrd="0" destOrd="0" presId="urn:microsoft.com/office/officeart/2005/8/layout/cycle2"/>
    <dgm:cxn modelId="{A389BC90-D6F0-194D-A957-C84A8759DD99}" type="presOf" srcId="{8371E08B-58CE-974E-8137-81E1E0F8A513}" destId="{F8F2EF07-1467-9647-87E3-421FA4EB19E9}" srcOrd="1" destOrd="0" presId="urn:microsoft.com/office/officeart/2005/8/layout/cycle2"/>
    <dgm:cxn modelId="{CFA94894-2949-4143-8B21-4C4768B8BB74}" srcId="{DCF1E48B-3179-F445-B55B-4C6907B24FCA}" destId="{9C832E50-3679-D44A-B401-4EEAFDFA0899}" srcOrd="1" destOrd="0" parTransId="{02EEC309-2F2D-8F4F-BAFC-35C1F427D87B}" sibTransId="{99033E4C-8E11-2445-9C85-C8AFE6AE4F8B}"/>
    <dgm:cxn modelId="{954DBB99-D1DD-124D-8AA3-D4C268C4C739}" type="presOf" srcId="{99033E4C-8E11-2445-9C85-C8AFE6AE4F8B}" destId="{B5FD508B-05D0-A24C-BEA5-C25CE8DF9D9D}" srcOrd="1" destOrd="0" presId="urn:microsoft.com/office/officeart/2005/8/layout/cycle2"/>
    <dgm:cxn modelId="{C0B8139A-C3BB-5F4D-BB2D-97190F64BEBB}" type="presOf" srcId="{8371E08B-58CE-974E-8137-81E1E0F8A513}" destId="{92B25150-8580-3640-B904-CA04FEEE5B01}" srcOrd="0" destOrd="0" presId="urn:microsoft.com/office/officeart/2005/8/layout/cycle2"/>
    <dgm:cxn modelId="{1A415A9E-FCF1-6A40-9D18-39E8248B044B}" type="presOf" srcId="{968668FF-1F0E-0F47-9A3D-9A412310F2E4}" destId="{A70BFCD7-B607-1542-88E6-053EB010C30E}" srcOrd="0" destOrd="0" presId="urn:microsoft.com/office/officeart/2005/8/layout/cycle2"/>
    <dgm:cxn modelId="{B751D0C9-7E4A-B54B-82BA-6B1F05B03473}" type="presOf" srcId="{99033E4C-8E11-2445-9C85-C8AFE6AE4F8B}" destId="{39EAD73E-FB2F-BA48-B555-16EC585C5E18}" srcOrd="0" destOrd="0" presId="urn:microsoft.com/office/officeart/2005/8/layout/cycle2"/>
    <dgm:cxn modelId="{5E4D3AE7-23C1-024C-B3F4-8BDCD02C5DDA}" type="presOf" srcId="{D9332AB6-A2C4-0549-A41F-FBD861439E42}" destId="{A467A6F0-3F3F-0B4B-8084-E017D1C6B906}" srcOrd="1" destOrd="0" presId="urn:microsoft.com/office/officeart/2005/8/layout/cycle2"/>
    <dgm:cxn modelId="{405DC9F2-9443-C344-A2DF-46C6EB35ABDF}" type="presOf" srcId="{2565CAB1-17F0-8149-8EE1-C4C0142397EE}" destId="{8189FCE9-B5BF-0447-B356-7120888CDA6D}" srcOrd="1" destOrd="0" presId="urn:microsoft.com/office/officeart/2005/8/layout/cycle2"/>
    <dgm:cxn modelId="{B857C136-7484-4A4B-82C7-EFA8FC0A7941}" type="presParOf" srcId="{1AC2402D-5552-104A-A795-F4C8C86F202F}" destId="{7A41B170-0D75-3C4D-9079-51608489E895}" srcOrd="0" destOrd="0" presId="urn:microsoft.com/office/officeart/2005/8/layout/cycle2"/>
    <dgm:cxn modelId="{52C4E299-CB3B-F048-833B-77930584C843}" type="presParOf" srcId="{1AC2402D-5552-104A-A795-F4C8C86F202F}" destId="{E5404C4E-EFC7-234B-9AAF-BF713B91245A}" srcOrd="1" destOrd="0" presId="urn:microsoft.com/office/officeart/2005/8/layout/cycle2"/>
    <dgm:cxn modelId="{AF295993-DD50-1B43-BBAD-F9ADF083E438}" type="presParOf" srcId="{E5404C4E-EFC7-234B-9AAF-BF713B91245A}" destId="{8189FCE9-B5BF-0447-B356-7120888CDA6D}" srcOrd="0" destOrd="0" presId="urn:microsoft.com/office/officeart/2005/8/layout/cycle2"/>
    <dgm:cxn modelId="{D1045C77-1251-C042-934E-F7E22D3AD0D6}" type="presParOf" srcId="{1AC2402D-5552-104A-A795-F4C8C86F202F}" destId="{D9C13492-CDD4-3741-B80A-1D6FD747185F}" srcOrd="2" destOrd="0" presId="urn:microsoft.com/office/officeart/2005/8/layout/cycle2"/>
    <dgm:cxn modelId="{E7494E2A-B5C4-6E4B-84C3-F66B0CB0A9C3}" type="presParOf" srcId="{1AC2402D-5552-104A-A795-F4C8C86F202F}" destId="{39EAD73E-FB2F-BA48-B555-16EC585C5E18}" srcOrd="3" destOrd="0" presId="urn:microsoft.com/office/officeart/2005/8/layout/cycle2"/>
    <dgm:cxn modelId="{E8F4560F-CF3F-EC40-9363-FDE78765B4AC}" type="presParOf" srcId="{39EAD73E-FB2F-BA48-B555-16EC585C5E18}" destId="{B5FD508B-05D0-A24C-BEA5-C25CE8DF9D9D}" srcOrd="0" destOrd="0" presId="urn:microsoft.com/office/officeart/2005/8/layout/cycle2"/>
    <dgm:cxn modelId="{92A54731-C43A-884D-BA64-A5F4A20C9842}" type="presParOf" srcId="{1AC2402D-5552-104A-A795-F4C8C86F202F}" destId="{A70BFCD7-B607-1542-88E6-053EB010C30E}" srcOrd="4" destOrd="0" presId="urn:microsoft.com/office/officeart/2005/8/layout/cycle2"/>
    <dgm:cxn modelId="{055F2167-70DE-7742-92BB-A93D4716C05D}" type="presParOf" srcId="{1AC2402D-5552-104A-A795-F4C8C86F202F}" destId="{92B25150-8580-3640-B904-CA04FEEE5B01}" srcOrd="5" destOrd="0" presId="urn:microsoft.com/office/officeart/2005/8/layout/cycle2"/>
    <dgm:cxn modelId="{66BF5AF9-3125-D94F-AB5F-5AEE1D42FBA2}" type="presParOf" srcId="{92B25150-8580-3640-B904-CA04FEEE5B01}" destId="{F8F2EF07-1467-9647-87E3-421FA4EB19E9}" srcOrd="0" destOrd="0" presId="urn:microsoft.com/office/officeart/2005/8/layout/cycle2"/>
    <dgm:cxn modelId="{4A10806A-658A-ED4A-9B26-1C2118E9BD57}" type="presParOf" srcId="{1AC2402D-5552-104A-A795-F4C8C86F202F}" destId="{89A016DF-729F-1A4A-9EDA-C5237D403ADA}" srcOrd="6" destOrd="0" presId="urn:microsoft.com/office/officeart/2005/8/layout/cycle2"/>
    <dgm:cxn modelId="{5784275E-7BED-504B-8EF7-7F00E64C8F88}" type="presParOf" srcId="{1AC2402D-5552-104A-A795-F4C8C86F202F}" destId="{F27F479D-409D-5243-AF8D-AD906A7ECAE2}" srcOrd="7" destOrd="0" presId="urn:microsoft.com/office/officeart/2005/8/layout/cycle2"/>
    <dgm:cxn modelId="{1A2B4690-4E49-194C-9FED-C50C167EBA26}" type="presParOf" srcId="{F27F479D-409D-5243-AF8D-AD906A7ECAE2}" destId="{A36A3929-E2B7-8447-BE3B-B12DAB91AB43}" srcOrd="0" destOrd="0" presId="urn:microsoft.com/office/officeart/2005/8/layout/cycle2"/>
    <dgm:cxn modelId="{736A6DC0-61AB-6F48-B8D8-FB6EFF987262}" type="presParOf" srcId="{1AC2402D-5552-104A-A795-F4C8C86F202F}" destId="{893C34F8-7310-B94E-9655-DA781B12BF4C}" srcOrd="8" destOrd="0" presId="urn:microsoft.com/office/officeart/2005/8/layout/cycle2"/>
    <dgm:cxn modelId="{83FAD9DE-83DB-154B-AC9F-5E22F2187D31}" type="presParOf" srcId="{1AC2402D-5552-104A-A795-F4C8C86F202F}" destId="{D912FA0C-B60F-0D45-80E1-553DC13ED925}" srcOrd="9" destOrd="0" presId="urn:microsoft.com/office/officeart/2005/8/layout/cycle2"/>
    <dgm:cxn modelId="{3EEB29A8-5743-2E47-9E63-FE9990A53531}" type="presParOf" srcId="{D912FA0C-B60F-0D45-80E1-553DC13ED925}" destId="{A467A6F0-3F3F-0B4B-8084-E017D1C6B906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2782A6-6035-5E44-A3B9-540E2273718C}">
      <dsp:nvSpPr>
        <dsp:cNvPr id="0" name=""/>
        <dsp:cNvSpPr/>
      </dsp:nvSpPr>
      <dsp:spPr>
        <a:xfrm>
          <a:off x="2139" y="508483"/>
          <a:ext cx="2085548" cy="64750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1-Find location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(2 to 3 months)</a:t>
          </a:r>
        </a:p>
      </dsp:txBody>
      <dsp:txXfrm>
        <a:off x="2139" y="508483"/>
        <a:ext cx="2085548" cy="647509"/>
      </dsp:txXfrm>
    </dsp:sp>
    <dsp:sp modelId="{CB079F18-61BB-4040-A433-62ACA9D397EE}">
      <dsp:nvSpPr>
        <dsp:cNvPr id="0" name=""/>
        <dsp:cNvSpPr/>
      </dsp:nvSpPr>
      <dsp:spPr>
        <a:xfrm>
          <a:off x="2139" y="1155993"/>
          <a:ext cx="2085548" cy="205875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1.1Contact a agency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1.1.1 Make sure the agency find a good location</a:t>
          </a:r>
          <a:endParaRPr lang="en-GB" sz="1600" kern="1200"/>
        </a:p>
      </dsp:txBody>
      <dsp:txXfrm>
        <a:off x="2139" y="1155993"/>
        <a:ext cx="2085548" cy="2058750"/>
      </dsp:txXfrm>
    </dsp:sp>
    <dsp:sp modelId="{C01F52F3-9A0B-A143-98FE-CACDFE8B892C}">
      <dsp:nvSpPr>
        <dsp:cNvPr id="0" name=""/>
        <dsp:cNvSpPr/>
      </dsp:nvSpPr>
      <dsp:spPr>
        <a:xfrm>
          <a:off x="2379663" y="508483"/>
          <a:ext cx="2085548" cy="64750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2-Build the nursery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(6 to 12 months)</a:t>
          </a:r>
          <a:endParaRPr lang="en-GB" sz="1600" kern="1200"/>
        </a:p>
      </dsp:txBody>
      <dsp:txXfrm>
        <a:off x="2379663" y="508483"/>
        <a:ext cx="2085548" cy="647509"/>
      </dsp:txXfrm>
    </dsp:sp>
    <dsp:sp modelId="{6DA7FDF9-4BAE-A945-8EB6-D25D81A4EF66}">
      <dsp:nvSpPr>
        <dsp:cNvPr id="0" name=""/>
        <dsp:cNvSpPr/>
      </dsp:nvSpPr>
      <dsp:spPr>
        <a:xfrm>
          <a:off x="2379663" y="1155993"/>
          <a:ext cx="2085548" cy="205875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2.1 Design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2.2 Hire a construction company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2.3 Find row materials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2.4 Start of constraction </a:t>
          </a:r>
          <a:endParaRPr lang="en-GB" sz="1600" kern="1200"/>
        </a:p>
      </dsp:txBody>
      <dsp:txXfrm>
        <a:off x="2379663" y="1155993"/>
        <a:ext cx="2085548" cy="2058750"/>
      </dsp:txXfrm>
    </dsp:sp>
    <dsp:sp modelId="{A612C86A-EABE-654A-9972-74B4468E6F45}">
      <dsp:nvSpPr>
        <dsp:cNvPr id="0" name=""/>
        <dsp:cNvSpPr/>
      </dsp:nvSpPr>
      <dsp:spPr>
        <a:xfrm>
          <a:off x="4757188" y="508483"/>
          <a:ext cx="2085548" cy="64750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3-Hire staff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(1 to 2 monhs) </a:t>
          </a:r>
          <a:endParaRPr lang="en-GB" sz="1600" kern="1200"/>
        </a:p>
      </dsp:txBody>
      <dsp:txXfrm>
        <a:off x="4757188" y="508483"/>
        <a:ext cx="2085548" cy="647509"/>
      </dsp:txXfrm>
    </dsp:sp>
    <dsp:sp modelId="{F341326F-31B0-9A47-BD4B-49D376044D23}">
      <dsp:nvSpPr>
        <dsp:cNvPr id="0" name=""/>
        <dsp:cNvSpPr/>
      </dsp:nvSpPr>
      <dsp:spPr>
        <a:xfrm>
          <a:off x="4757188" y="1155993"/>
          <a:ext cx="2085548" cy="205875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3.1Arrange interviews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3.2 Choose suitables participants </a:t>
          </a:r>
          <a:endParaRPr lang="en-GB" sz="1600" kern="120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3.3Training </a:t>
          </a:r>
          <a:endParaRPr lang="en-GB" sz="1600" kern="1200"/>
        </a:p>
      </dsp:txBody>
      <dsp:txXfrm>
        <a:off x="4757188" y="1155993"/>
        <a:ext cx="2085548" cy="20587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41B170-0D75-3C4D-9079-51608489E895}">
      <dsp:nvSpPr>
        <dsp:cNvPr id="0" name=""/>
        <dsp:cNvSpPr/>
      </dsp:nvSpPr>
      <dsp:spPr>
        <a:xfrm>
          <a:off x="4179398" y="1806"/>
          <a:ext cx="1171511" cy="11715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Quality care</a:t>
          </a:r>
          <a:endParaRPr lang="en-GB" sz="1100" kern="1200"/>
        </a:p>
      </dsp:txBody>
      <dsp:txXfrm>
        <a:off x="4350962" y="173370"/>
        <a:ext cx="828383" cy="828383"/>
      </dsp:txXfrm>
    </dsp:sp>
    <dsp:sp modelId="{E5404C4E-EFC7-234B-9AAF-BF713B91245A}">
      <dsp:nvSpPr>
        <dsp:cNvPr id="0" name=""/>
        <dsp:cNvSpPr/>
      </dsp:nvSpPr>
      <dsp:spPr>
        <a:xfrm rot="2160000">
          <a:off x="5313828" y="901552"/>
          <a:ext cx="311193" cy="3953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/>
        </a:p>
      </dsp:txBody>
      <dsp:txXfrm>
        <a:off x="5322743" y="953192"/>
        <a:ext cx="217835" cy="237231"/>
      </dsp:txXfrm>
    </dsp:sp>
    <dsp:sp modelId="{D9C13492-CDD4-3741-B80A-1D6FD747185F}">
      <dsp:nvSpPr>
        <dsp:cNvPr id="0" name=""/>
        <dsp:cNvSpPr/>
      </dsp:nvSpPr>
      <dsp:spPr>
        <a:xfrm>
          <a:off x="5602191" y="1035525"/>
          <a:ext cx="1171511" cy="11715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Outdoor area</a:t>
          </a:r>
          <a:endParaRPr lang="en-GB" sz="1100" kern="1200"/>
        </a:p>
      </dsp:txBody>
      <dsp:txXfrm>
        <a:off x="5773755" y="1207089"/>
        <a:ext cx="828383" cy="828383"/>
      </dsp:txXfrm>
    </dsp:sp>
    <dsp:sp modelId="{39EAD73E-FB2F-BA48-B555-16EC585C5E18}">
      <dsp:nvSpPr>
        <dsp:cNvPr id="0" name=""/>
        <dsp:cNvSpPr/>
      </dsp:nvSpPr>
      <dsp:spPr>
        <a:xfrm rot="6480000">
          <a:off x="5763343" y="2251509"/>
          <a:ext cx="311193" cy="3953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/>
        </a:p>
      </dsp:txBody>
      <dsp:txXfrm rot="10800000">
        <a:off x="5824447" y="2286192"/>
        <a:ext cx="217835" cy="237231"/>
      </dsp:txXfrm>
    </dsp:sp>
    <dsp:sp modelId="{A70BFCD7-B607-1542-88E6-053EB010C30E}">
      <dsp:nvSpPr>
        <dsp:cNvPr id="0" name=""/>
        <dsp:cNvSpPr/>
      </dsp:nvSpPr>
      <dsp:spPr>
        <a:xfrm>
          <a:off x="5058733" y="2708119"/>
          <a:ext cx="1171511" cy="11715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Competitive price</a:t>
          </a:r>
          <a:endParaRPr lang="en-GB" sz="1100" kern="1200"/>
        </a:p>
      </dsp:txBody>
      <dsp:txXfrm>
        <a:off x="5230297" y="2879683"/>
        <a:ext cx="828383" cy="828383"/>
      </dsp:txXfrm>
    </dsp:sp>
    <dsp:sp modelId="{92B25150-8580-3640-B904-CA04FEEE5B01}">
      <dsp:nvSpPr>
        <dsp:cNvPr id="0" name=""/>
        <dsp:cNvSpPr/>
      </dsp:nvSpPr>
      <dsp:spPr>
        <a:xfrm rot="10800000">
          <a:off x="4618365" y="3096182"/>
          <a:ext cx="311193" cy="3953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/>
        </a:p>
      </dsp:txBody>
      <dsp:txXfrm rot="10800000">
        <a:off x="4711723" y="3175259"/>
        <a:ext cx="217835" cy="237231"/>
      </dsp:txXfrm>
    </dsp:sp>
    <dsp:sp modelId="{89A016DF-729F-1A4A-9EDA-C5237D403ADA}">
      <dsp:nvSpPr>
        <dsp:cNvPr id="0" name=""/>
        <dsp:cNvSpPr/>
      </dsp:nvSpPr>
      <dsp:spPr>
        <a:xfrm>
          <a:off x="3300064" y="2708119"/>
          <a:ext cx="1171511" cy="11715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Minibus</a:t>
          </a:r>
          <a:endParaRPr lang="en-GB" sz="1100" kern="1200"/>
        </a:p>
      </dsp:txBody>
      <dsp:txXfrm>
        <a:off x="3471628" y="2879683"/>
        <a:ext cx="828383" cy="828383"/>
      </dsp:txXfrm>
    </dsp:sp>
    <dsp:sp modelId="{F27F479D-409D-5243-AF8D-AD906A7ECAE2}">
      <dsp:nvSpPr>
        <dsp:cNvPr id="0" name=""/>
        <dsp:cNvSpPr/>
      </dsp:nvSpPr>
      <dsp:spPr>
        <a:xfrm rot="15120000">
          <a:off x="3461215" y="2268262"/>
          <a:ext cx="311193" cy="3953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/>
        </a:p>
      </dsp:txBody>
      <dsp:txXfrm rot="10800000">
        <a:off x="3522319" y="2391733"/>
        <a:ext cx="217835" cy="237231"/>
      </dsp:txXfrm>
    </dsp:sp>
    <dsp:sp modelId="{893C34F8-7310-B94E-9655-DA781B12BF4C}">
      <dsp:nvSpPr>
        <dsp:cNvPr id="0" name=""/>
        <dsp:cNvSpPr/>
      </dsp:nvSpPr>
      <dsp:spPr>
        <a:xfrm>
          <a:off x="2756605" y="1035525"/>
          <a:ext cx="1171511" cy="11715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First aid traind</a:t>
          </a:r>
          <a:endParaRPr lang="en-GB" sz="1100" kern="1200"/>
        </a:p>
      </dsp:txBody>
      <dsp:txXfrm>
        <a:off x="2928169" y="1207089"/>
        <a:ext cx="828383" cy="828383"/>
      </dsp:txXfrm>
    </dsp:sp>
    <dsp:sp modelId="{D912FA0C-B60F-0D45-80E1-553DC13ED925}">
      <dsp:nvSpPr>
        <dsp:cNvPr id="0" name=""/>
        <dsp:cNvSpPr/>
      </dsp:nvSpPr>
      <dsp:spPr>
        <a:xfrm rot="19440000">
          <a:off x="3891035" y="911906"/>
          <a:ext cx="311193" cy="39538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900" kern="1200"/>
        </a:p>
      </dsp:txBody>
      <dsp:txXfrm>
        <a:off x="3899950" y="1018420"/>
        <a:ext cx="217835" cy="2372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009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5635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571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5094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07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480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34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86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7819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855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608434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368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1582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79708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299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268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12/9/21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386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  <p:sldLayoutId id="2147483831" r:id="rId14"/>
    <p:sldLayoutId id="2147483832" r:id="rId15"/>
    <p:sldLayoutId id="214748383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3EC983-05B4-DD43-AE38-6B16CF2314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3" t="9091"/>
          <a:stretch/>
        </p:blipFill>
        <p:spPr>
          <a:xfrm>
            <a:off x="2" y="10"/>
            <a:ext cx="12191695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650673-B697-0747-89BA-7A6E686175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65511" y="3236470"/>
            <a:ext cx="6832500" cy="1252601"/>
          </a:xfrm>
        </p:spPr>
        <p:txBody>
          <a:bodyPr>
            <a:normAutofit fontScale="90000"/>
          </a:bodyPr>
          <a:lstStyle/>
          <a:p>
            <a:r>
              <a:rPr lang="en-US" sz="4400">
                <a:solidFill>
                  <a:srgbClr val="FFFFFE"/>
                </a:solidFill>
              </a:rPr>
              <a:t>Giggles nursery Project Managemant Plan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3011F9-1751-4847-850E-C5B36869C1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65511" y="4669144"/>
            <a:ext cx="6832499" cy="716529"/>
          </a:xfrm>
        </p:spPr>
        <p:txBody>
          <a:bodyPr>
            <a:normAutofit/>
          </a:bodyPr>
          <a:lstStyle/>
          <a:p>
            <a:r>
              <a:rPr lang="en-US" sz="1600">
                <a:solidFill>
                  <a:srgbClr val="FFFFFE"/>
                </a:solidFill>
              </a:rPr>
              <a:t>Gina Oprean 1918859</a:t>
            </a:r>
          </a:p>
        </p:txBody>
      </p:sp>
    </p:spTree>
    <p:extLst>
      <p:ext uri="{BB962C8B-B14F-4D97-AF65-F5344CB8AC3E}">
        <p14:creationId xmlns:p14="http://schemas.microsoft.com/office/powerpoint/2010/main" val="337410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46A1CA-C2B9-E549-8923-DD487F6E2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F78E11-AB63-E44D-ADF3-2187319E33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Description/scope</a:t>
            </a:r>
          </a:p>
          <a:p>
            <a:pPr marL="0" indent="0">
              <a:buNone/>
            </a:pPr>
            <a:r>
              <a:rPr lang="en-US"/>
              <a:t>Stakeholders analisys </a:t>
            </a:r>
          </a:p>
          <a:p>
            <a:pPr marL="0" indent="0">
              <a:buNone/>
            </a:pPr>
            <a:r>
              <a:rPr lang="en-US"/>
              <a:t>Work Breakdown Structure</a:t>
            </a:r>
          </a:p>
          <a:p>
            <a:pPr marL="0" indent="0">
              <a:buNone/>
            </a:pPr>
            <a:r>
              <a:rPr lang="en-US"/>
              <a:t>Success criteria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604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E4C37-A758-A841-8DCA-941262B24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FF8945-3CC2-F941-884A-64796FE74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According to Max </a:t>
            </a:r>
            <a:r>
              <a:rPr lang="en-US" dirty="0" err="1"/>
              <a:t>Roser</a:t>
            </a:r>
            <a:r>
              <a:rPr lang="en-US" dirty="0"/>
              <a:t> the growth rate population </a:t>
            </a:r>
            <a:r>
              <a:rPr lang="en-US" dirty="0" err="1"/>
              <a:t>increse</a:t>
            </a:r>
            <a:r>
              <a:rPr lang="en-US" dirty="0"/>
              <a:t> with1,05% per year. Looking at the statistics we can say that there is always going to be a demand a </a:t>
            </a:r>
            <a:r>
              <a:rPr lang="en-US" dirty="0" err="1"/>
              <a:t>nuserys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/>
              <a:t>Giggles nursery Scope is to provide care and education for </a:t>
            </a:r>
            <a:r>
              <a:rPr lang="en-US" dirty="0" err="1"/>
              <a:t>chidrens</a:t>
            </a:r>
            <a:r>
              <a:rPr lang="en-US" dirty="0"/>
              <a:t> age </a:t>
            </a:r>
            <a:r>
              <a:rPr lang="en-GB" dirty="0"/>
              <a:t>0 </a:t>
            </a:r>
            <a:r>
              <a:rPr lang="en-US" dirty="0"/>
              <a:t>to 5 years </a:t>
            </a:r>
          </a:p>
          <a:p>
            <a:pPr marL="0" indent="0">
              <a:buNone/>
            </a:pPr>
            <a:r>
              <a:rPr lang="en-US" dirty="0"/>
              <a:t>In order to achieve the goal of the project I will be presenting the Project Management Plan</a:t>
            </a:r>
          </a:p>
        </p:txBody>
      </p:sp>
    </p:spTree>
    <p:extLst>
      <p:ext uri="{BB962C8B-B14F-4D97-AF65-F5344CB8AC3E}">
        <p14:creationId xmlns:p14="http://schemas.microsoft.com/office/powerpoint/2010/main" val="767559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7FEDA-9D68-8149-9B05-587A49D9B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9736" y="2091901"/>
            <a:ext cx="3272093" cy="2674198"/>
          </a:xfrm>
        </p:spPr>
        <p:txBody>
          <a:bodyPr anchor="t">
            <a:normAutofit/>
          </a:bodyPr>
          <a:lstStyle/>
          <a:p>
            <a:br>
              <a:rPr lang="en-US" sz="1500"/>
            </a:br>
            <a:r>
              <a:rPr lang="en-GB" sz="1500">
                <a:solidFill>
                  <a:schemeClr val="tx1"/>
                </a:solidFill>
              </a:rPr>
              <a:t>Stakeholder analysis is a process of systematically gathering and analyzing qualitative information to determine whose interests should be taken into account when developing and/or implementing a policy or program. W</a:t>
            </a:r>
            <a:r>
              <a:rPr lang="en-US" sz="1500">
                <a:solidFill>
                  <a:schemeClr val="tx1"/>
                </a:solidFill>
              </a:rPr>
              <a:t>. Kammi (2021)</a:t>
            </a:r>
          </a:p>
        </p:txBody>
      </p:sp>
      <p:graphicFrame>
        <p:nvGraphicFramePr>
          <p:cNvPr id="26" name="Table 6">
            <a:extLst>
              <a:ext uri="{FF2B5EF4-FFF2-40B4-BE49-F238E27FC236}">
                <a16:creationId xmlns:a16="http://schemas.microsoft.com/office/drawing/2014/main" id="{9B0EB601-80E7-3B48-9AF3-CB5763C766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2433561"/>
              </p:ext>
            </p:extLst>
          </p:nvPr>
        </p:nvGraphicFramePr>
        <p:xfrm>
          <a:off x="192608" y="1635717"/>
          <a:ext cx="5913439" cy="2815367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448199">
                  <a:extLst>
                    <a:ext uri="{9D8B030D-6E8A-4147-A177-3AD203B41FA5}">
                      <a16:colId xmlns:a16="http://schemas.microsoft.com/office/drawing/2014/main" val="3875117582"/>
                    </a:ext>
                  </a:extLst>
                </a:gridCol>
                <a:gridCol w="954201">
                  <a:extLst>
                    <a:ext uri="{9D8B030D-6E8A-4147-A177-3AD203B41FA5}">
                      <a16:colId xmlns:a16="http://schemas.microsoft.com/office/drawing/2014/main" val="356124654"/>
                    </a:ext>
                  </a:extLst>
                </a:gridCol>
                <a:gridCol w="2406988">
                  <a:extLst>
                    <a:ext uri="{9D8B030D-6E8A-4147-A177-3AD203B41FA5}">
                      <a16:colId xmlns:a16="http://schemas.microsoft.com/office/drawing/2014/main" val="1403883343"/>
                    </a:ext>
                  </a:extLst>
                </a:gridCol>
                <a:gridCol w="1104051">
                  <a:extLst>
                    <a:ext uri="{9D8B030D-6E8A-4147-A177-3AD203B41FA5}">
                      <a16:colId xmlns:a16="http://schemas.microsoft.com/office/drawing/2014/main" val="2289511161"/>
                    </a:ext>
                  </a:extLst>
                </a:gridCol>
              </a:tblGrid>
              <a:tr h="339112">
                <a:tc>
                  <a:txBody>
                    <a:bodyPr/>
                    <a:lstStyle/>
                    <a:p>
                      <a:r>
                        <a:rPr lang="en-US" sz="1500"/>
                        <a:t>Stakeholders 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Interest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immportance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Influence </a:t>
                      </a:r>
                    </a:p>
                  </a:txBody>
                  <a:tcPr marL="78218" marR="78218" marT="39110" marB="39110"/>
                </a:tc>
                <a:extLst>
                  <a:ext uri="{0D108BD9-81ED-4DB2-BD59-A6C34878D82A}">
                    <a16:rowId xmlns:a16="http://schemas.microsoft.com/office/drawing/2014/main" val="743197794"/>
                  </a:ext>
                </a:extLst>
              </a:tr>
              <a:tr h="802378">
                <a:tc>
                  <a:txBody>
                    <a:bodyPr/>
                    <a:lstStyle/>
                    <a:p>
                      <a:r>
                        <a:rPr lang="en-US" sz="1500"/>
                        <a:t>Giggles Nursery owner 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High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To provide good care and education for chidrens </a:t>
                      </a:r>
                    </a:p>
                    <a:p>
                      <a:endParaRPr lang="en-US" sz="1500"/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high</a:t>
                      </a:r>
                    </a:p>
                  </a:txBody>
                  <a:tcPr marL="78218" marR="78218" marT="39110" marB="39110"/>
                </a:tc>
                <a:extLst>
                  <a:ext uri="{0D108BD9-81ED-4DB2-BD59-A6C34878D82A}">
                    <a16:rowId xmlns:a16="http://schemas.microsoft.com/office/drawing/2014/main" val="2512521269"/>
                  </a:ext>
                </a:extLst>
              </a:tr>
              <a:tr h="339112">
                <a:tc>
                  <a:txBody>
                    <a:bodyPr/>
                    <a:lstStyle/>
                    <a:p>
                      <a:r>
                        <a:rPr lang="en-US" sz="1500"/>
                        <a:t>Childrens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low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To feel safe and happy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High</a:t>
                      </a:r>
                    </a:p>
                  </a:txBody>
                  <a:tcPr marL="78218" marR="78218" marT="39110" marB="39110"/>
                </a:tc>
                <a:extLst>
                  <a:ext uri="{0D108BD9-81ED-4DB2-BD59-A6C34878D82A}">
                    <a16:rowId xmlns:a16="http://schemas.microsoft.com/office/drawing/2014/main" val="2322504382"/>
                  </a:ext>
                </a:extLst>
              </a:tr>
              <a:tr h="570745">
                <a:tc>
                  <a:txBody>
                    <a:bodyPr/>
                    <a:lstStyle/>
                    <a:p>
                      <a:r>
                        <a:rPr lang="en-US" sz="1500"/>
                        <a:t>Parents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low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Childrens to receive care and education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High</a:t>
                      </a:r>
                    </a:p>
                  </a:txBody>
                  <a:tcPr marL="78218" marR="78218" marT="39110" marB="39110"/>
                </a:tc>
                <a:extLst>
                  <a:ext uri="{0D108BD9-81ED-4DB2-BD59-A6C34878D82A}">
                    <a16:rowId xmlns:a16="http://schemas.microsoft.com/office/drawing/2014/main" val="921893650"/>
                  </a:ext>
                </a:extLst>
              </a:tr>
              <a:tr h="570745">
                <a:tc>
                  <a:txBody>
                    <a:bodyPr/>
                    <a:lstStyle/>
                    <a:p>
                      <a:r>
                        <a:rPr lang="en-US" sz="1500"/>
                        <a:t>Staff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Medium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To deliver care and education to the childrens </a:t>
                      </a:r>
                    </a:p>
                  </a:txBody>
                  <a:tcPr marL="78218" marR="78218" marT="39110" marB="39110"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High</a:t>
                      </a:r>
                    </a:p>
                  </a:txBody>
                  <a:tcPr marL="78218" marR="78218" marT="39110" marB="39110"/>
                </a:tc>
                <a:extLst>
                  <a:ext uri="{0D108BD9-81ED-4DB2-BD59-A6C34878D82A}">
                    <a16:rowId xmlns:a16="http://schemas.microsoft.com/office/drawing/2014/main" val="219245770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5EF7DEB-2274-F84B-86C5-E02AB875ABAE}"/>
              </a:ext>
            </a:extLst>
          </p:cNvPr>
          <p:cNvSpPr txBox="1"/>
          <p:nvPr/>
        </p:nvSpPr>
        <p:spPr>
          <a:xfrm>
            <a:off x="141070" y="703606"/>
            <a:ext cx="3008258" cy="995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400" baseline="30000"/>
              <a:t>Steakeholders analysis</a:t>
            </a:r>
          </a:p>
        </p:txBody>
      </p:sp>
    </p:spTree>
    <p:extLst>
      <p:ext uri="{BB962C8B-B14F-4D97-AF65-F5344CB8AC3E}">
        <p14:creationId xmlns:p14="http://schemas.microsoft.com/office/powerpoint/2010/main" val="23597710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66396F-A3CF-E642-A7B0-D908D2F3A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2435" y="939727"/>
            <a:ext cx="8907130" cy="880829"/>
          </a:xfrm>
        </p:spPr>
        <p:txBody>
          <a:bodyPr>
            <a:noAutofit/>
          </a:bodyPr>
          <a:lstStyle/>
          <a:p>
            <a:r>
              <a:rPr lang="en-GB" sz="2600" b="0" i="0" u="none" strike="noStrike" dirty="0">
                <a:solidFill>
                  <a:srgbClr val="3A3A3A"/>
                </a:solidFill>
                <a:effectLst/>
                <a:latin typeface="Source Sans Pro" panose="020F0502020204030204" pitchFamily="34" charset="0"/>
              </a:rPr>
              <a:t>A  Work Breakdown hierarchically and faithfully reflects all project tasks and work packages so that projects are easier to manage”</a:t>
            </a:r>
            <a:endParaRPr lang="en-US" sz="2600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A7AED01-A97E-C540-B8A0-DB3A6CBF10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0199607"/>
              </p:ext>
            </p:extLst>
          </p:nvPr>
        </p:nvGraphicFramePr>
        <p:xfrm>
          <a:off x="1990811" y="2195046"/>
          <a:ext cx="6844876" cy="372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4749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B2D04-AC3E-5E4A-AFDB-0DDDEC1D1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Success criteria</a:t>
            </a:r>
          </a:p>
        </p:txBody>
      </p:sp>
      <p:graphicFrame>
        <p:nvGraphicFramePr>
          <p:cNvPr id="15" name="Table 15">
            <a:extLst>
              <a:ext uri="{FF2B5EF4-FFF2-40B4-BE49-F238E27FC236}">
                <a16:creationId xmlns:a16="http://schemas.microsoft.com/office/drawing/2014/main" id="{40FFFEBA-9070-DC43-A5BB-05A563052A3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0266879"/>
              </p:ext>
            </p:extLst>
          </p:nvPr>
        </p:nvGraphicFramePr>
        <p:xfrm>
          <a:off x="677863" y="2160588"/>
          <a:ext cx="8596311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5437">
                  <a:extLst>
                    <a:ext uri="{9D8B030D-6E8A-4147-A177-3AD203B41FA5}">
                      <a16:colId xmlns:a16="http://schemas.microsoft.com/office/drawing/2014/main" val="129141622"/>
                    </a:ext>
                  </a:extLst>
                </a:gridCol>
                <a:gridCol w="2865437">
                  <a:extLst>
                    <a:ext uri="{9D8B030D-6E8A-4147-A177-3AD203B41FA5}">
                      <a16:colId xmlns:a16="http://schemas.microsoft.com/office/drawing/2014/main" val="3635109183"/>
                    </a:ext>
                  </a:extLst>
                </a:gridCol>
                <a:gridCol w="2865437">
                  <a:extLst>
                    <a:ext uri="{9D8B030D-6E8A-4147-A177-3AD203B41FA5}">
                      <a16:colId xmlns:a16="http://schemas.microsoft.com/office/drawing/2014/main" val="381997525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Completing the project with the allocated bugget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Completing the project on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Provide high quality of care and education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8492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-Search for a suitable row materials company</a:t>
                      </a:r>
                    </a:p>
                    <a:p>
                      <a:r>
                        <a:rPr lang="en-US"/>
                        <a:t>-Set materials and delivery cost from the beaggining </a:t>
                      </a:r>
                    </a:p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-Make sure staff complete tasks alocated</a:t>
                      </a:r>
                    </a:p>
                    <a:p>
                      <a:r>
                        <a:rPr lang="en-US"/>
                        <a:t>-Delivering of materials to be on time</a:t>
                      </a:r>
                    </a:p>
                    <a:p>
                      <a:r>
                        <a:rPr lang="en-US"/>
                        <a:t>-Get construction approvals befor start constraction</a:t>
                      </a:r>
                    </a:p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-Tarining programs for staff</a:t>
                      </a:r>
                    </a:p>
                    <a:p>
                      <a:r>
                        <a:rPr lang="en-US"/>
                        <a:t>-Use good quality products for childrens meals</a:t>
                      </a:r>
                    </a:p>
                    <a:p>
                      <a:r>
                        <a:rPr lang="en-US"/>
                        <a:t>-Nursery to ensure the safety and well-being of childrens</a:t>
                      </a:r>
                    </a:p>
                    <a:p>
                      <a:endParaRPr lang="en-US"/>
                    </a:p>
                    <a:p>
                      <a:endParaRPr lang="en-US" sz="18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0324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9834548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CD3F515F-CAD3-0347-96D6-81630BBCD6F9}"/>
              </a:ext>
            </a:extLst>
          </p:cNvPr>
          <p:cNvSpPr txBox="1"/>
          <p:nvPr/>
        </p:nvSpPr>
        <p:spPr>
          <a:xfrm>
            <a:off x="9616966" y="0"/>
            <a:ext cx="19017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en-GB" b="1">
              <a:solidFill>
                <a:srgbClr val="FFFFFF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282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68A60-96E4-E345-AEEE-A4720C2E6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Deliverables of Giggle </a:t>
            </a:r>
          </a:p>
        </p:txBody>
      </p:sp>
      <p:graphicFrame>
        <p:nvGraphicFramePr>
          <p:cNvPr id="4" name="Diagram 4">
            <a:extLst>
              <a:ext uri="{FF2B5EF4-FFF2-40B4-BE49-F238E27FC236}">
                <a16:creationId xmlns:a16="http://schemas.microsoft.com/office/drawing/2014/main" id="{BD8BDBED-4CA9-5243-A87E-52CAFAEF4CB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6480092"/>
              </p:ext>
            </p:extLst>
          </p:nvPr>
        </p:nvGraphicFramePr>
        <p:xfrm>
          <a:off x="677862" y="2160588"/>
          <a:ext cx="9530309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82080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72213-FA81-3943-88BE-EB2FBC655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604" y="-1861752"/>
            <a:ext cx="8596668" cy="1320800"/>
          </a:xfrm>
        </p:spPr>
        <p:txBody>
          <a:bodyPr/>
          <a:lstStyle/>
          <a:p>
            <a:r>
              <a:rPr lang="en-GB" dirty="0"/>
              <a:t>Reference </a:t>
            </a: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DBC1378-14D9-C749-B530-AB52D3FAE85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b="0" i="0" u="none" strike="noStrike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Cerezo-Narváez, A. </a:t>
            </a:r>
            <a:r>
              <a:rPr lang="en-GB" b="0" i="1" u="none" strike="noStrike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et al.</a:t>
            </a:r>
            <a:r>
              <a:rPr lang="en-GB" b="0" i="0" u="none" strike="noStrike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 (2020) ‘Integration of Cost and Work Breakdown Structures in the Management of Construction Projects’, </a:t>
            </a:r>
            <a:r>
              <a:rPr lang="en-GB" b="0" i="1" u="none" strike="noStrike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Applied sciences</a:t>
            </a:r>
            <a:r>
              <a:rPr lang="en-GB" b="0" i="0" u="none" strike="noStrike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, 10(4), p. 1386–. </a:t>
            </a:r>
            <a:r>
              <a:rPr lang="en-GB" b="0" i="0" u="none" strike="noStrike" dirty="0" err="1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doi:10.3390</a:t>
            </a:r>
            <a:r>
              <a:rPr lang="en-GB" b="0" i="0" u="none" strike="noStrike" dirty="0">
                <a:solidFill>
                  <a:srgbClr val="3A3A3A"/>
                </a:solidFill>
                <a:effectLst/>
                <a:latin typeface="Source Sans Pro" panose="020B0503030403020204" pitchFamily="34" charset="0"/>
              </a:rPr>
              <a:t>/app10041386.</a:t>
            </a:r>
            <a:endParaRPr lang="en-GB" dirty="0"/>
          </a:p>
          <a:p>
            <a:r>
              <a:rPr lang="en-GB" dirty="0" err="1"/>
              <a:t>Max,R</a:t>
            </a:r>
            <a:r>
              <a:rPr lang="en-GB" dirty="0"/>
              <a:t>., Hannah, R., and Esteban., O (2013) - "World Population Growth". </a:t>
            </a:r>
            <a:r>
              <a:rPr lang="en-GB" i="1" dirty="0">
                <a:effectLst/>
              </a:rPr>
              <a:t>Published online at OurWorldInData.org.</a:t>
            </a:r>
            <a:r>
              <a:rPr lang="en-GB" dirty="0"/>
              <a:t> Retrieved from: 'https://</a:t>
            </a:r>
            <a:r>
              <a:rPr lang="en-GB" dirty="0" err="1"/>
              <a:t>ourworldindata.org</a:t>
            </a:r>
            <a:r>
              <a:rPr lang="en-GB" dirty="0"/>
              <a:t>/world-population-growth' [Online Resource]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02351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Facet</vt:lpstr>
      <vt:lpstr>Giggles nursery Project Managemant Plan</vt:lpstr>
      <vt:lpstr>Outline</vt:lpstr>
      <vt:lpstr>Description</vt:lpstr>
      <vt:lpstr> Stakeholder analysis is a process of systematically gathering and analyzing qualitative information to determine whose interests should be taken into account when developing and/or implementing a policy or program. W. Kammi (2021)</vt:lpstr>
      <vt:lpstr>A  Work Breakdown hierarchically and faithfully reflects all project tasks and work packages so that projects are easier to manage”</vt:lpstr>
      <vt:lpstr>Success criteria</vt:lpstr>
      <vt:lpstr>Deliverables of Giggle </vt:lpstr>
      <vt:lpstr>Reference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Giggles nursery </dc:title>
  <dc:creator>Cosmin Oprean</dc:creator>
  <cp:lastModifiedBy>Gina Oprean (1918859)</cp:lastModifiedBy>
  <cp:revision>4</cp:revision>
  <dcterms:created xsi:type="dcterms:W3CDTF">2021-12-01T13:40:55Z</dcterms:created>
  <dcterms:modified xsi:type="dcterms:W3CDTF">2021-12-09T21:03:07Z</dcterms:modified>
</cp:coreProperties>
</file>