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3" r:id="rId3"/>
    <p:sldId id="257" r:id="rId4"/>
    <p:sldId id="258" r:id="rId5"/>
    <p:sldId id="259" r:id="rId6"/>
    <p:sldId id="262" r:id="rId7"/>
    <p:sldId id="261"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yed Gous Uddin (2110027)" initials="SGU(" lastIdx="1" clrIdx="0">
    <p:extLst>
      <p:ext uri="{19B8F6BF-5375-455C-9EA6-DF929625EA0E}">
        <p15:presenceInfo xmlns:p15="http://schemas.microsoft.com/office/powerpoint/2012/main" userId="S::2110027@student.uwtsd.ac.uk::b6d45911-7069-47cc-b420-25fb33d377d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8263C8-797B-428F-8B7F-CD98418DEEA0}" v="23" dt="2021-11-24T11:08:50.4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94660"/>
  </p:normalViewPr>
  <p:slideViewPr>
    <p:cSldViewPr snapToGrid="0">
      <p:cViewPr varScale="1">
        <p:scale>
          <a:sx n="65" d="100"/>
          <a:sy n="65" d="100"/>
        </p:scale>
        <p:origin x="92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yed Gous Uddin (2110027)" userId="b6d45911-7069-47cc-b420-25fb33d377df" providerId="ADAL" clId="{3D93FCA4-D245-6C43-AC5E-E82C835621F3}"/>
    <pc:docChg chg="custSel modSld">
      <pc:chgData name="Syed Gous Uddin (2110027)" userId="b6d45911-7069-47cc-b420-25fb33d377df" providerId="ADAL" clId="{3D93FCA4-D245-6C43-AC5E-E82C835621F3}" dt="2021-11-17T13:23:26.232" v="157" actId="1076"/>
      <pc:docMkLst>
        <pc:docMk/>
      </pc:docMkLst>
      <pc:sldChg chg="addSp delSp modSp addCm">
        <pc:chgData name="Syed Gous Uddin (2110027)" userId="b6d45911-7069-47cc-b420-25fb33d377df" providerId="ADAL" clId="{3D93FCA4-D245-6C43-AC5E-E82C835621F3}" dt="2021-11-17T13:23:26.232" v="157" actId="1076"/>
        <pc:sldMkLst>
          <pc:docMk/>
          <pc:sldMk cId="2134115589" sldId="261"/>
        </pc:sldMkLst>
        <pc:spChg chg="mod">
          <ac:chgData name="Syed Gous Uddin (2110027)" userId="b6d45911-7069-47cc-b420-25fb33d377df" providerId="ADAL" clId="{3D93FCA4-D245-6C43-AC5E-E82C835621F3}" dt="2021-11-17T13:19:04.244" v="40" actId="20577"/>
          <ac:spMkLst>
            <pc:docMk/>
            <pc:sldMk cId="2134115589" sldId="261"/>
            <ac:spMk id="2" creationId="{1044A306-66CC-674B-8392-3ADD48B7AFAF}"/>
          </ac:spMkLst>
        </pc:spChg>
        <pc:spChg chg="del mod">
          <ac:chgData name="Syed Gous Uddin (2110027)" userId="b6d45911-7069-47cc-b420-25fb33d377df" providerId="ADAL" clId="{3D93FCA4-D245-6C43-AC5E-E82C835621F3}" dt="2021-11-17T13:20:55.196" v="43" actId="931"/>
          <ac:spMkLst>
            <pc:docMk/>
            <pc:sldMk cId="2134115589" sldId="261"/>
            <ac:spMk id="3" creationId="{F32AEFEF-5859-3A48-B37A-34CC6E5A6FD9}"/>
          </ac:spMkLst>
        </pc:spChg>
        <pc:spChg chg="add del mod">
          <ac:chgData name="Syed Gous Uddin (2110027)" userId="b6d45911-7069-47cc-b420-25fb33d377df" providerId="ADAL" clId="{3D93FCA4-D245-6C43-AC5E-E82C835621F3}" dt="2021-11-17T13:21:05.216" v="45" actId="931"/>
          <ac:spMkLst>
            <pc:docMk/>
            <pc:sldMk cId="2134115589" sldId="261"/>
            <ac:spMk id="6" creationId="{552BF01E-BEBC-6E4E-960D-A03DD4491784}"/>
          </ac:spMkLst>
        </pc:spChg>
        <pc:spChg chg="add">
          <ac:chgData name="Syed Gous Uddin (2110027)" userId="b6d45911-7069-47cc-b420-25fb33d377df" providerId="ADAL" clId="{3D93FCA4-D245-6C43-AC5E-E82C835621F3}" dt="2021-11-17T13:18:02.814" v="3" actId="139"/>
          <ac:spMkLst>
            <pc:docMk/>
            <pc:sldMk cId="2134115589" sldId="261"/>
            <ac:spMk id="7" creationId="{33863193-14F5-804F-941E-20E3B3A12945}"/>
          </ac:spMkLst>
        </pc:spChg>
        <pc:spChg chg="add mod">
          <ac:chgData name="Syed Gous Uddin (2110027)" userId="b6d45911-7069-47cc-b420-25fb33d377df" providerId="ADAL" clId="{3D93FCA4-D245-6C43-AC5E-E82C835621F3}" dt="2021-11-17T13:23:26.232" v="157" actId="1076"/>
          <ac:spMkLst>
            <pc:docMk/>
            <pc:sldMk cId="2134115589" sldId="261"/>
            <ac:spMk id="10" creationId="{B23BDBF4-EB81-AF43-B9B4-76AC7EEA6AC5}"/>
          </ac:spMkLst>
        </pc:spChg>
        <pc:picChg chg="del">
          <ac:chgData name="Syed Gous Uddin (2110027)" userId="b6d45911-7069-47cc-b420-25fb33d377df" providerId="ADAL" clId="{3D93FCA4-D245-6C43-AC5E-E82C835621F3}" dt="2021-11-17T13:17:31.914" v="1" actId="21"/>
          <ac:picMkLst>
            <pc:docMk/>
            <pc:sldMk cId="2134115589" sldId="261"/>
            <ac:picMk id="5" creationId="{B9C66D4F-63FA-FB44-9A4B-9E1B97842220}"/>
          </ac:picMkLst>
        </pc:picChg>
        <pc:picChg chg="add mod ord">
          <ac:chgData name="Syed Gous Uddin (2110027)" userId="b6d45911-7069-47cc-b420-25fb33d377df" providerId="ADAL" clId="{3D93FCA4-D245-6C43-AC5E-E82C835621F3}" dt="2021-11-17T13:20:59.986" v="44" actId="14100"/>
          <ac:picMkLst>
            <pc:docMk/>
            <pc:sldMk cId="2134115589" sldId="261"/>
            <ac:picMk id="8" creationId="{A369366C-1030-B942-B26D-21E1F2A0698C}"/>
          </ac:picMkLst>
        </pc:picChg>
        <pc:picChg chg="add mod ord">
          <ac:chgData name="Syed Gous Uddin (2110027)" userId="b6d45911-7069-47cc-b420-25fb33d377df" providerId="ADAL" clId="{3D93FCA4-D245-6C43-AC5E-E82C835621F3}" dt="2021-11-17T13:21:10.634" v="47" actId="14100"/>
          <ac:picMkLst>
            <pc:docMk/>
            <pc:sldMk cId="2134115589" sldId="261"/>
            <ac:picMk id="9" creationId="{4AA6D376-3577-4B49-9DD2-EC16F97200D8}"/>
          </ac:picMkLst>
        </pc:picChg>
      </pc:sldChg>
    </pc:docChg>
  </pc:docChgLst>
  <pc:docChgLst>
    <pc:chgData name="Syed Gous Uddin (2110027)" userId="b6d45911-7069-47cc-b420-25fb33d377df" providerId="ADAL" clId="{A28263C8-797B-428F-8B7F-CD98418DEEA0}"/>
    <pc:docChg chg="undo custSel addSld modSld sldOrd">
      <pc:chgData name="Syed Gous Uddin (2110027)" userId="b6d45911-7069-47cc-b420-25fb33d377df" providerId="ADAL" clId="{A28263C8-797B-428F-8B7F-CD98418DEEA0}" dt="2021-11-24T11:21:22.045" v="363"/>
      <pc:docMkLst>
        <pc:docMk/>
      </pc:docMkLst>
      <pc:sldChg chg="modSp mod">
        <pc:chgData name="Syed Gous Uddin (2110027)" userId="b6d45911-7069-47cc-b420-25fb33d377df" providerId="ADAL" clId="{A28263C8-797B-428F-8B7F-CD98418DEEA0}" dt="2021-11-24T10:45:00.488" v="73" actId="1076"/>
        <pc:sldMkLst>
          <pc:docMk/>
          <pc:sldMk cId="2521208495" sldId="257"/>
        </pc:sldMkLst>
        <pc:picChg chg="mod">
          <ac:chgData name="Syed Gous Uddin (2110027)" userId="b6d45911-7069-47cc-b420-25fb33d377df" providerId="ADAL" clId="{A28263C8-797B-428F-8B7F-CD98418DEEA0}" dt="2021-11-24T10:45:00.488" v="73" actId="1076"/>
          <ac:picMkLst>
            <pc:docMk/>
            <pc:sldMk cId="2521208495" sldId="257"/>
            <ac:picMk id="12" creationId="{AB035F82-F2A4-A44F-9106-42E751526889}"/>
          </ac:picMkLst>
        </pc:picChg>
      </pc:sldChg>
      <pc:sldChg chg="addSp delSp modSp mod setBg">
        <pc:chgData name="Syed Gous Uddin (2110027)" userId="b6d45911-7069-47cc-b420-25fb33d377df" providerId="ADAL" clId="{A28263C8-797B-428F-8B7F-CD98418DEEA0}" dt="2021-11-24T11:02:31.073" v="224" actId="20577"/>
        <pc:sldMkLst>
          <pc:docMk/>
          <pc:sldMk cId="4225122755" sldId="258"/>
        </pc:sldMkLst>
        <pc:spChg chg="mod">
          <ac:chgData name="Syed Gous Uddin (2110027)" userId="b6d45911-7069-47cc-b420-25fb33d377df" providerId="ADAL" clId="{A28263C8-797B-428F-8B7F-CD98418DEEA0}" dt="2021-11-24T11:02:18.225" v="221" actId="26606"/>
          <ac:spMkLst>
            <pc:docMk/>
            <pc:sldMk cId="4225122755" sldId="258"/>
            <ac:spMk id="2" creationId="{4F9D21AC-A600-464E-9F26-26EBBF02C26D}"/>
          </ac:spMkLst>
        </pc:spChg>
        <pc:spChg chg="add del">
          <ac:chgData name="Syed Gous Uddin (2110027)" userId="b6d45911-7069-47cc-b420-25fb33d377df" providerId="ADAL" clId="{A28263C8-797B-428F-8B7F-CD98418DEEA0}" dt="2021-11-24T10:44:13.669" v="60" actId="26606"/>
          <ac:spMkLst>
            <pc:docMk/>
            <pc:sldMk cId="4225122755" sldId="258"/>
            <ac:spMk id="11" creationId="{FB71362F-6305-42A2-8633-285CE3813B1A}"/>
          </ac:spMkLst>
        </pc:spChg>
        <pc:spChg chg="add del">
          <ac:chgData name="Syed Gous Uddin (2110027)" userId="b6d45911-7069-47cc-b420-25fb33d377df" providerId="ADAL" clId="{A28263C8-797B-428F-8B7F-CD98418DEEA0}" dt="2021-11-24T10:44:13.669" v="60" actId="26606"/>
          <ac:spMkLst>
            <pc:docMk/>
            <pc:sldMk cId="4225122755" sldId="258"/>
            <ac:spMk id="12" creationId="{611F50C1-F708-485D-B1A9-65873AB21768}"/>
          </ac:spMkLst>
        </pc:spChg>
        <pc:spChg chg="add del">
          <ac:chgData name="Syed Gous Uddin (2110027)" userId="b6d45911-7069-47cc-b420-25fb33d377df" providerId="ADAL" clId="{A28263C8-797B-428F-8B7F-CD98418DEEA0}" dt="2021-11-24T11:02:18.225" v="221" actId="26606"/>
          <ac:spMkLst>
            <pc:docMk/>
            <pc:sldMk cId="4225122755" sldId="258"/>
            <ac:spMk id="17" creationId="{FB71362F-6305-42A2-8633-285CE3813B1A}"/>
          </ac:spMkLst>
        </pc:spChg>
        <pc:spChg chg="add del">
          <ac:chgData name="Syed Gous Uddin (2110027)" userId="b6d45911-7069-47cc-b420-25fb33d377df" providerId="ADAL" clId="{A28263C8-797B-428F-8B7F-CD98418DEEA0}" dt="2021-11-24T11:02:18.225" v="221" actId="26606"/>
          <ac:spMkLst>
            <pc:docMk/>
            <pc:sldMk cId="4225122755" sldId="258"/>
            <ac:spMk id="19" creationId="{96033C54-130E-47B2-AED6-625156FBA730}"/>
          </ac:spMkLst>
        </pc:spChg>
        <pc:spChg chg="add del">
          <ac:chgData name="Syed Gous Uddin (2110027)" userId="b6d45911-7069-47cc-b420-25fb33d377df" providerId="ADAL" clId="{A28263C8-797B-428F-8B7F-CD98418DEEA0}" dt="2021-11-24T11:02:18.225" v="221" actId="26606"/>
          <ac:spMkLst>
            <pc:docMk/>
            <pc:sldMk cId="4225122755" sldId="258"/>
            <ac:spMk id="21" creationId="{A4242FE5-C72F-4A84-8716-823E31865754}"/>
          </ac:spMkLst>
        </pc:spChg>
        <pc:spChg chg="add del">
          <ac:chgData name="Syed Gous Uddin (2110027)" userId="b6d45911-7069-47cc-b420-25fb33d377df" providerId="ADAL" clId="{A28263C8-797B-428F-8B7F-CD98418DEEA0}" dt="2021-11-24T10:44:13.669" v="60" actId="26606"/>
          <ac:spMkLst>
            <pc:docMk/>
            <pc:sldMk cId="4225122755" sldId="258"/>
            <ac:spMk id="22" creationId="{43A3BFD8-1DCA-4E53-9E5F-9292C9BE377A}"/>
          </ac:spMkLst>
        </pc:spChg>
        <pc:spChg chg="add mod ord">
          <ac:chgData name="Syed Gous Uddin (2110027)" userId="b6d45911-7069-47cc-b420-25fb33d377df" providerId="ADAL" clId="{A28263C8-797B-428F-8B7F-CD98418DEEA0}" dt="2021-11-24T11:02:31.073" v="224" actId="20577"/>
          <ac:spMkLst>
            <pc:docMk/>
            <pc:sldMk cId="4225122755" sldId="258"/>
            <ac:spMk id="23" creationId="{D11D5B43-DA7E-498C-BC94-41772040F06B}"/>
          </ac:spMkLst>
        </pc:spChg>
        <pc:spChg chg="add del">
          <ac:chgData name="Syed Gous Uddin (2110027)" userId="b6d45911-7069-47cc-b420-25fb33d377df" providerId="ADAL" clId="{A28263C8-797B-428F-8B7F-CD98418DEEA0}" dt="2021-11-24T10:44:14.809" v="62" actId="26606"/>
          <ac:spMkLst>
            <pc:docMk/>
            <pc:sldMk cId="4225122755" sldId="258"/>
            <ac:spMk id="24" creationId="{FB71362F-6305-42A2-8633-285CE3813B1A}"/>
          </ac:spMkLst>
        </pc:spChg>
        <pc:spChg chg="add del">
          <ac:chgData name="Syed Gous Uddin (2110027)" userId="b6d45911-7069-47cc-b420-25fb33d377df" providerId="ADAL" clId="{A28263C8-797B-428F-8B7F-CD98418DEEA0}" dt="2021-11-24T10:44:14.809" v="62" actId="26606"/>
          <ac:spMkLst>
            <pc:docMk/>
            <pc:sldMk cId="4225122755" sldId="258"/>
            <ac:spMk id="25" creationId="{611F50C1-F708-485D-B1A9-65873AB21768}"/>
          </ac:spMkLst>
        </pc:spChg>
        <pc:spChg chg="add del">
          <ac:chgData name="Syed Gous Uddin (2110027)" userId="b6d45911-7069-47cc-b420-25fb33d377df" providerId="ADAL" clId="{A28263C8-797B-428F-8B7F-CD98418DEEA0}" dt="2021-11-24T10:44:14.809" v="62" actId="26606"/>
          <ac:spMkLst>
            <pc:docMk/>
            <pc:sldMk cId="4225122755" sldId="258"/>
            <ac:spMk id="27" creationId="{7DDF717E-1596-4763-8083-7EDE48E716EE}"/>
          </ac:spMkLst>
        </pc:spChg>
        <pc:spChg chg="add del">
          <ac:chgData name="Syed Gous Uddin (2110027)" userId="b6d45911-7069-47cc-b420-25fb33d377df" providerId="ADAL" clId="{A28263C8-797B-428F-8B7F-CD98418DEEA0}" dt="2021-11-24T11:02:18.225" v="221" actId="26606"/>
          <ac:spMkLst>
            <pc:docMk/>
            <pc:sldMk cId="4225122755" sldId="258"/>
            <ac:spMk id="29" creationId="{18CB9ED3-F084-4F4D-A18E-3FEB1520129E}"/>
          </ac:spMkLst>
        </pc:spChg>
        <pc:spChg chg="add del">
          <ac:chgData name="Syed Gous Uddin (2110027)" userId="b6d45911-7069-47cc-b420-25fb33d377df" providerId="ADAL" clId="{A28263C8-797B-428F-8B7F-CD98418DEEA0}" dt="2021-11-24T10:44:32.929" v="64" actId="26606"/>
          <ac:spMkLst>
            <pc:docMk/>
            <pc:sldMk cId="4225122755" sldId="258"/>
            <ac:spMk id="30" creationId="{9E3F288E-C14C-45CE-BE39-C7483ADD12FB}"/>
          </ac:spMkLst>
        </pc:spChg>
        <pc:spChg chg="add del">
          <ac:chgData name="Syed Gous Uddin (2110027)" userId="b6d45911-7069-47cc-b420-25fb33d377df" providerId="ADAL" clId="{A28263C8-797B-428F-8B7F-CD98418DEEA0}" dt="2021-11-24T10:44:32.929" v="64" actId="26606"/>
          <ac:spMkLst>
            <pc:docMk/>
            <pc:sldMk cId="4225122755" sldId="258"/>
            <ac:spMk id="31" creationId="{FB71362F-6305-42A2-8633-285CE3813B1A}"/>
          </ac:spMkLst>
        </pc:spChg>
        <pc:spChg chg="add del">
          <ac:chgData name="Syed Gous Uddin (2110027)" userId="b6d45911-7069-47cc-b420-25fb33d377df" providerId="ADAL" clId="{A28263C8-797B-428F-8B7F-CD98418DEEA0}" dt="2021-11-24T10:44:32.929" v="64" actId="26606"/>
          <ac:spMkLst>
            <pc:docMk/>
            <pc:sldMk cId="4225122755" sldId="258"/>
            <ac:spMk id="32" creationId="{6AA8E8A0-6BE2-4FDF-8381-2CC923F227EB}"/>
          </ac:spMkLst>
        </pc:spChg>
        <pc:spChg chg="add del">
          <ac:chgData name="Syed Gous Uddin (2110027)" userId="b6d45911-7069-47cc-b420-25fb33d377df" providerId="ADAL" clId="{A28263C8-797B-428F-8B7F-CD98418DEEA0}" dt="2021-11-24T10:44:32.929" v="64" actId="26606"/>
          <ac:spMkLst>
            <pc:docMk/>
            <pc:sldMk cId="4225122755" sldId="258"/>
            <ac:spMk id="33" creationId="{611F50C1-F708-485D-B1A9-65873AB21768}"/>
          </ac:spMkLst>
        </pc:spChg>
        <pc:spChg chg="add del">
          <ac:chgData name="Syed Gous Uddin (2110027)" userId="b6d45911-7069-47cc-b420-25fb33d377df" providerId="ADAL" clId="{A28263C8-797B-428F-8B7F-CD98418DEEA0}" dt="2021-11-24T10:44:32.929" v="64" actId="26606"/>
          <ac:spMkLst>
            <pc:docMk/>
            <pc:sldMk cId="4225122755" sldId="258"/>
            <ac:spMk id="35" creationId="{688D9C64-D69C-4A88-B9B4-CC9F73B87B0F}"/>
          </ac:spMkLst>
        </pc:spChg>
        <pc:spChg chg="add del">
          <ac:chgData name="Syed Gous Uddin (2110027)" userId="b6d45911-7069-47cc-b420-25fb33d377df" providerId="ADAL" clId="{A28263C8-797B-428F-8B7F-CD98418DEEA0}" dt="2021-11-24T10:44:32.929" v="64" actId="26606"/>
          <ac:spMkLst>
            <pc:docMk/>
            <pc:sldMk cId="4225122755" sldId="258"/>
            <ac:spMk id="37" creationId="{5D968A1C-4E90-4F6B-9386-085A31116CAA}"/>
          </ac:spMkLst>
        </pc:spChg>
        <pc:spChg chg="add del">
          <ac:chgData name="Syed Gous Uddin (2110027)" userId="b6d45911-7069-47cc-b420-25fb33d377df" providerId="ADAL" clId="{A28263C8-797B-428F-8B7F-CD98418DEEA0}" dt="2021-11-24T10:44:32.929" v="64" actId="26606"/>
          <ac:spMkLst>
            <pc:docMk/>
            <pc:sldMk cId="4225122755" sldId="258"/>
            <ac:spMk id="38" creationId="{68ABB12E-0D1A-4F10-AA4B-CE495297C22D}"/>
          </ac:spMkLst>
        </pc:spChg>
        <pc:spChg chg="add del">
          <ac:chgData name="Syed Gous Uddin (2110027)" userId="b6d45911-7069-47cc-b420-25fb33d377df" providerId="ADAL" clId="{A28263C8-797B-428F-8B7F-CD98418DEEA0}" dt="2021-11-24T10:44:32.929" v="64" actId="26606"/>
          <ac:spMkLst>
            <pc:docMk/>
            <pc:sldMk cId="4225122755" sldId="258"/>
            <ac:spMk id="39" creationId="{502C0F6D-DDEA-45CC-9F12-EB5C475D536E}"/>
          </ac:spMkLst>
        </pc:spChg>
        <pc:spChg chg="add del">
          <ac:chgData name="Syed Gous Uddin (2110027)" userId="b6d45911-7069-47cc-b420-25fb33d377df" providerId="ADAL" clId="{A28263C8-797B-428F-8B7F-CD98418DEEA0}" dt="2021-11-24T11:02:18.225" v="221" actId="26606"/>
          <ac:spMkLst>
            <pc:docMk/>
            <pc:sldMk cId="4225122755" sldId="258"/>
            <ac:spMk id="40" creationId="{39222938-EAF8-4DE0-8FA0-31B5109FCE54}"/>
          </ac:spMkLst>
        </pc:spChg>
        <pc:spChg chg="add del">
          <ac:chgData name="Syed Gous Uddin (2110027)" userId="b6d45911-7069-47cc-b420-25fb33d377df" providerId="ADAL" clId="{A28263C8-797B-428F-8B7F-CD98418DEEA0}" dt="2021-11-24T10:44:59.181" v="70" actId="26606"/>
          <ac:spMkLst>
            <pc:docMk/>
            <pc:sldMk cId="4225122755" sldId="258"/>
            <ac:spMk id="41" creationId="{FB71362F-6305-42A2-8633-285CE3813B1A}"/>
          </ac:spMkLst>
        </pc:spChg>
        <pc:spChg chg="add del">
          <ac:chgData name="Syed Gous Uddin (2110027)" userId="b6d45911-7069-47cc-b420-25fb33d377df" providerId="ADAL" clId="{A28263C8-797B-428F-8B7F-CD98418DEEA0}" dt="2021-11-24T10:44:59.181" v="70" actId="26606"/>
          <ac:spMkLst>
            <pc:docMk/>
            <pc:sldMk cId="4225122755" sldId="258"/>
            <ac:spMk id="42" creationId="{611F50C1-F708-485D-B1A9-65873AB21768}"/>
          </ac:spMkLst>
        </pc:spChg>
        <pc:spChg chg="add del">
          <ac:chgData name="Syed Gous Uddin (2110027)" userId="b6d45911-7069-47cc-b420-25fb33d377df" providerId="ADAL" clId="{A28263C8-797B-428F-8B7F-CD98418DEEA0}" dt="2021-11-24T10:44:59.181" v="70" actId="26606"/>
          <ac:spMkLst>
            <pc:docMk/>
            <pc:sldMk cId="4225122755" sldId="258"/>
            <ac:spMk id="45" creationId="{43A3BFD8-1DCA-4E53-9E5F-9292C9BE377A}"/>
          </ac:spMkLst>
        </pc:spChg>
        <pc:spChg chg="add del">
          <ac:chgData name="Syed Gous Uddin (2110027)" userId="b6d45911-7069-47cc-b420-25fb33d377df" providerId="ADAL" clId="{A28263C8-797B-428F-8B7F-CD98418DEEA0}" dt="2021-11-24T11:02:18.225" v="221" actId="26606"/>
          <ac:spMkLst>
            <pc:docMk/>
            <pc:sldMk cId="4225122755" sldId="258"/>
            <ac:spMk id="46" creationId="{B33B1F50-587A-4270-941C-3D03C3891513}"/>
          </ac:spMkLst>
        </pc:spChg>
        <pc:spChg chg="add del">
          <ac:chgData name="Syed Gous Uddin (2110027)" userId="b6d45911-7069-47cc-b420-25fb33d377df" providerId="ADAL" clId="{A28263C8-797B-428F-8B7F-CD98418DEEA0}" dt="2021-11-24T11:02:18.225" v="221" actId="26606"/>
          <ac:spMkLst>
            <pc:docMk/>
            <pc:sldMk cId="4225122755" sldId="258"/>
            <ac:spMk id="47" creationId="{62310D42-418C-4ACE-BF95-D8FA7E02C434}"/>
          </ac:spMkLst>
        </pc:spChg>
        <pc:spChg chg="add del">
          <ac:chgData name="Syed Gous Uddin (2110027)" userId="b6d45911-7069-47cc-b420-25fb33d377df" providerId="ADAL" clId="{A28263C8-797B-428F-8B7F-CD98418DEEA0}" dt="2021-11-24T11:02:18.225" v="221" actId="26606"/>
          <ac:spMkLst>
            <pc:docMk/>
            <pc:sldMk cId="4225122755" sldId="258"/>
            <ac:spMk id="48" creationId="{75ABCF05-8734-4C35-8112-28A5AC3F96FA}"/>
          </ac:spMkLst>
        </pc:spChg>
        <pc:spChg chg="add">
          <ac:chgData name="Syed Gous Uddin (2110027)" userId="b6d45911-7069-47cc-b420-25fb33d377df" providerId="ADAL" clId="{A28263C8-797B-428F-8B7F-CD98418DEEA0}" dt="2021-11-24T11:02:18.225" v="221" actId="26606"/>
          <ac:spMkLst>
            <pc:docMk/>
            <pc:sldMk cId="4225122755" sldId="258"/>
            <ac:spMk id="53" creationId="{AB221CDE-5758-4F8A-8E5E-597B1D5AC75E}"/>
          </ac:spMkLst>
        </pc:spChg>
        <pc:spChg chg="add">
          <ac:chgData name="Syed Gous Uddin (2110027)" userId="b6d45911-7069-47cc-b420-25fb33d377df" providerId="ADAL" clId="{A28263C8-797B-428F-8B7F-CD98418DEEA0}" dt="2021-11-24T11:02:18.225" v="221" actId="26606"/>
          <ac:spMkLst>
            <pc:docMk/>
            <pc:sldMk cId="4225122755" sldId="258"/>
            <ac:spMk id="55" creationId="{69F6ED3D-BEC9-433A-B753-609FD3F3B1D1}"/>
          </ac:spMkLst>
        </pc:spChg>
        <pc:spChg chg="add">
          <ac:chgData name="Syed Gous Uddin (2110027)" userId="b6d45911-7069-47cc-b420-25fb33d377df" providerId="ADAL" clId="{A28263C8-797B-428F-8B7F-CD98418DEEA0}" dt="2021-11-24T11:02:18.225" v="221" actId="26606"/>
          <ac:spMkLst>
            <pc:docMk/>
            <pc:sldMk cId="4225122755" sldId="258"/>
            <ac:spMk id="57" creationId="{6BB3B575-5DE0-4222-BFD0-3EF1834220C5}"/>
          </ac:spMkLst>
        </pc:spChg>
        <pc:spChg chg="add">
          <ac:chgData name="Syed Gous Uddin (2110027)" userId="b6d45911-7069-47cc-b420-25fb33d377df" providerId="ADAL" clId="{A28263C8-797B-428F-8B7F-CD98418DEEA0}" dt="2021-11-24T11:02:18.225" v="221" actId="26606"/>
          <ac:spMkLst>
            <pc:docMk/>
            <pc:sldMk cId="4225122755" sldId="258"/>
            <ac:spMk id="59" creationId="{C415A303-9056-4604-A81B-16C7F329A0BE}"/>
          </ac:spMkLst>
        </pc:spChg>
        <pc:picChg chg="mod ord">
          <ac:chgData name="Syed Gous Uddin (2110027)" userId="b6d45911-7069-47cc-b420-25fb33d377df" providerId="ADAL" clId="{A28263C8-797B-428F-8B7F-CD98418DEEA0}" dt="2021-11-24T11:02:18.225" v="221" actId="26606"/>
          <ac:picMkLst>
            <pc:docMk/>
            <pc:sldMk cId="4225122755" sldId="258"/>
            <ac:picMk id="8" creationId="{07C8CF14-EF0C-FD48-953A-742E54042DC8}"/>
          </ac:picMkLst>
        </pc:picChg>
        <pc:picChg chg="mod ord">
          <ac:chgData name="Syed Gous Uddin (2110027)" userId="b6d45911-7069-47cc-b420-25fb33d377df" providerId="ADAL" clId="{A28263C8-797B-428F-8B7F-CD98418DEEA0}" dt="2021-11-24T11:02:18.225" v="221" actId="26606"/>
          <ac:picMkLst>
            <pc:docMk/>
            <pc:sldMk cId="4225122755" sldId="258"/>
            <ac:picMk id="9" creationId="{32718C18-2D61-C142-BE82-11182A931B31}"/>
          </ac:picMkLst>
        </pc:picChg>
        <pc:cxnChg chg="add del">
          <ac:chgData name="Syed Gous Uddin (2110027)" userId="b6d45911-7069-47cc-b420-25fb33d377df" providerId="ADAL" clId="{A28263C8-797B-428F-8B7F-CD98418DEEA0}" dt="2021-11-24T10:44:13.669" v="60" actId="26606"/>
          <ac:cxnSpMkLst>
            <pc:docMk/>
            <pc:sldMk cId="4225122755" sldId="258"/>
            <ac:cxnSpMk id="13" creationId="{BAF7F52A-561E-4CE4-A251-1565CF80F23D}"/>
          </ac:cxnSpMkLst>
        </pc:cxnChg>
        <pc:cxnChg chg="add del">
          <ac:chgData name="Syed Gous Uddin (2110027)" userId="b6d45911-7069-47cc-b420-25fb33d377df" providerId="ADAL" clId="{A28263C8-797B-428F-8B7F-CD98418DEEA0}" dt="2021-11-24T10:44:13.669" v="60" actId="26606"/>
          <ac:cxnSpMkLst>
            <pc:docMk/>
            <pc:sldMk cId="4225122755" sldId="258"/>
            <ac:cxnSpMk id="15" creationId="{4B67E998-E312-45A7-A84D-81D9342085FC}"/>
          </ac:cxnSpMkLst>
        </pc:cxnChg>
        <pc:cxnChg chg="add del">
          <ac:chgData name="Syed Gous Uddin (2110027)" userId="b6d45911-7069-47cc-b420-25fb33d377df" providerId="ADAL" clId="{A28263C8-797B-428F-8B7F-CD98418DEEA0}" dt="2021-11-24T10:44:14.809" v="62" actId="26606"/>
          <ac:cxnSpMkLst>
            <pc:docMk/>
            <pc:sldMk cId="4225122755" sldId="258"/>
            <ac:cxnSpMk id="26" creationId="{BAF7F52A-561E-4CE4-A251-1565CF80F23D}"/>
          </ac:cxnSpMkLst>
        </pc:cxnChg>
        <pc:cxnChg chg="add del">
          <ac:chgData name="Syed Gous Uddin (2110027)" userId="b6d45911-7069-47cc-b420-25fb33d377df" providerId="ADAL" clId="{A28263C8-797B-428F-8B7F-CD98418DEEA0}" dt="2021-11-24T10:44:14.809" v="62" actId="26606"/>
          <ac:cxnSpMkLst>
            <pc:docMk/>
            <pc:sldMk cId="4225122755" sldId="258"/>
            <ac:cxnSpMk id="28" creationId="{E516E5FD-1641-417A-B344-1BB57281DCFF}"/>
          </ac:cxnSpMkLst>
        </pc:cxnChg>
        <pc:cxnChg chg="add del">
          <ac:chgData name="Syed Gous Uddin (2110027)" userId="b6d45911-7069-47cc-b420-25fb33d377df" providerId="ADAL" clId="{A28263C8-797B-428F-8B7F-CD98418DEEA0}" dt="2021-11-24T10:44:32.929" v="64" actId="26606"/>
          <ac:cxnSpMkLst>
            <pc:docMk/>
            <pc:sldMk cId="4225122755" sldId="258"/>
            <ac:cxnSpMk id="34" creationId="{BAF7F52A-561E-4CE4-A251-1565CF80F23D}"/>
          </ac:cxnSpMkLst>
        </pc:cxnChg>
        <pc:cxnChg chg="add del">
          <ac:chgData name="Syed Gous Uddin (2110027)" userId="b6d45911-7069-47cc-b420-25fb33d377df" providerId="ADAL" clId="{A28263C8-797B-428F-8B7F-CD98418DEEA0}" dt="2021-11-24T10:44:32.929" v="64" actId="26606"/>
          <ac:cxnSpMkLst>
            <pc:docMk/>
            <pc:sldMk cId="4225122755" sldId="258"/>
            <ac:cxnSpMk id="36" creationId="{69F5D122-D36F-4D6D-9C73-84DA7782631A}"/>
          </ac:cxnSpMkLst>
        </pc:cxnChg>
        <pc:cxnChg chg="add del">
          <ac:chgData name="Syed Gous Uddin (2110027)" userId="b6d45911-7069-47cc-b420-25fb33d377df" providerId="ADAL" clId="{A28263C8-797B-428F-8B7F-CD98418DEEA0}" dt="2021-11-24T10:44:59.181" v="70" actId="26606"/>
          <ac:cxnSpMkLst>
            <pc:docMk/>
            <pc:sldMk cId="4225122755" sldId="258"/>
            <ac:cxnSpMk id="43" creationId="{BAF7F52A-561E-4CE4-A251-1565CF80F23D}"/>
          </ac:cxnSpMkLst>
        </pc:cxnChg>
        <pc:cxnChg chg="add del">
          <ac:chgData name="Syed Gous Uddin (2110027)" userId="b6d45911-7069-47cc-b420-25fb33d377df" providerId="ADAL" clId="{A28263C8-797B-428F-8B7F-CD98418DEEA0}" dt="2021-11-24T10:44:59.181" v="70" actId="26606"/>
          <ac:cxnSpMkLst>
            <pc:docMk/>
            <pc:sldMk cId="4225122755" sldId="258"/>
            <ac:cxnSpMk id="44" creationId="{4B67E998-E312-45A7-A84D-81D9342085FC}"/>
          </ac:cxnSpMkLst>
        </pc:cxnChg>
      </pc:sldChg>
      <pc:sldChg chg="addSp delSp modSp mod setBg">
        <pc:chgData name="Syed Gous Uddin (2110027)" userId="b6d45911-7069-47cc-b420-25fb33d377df" providerId="ADAL" clId="{A28263C8-797B-428F-8B7F-CD98418DEEA0}" dt="2021-11-24T10:45:30.669" v="83" actId="26606"/>
        <pc:sldMkLst>
          <pc:docMk/>
          <pc:sldMk cId="1168937744" sldId="259"/>
        </pc:sldMkLst>
        <pc:spChg chg="mod">
          <ac:chgData name="Syed Gous Uddin (2110027)" userId="b6d45911-7069-47cc-b420-25fb33d377df" providerId="ADAL" clId="{A28263C8-797B-428F-8B7F-CD98418DEEA0}" dt="2021-11-24T10:45:30.669" v="83" actId="26606"/>
          <ac:spMkLst>
            <pc:docMk/>
            <pc:sldMk cId="1168937744" sldId="259"/>
            <ac:spMk id="2" creationId="{86D54836-AF9F-3141-95BB-735559B536CC}"/>
          </ac:spMkLst>
        </pc:spChg>
        <pc:spChg chg="add mod">
          <ac:chgData name="Syed Gous Uddin (2110027)" userId="b6d45911-7069-47cc-b420-25fb33d377df" providerId="ADAL" clId="{A28263C8-797B-428F-8B7F-CD98418DEEA0}" dt="2021-11-24T10:45:06.240" v="82" actId="255"/>
          <ac:spMkLst>
            <pc:docMk/>
            <pc:sldMk cId="1168937744" sldId="259"/>
            <ac:spMk id="3" creationId="{A7B780F6-A9C4-4DB8-831D-B72FF16A7E4E}"/>
          </ac:spMkLst>
        </pc:spChg>
        <pc:spChg chg="add del">
          <ac:chgData name="Syed Gous Uddin (2110027)" userId="b6d45911-7069-47cc-b420-25fb33d377df" providerId="ADAL" clId="{A28263C8-797B-428F-8B7F-CD98418DEEA0}" dt="2021-11-24T10:43:05.137" v="34" actId="26606"/>
          <ac:spMkLst>
            <pc:docMk/>
            <pc:sldMk cId="1168937744" sldId="259"/>
            <ac:spMk id="11" creationId="{FB71362F-6305-42A2-8633-285CE3813B1A}"/>
          </ac:spMkLst>
        </pc:spChg>
        <pc:spChg chg="add del">
          <ac:chgData name="Syed Gous Uddin (2110027)" userId="b6d45911-7069-47cc-b420-25fb33d377df" providerId="ADAL" clId="{A28263C8-797B-428F-8B7F-CD98418DEEA0}" dt="2021-11-24T10:43:05.137" v="34" actId="26606"/>
          <ac:spMkLst>
            <pc:docMk/>
            <pc:sldMk cId="1168937744" sldId="259"/>
            <ac:spMk id="12" creationId="{611F50C1-F708-485D-B1A9-65873AB21768}"/>
          </ac:spMkLst>
        </pc:spChg>
        <pc:spChg chg="add">
          <ac:chgData name="Syed Gous Uddin (2110027)" userId="b6d45911-7069-47cc-b420-25fb33d377df" providerId="ADAL" clId="{A28263C8-797B-428F-8B7F-CD98418DEEA0}" dt="2021-11-24T10:45:30.669" v="83" actId="26606"/>
          <ac:spMkLst>
            <pc:docMk/>
            <pc:sldMk cId="1168937744" sldId="259"/>
            <ac:spMk id="15" creationId="{FB71362F-6305-42A2-8633-285CE3813B1A}"/>
          </ac:spMkLst>
        </pc:spChg>
        <pc:spChg chg="add">
          <ac:chgData name="Syed Gous Uddin (2110027)" userId="b6d45911-7069-47cc-b420-25fb33d377df" providerId="ADAL" clId="{A28263C8-797B-428F-8B7F-CD98418DEEA0}" dt="2021-11-24T10:45:30.669" v="83" actId="26606"/>
          <ac:spMkLst>
            <pc:docMk/>
            <pc:sldMk cId="1168937744" sldId="259"/>
            <ac:spMk id="17" creationId="{611F50C1-F708-485D-B1A9-65873AB21768}"/>
          </ac:spMkLst>
        </pc:spChg>
        <pc:spChg chg="add del">
          <ac:chgData name="Syed Gous Uddin (2110027)" userId="b6d45911-7069-47cc-b420-25fb33d377df" providerId="ADAL" clId="{A28263C8-797B-428F-8B7F-CD98418DEEA0}" dt="2021-11-24T10:43:05.137" v="34" actId="26606"/>
          <ac:spMkLst>
            <pc:docMk/>
            <pc:sldMk cId="1168937744" sldId="259"/>
            <ac:spMk id="22" creationId="{43A3BFD8-1DCA-4E53-9E5F-9292C9BE377A}"/>
          </ac:spMkLst>
        </pc:spChg>
        <pc:spChg chg="add">
          <ac:chgData name="Syed Gous Uddin (2110027)" userId="b6d45911-7069-47cc-b420-25fb33d377df" providerId="ADAL" clId="{A28263C8-797B-428F-8B7F-CD98418DEEA0}" dt="2021-11-24T10:45:30.669" v="83" actId="26606"/>
          <ac:spMkLst>
            <pc:docMk/>
            <pc:sldMk cId="1168937744" sldId="259"/>
            <ac:spMk id="23" creationId="{43A3BFD8-1DCA-4E53-9E5F-9292C9BE377A}"/>
          </ac:spMkLst>
        </pc:spChg>
        <pc:spChg chg="add del">
          <ac:chgData name="Syed Gous Uddin (2110027)" userId="b6d45911-7069-47cc-b420-25fb33d377df" providerId="ADAL" clId="{A28263C8-797B-428F-8B7F-CD98418DEEA0}" dt="2021-11-24T10:43:08.634" v="36" actId="26606"/>
          <ac:spMkLst>
            <pc:docMk/>
            <pc:sldMk cId="1168937744" sldId="259"/>
            <ac:spMk id="24" creationId="{5D968A1C-4E90-4F6B-9386-085A31116CAA}"/>
          </ac:spMkLst>
        </pc:spChg>
        <pc:spChg chg="add del">
          <ac:chgData name="Syed Gous Uddin (2110027)" userId="b6d45911-7069-47cc-b420-25fb33d377df" providerId="ADAL" clId="{A28263C8-797B-428F-8B7F-CD98418DEEA0}" dt="2021-11-24T10:43:08.634" v="36" actId="26606"/>
          <ac:spMkLst>
            <pc:docMk/>
            <pc:sldMk cId="1168937744" sldId="259"/>
            <ac:spMk id="25" creationId="{FB71362F-6305-42A2-8633-285CE3813B1A}"/>
          </ac:spMkLst>
        </pc:spChg>
        <pc:spChg chg="add del">
          <ac:chgData name="Syed Gous Uddin (2110027)" userId="b6d45911-7069-47cc-b420-25fb33d377df" providerId="ADAL" clId="{A28263C8-797B-428F-8B7F-CD98418DEEA0}" dt="2021-11-24T10:43:08.634" v="36" actId="26606"/>
          <ac:spMkLst>
            <pc:docMk/>
            <pc:sldMk cId="1168937744" sldId="259"/>
            <ac:spMk id="26" creationId="{68ABB12E-0D1A-4F10-AA4B-CE495297C22D}"/>
          </ac:spMkLst>
        </pc:spChg>
        <pc:spChg chg="add del">
          <ac:chgData name="Syed Gous Uddin (2110027)" userId="b6d45911-7069-47cc-b420-25fb33d377df" providerId="ADAL" clId="{A28263C8-797B-428F-8B7F-CD98418DEEA0}" dt="2021-11-24T10:43:08.634" v="36" actId="26606"/>
          <ac:spMkLst>
            <pc:docMk/>
            <pc:sldMk cId="1168937744" sldId="259"/>
            <ac:spMk id="27" creationId="{611F50C1-F708-485D-B1A9-65873AB21768}"/>
          </ac:spMkLst>
        </pc:spChg>
        <pc:spChg chg="add del">
          <ac:chgData name="Syed Gous Uddin (2110027)" userId="b6d45911-7069-47cc-b420-25fb33d377df" providerId="ADAL" clId="{A28263C8-797B-428F-8B7F-CD98418DEEA0}" dt="2021-11-24T10:43:08.634" v="36" actId="26606"/>
          <ac:spMkLst>
            <pc:docMk/>
            <pc:sldMk cId="1168937744" sldId="259"/>
            <ac:spMk id="28" creationId="{502C0F6D-DDEA-45CC-9F12-EB5C475D536E}"/>
          </ac:spMkLst>
        </pc:spChg>
        <pc:spChg chg="add del">
          <ac:chgData name="Syed Gous Uddin (2110027)" userId="b6d45911-7069-47cc-b420-25fb33d377df" providerId="ADAL" clId="{A28263C8-797B-428F-8B7F-CD98418DEEA0}" dt="2021-11-24T10:43:08.634" v="36" actId="26606"/>
          <ac:spMkLst>
            <pc:docMk/>
            <pc:sldMk cId="1168937744" sldId="259"/>
            <ac:spMk id="30" creationId="{9E3F288E-C14C-45CE-BE39-C7483ADD12FB}"/>
          </ac:spMkLst>
        </pc:spChg>
        <pc:spChg chg="add del">
          <ac:chgData name="Syed Gous Uddin (2110027)" userId="b6d45911-7069-47cc-b420-25fb33d377df" providerId="ADAL" clId="{A28263C8-797B-428F-8B7F-CD98418DEEA0}" dt="2021-11-24T10:43:08.634" v="36" actId="26606"/>
          <ac:spMkLst>
            <pc:docMk/>
            <pc:sldMk cId="1168937744" sldId="259"/>
            <ac:spMk id="31" creationId="{688D9C64-D69C-4A88-B9B4-CC9F73B87B0F}"/>
          </ac:spMkLst>
        </pc:spChg>
        <pc:spChg chg="add del">
          <ac:chgData name="Syed Gous Uddin (2110027)" userId="b6d45911-7069-47cc-b420-25fb33d377df" providerId="ADAL" clId="{A28263C8-797B-428F-8B7F-CD98418DEEA0}" dt="2021-11-24T10:43:08.634" v="36" actId="26606"/>
          <ac:spMkLst>
            <pc:docMk/>
            <pc:sldMk cId="1168937744" sldId="259"/>
            <ac:spMk id="32" creationId="{6AA8E8A0-6BE2-4FDF-8381-2CC923F227EB}"/>
          </ac:spMkLst>
        </pc:spChg>
        <pc:spChg chg="add del">
          <ac:chgData name="Syed Gous Uddin (2110027)" userId="b6d45911-7069-47cc-b420-25fb33d377df" providerId="ADAL" clId="{A28263C8-797B-428F-8B7F-CD98418DEEA0}" dt="2021-11-24T10:43:20.901" v="38" actId="26606"/>
          <ac:spMkLst>
            <pc:docMk/>
            <pc:sldMk cId="1168937744" sldId="259"/>
            <ac:spMk id="35" creationId="{AB221CDE-5758-4F8A-8E5E-597B1D5AC75E}"/>
          </ac:spMkLst>
        </pc:spChg>
        <pc:spChg chg="add del">
          <ac:chgData name="Syed Gous Uddin (2110027)" userId="b6d45911-7069-47cc-b420-25fb33d377df" providerId="ADAL" clId="{A28263C8-797B-428F-8B7F-CD98418DEEA0}" dt="2021-11-24T10:43:20.901" v="38" actId="26606"/>
          <ac:spMkLst>
            <pc:docMk/>
            <pc:sldMk cId="1168937744" sldId="259"/>
            <ac:spMk id="36" creationId="{F5E52E17-DE31-4BC9-9409-C84E25C68A6E}"/>
          </ac:spMkLst>
        </pc:spChg>
        <pc:spChg chg="add del">
          <ac:chgData name="Syed Gous Uddin (2110027)" userId="b6d45911-7069-47cc-b420-25fb33d377df" providerId="ADAL" clId="{A28263C8-797B-428F-8B7F-CD98418DEEA0}" dt="2021-11-24T10:43:20.901" v="38" actId="26606"/>
          <ac:spMkLst>
            <pc:docMk/>
            <pc:sldMk cId="1168937744" sldId="259"/>
            <ac:spMk id="37" creationId="{9CCE7D60-361C-425C-BBC0-DE906C069D06}"/>
          </ac:spMkLst>
        </pc:spChg>
        <pc:spChg chg="add del">
          <ac:chgData name="Syed Gous Uddin (2110027)" userId="b6d45911-7069-47cc-b420-25fb33d377df" providerId="ADAL" clId="{A28263C8-797B-428F-8B7F-CD98418DEEA0}" dt="2021-11-24T10:43:20.901" v="38" actId="26606"/>
          <ac:spMkLst>
            <pc:docMk/>
            <pc:sldMk cId="1168937744" sldId="259"/>
            <ac:spMk id="38" creationId="{F83F538E-BD48-4175-B531-31BEB1C57DC4}"/>
          </ac:spMkLst>
        </pc:spChg>
        <pc:spChg chg="add del">
          <ac:chgData name="Syed Gous Uddin (2110027)" userId="b6d45911-7069-47cc-b420-25fb33d377df" providerId="ADAL" clId="{A28263C8-797B-428F-8B7F-CD98418DEEA0}" dt="2021-11-24T10:43:20.901" v="38" actId="26606"/>
          <ac:spMkLst>
            <pc:docMk/>
            <pc:sldMk cId="1168937744" sldId="259"/>
            <ac:spMk id="39" creationId="{9949C924-08A6-4943-B187-C00F3E69AEE4}"/>
          </ac:spMkLst>
        </pc:spChg>
        <pc:spChg chg="add del">
          <ac:chgData name="Syed Gous Uddin (2110027)" userId="b6d45911-7069-47cc-b420-25fb33d377df" providerId="ADAL" clId="{A28263C8-797B-428F-8B7F-CD98418DEEA0}" dt="2021-11-24T10:43:23.609" v="40" actId="26606"/>
          <ac:spMkLst>
            <pc:docMk/>
            <pc:sldMk cId="1168937744" sldId="259"/>
            <ac:spMk id="41" creationId="{FB71362F-6305-42A2-8633-285CE3813B1A}"/>
          </ac:spMkLst>
        </pc:spChg>
        <pc:spChg chg="add del">
          <ac:chgData name="Syed Gous Uddin (2110027)" userId="b6d45911-7069-47cc-b420-25fb33d377df" providerId="ADAL" clId="{A28263C8-797B-428F-8B7F-CD98418DEEA0}" dt="2021-11-24T10:43:23.609" v="40" actId="26606"/>
          <ac:spMkLst>
            <pc:docMk/>
            <pc:sldMk cId="1168937744" sldId="259"/>
            <ac:spMk id="42" creationId="{611F50C1-F708-485D-B1A9-65873AB21768}"/>
          </ac:spMkLst>
        </pc:spChg>
        <pc:spChg chg="add del">
          <ac:chgData name="Syed Gous Uddin (2110027)" userId="b6d45911-7069-47cc-b420-25fb33d377df" providerId="ADAL" clId="{A28263C8-797B-428F-8B7F-CD98418DEEA0}" dt="2021-11-24T10:43:23.609" v="40" actId="26606"/>
          <ac:spMkLst>
            <pc:docMk/>
            <pc:sldMk cId="1168937744" sldId="259"/>
            <ac:spMk id="44" creationId="{688D9C64-D69C-4A88-B9B4-CC9F73B87B0F}"/>
          </ac:spMkLst>
        </pc:spChg>
        <pc:spChg chg="add del">
          <ac:chgData name="Syed Gous Uddin (2110027)" userId="b6d45911-7069-47cc-b420-25fb33d377df" providerId="ADAL" clId="{A28263C8-797B-428F-8B7F-CD98418DEEA0}" dt="2021-11-24T10:43:23.609" v="40" actId="26606"/>
          <ac:spMkLst>
            <pc:docMk/>
            <pc:sldMk cId="1168937744" sldId="259"/>
            <ac:spMk id="46" creationId="{5D968A1C-4E90-4F6B-9386-085A31116CAA}"/>
          </ac:spMkLst>
        </pc:spChg>
        <pc:spChg chg="add del">
          <ac:chgData name="Syed Gous Uddin (2110027)" userId="b6d45911-7069-47cc-b420-25fb33d377df" providerId="ADAL" clId="{A28263C8-797B-428F-8B7F-CD98418DEEA0}" dt="2021-11-24T10:43:23.609" v="40" actId="26606"/>
          <ac:spMkLst>
            <pc:docMk/>
            <pc:sldMk cId="1168937744" sldId="259"/>
            <ac:spMk id="47" creationId="{68ABB12E-0D1A-4F10-AA4B-CE495297C22D}"/>
          </ac:spMkLst>
        </pc:spChg>
        <pc:spChg chg="add del">
          <ac:chgData name="Syed Gous Uddin (2110027)" userId="b6d45911-7069-47cc-b420-25fb33d377df" providerId="ADAL" clId="{A28263C8-797B-428F-8B7F-CD98418DEEA0}" dt="2021-11-24T10:43:23.609" v="40" actId="26606"/>
          <ac:spMkLst>
            <pc:docMk/>
            <pc:sldMk cId="1168937744" sldId="259"/>
            <ac:spMk id="48" creationId="{502C0F6D-DDEA-45CC-9F12-EB5C475D536E}"/>
          </ac:spMkLst>
        </pc:spChg>
        <pc:spChg chg="add del">
          <ac:chgData name="Syed Gous Uddin (2110027)" userId="b6d45911-7069-47cc-b420-25fb33d377df" providerId="ADAL" clId="{A28263C8-797B-428F-8B7F-CD98418DEEA0}" dt="2021-11-24T10:43:23.609" v="40" actId="26606"/>
          <ac:spMkLst>
            <pc:docMk/>
            <pc:sldMk cId="1168937744" sldId="259"/>
            <ac:spMk id="49" creationId="{9E3F288E-C14C-45CE-BE39-C7483ADD12FB}"/>
          </ac:spMkLst>
        </pc:spChg>
        <pc:spChg chg="add del">
          <ac:chgData name="Syed Gous Uddin (2110027)" userId="b6d45911-7069-47cc-b420-25fb33d377df" providerId="ADAL" clId="{A28263C8-797B-428F-8B7F-CD98418DEEA0}" dt="2021-11-24T10:43:23.609" v="40" actId="26606"/>
          <ac:spMkLst>
            <pc:docMk/>
            <pc:sldMk cId="1168937744" sldId="259"/>
            <ac:spMk id="50" creationId="{6AA8E8A0-6BE2-4FDF-8381-2CC923F227EB}"/>
          </ac:spMkLst>
        </pc:spChg>
        <pc:spChg chg="add del">
          <ac:chgData name="Syed Gous Uddin (2110027)" userId="b6d45911-7069-47cc-b420-25fb33d377df" providerId="ADAL" clId="{A28263C8-797B-428F-8B7F-CD98418DEEA0}" dt="2021-11-24T10:45:00.932" v="74" actId="26606"/>
          <ac:spMkLst>
            <pc:docMk/>
            <pc:sldMk cId="1168937744" sldId="259"/>
            <ac:spMk id="52" creationId="{FB71362F-6305-42A2-8633-285CE3813B1A}"/>
          </ac:spMkLst>
        </pc:spChg>
        <pc:spChg chg="add del">
          <ac:chgData name="Syed Gous Uddin (2110027)" userId="b6d45911-7069-47cc-b420-25fb33d377df" providerId="ADAL" clId="{A28263C8-797B-428F-8B7F-CD98418DEEA0}" dt="2021-11-24T10:45:00.932" v="74" actId="26606"/>
          <ac:spMkLst>
            <pc:docMk/>
            <pc:sldMk cId="1168937744" sldId="259"/>
            <ac:spMk id="53" creationId="{611F50C1-F708-485D-B1A9-65873AB21768}"/>
          </ac:spMkLst>
        </pc:spChg>
        <pc:spChg chg="add del">
          <ac:chgData name="Syed Gous Uddin (2110027)" userId="b6d45911-7069-47cc-b420-25fb33d377df" providerId="ADAL" clId="{A28263C8-797B-428F-8B7F-CD98418DEEA0}" dt="2021-11-24T10:45:00.932" v="74" actId="26606"/>
          <ac:spMkLst>
            <pc:docMk/>
            <pc:sldMk cId="1168937744" sldId="259"/>
            <ac:spMk id="56" creationId="{43A3BFD8-1DCA-4E53-9E5F-9292C9BE377A}"/>
          </ac:spMkLst>
        </pc:spChg>
        <pc:picChg chg="mod ord">
          <ac:chgData name="Syed Gous Uddin (2110027)" userId="b6d45911-7069-47cc-b420-25fb33d377df" providerId="ADAL" clId="{A28263C8-797B-428F-8B7F-CD98418DEEA0}" dt="2021-11-24T10:45:30.669" v="83" actId="26606"/>
          <ac:picMkLst>
            <pc:docMk/>
            <pc:sldMk cId="1168937744" sldId="259"/>
            <ac:picMk id="6" creationId="{8F8277D0-265B-0345-8317-124ADCB6A455}"/>
          </ac:picMkLst>
        </pc:picChg>
        <pc:picChg chg="mod">
          <ac:chgData name="Syed Gous Uddin (2110027)" userId="b6d45911-7069-47cc-b420-25fb33d377df" providerId="ADAL" clId="{A28263C8-797B-428F-8B7F-CD98418DEEA0}" dt="2021-11-24T10:45:30.669" v="83" actId="26606"/>
          <ac:picMkLst>
            <pc:docMk/>
            <pc:sldMk cId="1168937744" sldId="259"/>
            <ac:picMk id="9" creationId="{3E07CD99-263A-9D44-A236-C9EE7EF4B34C}"/>
          </ac:picMkLst>
        </pc:picChg>
        <pc:cxnChg chg="add del">
          <ac:chgData name="Syed Gous Uddin (2110027)" userId="b6d45911-7069-47cc-b420-25fb33d377df" providerId="ADAL" clId="{A28263C8-797B-428F-8B7F-CD98418DEEA0}" dt="2021-11-24T10:43:05.137" v="34" actId="26606"/>
          <ac:cxnSpMkLst>
            <pc:docMk/>
            <pc:sldMk cId="1168937744" sldId="259"/>
            <ac:cxnSpMk id="13" creationId="{BAF7F52A-561E-4CE4-A251-1565CF80F23D}"/>
          </ac:cxnSpMkLst>
        </pc:cxnChg>
        <pc:cxnChg chg="add">
          <ac:chgData name="Syed Gous Uddin (2110027)" userId="b6d45911-7069-47cc-b420-25fb33d377df" providerId="ADAL" clId="{A28263C8-797B-428F-8B7F-CD98418DEEA0}" dt="2021-11-24T10:45:30.669" v="83" actId="26606"/>
          <ac:cxnSpMkLst>
            <pc:docMk/>
            <pc:sldMk cId="1168937744" sldId="259"/>
            <ac:cxnSpMk id="19" creationId="{BAF7F52A-561E-4CE4-A251-1565CF80F23D}"/>
          </ac:cxnSpMkLst>
        </pc:cxnChg>
        <pc:cxnChg chg="add del">
          <ac:chgData name="Syed Gous Uddin (2110027)" userId="b6d45911-7069-47cc-b420-25fb33d377df" providerId="ADAL" clId="{A28263C8-797B-428F-8B7F-CD98418DEEA0}" dt="2021-11-24T10:43:05.137" v="34" actId="26606"/>
          <ac:cxnSpMkLst>
            <pc:docMk/>
            <pc:sldMk cId="1168937744" sldId="259"/>
            <ac:cxnSpMk id="20" creationId="{4B67E998-E312-45A7-A84D-81D9342085FC}"/>
          </ac:cxnSpMkLst>
        </pc:cxnChg>
        <pc:cxnChg chg="add">
          <ac:chgData name="Syed Gous Uddin (2110027)" userId="b6d45911-7069-47cc-b420-25fb33d377df" providerId="ADAL" clId="{A28263C8-797B-428F-8B7F-CD98418DEEA0}" dt="2021-11-24T10:45:30.669" v="83" actId="26606"/>
          <ac:cxnSpMkLst>
            <pc:docMk/>
            <pc:sldMk cId="1168937744" sldId="259"/>
            <ac:cxnSpMk id="21" creationId="{4B67E998-E312-45A7-A84D-81D9342085FC}"/>
          </ac:cxnSpMkLst>
        </pc:cxnChg>
        <pc:cxnChg chg="add del">
          <ac:chgData name="Syed Gous Uddin (2110027)" userId="b6d45911-7069-47cc-b420-25fb33d377df" providerId="ADAL" clId="{A28263C8-797B-428F-8B7F-CD98418DEEA0}" dt="2021-11-24T10:43:08.634" v="36" actId="26606"/>
          <ac:cxnSpMkLst>
            <pc:docMk/>
            <pc:sldMk cId="1168937744" sldId="259"/>
            <ac:cxnSpMk id="29" creationId="{BAF7F52A-561E-4CE4-A251-1565CF80F23D}"/>
          </ac:cxnSpMkLst>
        </pc:cxnChg>
        <pc:cxnChg chg="add del">
          <ac:chgData name="Syed Gous Uddin (2110027)" userId="b6d45911-7069-47cc-b420-25fb33d377df" providerId="ADAL" clId="{A28263C8-797B-428F-8B7F-CD98418DEEA0}" dt="2021-11-24T10:43:08.634" v="36" actId="26606"/>
          <ac:cxnSpMkLst>
            <pc:docMk/>
            <pc:sldMk cId="1168937744" sldId="259"/>
            <ac:cxnSpMk id="33" creationId="{69F5D122-D36F-4D6D-9C73-84DA7782631A}"/>
          </ac:cxnSpMkLst>
        </pc:cxnChg>
        <pc:cxnChg chg="add del">
          <ac:chgData name="Syed Gous Uddin (2110027)" userId="b6d45911-7069-47cc-b420-25fb33d377df" providerId="ADAL" clId="{A28263C8-797B-428F-8B7F-CD98418DEEA0}" dt="2021-11-24T10:43:23.609" v="40" actId="26606"/>
          <ac:cxnSpMkLst>
            <pc:docMk/>
            <pc:sldMk cId="1168937744" sldId="259"/>
            <ac:cxnSpMk id="43" creationId="{BAF7F52A-561E-4CE4-A251-1565CF80F23D}"/>
          </ac:cxnSpMkLst>
        </pc:cxnChg>
        <pc:cxnChg chg="add del">
          <ac:chgData name="Syed Gous Uddin (2110027)" userId="b6d45911-7069-47cc-b420-25fb33d377df" providerId="ADAL" clId="{A28263C8-797B-428F-8B7F-CD98418DEEA0}" dt="2021-11-24T10:43:23.609" v="40" actId="26606"/>
          <ac:cxnSpMkLst>
            <pc:docMk/>
            <pc:sldMk cId="1168937744" sldId="259"/>
            <ac:cxnSpMk id="45" creationId="{69F5D122-D36F-4D6D-9C73-84DA7782631A}"/>
          </ac:cxnSpMkLst>
        </pc:cxnChg>
        <pc:cxnChg chg="add del">
          <ac:chgData name="Syed Gous Uddin (2110027)" userId="b6d45911-7069-47cc-b420-25fb33d377df" providerId="ADAL" clId="{A28263C8-797B-428F-8B7F-CD98418DEEA0}" dt="2021-11-24T10:45:00.932" v="74" actId="26606"/>
          <ac:cxnSpMkLst>
            <pc:docMk/>
            <pc:sldMk cId="1168937744" sldId="259"/>
            <ac:cxnSpMk id="54" creationId="{BAF7F52A-561E-4CE4-A251-1565CF80F23D}"/>
          </ac:cxnSpMkLst>
        </pc:cxnChg>
        <pc:cxnChg chg="add del">
          <ac:chgData name="Syed Gous Uddin (2110027)" userId="b6d45911-7069-47cc-b420-25fb33d377df" providerId="ADAL" clId="{A28263C8-797B-428F-8B7F-CD98418DEEA0}" dt="2021-11-24T10:45:00.932" v="74" actId="26606"/>
          <ac:cxnSpMkLst>
            <pc:docMk/>
            <pc:sldMk cId="1168937744" sldId="259"/>
            <ac:cxnSpMk id="55" creationId="{4B67E998-E312-45A7-A84D-81D9342085FC}"/>
          </ac:cxnSpMkLst>
        </pc:cxnChg>
      </pc:sldChg>
      <pc:sldChg chg="ord">
        <pc:chgData name="Syed Gous Uddin (2110027)" userId="b6d45911-7069-47cc-b420-25fb33d377df" providerId="ADAL" clId="{A28263C8-797B-428F-8B7F-CD98418DEEA0}" dt="2021-11-24T11:02:43.051" v="226"/>
        <pc:sldMkLst>
          <pc:docMk/>
          <pc:sldMk cId="4063016129" sldId="260"/>
        </pc:sldMkLst>
      </pc:sldChg>
      <pc:sldChg chg="addSp delSp modSp mod ord setBg">
        <pc:chgData name="Syed Gous Uddin (2110027)" userId="b6d45911-7069-47cc-b420-25fb33d377df" providerId="ADAL" clId="{A28263C8-797B-428F-8B7F-CD98418DEEA0}" dt="2021-11-24T10:55:26.483" v="125" actId="27614"/>
        <pc:sldMkLst>
          <pc:docMk/>
          <pc:sldMk cId="2899695766" sldId="262"/>
        </pc:sldMkLst>
        <pc:spChg chg="mod">
          <ac:chgData name="Syed Gous Uddin (2110027)" userId="b6d45911-7069-47cc-b420-25fb33d377df" providerId="ADAL" clId="{A28263C8-797B-428F-8B7F-CD98418DEEA0}" dt="2021-11-24T10:54:58.883" v="122" actId="26606"/>
          <ac:spMkLst>
            <pc:docMk/>
            <pc:sldMk cId="2899695766" sldId="262"/>
            <ac:spMk id="2" creationId="{9AC0FEA0-E460-6647-86D4-B77C1EAA1D1F}"/>
          </ac:spMkLst>
        </pc:spChg>
        <pc:spChg chg="del">
          <ac:chgData name="Syed Gous Uddin (2110027)" userId="b6d45911-7069-47cc-b420-25fb33d377df" providerId="ADAL" clId="{A28263C8-797B-428F-8B7F-CD98418DEEA0}" dt="2021-11-24T10:54:58.883" v="122" actId="26606"/>
          <ac:spMkLst>
            <pc:docMk/>
            <pc:sldMk cId="2899695766" sldId="262"/>
            <ac:spMk id="3" creationId="{43C6E43F-29AB-9244-ADE8-4680998405FC}"/>
          </ac:spMkLst>
        </pc:spChg>
        <pc:spChg chg="add">
          <ac:chgData name="Syed Gous Uddin (2110027)" userId="b6d45911-7069-47cc-b420-25fb33d377df" providerId="ADAL" clId="{A28263C8-797B-428F-8B7F-CD98418DEEA0}" dt="2021-11-24T10:54:58.883" v="122" actId="26606"/>
          <ac:spMkLst>
            <pc:docMk/>
            <pc:sldMk cId="2899695766" sldId="262"/>
            <ac:spMk id="10" creationId="{79CBD3C9-4E66-426D-948E-7CF4778107E8}"/>
          </ac:spMkLst>
        </pc:spChg>
        <pc:spChg chg="add">
          <ac:chgData name="Syed Gous Uddin (2110027)" userId="b6d45911-7069-47cc-b420-25fb33d377df" providerId="ADAL" clId="{A28263C8-797B-428F-8B7F-CD98418DEEA0}" dt="2021-11-24T10:54:58.883" v="122" actId="26606"/>
          <ac:spMkLst>
            <pc:docMk/>
            <pc:sldMk cId="2899695766" sldId="262"/>
            <ac:spMk id="12" creationId="{DDB95FCF-AD96-482F-9FB8-CD95725E6EFF}"/>
          </ac:spMkLst>
        </pc:spChg>
        <pc:spChg chg="add">
          <ac:chgData name="Syed Gous Uddin (2110027)" userId="b6d45911-7069-47cc-b420-25fb33d377df" providerId="ADAL" clId="{A28263C8-797B-428F-8B7F-CD98418DEEA0}" dt="2021-11-24T10:54:58.883" v="122" actId="26606"/>
          <ac:spMkLst>
            <pc:docMk/>
            <pc:sldMk cId="2899695766" sldId="262"/>
            <ac:spMk id="18" creationId="{8A2FDFB1-2B6D-49EB-B6C0-FA923806E0AF}"/>
          </ac:spMkLst>
        </pc:spChg>
        <pc:picChg chg="mod">
          <ac:chgData name="Syed Gous Uddin (2110027)" userId="b6d45911-7069-47cc-b420-25fb33d377df" providerId="ADAL" clId="{A28263C8-797B-428F-8B7F-CD98418DEEA0}" dt="2021-11-24T10:55:26.483" v="125" actId="27614"/>
          <ac:picMkLst>
            <pc:docMk/>
            <pc:sldMk cId="2899695766" sldId="262"/>
            <ac:picMk id="5" creationId="{0C934DD3-D5CF-1A41-BED6-6F965BCF624A}"/>
          </ac:picMkLst>
        </pc:picChg>
        <pc:cxnChg chg="add">
          <ac:chgData name="Syed Gous Uddin (2110027)" userId="b6d45911-7069-47cc-b420-25fb33d377df" providerId="ADAL" clId="{A28263C8-797B-428F-8B7F-CD98418DEEA0}" dt="2021-11-24T10:54:58.883" v="122" actId="26606"/>
          <ac:cxnSpMkLst>
            <pc:docMk/>
            <pc:sldMk cId="2899695766" sldId="262"/>
            <ac:cxnSpMk id="14" creationId="{64EEEC00-AD80-4734-BEE6-04CBDEC830C9}"/>
          </ac:cxnSpMkLst>
        </pc:cxnChg>
        <pc:cxnChg chg="add">
          <ac:chgData name="Syed Gous Uddin (2110027)" userId="b6d45911-7069-47cc-b420-25fb33d377df" providerId="ADAL" clId="{A28263C8-797B-428F-8B7F-CD98418DEEA0}" dt="2021-11-24T10:54:58.883" v="122" actId="26606"/>
          <ac:cxnSpMkLst>
            <pc:docMk/>
            <pc:sldMk cId="2899695766" sldId="262"/>
            <ac:cxnSpMk id="16" creationId="{6C6896D1-BFB1-4C84-82DD-31073BED3F03}"/>
          </ac:cxnSpMkLst>
        </pc:cxnChg>
      </pc:sldChg>
      <pc:sldChg chg="addSp delSp modSp new mod ord">
        <pc:chgData name="Syed Gous Uddin (2110027)" userId="b6d45911-7069-47cc-b420-25fb33d377df" providerId="ADAL" clId="{A28263C8-797B-428F-8B7F-CD98418DEEA0}" dt="2021-11-24T11:21:22.045" v="363"/>
        <pc:sldMkLst>
          <pc:docMk/>
          <pc:sldMk cId="1690344985" sldId="263"/>
        </pc:sldMkLst>
        <pc:spChg chg="mod">
          <ac:chgData name="Syed Gous Uddin (2110027)" userId="b6d45911-7069-47cc-b420-25fb33d377df" providerId="ADAL" clId="{A28263C8-797B-428F-8B7F-CD98418DEEA0}" dt="2021-11-24T11:05:21.898" v="276" actId="20577"/>
          <ac:spMkLst>
            <pc:docMk/>
            <pc:sldMk cId="1690344985" sldId="263"/>
            <ac:spMk id="2" creationId="{4E6C4CCF-9CB4-4879-9347-789CEFD59EB7}"/>
          </ac:spMkLst>
        </pc:spChg>
        <pc:spChg chg="del">
          <ac:chgData name="Syed Gous Uddin (2110027)" userId="b6d45911-7069-47cc-b420-25fb33d377df" providerId="ADAL" clId="{A28263C8-797B-428F-8B7F-CD98418DEEA0}" dt="2021-11-24T11:04:42.936" v="250"/>
          <ac:spMkLst>
            <pc:docMk/>
            <pc:sldMk cId="1690344985" sldId="263"/>
            <ac:spMk id="3" creationId="{5D63814E-675D-45C5-9272-6AAE18FA1AD3}"/>
          </ac:spMkLst>
        </pc:spChg>
        <pc:spChg chg="del">
          <ac:chgData name="Syed Gous Uddin (2110027)" userId="b6d45911-7069-47cc-b420-25fb33d377df" providerId="ADAL" clId="{A28263C8-797B-428F-8B7F-CD98418DEEA0}" dt="2021-11-24T11:05:44.746" v="277"/>
          <ac:spMkLst>
            <pc:docMk/>
            <pc:sldMk cId="1690344985" sldId="263"/>
            <ac:spMk id="4" creationId="{9DCEAB44-6580-4D84-A86F-673BB27A055D}"/>
          </ac:spMkLst>
        </pc:spChg>
        <pc:spChg chg="add mod">
          <ac:chgData name="Syed Gous Uddin (2110027)" userId="b6d45911-7069-47cc-b420-25fb33d377df" providerId="ADAL" clId="{A28263C8-797B-428F-8B7F-CD98418DEEA0}" dt="2021-11-24T11:07:46.839" v="312" actId="1076"/>
          <ac:spMkLst>
            <pc:docMk/>
            <pc:sldMk cId="1690344985" sldId="263"/>
            <ac:spMk id="5" creationId="{2CCD236F-8F21-4487-9D47-389AA9259AB3}"/>
          </ac:spMkLst>
        </pc:spChg>
        <pc:spChg chg="add mod">
          <ac:chgData name="Syed Gous Uddin (2110027)" userId="b6d45911-7069-47cc-b420-25fb33d377df" providerId="ADAL" clId="{A28263C8-797B-428F-8B7F-CD98418DEEA0}" dt="2021-11-24T11:08:24.990" v="335" actId="20577"/>
          <ac:spMkLst>
            <pc:docMk/>
            <pc:sldMk cId="1690344985" sldId="263"/>
            <ac:spMk id="6" creationId="{6F501699-3817-4FF1-939B-10622684728B}"/>
          </ac:spMkLst>
        </pc:spChg>
        <pc:spChg chg="add mod">
          <ac:chgData name="Syed Gous Uddin (2110027)" userId="b6d45911-7069-47cc-b420-25fb33d377df" providerId="ADAL" clId="{A28263C8-797B-428F-8B7F-CD98418DEEA0}" dt="2021-11-24T11:09:21.966" v="361" actId="20577"/>
          <ac:spMkLst>
            <pc:docMk/>
            <pc:sldMk cId="1690344985" sldId="263"/>
            <ac:spMk id="7" creationId="{1B0A4795-B73C-4B3E-9CBD-84B522B9A32D}"/>
          </ac:spMkLst>
        </pc:spChg>
        <pc:picChg chg="add mod">
          <ac:chgData name="Syed Gous Uddin (2110027)" userId="b6d45911-7069-47cc-b420-25fb33d377df" providerId="ADAL" clId="{A28263C8-797B-428F-8B7F-CD98418DEEA0}" dt="2021-11-24T11:06:49.397" v="287" actId="1076"/>
          <ac:picMkLst>
            <pc:docMk/>
            <pc:sldMk cId="1690344985" sldId="263"/>
            <ac:picMk id="1026" creationId="{44977AEB-06A7-4B7D-8A5D-D83B9E217836}"/>
          </ac:picMkLst>
        </pc:picChg>
        <pc:picChg chg="add mod">
          <ac:chgData name="Syed Gous Uddin (2110027)" userId="b6d45911-7069-47cc-b420-25fb33d377df" providerId="ADAL" clId="{A28263C8-797B-428F-8B7F-CD98418DEEA0}" dt="2021-11-24T11:06:52.277" v="288" actId="1076"/>
          <ac:picMkLst>
            <pc:docMk/>
            <pc:sldMk cId="1690344985" sldId="263"/>
            <ac:picMk id="1028" creationId="{E4A34CC8-6621-46B3-BDE5-46D1DFAAAA5F}"/>
          </ac:picMkLst>
        </pc:picChg>
        <pc:picChg chg="add mod">
          <ac:chgData name="Syed Gous Uddin (2110027)" userId="b6d45911-7069-47cc-b420-25fb33d377df" providerId="ADAL" clId="{A28263C8-797B-428F-8B7F-CD98418DEEA0}" dt="2021-11-24T11:08:33.271" v="336" actId="1076"/>
          <ac:picMkLst>
            <pc:docMk/>
            <pc:sldMk cId="1690344985" sldId="263"/>
            <ac:picMk id="1030" creationId="{322A6947-D534-4FC5-AD0B-102CF9C84717}"/>
          </ac:picMkLst>
        </pc:picChg>
      </pc:sldChg>
    </pc:docChg>
  </pc:docChgLst>
  <pc:docChgLst>
    <pc:chgData name="Syed Gous" userId="b6d45911-7069-47cc-b420-25fb33d377df" providerId="ADAL" clId="{A28263C8-797B-428F-8B7F-CD98418DEEA0}"/>
    <pc:docChg chg="custSel modSld">
      <pc:chgData name="Syed Gous" userId="b6d45911-7069-47cc-b420-25fb33d377df" providerId="ADAL" clId="{A28263C8-797B-428F-8B7F-CD98418DEEA0}" dt="2021-11-16T09:33:58.172" v="890"/>
      <pc:docMkLst>
        <pc:docMk/>
      </pc:docMkLst>
      <pc:sldChg chg="delSp modSp mod delDesignElem">
        <pc:chgData name="Syed Gous" userId="b6d45911-7069-47cc-b420-25fb33d377df" providerId="ADAL" clId="{A28263C8-797B-428F-8B7F-CD98418DEEA0}" dt="2021-11-16T09:33:21.415" v="889"/>
        <pc:sldMkLst>
          <pc:docMk/>
          <pc:sldMk cId="2521208495" sldId="257"/>
        </pc:sldMkLst>
        <pc:spChg chg="mod">
          <ac:chgData name="Syed Gous" userId="b6d45911-7069-47cc-b420-25fb33d377df" providerId="ADAL" clId="{A28263C8-797B-428F-8B7F-CD98418DEEA0}" dt="2021-11-13T11:21:37.822" v="781" actId="20577"/>
          <ac:spMkLst>
            <pc:docMk/>
            <pc:sldMk cId="2521208495" sldId="257"/>
            <ac:spMk id="2" creationId="{82A0DB92-03F1-B944-B18F-BBD2EF32774C}"/>
          </ac:spMkLst>
        </pc:spChg>
        <pc:spChg chg="del">
          <ac:chgData name="Syed Gous" userId="b6d45911-7069-47cc-b420-25fb33d377df" providerId="ADAL" clId="{A28263C8-797B-428F-8B7F-CD98418DEEA0}" dt="2021-11-16T09:33:21.415" v="889"/>
          <ac:spMkLst>
            <pc:docMk/>
            <pc:sldMk cId="2521208495" sldId="257"/>
            <ac:spMk id="18" creationId="{8F23F8A3-8FD7-4779-8323-FDC26BE99889}"/>
          </ac:spMkLst>
        </pc:spChg>
        <pc:spChg chg="del">
          <ac:chgData name="Syed Gous" userId="b6d45911-7069-47cc-b420-25fb33d377df" providerId="ADAL" clId="{A28263C8-797B-428F-8B7F-CD98418DEEA0}" dt="2021-11-16T09:33:21.415" v="889"/>
          <ac:spMkLst>
            <pc:docMk/>
            <pc:sldMk cId="2521208495" sldId="257"/>
            <ac:spMk id="20" creationId="{F605C4CC-A25C-416F-8333-7CB7DC97D870}"/>
          </ac:spMkLst>
        </pc:spChg>
      </pc:sldChg>
      <pc:sldChg chg="delSp delDesignElem">
        <pc:chgData name="Syed Gous" userId="b6d45911-7069-47cc-b420-25fb33d377df" providerId="ADAL" clId="{A28263C8-797B-428F-8B7F-CD98418DEEA0}" dt="2021-11-16T09:33:21.415" v="889"/>
        <pc:sldMkLst>
          <pc:docMk/>
          <pc:sldMk cId="4225122755" sldId="258"/>
        </pc:sldMkLst>
        <pc:spChg chg="del">
          <ac:chgData name="Syed Gous" userId="b6d45911-7069-47cc-b420-25fb33d377df" providerId="ADAL" clId="{A28263C8-797B-428F-8B7F-CD98418DEEA0}" dt="2021-11-16T09:33:21.415" v="889"/>
          <ac:spMkLst>
            <pc:docMk/>
            <pc:sldMk cId="4225122755" sldId="258"/>
            <ac:spMk id="14" creationId="{2151139A-886F-4B97-8815-729AD3831BBD}"/>
          </ac:spMkLst>
        </pc:spChg>
        <pc:spChg chg="del">
          <ac:chgData name="Syed Gous" userId="b6d45911-7069-47cc-b420-25fb33d377df" providerId="ADAL" clId="{A28263C8-797B-428F-8B7F-CD98418DEEA0}" dt="2021-11-16T09:33:21.415" v="889"/>
          <ac:spMkLst>
            <pc:docMk/>
            <pc:sldMk cId="4225122755" sldId="258"/>
            <ac:spMk id="16" creationId="{5428AC11-BFDF-42EF-80FF-717BBF909067}"/>
          </ac:spMkLst>
        </pc:spChg>
        <pc:spChg chg="del">
          <ac:chgData name="Syed Gous" userId="b6d45911-7069-47cc-b420-25fb33d377df" providerId="ADAL" clId="{A28263C8-797B-428F-8B7F-CD98418DEEA0}" dt="2021-11-16T09:33:21.415" v="889"/>
          <ac:spMkLst>
            <pc:docMk/>
            <pc:sldMk cId="4225122755" sldId="258"/>
            <ac:spMk id="18" creationId="{2CC56AF6-38E4-490B-8E2B-1A1037B4EDD4}"/>
          </ac:spMkLst>
        </pc:spChg>
        <pc:spChg chg="del">
          <ac:chgData name="Syed Gous" userId="b6d45911-7069-47cc-b420-25fb33d377df" providerId="ADAL" clId="{A28263C8-797B-428F-8B7F-CD98418DEEA0}" dt="2021-11-16T09:33:21.415" v="889"/>
          <ac:spMkLst>
            <pc:docMk/>
            <pc:sldMk cId="4225122755" sldId="258"/>
            <ac:spMk id="20" creationId="{32FD26B0-16CE-4AD4-9CE4-A63EBF330831}"/>
          </ac:spMkLst>
        </pc:spChg>
      </pc:sldChg>
      <pc:sldChg chg="delSp modSp delDesignElem">
        <pc:chgData name="Syed Gous" userId="b6d45911-7069-47cc-b420-25fb33d377df" providerId="ADAL" clId="{A28263C8-797B-428F-8B7F-CD98418DEEA0}" dt="2021-11-16T09:33:58.172" v="890"/>
        <pc:sldMkLst>
          <pc:docMk/>
          <pc:sldMk cId="1168937744" sldId="259"/>
        </pc:sldMkLst>
        <pc:spChg chg="del">
          <ac:chgData name="Syed Gous" userId="b6d45911-7069-47cc-b420-25fb33d377df" providerId="ADAL" clId="{A28263C8-797B-428F-8B7F-CD98418DEEA0}" dt="2021-11-16T09:33:21.415" v="889"/>
          <ac:spMkLst>
            <pc:docMk/>
            <pc:sldMk cId="1168937744" sldId="259"/>
            <ac:spMk id="14" creationId="{27BDFED6-6E33-4606-AFE2-886ADB1C018E}"/>
          </ac:spMkLst>
        </pc:spChg>
        <pc:spChg chg="del">
          <ac:chgData name="Syed Gous" userId="b6d45911-7069-47cc-b420-25fb33d377df" providerId="ADAL" clId="{A28263C8-797B-428F-8B7F-CD98418DEEA0}" dt="2021-11-16T09:33:21.415" v="889"/>
          <ac:spMkLst>
            <pc:docMk/>
            <pc:sldMk cId="1168937744" sldId="259"/>
            <ac:spMk id="16" creationId="{890DEF05-784E-4B61-89E4-04C4ECF4E5A0}"/>
          </ac:spMkLst>
        </pc:spChg>
        <pc:picChg chg="mod">
          <ac:chgData name="Syed Gous" userId="b6d45911-7069-47cc-b420-25fb33d377df" providerId="ADAL" clId="{A28263C8-797B-428F-8B7F-CD98418DEEA0}" dt="2021-11-16T09:33:58.172" v="890"/>
          <ac:picMkLst>
            <pc:docMk/>
            <pc:sldMk cId="1168937744" sldId="259"/>
            <ac:picMk id="9" creationId="{3E07CD99-263A-9D44-A236-C9EE7EF4B34C}"/>
          </ac:picMkLst>
        </pc:picChg>
        <pc:cxnChg chg="del">
          <ac:chgData name="Syed Gous" userId="b6d45911-7069-47cc-b420-25fb33d377df" providerId="ADAL" clId="{A28263C8-797B-428F-8B7F-CD98418DEEA0}" dt="2021-11-16T09:33:21.415" v="889"/>
          <ac:cxnSpMkLst>
            <pc:docMk/>
            <pc:sldMk cId="1168937744" sldId="259"/>
            <ac:cxnSpMk id="18" creationId="{C41BAEC7-F7B0-4224-8B18-8F74B7D87F0B}"/>
          </ac:cxnSpMkLst>
        </pc:cxnChg>
      </pc:sldChg>
      <pc:sldChg chg="modSp mod">
        <pc:chgData name="Syed Gous" userId="b6d45911-7069-47cc-b420-25fb33d377df" providerId="ADAL" clId="{A28263C8-797B-428F-8B7F-CD98418DEEA0}" dt="2021-11-13T11:23:23.482" v="885" actId="20577"/>
        <pc:sldMkLst>
          <pc:docMk/>
          <pc:sldMk cId="4063016129" sldId="260"/>
        </pc:sldMkLst>
        <pc:spChg chg="mod">
          <ac:chgData name="Syed Gous" userId="b6d45911-7069-47cc-b420-25fb33d377df" providerId="ADAL" clId="{A28263C8-797B-428F-8B7F-CD98418DEEA0}" dt="2021-11-13T11:23:23.482" v="885" actId="20577"/>
          <ac:spMkLst>
            <pc:docMk/>
            <pc:sldMk cId="4063016129" sldId="260"/>
            <ac:spMk id="10" creationId="{D5FBE180-8B9D-9D40-8687-990037CA717C}"/>
          </ac:spMkLst>
        </pc:spChg>
      </pc:sldChg>
      <pc:sldChg chg="modSp">
        <pc:chgData name="Syed Gous" userId="b6d45911-7069-47cc-b420-25fb33d377df" providerId="ADAL" clId="{A28263C8-797B-428F-8B7F-CD98418DEEA0}" dt="2021-11-16T09:33:58.172" v="890"/>
        <pc:sldMkLst>
          <pc:docMk/>
          <pc:sldMk cId="2134115589" sldId="261"/>
        </pc:sldMkLst>
        <pc:spChg chg="mod">
          <ac:chgData name="Syed Gous" userId="b6d45911-7069-47cc-b420-25fb33d377df" providerId="ADAL" clId="{A28263C8-797B-428F-8B7F-CD98418DEEA0}" dt="2021-11-16T09:33:58.172" v="890"/>
          <ac:spMkLst>
            <pc:docMk/>
            <pc:sldMk cId="2134115589" sldId="261"/>
            <ac:spMk id="2" creationId="{1044A306-66CC-674B-8392-3ADD48B7AFAF}"/>
          </ac:spMkLst>
        </pc:spChg>
        <pc:spChg chg="mod">
          <ac:chgData name="Syed Gous" userId="b6d45911-7069-47cc-b420-25fb33d377df" providerId="ADAL" clId="{A28263C8-797B-428F-8B7F-CD98418DEEA0}" dt="2021-11-16T09:33:58.172" v="890"/>
          <ac:spMkLst>
            <pc:docMk/>
            <pc:sldMk cId="2134115589" sldId="261"/>
            <ac:spMk id="3" creationId="{F32AEFEF-5859-3A48-B37A-34CC6E5A6FD9}"/>
          </ac:spMkLst>
        </pc:spChg>
        <pc:picChg chg="mod">
          <ac:chgData name="Syed Gous" userId="b6d45911-7069-47cc-b420-25fb33d377df" providerId="ADAL" clId="{A28263C8-797B-428F-8B7F-CD98418DEEA0}" dt="2021-11-16T09:33:58.172" v="890"/>
          <ac:picMkLst>
            <pc:docMk/>
            <pc:sldMk cId="2134115589" sldId="261"/>
            <ac:picMk id="5" creationId="{B9C66D4F-63FA-FB44-9A4B-9E1B97842220}"/>
          </ac:picMkLst>
        </pc:picChg>
      </pc:sldChg>
      <pc:sldChg chg="modSp">
        <pc:chgData name="Syed Gous" userId="b6d45911-7069-47cc-b420-25fb33d377df" providerId="ADAL" clId="{A28263C8-797B-428F-8B7F-CD98418DEEA0}" dt="2021-11-16T09:33:58.172" v="890"/>
        <pc:sldMkLst>
          <pc:docMk/>
          <pc:sldMk cId="2899695766" sldId="262"/>
        </pc:sldMkLst>
        <pc:spChg chg="mod">
          <ac:chgData name="Syed Gous" userId="b6d45911-7069-47cc-b420-25fb33d377df" providerId="ADAL" clId="{A28263C8-797B-428F-8B7F-CD98418DEEA0}" dt="2021-11-16T09:33:58.172" v="890"/>
          <ac:spMkLst>
            <pc:docMk/>
            <pc:sldMk cId="2899695766" sldId="262"/>
            <ac:spMk id="2" creationId="{9AC0FEA0-E460-6647-86D4-B77C1EAA1D1F}"/>
          </ac:spMkLst>
        </pc:spChg>
        <pc:spChg chg="mod">
          <ac:chgData name="Syed Gous" userId="b6d45911-7069-47cc-b420-25fb33d377df" providerId="ADAL" clId="{A28263C8-797B-428F-8B7F-CD98418DEEA0}" dt="2021-11-16T09:33:58.172" v="890"/>
          <ac:spMkLst>
            <pc:docMk/>
            <pc:sldMk cId="2899695766" sldId="262"/>
            <ac:spMk id="3" creationId="{43C6E43F-29AB-9244-ADE8-4680998405FC}"/>
          </ac:spMkLst>
        </pc:spChg>
        <pc:picChg chg="mod">
          <ac:chgData name="Syed Gous" userId="b6d45911-7069-47cc-b420-25fb33d377df" providerId="ADAL" clId="{A28263C8-797B-428F-8B7F-CD98418DEEA0}" dt="2021-11-16T09:33:58.172" v="890"/>
          <ac:picMkLst>
            <pc:docMk/>
            <pc:sldMk cId="2899695766" sldId="262"/>
            <ac:picMk id="5" creationId="{0C934DD3-D5CF-1A41-BED6-6F965BCF624A}"/>
          </ac:picMkLst>
        </pc:pic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1-11-17T13:17:07.608" idx="1">
    <p:pos x="6941" y="384"/>
    <p:text>shuns
</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CAE0D38-32EB-3640-A1E4-8DE519A527E7}" type="datetimeFigureOut">
              <a:rPr lang="en-US" smtClean="0"/>
              <a:t>11/24/2021</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3249E63-84D0-734D-B24D-674668BC3E0E}"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4664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AE0D38-32EB-3640-A1E4-8DE519A527E7}" type="datetimeFigureOut">
              <a:rPr lang="en-US" smtClean="0"/>
              <a:t>11/24/2021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3968773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AE0D38-32EB-3640-A1E4-8DE519A527E7}" type="datetimeFigureOut">
              <a:rPr lang="en-US" smtClean="0"/>
              <a:t>11/24/2021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49E63-84D0-734D-B24D-674668BC3E0E}"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0218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AE0D38-32EB-3640-A1E4-8DE519A527E7}" type="datetimeFigureOut">
              <a:rPr lang="en-US" smtClean="0"/>
              <a:t>11/24/2021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3016295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AE0D38-32EB-3640-A1E4-8DE519A527E7}" type="datetimeFigureOut">
              <a:rPr lang="en-US" smtClean="0"/>
              <a:t>11/24/2021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3910260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AE0D38-32EB-3640-A1E4-8DE519A527E7}" type="datetimeFigureOut">
              <a:rPr lang="en-US" smtClean="0"/>
              <a:t>11/24/2021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1837306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AE0D38-32EB-3640-A1E4-8DE519A527E7}" type="datetimeFigureOut">
              <a:rPr lang="en-US" smtClean="0"/>
              <a:t>11/24/2021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2883122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AE0D38-32EB-3640-A1E4-8DE519A527E7}" type="datetimeFigureOut">
              <a:rPr lang="en-US" smtClean="0"/>
              <a:t>11/24/2021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2899982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AE0D38-32EB-3640-A1E4-8DE519A527E7}" type="datetimeFigureOut">
              <a:rPr lang="en-US" smtClean="0"/>
              <a:t>11/24/2021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3858871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AE0D38-32EB-3640-A1E4-8DE519A527E7}" type="datetimeFigureOut">
              <a:rPr lang="en-US" smtClean="0"/>
              <a:t>11/24/2021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1687476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AE0D38-32EB-3640-A1E4-8DE519A527E7}" type="datetimeFigureOut">
              <a:rPr lang="en-US" smtClean="0"/>
              <a:t>11/24/2021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49E63-84D0-734D-B24D-674668BC3E0E}" type="slidenum">
              <a:rPr lang="en-US" smtClean="0"/>
              <a:t>‹#›</a:t>
            </a:fld>
            <a:endParaRPr lang="en-US"/>
          </a:p>
        </p:txBody>
      </p:sp>
    </p:spTree>
    <p:extLst>
      <p:ext uri="{BB962C8B-B14F-4D97-AF65-F5344CB8AC3E}">
        <p14:creationId xmlns:p14="http://schemas.microsoft.com/office/powerpoint/2010/main" val="2838351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CAE0D38-32EB-3640-A1E4-8DE519A527E7}" type="datetimeFigureOut">
              <a:rPr lang="en-US" smtClean="0"/>
              <a:t>11/24/2021</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3249E63-84D0-734D-B24D-674668BC3E0E}" type="slidenum">
              <a:rPr lang="en-US" smtClean="0"/>
              <a:t>‹#›</a:t>
            </a:fld>
            <a:endParaRPr lang="en-US"/>
          </a:p>
        </p:txBody>
      </p:sp>
    </p:spTree>
    <p:extLst>
      <p:ext uri="{BB962C8B-B14F-4D97-AF65-F5344CB8AC3E}">
        <p14:creationId xmlns:p14="http://schemas.microsoft.com/office/powerpoint/2010/main" val="3635390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comments" Target="../comments/commen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31C69-BFC4-5343-931B-3FDEEC15452C}"/>
              </a:ext>
            </a:extLst>
          </p:cNvPr>
          <p:cNvSpPr>
            <a:spLocks noGrp="1"/>
          </p:cNvSpPr>
          <p:nvPr>
            <p:ph type="ctrTitle"/>
          </p:nvPr>
        </p:nvSpPr>
        <p:spPr>
          <a:xfrm>
            <a:off x="-518416" y="-1124267"/>
            <a:ext cx="11991782" cy="3458419"/>
          </a:xfrm>
        </p:spPr>
        <p:txBody>
          <a:bodyPr/>
          <a:lstStyle/>
          <a:p>
            <a:r>
              <a:rPr lang="en-GB" dirty="0"/>
              <a:t>Villa des Oranger </a:t>
            </a:r>
            <a:endParaRPr lang="en-US" dirty="0"/>
          </a:p>
        </p:txBody>
      </p:sp>
      <p:sp>
        <p:nvSpPr>
          <p:cNvPr id="3" name="Subtitle 2">
            <a:extLst>
              <a:ext uri="{FF2B5EF4-FFF2-40B4-BE49-F238E27FC236}">
                <a16:creationId xmlns:a16="http://schemas.microsoft.com/office/drawing/2014/main" id="{A4D0E29A-30AA-FF4F-AC19-0AB468EA34BB}"/>
              </a:ext>
            </a:extLst>
          </p:cNvPr>
          <p:cNvSpPr>
            <a:spLocks noGrp="1"/>
          </p:cNvSpPr>
          <p:nvPr>
            <p:ph type="subTitle" idx="1"/>
          </p:nvPr>
        </p:nvSpPr>
        <p:spPr>
          <a:xfrm>
            <a:off x="718634" y="1030645"/>
            <a:ext cx="8543073" cy="1546948"/>
          </a:xfrm>
        </p:spPr>
        <p:txBody>
          <a:bodyPr/>
          <a:lstStyle/>
          <a:p>
            <a:r>
              <a:rPr lang="en-GB" dirty="0" err="1"/>
              <a:t>Relai</a:t>
            </a:r>
            <a:r>
              <a:rPr lang="en-GB" dirty="0"/>
              <a:t> and chateaux </a:t>
            </a:r>
            <a:endParaRPr lang="en-US" dirty="0"/>
          </a:p>
        </p:txBody>
      </p:sp>
      <p:pic>
        <p:nvPicPr>
          <p:cNvPr id="5" name="Picture 5">
            <a:extLst>
              <a:ext uri="{FF2B5EF4-FFF2-40B4-BE49-F238E27FC236}">
                <a16:creationId xmlns:a16="http://schemas.microsoft.com/office/drawing/2014/main" id="{A2134BEE-9219-304C-8B5D-6F85D5DA1169}"/>
              </a:ext>
            </a:extLst>
          </p:cNvPr>
          <p:cNvPicPr>
            <a:picLocks noChangeAspect="1"/>
          </p:cNvPicPr>
          <p:nvPr/>
        </p:nvPicPr>
        <p:blipFill>
          <a:blip r:embed="rId2"/>
          <a:stretch>
            <a:fillRect/>
          </a:stretch>
        </p:blipFill>
        <p:spPr>
          <a:xfrm>
            <a:off x="845633" y="2642213"/>
            <a:ext cx="4144537" cy="3693702"/>
          </a:xfrm>
          <a:prstGeom prst="rect">
            <a:avLst/>
          </a:prstGeom>
        </p:spPr>
      </p:pic>
    </p:spTree>
    <p:extLst>
      <p:ext uri="{BB962C8B-B14F-4D97-AF65-F5344CB8AC3E}">
        <p14:creationId xmlns:p14="http://schemas.microsoft.com/office/powerpoint/2010/main" val="2098863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C4CCF-9CB4-4879-9347-789CEFD59EB7}"/>
              </a:ext>
            </a:extLst>
          </p:cNvPr>
          <p:cNvSpPr>
            <a:spLocks noGrp="1"/>
          </p:cNvSpPr>
          <p:nvPr>
            <p:ph type="title"/>
          </p:nvPr>
        </p:nvSpPr>
        <p:spPr/>
        <p:txBody>
          <a:bodyPr/>
          <a:lstStyle/>
          <a:p>
            <a:r>
              <a:rPr lang="en-GB" dirty="0"/>
              <a:t>Morocco, beauty and history</a:t>
            </a:r>
          </a:p>
        </p:txBody>
      </p:sp>
      <p:pic>
        <p:nvPicPr>
          <p:cNvPr id="1026" name="Picture 2" descr="Image result for morocco marrakech">
            <a:extLst>
              <a:ext uri="{FF2B5EF4-FFF2-40B4-BE49-F238E27FC236}">
                <a16:creationId xmlns:a16="http://schemas.microsoft.com/office/drawing/2014/main" id="{44977AEB-06A7-4B7D-8A5D-D83B9E217836}"/>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45573" y="2845015"/>
            <a:ext cx="4365521" cy="34924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morocco marrakech">
            <a:extLst>
              <a:ext uri="{FF2B5EF4-FFF2-40B4-BE49-F238E27FC236}">
                <a16:creationId xmlns:a16="http://schemas.microsoft.com/office/drawing/2014/main" id="{E4A34CC8-6621-46B3-BDE5-46D1DFAAAA5F}"/>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886830" y="1532383"/>
            <a:ext cx="3704539" cy="26252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orocco marrakech">
            <a:extLst>
              <a:ext uri="{FF2B5EF4-FFF2-40B4-BE49-F238E27FC236}">
                <a16:creationId xmlns:a16="http://schemas.microsoft.com/office/drawing/2014/main" id="{322A6947-D534-4FC5-AD0B-102CF9C847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4619517"/>
            <a:ext cx="3891116" cy="18777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CCD236F-8F21-4487-9D47-389AA9259AB3}"/>
              </a:ext>
            </a:extLst>
          </p:cNvPr>
          <p:cNvSpPr txBox="1"/>
          <p:nvPr/>
        </p:nvSpPr>
        <p:spPr>
          <a:xfrm flipH="1">
            <a:off x="845573" y="2198684"/>
            <a:ext cx="1383401" cy="646331"/>
          </a:xfrm>
          <a:prstGeom prst="rect">
            <a:avLst/>
          </a:prstGeom>
          <a:noFill/>
        </p:spPr>
        <p:txBody>
          <a:bodyPr wrap="square" rtlCol="0">
            <a:spAutoFit/>
          </a:bodyPr>
          <a:lstStyle/>
          <a:p>
            <a:r>
              <a:rPr lang="en-GB" dirty="0" err="1"/>
              <a:t>Marakesh</a:t>
            </a:r>
            <a:r>
              <a:rPr lang="en-GB" dirty="0"/>
              <a:t> in the day </a:t>
            </a:r>
          </a:p>
        </p:txBody>
      </p:sp>
      <p:sp>
        <p:nvSpPr>
          <p:cNvPr id="6" name="TextBox 5">
            <a:extLst>
              <a:ext uri="{FF2B5EF4-FFF2-40B4-BE49-F238E27FC236}">
                <a16:creationId xmlns:a16="http://schemas.microsoft.com/office/drawing/2014/main" id="{6F501699-3817-4FF1-939B-10622684728B}"/>
              </a:ext>
            </a:extLst>
          </p:cNvPr>
          <p:cNvSpPr txBox="1"/>
          <p:nvPr/>
        </p:nvSpPr>
        <p:spPr>
          <a:xfrm>
            <a:off x="9591369" y="1596628"/>
            <a:ext cx="1155292" cy="646331"/>
          </a:xfrm>
          <a:prstGeom prst="rect">
            <a:avLst/>
          </a:prstGeom>
          <a:noFill/>
        </p:spPr>
        <p:txBody>
          <a:bodyPr wrap="square" rtlCol="0">
            <a:spAutoFit/>
          </a:bodyPr>
          <a:lstStyle/>
          <a:p>
            <a:r>
              <a:rPr lang="en-GB" dirty="0" err="1"/>
              <a:t>Marakesh</a:t>
            </a:r>
            <a:r>
              <a:rPr lang="en-GB" dirty="0"/>
              <a:t> at night </a:t>
            </a:r>
          </a:p>
        </p:txBody>
      </p:sp>
      <p:sp>
        <p:nvSpPr>
          <p:cNvPr id="7" name="TextBox 6">
            <a:extLst>
              <a:ext uri="{FF2B5EF4-FFF2-40B4-BE49-F238E27FC236}">
                <a16:creationId xmlns:a16="http://schemas.microsoft.com/office/drawing/2014/main" id="{1B0A4795-B73C-4B3E-9CBD-84B522B9A32D}"/>
              </a:ext>
            </a:extLst>
          </p:cNvPr>
          <p:cNvSpPr txBox="1"/>
          <p:nvPr/>
        </p:nvSpPr>
        <p:spPr>
          <a:xfrm>
            <a:off x="9987117" y="5073445"/>
            <a:ext cx="1531374" cy="646331"/>
          </a:xfrm>
          <a:prstGeom prst="rect">
            <a:avLst/>
          </a:prstGeom>
          <a:noFill/>
        </p:spPr>
        <p:txBody>
          <a:bodyPr wrap="square" rtlCol="0">
            <a:spAutoFit/>
          </a:bodyPr>
          <a:lstStyle/>
          <a:p>
            <a:r>
              <a:rPr lang="en-GB" dirty="0"/>
              <a:t>Shopping in </a:t>
            </a:r>
            <a:r>
              <a:rPr lang="en-GB" dirty="0" err="1"/>
              <a:t>marakesh</a:t>
            </a:r>
            <a:r>
              <a:rPr lang="en-GB"/>
              <a:t> </a:t>
            </a:r>
            <a:endParaRPr lang="en-GB" dirty="0"/>
          </a:p>
        </p:txBody>
      </p:sp>
    </p:spTree>
    <p:extLst>
      <p:ext uri="{BB962C8B-B14F-4D97-AF65-F5344CB8AC3E}">
        <p14:creationId xmlns:p14="http://schemas.microsoft.com/office/powerpoint/2010/main" val="1690344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0DB92-03F1-B944-B18F-BBD2EF32774C}"/>
              </a:ext>
            </a:extLst>
          </p:cNvPr>
          <p:cNvSpPr>
            <a:spLocks noGrp="1"/>
          </p:cNvSpPr>
          <p:nvPr>
            <p:ph type="title"/>
          </p:nvPr>
        </p:nvSpPr>
        <p:spPr>
          <a:xfrm>
            <a:off x="804672" y="365125"/>
            <a:ext cx="5266155" cy="1325563"/>
          </a:xfrm>
        </p:spPr>
        <p:txBody>
          <a:bodyPr vert="horz" lIns="91440" tIns="45720" rIns="91440" bIns="45720" rtlCol="0" anchor="ctr">
            <a:normAutofit/>
          </a:bodyPr>
          <a:lstStyle/>
          <a:p>
            <a:r>
              <a:rPr lang="en-US" kern="1200" dirty="0">
                <a:solidFill>
                  <a:schemeClr val="tx1"/>
                </a:solidFill>
                <a:latin typeface="+mj-lt"/>
                <a:ea typeface="+mj-ea"/>
                <a:cs typeface="+mj-cs"/>
              </a:rPr>
              <a:t>Hotel </a:t>
            </a:r>
            <a:r>
              <a:rPr lang="en-US" dirty="0"/>
              <a:t>pools</a:t>
            </a:r>
            <a:r>
              <a:rPr lang="en-US" kern="1200" dirty="0">
                <a:solidFill>
                  <a:schemeClr val="tx1"/>
                </a:solidFill>
                <a:latin typeface="+mj-lt"/>
                <a:ea typeface="+mj-ea"/>
                <a:cs typeface="+mj-cs"/>
              </a:rPr>
              <a:t> and views </a:t>
            </a:r>
          </a:p>
        </p:txBody>
      </p:sp>
      <p:pic>
        <p:nvPicPr>
          <p:cNvPr id="12" name="Picture 12">
            <a:extLst>
              <a:ext uri="{FF2B5EF4-FFF2-40B4-BE49-F238E27FC236}">
                <a16:creationId xmlns:a16="http://schemas.microsoft.com/office/drawing/2014/main" id="{AB035F82-F2A4-A44F-9106-42E75152688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04863" y="2785798"/>
            <a:ext cx="3941762" cy="2627841"/>
          </a:xfrm>
        </p:spPr>
      </p:pic>
      <p:pic>
        <p:nvPicPr>
          <p:cNvPr id="11" name="Picture 5">
            <a:extLst>
              <a:ext uri="{FF2B5EF4-FFF2-40B4-BE49-F238E27FC236}">
                <a16:creationId xmlns:a16="http://schemas.microsoft.com/office/drawing/2014/main" id="{C8538DFC-E142-3041-A504-66A8BC0561FA}"/>
              </a:ext>
            </a:extLst>
          </p:cNvPr>
          <p:cNvPicPr>
            <a:picLocks noGrp="1" noChangeAspect="1"/>
          </p:cNvPicPr>
          <p:nvPr>
            <p:ph sz="half" idx="2"/>
          </p:nvPr>
        </p:nvPicPr>
        <p:blipFill rotWithShape="1">
          <a:blip r:embed="rId3"/>
          <a:srcRect t="10012" r="-2" b="5052"/>
          <a:stretch/>
        </p:blipFill>
        <p:spPr>
          <a:xfrm>
            <a:off x="6015107" y="-1"/>
            <a:ext cx="6176895" cy="2937954"/>
          </a:xfrm>
          <a:prstGeom prst="rect">
            <a:avLst/>
          </a:prstGeom>
        </p:spPr>
      </p:pic>
      <p:pic>
        <p:nvPicPr>
          <p:cNvPr id="9" name="Picture 5">
            <a:extLst>
              <a:ext uri="{FF2B5EF4-FFF2-40B4-BE49-F238E27FC236}">
                <a16:creationId xmlns:a16="http://schemas.microsoft.com/office/drawing/2014/main" id="{A5289897-3A72-B848-919E-8A516A236118}"/>
              </a:ext>
            </a:extLst>
          </p:cNvPr>
          <p:cNvPicPr>
            <a:picLocks noChangeAspect="1"/>
          </p:cNvPicPr>
          <p:nvPr/>
        </p:nvPicPr>
        <p:blipFill rotWithShape="1">
          <a:blip r:embed="rId3"/>
          <a:srcRect t="8665" r="1" b="3707"/>
          <a:stretch/>
        </p:blipFill>
        <p:spPr>
          <a:xfrm>
            <a:off x="4203638" y="2937953"/>
            <a:ext cx="7988360" cy="3920047"/>
          </a:xfrm>
          <a:prstGeom prst="rect">
            <a:avLst/>
          </a:prstGeom>
        </p:spPr>
      </p:pic>
    </p:spTree>
    <p:extLst>
      <p:ext uri="{BB962C8B-B14F-4D97-AF65-F5344CB8AC3E}">
        <p14:creationId xmlns:p14="http://schemas.microsoft.com/office/powerpoint/2010/main" val="252120849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AB221CDE-5758-4F8A-8E5E-597B1D5AC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55" name="Rectangle 54">
            <a:extLst>
              <a:ext uri="{FF2B5EF4-FFF2-40B4-BE49-F238E27FC236}">
                <a16:creationId xmlns:a16="http://schemas.microsoft.com/office/drawing/2014/main" id="{69F6ED3D-BEC9-433A-B753-609FD3F3B1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F9D21AC-A600-464E-9F26-26EBBF02C26D}"/>
              </a:ext>
            </a:extLst>
          </p:cNvPr>
          <p:cNvSpPr>
            <a:spLocks noGrp="1"/>
          </p:cNvSpPr>
          <p:nvPr>
            <p:ph type="title"/>
          </p:nvPr>
        </p:nvSpPr>
        <p:spPr>
          <a:xfrm>
            <a:off x="6106704" y="609600"/>
            <a:ext cx="5364444" cy="1356360"/>
          </a:xfrm>
        </p:spPr>
        <p:txBody>
          <a:bodyPr vert="horz" lIns="91440" tIns="45720" rIns="91440" bIns="45720" rtlCol="0" anchor="ctr">
            <a:normAutofit/>
          </a:bodyPr>
          <a:lstStyle/>
          <a:p>
            <a:r>
              <a:rPr lang="en-US" dirty="0"/>
              <a:t>Dining </a:t>
            </a:r>
          </a:p>
        </p:txBody>
      </p:sp>
      <p:pic>
        <p:nvPicPr>
          <p:cNvPr id="8" name="Picture 8" descr="A table with plates and cups on it&#10;&#10;Description automatically generated with low confidence">
            <a:extLst>
              <a:ext uri="{FF2B5EF4-FFF2-40B4-BE49-F238E27FC236}">
                <a16:creationId xmlns:a16="http://schemas.microsoft.com/office/drawing/2014/main" id="{07C8CF14-EF0C-FD48-953A-742E54042DC8}"/>
              </a:ext>
            </a:extLst>
          </p:cNvPr>
          <p:cNvPicPr>
            <a:picLocks noChangeAspect="1"/>
          </p:cNvPicPr>
          <p:nvPr/>
        </p:nvPicPr>
        <p:blipFill rotWithShape="1">
          <a:blip r:embed="rId2">
            <a:extLst>
              <a:ext uri="{28A0092B-C50C-407E-A947-70E740481C1C}">
                <a14:useLocalDpi xmlns:a14="http://schemas.microsoft.com/office/drawing/2010/main" val="0"/>
              </a:ext>
            </a:extLst>
          </a:blip>
          <a:srcRect r="-5" b="8817"/>
          <a:stretch/>
        </p:blipFill>
        <p:spPr>
          <a:xfrm>
            <a:off x="702347" y="731519"/>
            <a:ext cx="2372029" cy="3252317"/>
          </a:xfrm>
          <a:prstGeom prst="rect">
            <a:avLst/>
          </a:prstGeom>
        </p:spPr>
      </p:pic>
      <p:sp>
        <p:nvSpPr>
          <p:cNvPr id="57" name="Rectangle 56">
            <a:extLst>
              <a:ext uri="{FF2B5EF4-FFF2-40B4-BE49-F238E27FC236}">
                <a16:creationId xmlns:a16="http://schemas.microsoft.com/office/drawing/2014/main" id="{6BB3B575-5DE0-4222-BFD0-3EF1834220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35243" y="731519"/>
            <a:ext cx="2395567" cy="21423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C415A303-9056-4604-A81B-16C7F329A0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2347" y="4126208"/>
            <a:ext cx="2372029" cy="203786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9">
            <a:extLst>
              <a:ext uri="{FF2B5EF4-FFF2-40B4-BE49-F238E27FC236}">
                <a16:creationId xmlns:a16="http://schemas.microsoft.com/office/drawing/2014/main" id="{32718C18-2D61-C142-BE82-11182A931B31}"/>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r="4185" b="-1"/>
          <a:stretch/>
        </p:blipFill>
        <p:spPr>
          <a:xfrm>
            <a:off x="3235244" y="3013787"/>
            <a:ext cx="2395566" cy="3150287"/>
          </a:xfrm>
          <a:prstGeom prst="rect">
            <a:avLst/>
          </a:prstGeom>
        </p:spPr>
      </p:pic>
      <p:sp>
        <p:nvSpPr>
          <p:cNvPr id="23" name="Content Placeholder 12">
            <a:extLst>
              <a:ext uri="{FF2B5EF4-FFF2-40B4-BE49-F238E27FC236}">
                <a16:creationId xmlns:a16="http://schemas.microsoft.com/office/drawing/2014/main" id="{D11D5B43-DA7E-498C-BC94-41772040F06B}"/>
              </a:ext>
            </a:extLst>
          </p:cNvPr>
          <p:cNvSpPr>
            <a:spLocks noGrp="1"/>
          </p:cNvSpPr>
          <p:nvPr>
            <p:ph sz="half" idx="1"/>
          </p:nvPr>
        </p:nvSpPr>
        <p:spPr>
          <a:xfrm>
            <a:off x="6106703" y="2057400"/>
            <a:ext cx="5364444" cy="4038600"/>
          </a:xfrm>
        </p:spPr>
        <p:txBody>
          <a:bodyPr vert="horz" lIns="91440" tIns="45720" rIns="91440" bIns="45720" rtlCol="0">
            <a:normAutofit/>
          </a:bodyPr>
          <a:lstStyle/>
          <a:p>
            <a:r>
              <a:rPr lang="en-US" dirty="0"/>
              <a:t>Outdoor dining </a:t>
            </a:r>
          </a:p>
          <a:p>
            <a:endParaRPr lang="en-US" dirty="0"/>
          </a:p>
          <a:p>
            <a:r>
              <a:rPr lang="en-US" dirty="0"/>
              <a:t>Using local ingredients</a:t>
            </a:r>
          </a:p>
          <a:p>
            <a:endParaRPr lang="en-US" dirty="0"/>
          </a:p>
          <a:p>
            <a:endParaRPr lang="en-US" dirty="0"/>
          </a:p>
          <a:p>
            <a:r>
              <a:rPr lang="en-US" dirty="0"/>
              <a:t>Preserving local culture using local dishes   </a:t>
            </a:r>
          </a:p>
          <a:p>
            <a:endParaRPr lang="en-US" dirty="0"/>
          </a:p>
        </p:txBody>
      </p:sp>
    </p:spTree>
    <p:extLst>
      <p:ext uri="{BB962C8B-B14F-4D97-AF65-F5344CB8AC3E}">
        <p14:creationId xmlns:p14="http://schemas.microsoft.com/office/powerpoint/2010/main" val="4225122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Rectangle 13">
            <a:extLst>
              <a:ext uri="{FF2B5EF4-FFF2-40B4-BE49-F238E27FC236}">
                <a16:creationId xmlns:a16="http://schemas.microsoft.com/office/drawing/2014/main" id="{FB71362F-6305-42A2-8633-285CE381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5">
            <a:extLst>
              <a:ext uri="{FF2B5EF4-FFF2-40B4-BE49-F238E27FC236}">
                <a16:creationId xmlns:a16="http://schemas.microsoft.com/office/drawing/2014/main" id="{611F50C1-F708-485D-B1A9-65873AB21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9" name="Straight Connector 17">
            <a:extLst>
              <a:ext uri="{FF2B5EF4-FFF2-40B4-BE49-F238E27FC236}">
                <a16:creationId xmlns:a16="http://schemas.microsoft.com/office/drawing/2014/main" id="{BAF7F52A-561E-4CE4-A251-1565CF80F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4B67E998-E312-45A7-A84D-81D9342085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5462458"/>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86D54836-AF9F-3141-95BB-735559B536CC}"/>
              </a:ext>
            </a:extLst>
          </p:cNvPr>
          <p:cNvSpPr>
            <a:spLocks noGrp="1"/>
          </p:cNvSpPr>
          <p:nvPr>
            <p:ph type="title"/>
          </p:nvPr>
        </p:nvSpPr>
        <p:spPr>
          <a:xfrm>
            <a:off x="1109980" y="4208424"/>
            <a:ext cx="9966960" cy="1325880"/>
          </a:xfrm>
        </p:spPr>
        <p:txBody>
          <a:bodyPr vert="horz" lIns="91440" tIns="45720" rIns="91440" bIns="45720" rtlCol="0" anchor="b">
            <a:normAutofit/>
          </a:bodyPr>
          <a:lstStyle/>
          <a:p>
            <a:pPr algn="ctr">
              <a:lnSpc>
                <a:spcPct val="85000"/>
              </a:lnSpc>
            </a:pPr>
            <a:r>
              <a:rPr lang="en-US" sz="6600" b="1" cap="all">
                <a:solidFill>
                  <a:srgbClr val="FFFFFF"/>
                </a:solidFill>
              </a:rPr>
              <a:t>Rooms </a:t>
            </a:r>
          </a:p>
        </p:txBody>
      </p:sp>
      <p:sp>
        <p:nvSpPr>
          <p:cNvPr id="23" name="Rectangle 21">
            <a:extLst>
              <a:ext uri="{FF2B5EF4-FFF2-40B4-BE49-F238E27FC236}">
                <a16:creationId xmlns:a16="http://schemas.microsoft.com/office/drawing/2014/main" id="{43A3BFD8-1DCA-4E53-9E5F-9292C9BE37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1"/>
            <a:ext cx="11722100" cy="3964584"/>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pic>
        <p:nvPicPr>
          <p:cNvPr id="9" name="Picture 9">
            <a:extLst>
              <a:ext uri="{FF2B5EF4-FFF2-40B4-BE49-F238E27FC236}">
                <a16:creationId xmlns:a16="http://schemas.microsoft.com/office/drawing/2014/main" id="{3E07CD99-263A-9D44-A236-C9EE7EF4B34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tretch/>
        </p:blipFill>
        <p:spPr>
          <a:xfrm>
            <a:off x="1057801" y="728472"/>
            <a:ext cx="4535304" cy="3027316"/>
          </a:xfrm>
          <a:prstGeom prst="rect">
            <a:avLst/>
          </a:prstGeom>
        </p:spPr>
      </p:pic>
      <p:pic>
        <p:nvPicPr>
          <p:cNvPr id="6" name="Picture 6">
            <a:extLst>
              <a:ext uri="{FF2B5EF4-FFF2-40B4-BE49-F238E27FC236}">
                <a16:creationId xmlns:a16="http://schemas.microsoft.com/office/drawing/2014/main" id="{8F8277D0-265B-0345-8317-124ADCB6A455}"/>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Lst>
          </a:blip>
          <a:srcRect t="14549" r="-1" b="13301"/>
          <a:stretch/>
        </p:blipFill>
        <p:spPr>
          <a:xfrm>
            <a:off x="6256867" y="1012665"/>
            <a:ext cx="5063914" cy="2438763"/>
          </a:xfrm>
          <a:prstGeom prst="rect">
            <a:avLst/>
          </a:prstGeom>
        </p:spPr>
      </p:pic>
      <p:sp>
        <p:nvSpPr>
          <p:cNvPr id="3" name="TextBox 2">
            <a:extLst>
              <a:ext uri="{FF2B5EF4-FFF2-40B4-BE49-F238E27FC236}">
                <a16:creationId xmlns:a16="http://schemas.microsoft.com/office/drawing/2014/main" id="{A7B780F6-A9C4-4DB8-831D-B72FF16A7E4E}"/>
              </a:ext>
            </a:extLst>
          </p:cNvPr>
          <p:cNvSpPr txBox="1"/>
          <p:nvPr/>
        </p:nvSpPr>
        <p:spPr>
          <a:xfrm flipH="1">
            <a:off x="1771280" y="2330245"/>
            <a:ext cx="2004307" cy="369332"/>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168937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CBD3C9-4E66-426D-948E-7CF477810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DB95FCF-AD96-482F-9FB8-CD95725E6E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64EEEC00-AD80-4734-BEE6-04CBDEC830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C6896D1-BFB1-4C84-82DD-31073BED3F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5462458"/>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AC0FEA0-E460-6647-86D4-B77C1EAA1D1F}"/>
              </a:ext>
            </a:extLst>
          </p:cNvPr>
          <p:cNvSpPr>
            <a:spLocks noGrp="1"/>
          </p:cNvSpPr>
          <p:nvPr>
            <p:ph type="title"/>
          </p:nvPr>
        </p:nvSpPr>
        <p:spPr>
          <a:xfrm>
            <a:off x="1109980" y="4208424"/>
            <a:ext cx="9966960" cy="1325880"/>
          </a:xfrm>
        </p:spPr>
        <p:txBody>
          <a:bodyPr vert="horz" lIns="91440" tIns="45720" rIns="91440" bIns="45720" rtlCol="0" anchor="b">
            <a:normAutofit/>
          </a:bodyPr>
          <a:lstStyle/>
          <a:p>
            <a:pPr algn="ctr">
              <a:lnSpc>
                <a:spcPct val="85000"/>
              </a:lnSpc>
            </a:pPr>
            <a:r>
              <a:rPr lang="en-US" sz="6600" b="1" cap="all" dirty="0">
                <a:solidFill>
                  <a:srgbClr val="FFFFFF"/>
                </a:solidFill>
              </a:rPr>
              <a:t>Making the stay safe </a:t>
            </a:r>
          </a:p>
        </p:txBody>
      </p:sp>
      <p:sp>
        <p:nvSpPr>
          <p:cNvPr id="18" name="Rectangle 17">
            <a:extLst>
              <a:ext uri="{FF2B5EF4-FFF2-40B4-BE49-F238E27FC236}">
                <a16:creationId xmlns:a16="http://schemas.microsoft.com/office/drawing/2014/main" id="{8A2FDFB1-2B6D-49EB-B6C0-FA923806E0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1"/>
            <a:ext cx="11722100" cy="3964584"/>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pic>
        <p:nvPicPr>
          <p:cNvPr id="5" name="Picture 5" descr="A large building with a pool in front of it&#10;&#10;Description automatically generated with low confidence">
            <a:extLst>
              <a:ext uri="{FF2B5EF4-FFF2-40B4-BE49-F238E27FC236}">
                <a16:creationId xmlns:a16="http://schemas.microsoft.com/office/drawing/2014/main" id="{0C934DD3-D5CF-1A41-BED6-6F965BCF624A}"/>
              </a:ext>
            </a:extLst>
          </p:cNvPr>
          <p:cNvPicPr>
            <a:picLocks noGrp="1" noChangeAspect="1"/>
          </p:cNvPicPr>
          <p:nvPr>
            <p:ph sz="half" idx="1"/>
          </p:nvPr>
        </p:nvPicPr>
        <p:blipFill>
          <a:blip r:embed="rId2"/>
          <a:stretch>
            <a:fillRect/>
          </a:stretch>
        </p:blipFill>
        <p:spPr>
          <a:xfrm>
            <a:off x="3824537" y="728472"/>
            <a:ext cx="4535304" cy="3027316"/>
          </a:xfrm>
          <a:prstGeom prst="rect">
            <a:avLst/>
          </a:prstGeom>
        </p:spPr>
      </p:pic>
    </p:spTree>
    <p:extLst>
      <p:ext uri="{BB962C8B-B14F-4D97-AF65-F5344CB8AC3E}">
        <p14:creationId xmlns:p14="http://schemas.microsoft.com/office/powerpoint/2010/main" val="2899695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4A306-66CC-674B-8392-3ADD48B7AFAF}"/>
              </a:ext>
            </a:extLst>
          </p:cNvPr>
          <p:cNvSpPr>
            <a:spLocks noGrp="1"/>
          </p:cNvSpPr>
          <p:nvPr>
            <p:ph type="title"/>
          </p:nvPr>
        </p:nvSpPr>
        <p:spPr/>
        <p:txBody>
          <a:bodyPr/>
          <a:lstStyle/>
          <a:p>
            <a:r>
              <a:rPr lang="en-GB" b="1" dirty="0"/>
              <a:t>Making people with disabilities happy</a:t>
            </a:r>
            <a:endParaRPr lang="en-US" b="1" dirty="0"/>
          </a:p>
        </p:txBody>
      </p:sp>
      <p:pic>
        <p:nvPicPr>
          <p:cNvPr id="8" name="Picture 8">
            <a:extLst>
              <a:ext uri="{FF2B5EF4-FFF2-40B4-BE49-F238E27FC236}">
                <a16:creationId xmlns:a16="http://schemas.microsoft.com/office/drawing/2014/main" id="{A369366C-1030-B942-B26D-21E1F2A0698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43000" y="1703659"/>
            <a:ext cx="5124450" cy="3277827"/>
          </a:xfrm>
        </p:spPr>
      </p:pic>
      <p:pic>
        <p:nvPicPr>
          <p:cNvPr id="9" name="Picture 9">
            <a:extLst>
              <a:ext uri="{FF2B5EF4-FFF2-40B4-BE49-F238E27FC236}">
                <a16:creationId xmlns:a16="http://schemas.microsoft.com/office/drawing/2014/main" id="{4AA6D376-3577-4B49-9DD2-EC16F97200D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307138" y="1703659"/>
            <a:ext cx="4754562" cy="3277827"/>
          </a:xfrm>
        </p:spPr>
      </p:pic>
      <p:sp>
        <p:nvSpPr>
          <p:cNvPr id="7" name="TextBox 6">
            <a:extLst>
              <a:ext uri="{FF2B5EF4-FFF2-40B4-BE49-F238E27FC236}">
                <a16:creationId xmlns:a16="http://schemas.microsoft.com/office/drawing/2014/main" id="{33863193-14F5-804F-941E-20E3B3A12945}"/>
              </a:ext>
            </a:extLst>
          </p:cNvPr>
          <p:cNvSpPr txBox="1"/>
          <p:nvPr/>
        </p:nvSpPr>
        <p:spPr>
          <a:xfrm>
            <a:off x="5187795" y="1950843"/>
            <a:ext cx="1828800" cy="1828800"/>
          </a:xfrm>
          <a:prstGeom prst="rect">
            <a:avLst/>
          </a:prstGeom>
          <a:noFill/>
        </p:spPr>
        <p:txBody>
          <a:bodyPr wrap="square" rtlCol="0">
            <a:spAutoFit/>
          </a:bodyPr>
          <a:lstStyle/>
          <a:p>
            <a:pPr algn="l"/>
            <a:endParaRPr lang="en-US" dirty="0"/>
          </a:p>
        </p:txBody>
      </p:sp>
      <p:sp>
        <p:nvSpPr>
          <p:cNvPr id="10" name="TextBox 9">
            <a:extLst>
              <a:ext uri="{FF2B5EF4-FFF2-40B4-BE49-F238E27FC236}">
                <a16:creationId xmlns:a16="http://schemas.microsoft.com/office/drawing/2014/main" id="{B23BDBF4-EB81-AF43-B9B4-76AC7EEA6AC5}"/>
              </a:ext>
            </a:extLst>
          </p:cNvPr>
          <p:cNvSpPr txBox="1"/>
          <p:nvPr/>
        </p:nvSpPr>
        <p:spPr>
          <a:xfrm>
            <a:off x="1160780" y="5120886"/>
            <a:ext cx="9888220" cy="892552"/>
          </a:xfrm>
          <a:prstGeom prst="rect">
            <a:avLst/>
          </a:prstGeom>
          <a:noFill/>
        </p:spPr>
        <p:txBody>
          <a:bodyPr wrap="square" rtlCol="0">
            <a:spAutoFit/>
          </a:bodyPr>
          <a:lstStyle/>
          <a:p>
            <a:pPr algn="l"/>
            <a:r>
              <a:rPr lang="en-GB" sz="2600" dirty="0"/>
              <a:t>Putting in ramps and lifts.</a:t>
            </a:r>
          </a:p>
          <a:p>
            <a:pPr algn="l"/>
            <a:r>
              <a:rPr lang="en-GB" sz="2600" dirty="0"/>
              <a:t>Making everyone’s stay a happy stay </a:t>
            </a:r>
            <a:endParaRPr lang="en-US" sz="2600" dirty="0"/>
          </a:p>
        </p:txBody>
      </p:sp>
    </p:spTree>
    <p:extLst>
      <p:ext uri="{BB962C8B-B14F-4D97-AF65-F5344CB8AC3E}">
        <p14:creationId xmlns:p14="http://schemas.microsoft.com/office/powerpoint/2010/main" val="2134115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B8CF9E6-79C9-AF49-ABD2-527782E17953}"/>
              </a:ext>
            </a:extLst>
          </p:cNvPr>
          <p:cNvSpPr txBox="1"/>
          <p:nvPr/>
        </p:nvSpPr>
        <p:spPr>
          <a:xfrm>
            <a:off x="5187795" y="2523892"/>
            <a:ext cx="1828800" cy="1828800"/>
          </a:xfrm>
          <a:prstGeom prst="rect">
            <a:avLst/>
          </a:prstGeom>
          <a:noFill/>
        </p:spPr>
        <p:txBody>
          <a:bodyPr wrap="square" rtlCol="0">
            <a:spAutoFit/>
          </a:bodyPr>
          <a:lstStyle/>
          <a:p>
            <a:pPr algn="l"/>
            <a:endParaRPr lang="en-US" dirty="0"/>
          </a:p>
        </p:txBody>
      </p:sp>
      <p:sp>
        <p:nvSpPr>
          <p:cNvPr id="10" name="TextBox 9">
            <a:extLst>
              <a:ext uri="{FF2B5EF4-FFF2-40B4-BE49-F238E27FC236}">
                <a16:creationId xmlns:a16="http://schemas.microsoft.com/office/drawing/2014/main" id="{D5FBE180-8B9D-9D40-8687-990037CA717C}"/>
              </a:ext>
            </a:extLst>
          </p:cNvPr>
          <p:cNvSpPr txBox="1"/>
          <p:nvPr/>
        </p:nvSpPr>
        <p:spPr>
          <a:xfrm>
            <a:off x="0" y="0"/>
            <a:ext cx="12191999" cy="5909310"/>
          </a:xfrm>
          <a:prstGeom prst="rect">
            <a:avLst/>
          </a:prstGeom>
          <a:noFill/>
        </p:spPr>
        <p:txBody>
          <a:bodyPr wrap="square" rtlCol="0">
            <a:spAutoFit/>
          </a:bodyPr>
          <a:lstStyle/>
          <a:p>
            <a:pPr algn="l"/>
            <a:r>
              <a:rPr lang="en-GB" dirty="0"/>
              <a:t>Villa des Oranger is a exclusive hotel providing a 5* service to all that stay in the hotel from luxurious deluxe rooms with terraces to swimming pools private and communal, dining at its best proving local delicacies presented by a warm welcoming team. </a:t>
            </a:r>
          </a:p>
          <a:p>
            <a:pPr algn="l"/>
            <a:r>
              <a:rPr lang="en-GB" dirty="0"/>
              <a:t>Improvements and advertisements that could bring more holiday makers to the Villa des Oranger.</a:t>
            </a:r>
          </a:p>
          <a:p>
            <a:pPr algn="l"/>
            <a:r>
              <a:rPr lang="en-GB" dirty="0"/>
              <a:t>Although the hotel is build to a high standard is it not accessible to a large market of people with disabilities</a:t>
            </a:r>
          </a:p>
          <a:p>
            <a:pPr algn="l"/>
            <a:endParaRPr lang="en-GB" dirty="0"/>
          </a:p>
          <a:p>
            <a:pPr algn="l"/>
            <a:r>
              <a:rPr lang="en-GB" dirty="0"/>
              <a:t>Recommended marketing improvements.</a:t>
            </a:r>
          </a:p>
          <a:p>
            <a:pPr algn="l"/>
            <a:endParaRPr lang="en-GB" dirty="0"/>
          </a:p>
          <a:p>
            <a:pPr marL="285750" indent="-285750" algn="l">
              <a:buFont typeface="Arial" panose="020B0604020202020204" pitchFamily="34" charset="0"/>
              <a:buChar char="•"/>
            </a:pPr>
            <a:r>
              <a:rPr lang="en-GB" dirty="0"/>
              <a:t>Making improvements to hotel for access to costumers with disabilities.</a:t>
            </a:r>
          </a:p>
          <a:p>
            <a:pPr marL="285750" indent="-285750" algn="l">
              <a:buFont typeface="Arial" panose="020B0604020202020204" pitchFamily="34" charset="0"/>
              <a:buChar char="•"/>
            </a:pPr>
            <a:endParaRPr lang="en-GB" dirty="0"/>
          </a:p>
          <a:p>
            <a:pPr marL="285750" indent="-285750" algn="l">
              <a:buFont typeface="Arial" panose="020B0604020202020204" pitchFamily="34" charset="0"/>
              <a:buChar char="•"/>
            </a:pPr>
            <a:r>
              <a:rPr lang="en-GB" dirty="0"/>
              <a:t>Use social media influencers to promote the hotel, attracting more younger holiday makers.</a:t>
            </a:r>
          </a:p>
          <a:p>
            <a:pPr marL="285750" indent="-285750" algn="l">
              <a:buFont typeface="Arial" panose="020B0604020202020204" pitchFamily="34" charset="0"/>
              <a:buChar char="•"/>
            </a:pPr>
            <a:endParaRPr lang="en-GB" dirty="0"/>
          </a:p>
          <a:p>
            <a:pPr marL="285750" indent="-285750" algn="l">
              <a:buFont typeface="Arial" panose="020B0604020202020204" pitchFamily="34" charset="0"/>
              <a:buChar char="•"/>
            </a:pPr>
            <a:r>
              <a:rPr lang="en-GB" dirty="0"/>
              <a:t>Offer longer stays for a reduced price.</a:t>
            </a:r>
          </a:p>
          <a:p>
            <a:pPr marL="285750" indent="-285750" algn="l">
              <a:buFont typeface="Arial" panose="020B0604020202020204" pitchFamily="34" charset="0"/>
              <a:buChar char="•"/>
            </a:pPr>
            <a:endParaRPr lang="en-GB" dirty="0"/>
          </a:p>
          <a:p>
            <a:pPr marL="285750" indent="-285750" algn="l">
              <a:buFont typeface="Arial" panose="020B0604020202020204" pitchFamily="34" charset="0"/>
              <a:buChar char="•"/>
            </a:pPr>
            <a:r>
              <a:rPr lang="en-GB" dirty="0"/>
              <a:t>Use more of the local entertainment </a:t>
            </a:r>
            <a:r>
              <a:rPr lang="en-GB" dirty="0" err="1"/>
              <a:t>i.e</a:t>
            </a:r>
            <a:r>
              <a:rPr lang="en-GB" dirty="0"/>
              <a:t> singers, dancers and food preparers to host an event.</a:t>
            </a:r>
          </a:p>
          <a:p>
            <a:pPr algn="l"/>
            <a:endParaRPr lang="en-GB" dirty="0"/>
          </a:p>
          <a:p>
            <a:pPr marL="285750" indent="-285750" algn="l">
              <a:buFont typeface="Arial" panose="020B0604020202020204" pitchFamily="34" charset="0"/>
              <a:buChar char="•"/>
            </a:pPr>
            <a:r>
              <a:rPr lang="en-GB" dirty="0"/>
              <a:t>Using Facebook, YouTube, Instagram and </a:t>
            </a:r>
            <a:r>
              <a:rPr lang="en-GB" dirty="0" err="1"/>
              <a:t>tiktok</a:t>
            </a:r>
            <a:r>
              <a:rPr lang="en-GB" dirty="0"/>
              <a:t> advertise showing the improvements done to making the hotel covid 19 save and what measures that have been taking to ensure the safety of the guests and  the welcoming of and guests with a disabilities.</a:t>
            </a:r>
          </a:p>
          <a:p>
            <a:pPr marL="285750" indent="-285750" algn="l">
              <a:buFont typeface="Arial" panose="020B0604020202020204" pitchFamily="34" charset="0"/>
              <a:buChar char="•"/>
            </a:pPr>
            <a:endParaRPr lang="en-GB" dirty="0"/>
          </a:p>
          <a:p>
            <a:pPr algn="l"/>
            <a:r>
              <a:rPr lang="en-GB" dirty="0"/>
              <a:t>*  Improve food pricing to be more competitive while not losing the </a:t>
            </a:r>
            <a:r>
              <a:rPr lang="en-GB" dirty="0" err="1"/>
              <a:t>qualitie</a:t>
            </a:r>
            <a:r>
              <a:rPr lang="en-GB" dirty="0"/>
              <a:t> of food </a:t>
            </a:r>
            <a:r>
              <a:rPr lang="en-GB"/>
              <a:t>and standard.</a:t>
            </a:r>
          </a:p>
          <a:p>
            <a:pPr marL="285750" indent="-285750" algn="l">
              <a:buFont typeface="Arial" panose="020B0604020202020204" pitchFamily="34" charset="0"/>
              <a:buChar char="•"/>
            </a:pPr>
            <a:endParaRPr lang="en-GB" dirty="0"/>
          </a:p>
        </p:txBody>
      </p:sp>
    </p:spTree>
    <p:extLst>
      <p:ext uri="{BB962C8B-B14F-4D97-AF65-F5344CB8AC3E}">
        <p14:creationId xmlns:p14="http://schemas.microsoft.com/office/powerpoint/2010/main" val="4063016129"/>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25</TotalTime>
  <Words>261</Words>
  <Application>Microsoft Office PowerPoint</Application>
  <PresentationFormat>Widescreen</PresentationFormat>
  <Paragraphs>36</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Corbel</vt:lpstr>
      <vt:lpstr>Basis</vt:lpstr>
      <vt:lpstr>Villa des Oranger </vt:lpstr>
      <vt:lpstr>Morocco, beauty and history</vt:lpstr>
      <vt:lpstr>Hotel pools and views </vt:lpstr>
      <vt:lpstr>Dining </vt:lpstr>
      <vt:lpstr>Rooms </vt:lpstr>
      <vt:lpstr>Making the stay safe </vt:lpstr>
      <vt:lpstr>Making people with disabilities happy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Villa des Oranger </dc:title>
  <dc:creator>Syed Gous Uddin (2110027)</dc:creator>
  <cp:lastModifiedBy>Syed Gous Uddin (2110027)</cp:lastModifiedBy>
  <cp:revision>3</cp:revision>
  <dcterms:created xsi:type="dcterms:W3CDTF">2021-11-11T23:33:08Z</dcterms:created>
  <dcterms:modified xsi:type="dcterms:W3CDTF">2021-11-24T11:21:33Z</dcterms:modified>
</cp:coreProperties>
</file>