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11"/>
  </p:notesMasterIdLst>
  <p:sldIdLst>
    <p:sldId id="256" r:id="rId2"/>
    <p:sldId id="263" r:id="rId3"/>
    <p:sldId id="257" r:id="rId4"/>
    <p:sldId id="258" r:id="rId5"/>
    <p:sldId id="259" r:id="rId6"/>
    <p:sldId id="260" r:id="rId7"/>
    <p:sldId id="265"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9E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33E991-6644-124B-A7FE-02288FD35046}" v="129" dt="2026-02-05T15:19:23.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7"/>
    <p:restoredTop sz="94725"/>
  </p:normalViewPr>
  <p:slideViewPr>
    <p:cSldViewPr snapToGrid="0">
      <p:cViewPr>
        <p:scale>
          <a:sx n="107" d="100"/>
          <a:sy n="107" d="100"/>
        </p:scale>
        <p:origin x="760"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sey Stephens-Hockridge (2405276)" userId="75a4178b-4617-4d2d-b9b0-8c3c22e6e90d" providerId="ADAL" clId="{21AEC979-6351-5F1B-BA45-E264BA15DE68}"/>
    <pc:docChg chg="custSel addSld delSld modSld">
      <pc:chgData name="Kelsey Stephens-Hockridge (2405276)" userId="75a4178b-4617-4d2d-b9b0-8c3c22e6e90d" providerId="ADAL" clId="{21AEC979-6351-5F1B-BA45-E264BA15DE68}" dt="2026-02-05T15:20:27.446" v="590" actId="20577"/>
      <pc:docMkLst>
        <pc:docMk/>
      </pc:docMkLst>
      <pc:sldChg chg="modSp mod">
        <pc:chgData name="Kelsey Stephens-Hockridge (2405276)" userId="75a4178b-4617-4d2d-b9b0-8c3c22e6e90d" providerId="ADAL" clId="{21AEC979-6351-5F1B-BA45-E264BA15DE68}" dt="2026-02-05T15:18:54.640" v="562" actId="20577"/>
        <pc:sldMkLst>
          <pc:docMk/>
          <pc:sldMk cId="2130988675" sldId="256"/>
        </pc:sldMkLst>
        <pc:spChg chg="mod">
          <ac:chgData name="Kelsey Stephens-Hockridge (2405276)" userId="75a4178b-4617-4d2d-b9b0-8c3c22e6e90d" providerId="ADAL" clId="{21AEC979-6351-5F1B-BA45-E264BA15DE68}" dt="2026-02-05T15:18:54.640" v="562" actId="20577"/>
          <ac:spMkLst>
            <pc:docMk/>
            <pc:sldMk cId="2130988675" sldId="256"/>
            <ac:spMk id="2" creationId="{3673458E-C8DD-0C49-701D-2550D80A006C}"/>
          </ac:spMkLst>
        </pc:spChg>
      </pc:sldChg>
      <pc:sldChg chg="modSp del">
        <pc:chgData name="Kelsey Stephens-Hockridge (2405276)" userId="75a4178b-4617-4d2d-b9b0-8c3c22e6e90d" providerId="ADAL" clId="{21AEC979-6351-5F1B-BA45-E264BA15DE68}" dt="2026-02-04T15:54:07.929" v="457" actId="2696"/>
        <pc:sldMkLst>
          <pc:docMk/>
          <pc:sldMk cId="3569158791" sldId="261"/>
        </pc:sldMkLst>
        <pc:graphicFrameChg chg="mod">
          <ac:chgData name="Kelsey Stephens-Hockridge (2405276)" userId="75a4178b-4617-4d2d-b9b0-8c3c22e6e90d" providerId="ADAL" clId="{21AEC979-6351-5F1B-BA45-E264BA15DE68}" dt="2026-02-04T15:45:46.389" v="279" actId="20577"/>
          <ac:graphicFrameMkLst>
            <pc:docMk/>
            <pc:sldMk cId="3569158791" sldId="261"/>
            <ac:graphicFrameMk id="5" creationId="{16D0D6CA-C971-F735-E667-E82D7503C6F3}"/>
          </ac:graphicFrameMkLst>
        </pc:graphicFrameChg>
      </pc:sldChg>
      <pc:sldChg chg="addSp modSp mod">
        <pc:chgData name="Kelsey Stephens-Hockridge (2405276)" userId="75a4178b-4617-4d2d-b9b0-8c3c22e6e90d" providerId="ADAL" clId="{21AEC979-6351-5F1B-BA45-E264BA15DE68}" dt="2026-02-05T15:20:27.446" v="590" actId="20577"/>
        <pc:sldMkLst>
          <pc:docMk/>
          <pc:sldMk cId="2726458983" sldId="262"/>
        </pc:sldMkLst>
        <pc:spChg chg="mod">
          <ac:chgData name="Kelsey Stephens-Hockridge (2405276)" userId="75a4178b-4617-4d2d-b9b0-8c3c22e6e90d" providerId="ADAL" clId="{21AEC979-6351-5F1B-BA45-E264BA15DE68}" dt="2026-02-04T15:41:28.747" v="254" actId="1076"/>
          <ac:spMkLst>
            <pc:docMk/>
            <pc:sldMk cId="2726458983" sldId="262"/>
            <ac:spMk id="4" creationId="{E3D894B1-803A-78D7-694E-3710235880E0}"/>
          </ac:spMkLst>
        </pc:spChg>
        <pc:spChg chg="mod">
          <ac:chgData name="Kelsey Stephens-Hockridge (2405276)" userId="75a4178b-4617-4d2d-b9b0-8c3c22e6e90d" providerId="ADAL" clId="{21AEC979-6351-5F1B-BA45-E264BA15DE68}" dt="2026-02-05T15:20:21.209" v="584" actId="20577"/>
          <ac:spMkLst>
            <pc:docMk/>
            <pc:sldMk cId="2726458983" sldId="262"/>
            <ac:spMk id="16" creationId="{90A2CEF0-D950-711B-E8D1-281952B6E07D}"/>
          </ac:spMkLst>
        </pc:spChg>
        <pc:spChg chg="add mod">
          <ac:chgData name="Kelsey Stephens-Hockridge (2405276)" userId="75a4178b-4617-4d2d-b9b0-8c3c22e6e90d" providerId="ADAL" clId="{21AEC979-6351-5F1B-BA45-E264BA15DE68}" dt="2026-02-05T15:20:24.425" v="587" actId="20577"/>
          <ac:spMkLst>
            <pc:docMk/>
            <pc:sldMk cId="2726458983" sldId="262"/>
            <ac:spMk id="19" creationId="{1134E770-F1E2-E4E1-101E-14F17CEE7632}"/>
          </ac:spMkLst>
        </pc:spChg>
        <pc:spChg chg="add mod">
          <ac:chgData name="Kelsey Stephens-Hockridge (2405276)" userId="75a4178b-4617-4d2d-b9b0-8c3c22e6e90d" providerId="ADAL" clId="{21AEC979-6351-5F1B-BA45-E264BA15DE68}" dt="2026-02-05T15:20:27.446" v="590" actId="20577"/>
          <ac:spMkLst>
            <pc:docMk/>
            <pc:sldMk cId="2726458983" sldId="262"/>
            <ac:spMk id="20" creationId="{2A3743AC-FD60-1E6B-322A-B4B4C55EE752}"/>
          </ac:spMkLst>
        </pc:spChg>
      </pc:sldChg>
      <pc:sldChg chg="modSp">
        <pc:chgData name="Kelsey Stephens-Hockridge (2405276)" userId="75a4178b-4617-4d2d-b9b0-8c3c22e6e90d" providerId="ADAL" clId="{21AEC979-6351-5F1B-BA45-E264BA15DE68}" dt="2026-02-05T15:19:23.534" v="581" actId="20577"/>
        <pc:sldMkLst>
          <pc:docMk/>
          <pc:sldMk cId="873317195" sldId="263"/>
        </pc:sldMkLst>
        <pc:graphicFrameChg chg="mod">
          <ac:chgData name="Kelsey Stephens-Hockridge (2405276)" userId="75a4178b-4617-4d2d-b9b0-8c3c22e6e90d" providerId="ADAL" clId="{21AEC979-6351-5F1B-BA45-E264BA15DE68}" dt="2026-02-05T15:19:23.534" v="581" actId="20577"/>
          <ac:graphicFrameMkLst>
            <pc:docMk/>
            <pc:sldMk cId="873317195" sldId="263"/>
            <ac:graphicFrameMk id="15" creationId="{09B748F7-C085-3082-AD8B-415FD263CB0B}"/>
          </ac:graphicFrameMkLst>
        </pc:graphicFrameChg>
      </pc:sldChg>
      <pc:sldChg chg="modSp new del mod">
        <pc:chgData name="Kelsey Stephens-Hockridge (2405276)" userId="75a4178b-4617-4d2d-b9b0-8c3c22e6e90d" providerId="ADAL" clId="{21AEC979-6351-5F1B-BA45-E264BA15DE68}" dt="2026-02-04T15:22:32.599" v="197" actId="2696"/>
        <pc:sldMkLst>
          <pc:docMk/>
          <pc:sldMk cId="3860810794" sldId="265"/>
        </pc:sldMkLst>
        <pc:spChg chg="mod">
          <ac:chgData name="Kelsey Stephens-Hockridge (2405276)" userId="75a4178b-4617-4d2d-b9b0-8c3c22e6e90d" providerId="ADAL" clId="{21AEC979-6351-5F1B-BA45-E264BA15DE68}" dt="2026-02-04T15:20:28.736" v="93" actId="20577"/>
          <ac:spMkLst>
            <pc:docMk/>
            <pc:sldMk cId="3860810794" sldId="265"/>
            <ac:spMk id="2" creationId="{EE217BBA-09A5-2BE2-9BEA-A0BDC2D96C25}"/>
          </ac:spMkLst>
        </pc:spChg>
        <pc:spChg chg="mod">
          <ac:chgData name="Kelsey Stephens-Hockridge (2405276)" userId="75a4178b-4617-4d2d-b9b0-8c3c22e6e90d" providerId="ADAL" clId="{21AEC979-6351-5F1B-BA45-E264BA15DE68}" dt="2026-02-04T15:22:16.177" v="174" actId="20577"/>
          <ac:spMkLst>
            <pc:docMk/>
            <pc:sldMk cId="3860810794" sldId="265"/>
            <ac:spMk id="3" creationId="{9D9DA1BA-0D84-836F-72D6-4F9DF36DAD36}"/>
          </ac:spMkLst>
        </pc:spChg>
      </pc:sldChg>
      <pc:sldChg chg="addSp delSp modSp new mod">
        <pc:chgData name="Kelsey Stephens-Hockridge (2405276)" userId="75a4178b-4617-4d2d-b9b0-8c3c22e6e90d" providerId="ADAL" clId="{21AEC979-6351-5F1B-BA45-E264BA15DE68}" dt="2026-02-04T15:54:02.555" v="456" actId="26606"/>
        <pc:sldMkLst>
          <pc:docMk/>
          <pc:sldMk cId="4246620685" sldId="265"/>
        </pc:sldMkLst>
        <pc:spChg chg="mod">
          <ac:chgData name="Kelsey Stephens-Hockridge (2405276)" userId="75a4178b-4617-4d2d-b9b0-8c3c22e6e90d" providerId="ADAL" clId="{21AEC979-6351-5F1B-BA45-E264BA15DE68}" dt="2026-02-04T15:47:22.805" v="284"/>
          <ac:spMkLst>
            <pc:docMk/>
            <pc:sldMk cId="4246620685" sldId="265"/>
            <ac:spMk id="2" creationId="{8F827312-88F3-1907-3792-90E350F0DF6F}"/>
          </ac:spMkLst>
        </pc:spChg>
        <pc:spChg chg="del mod">
          <ac:chgData name="Kelsey Stephens-Hockridge (2405276)" userId="75a4178b-4617-4d2d-b9b0-8c3c22e6e90d" providerId="ADAL" clId="{21AEC979-6351-5F1B-BA45-E264BA15DE68}" dt="2026-02-04T15:54:02.555" v="456" actId="26606"/>
          <ac:spMkLst>
            <pc:docMk/>
            <pc:sldMk cId="4246620685" sldId="265"/>
            <ac:spMk id="3" creationId="{89A1A812-13BB-08D7-165C-515589C92099}"/>
          </ac:spMkLst>
        </pc:spChg>
        <pc:graphicFrameChg chg="add">
          <ac:chgData name="Kelsey Stephens-Hockridge (2405276)" userId="75a4178b-4617-4d2d-b9b0-8c3c22e6e90d" providerId="ADAL" clId="{21AEC979-6351-5F1B-BA45-E264BA15DE68}" dt="2026-02-04T15:54:02.555" v="456" actId="26606"/>
          <ac:graphicFrameMkLst>
            <pc:docMk/>
            <pc:sldMk cId="4246620685" sldId="265"/>
            <ac:graphicFrameMk id="5" creationId="{5B59914B-EDF7-4126-B932-5090D0FB7D7F}"/>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00C52D-4B0A-4F82-B51E-2F722EA85A8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63B350-8BEA-4ABF-9BAF-C79FE0BF3AD8}">
      <dgm:prSet custT="1"/>
      <dgm:spPr/>
      <dgm:t>
        <a:bodyPr/>
        <a:lstStyle/>
        <a:p>
          <a:r>
            <a:rPr lang="en-US" sz="1400" dirty="0"/>
            <a:t>Nietzsche’s “The Superman” is a further continuation from the work of “Nihilism” as a retaliation.</a:t>
          </a:r>
        </a:p>
      </dgm:t>
    </dgm:pt>
    <dgm:pt modelId="{4168C9C1-6022-4967-BF8B-02093D9C9B6E}" type="parTrans" cxnId="{E0E44318-22DF-414C-A5FA-E3E921D5F26C}">
      <dgm:prSet/>
      <dgm:spPr/>
      <dgm:t>
        <a:bodyPr/>
        <a:lstStyle/>
        <a:p>
          <a:endParaRPr lang="en-US"/>
        </a:p>
      </dgm:t>
    </dgm:pt>
    <dgm:pt modelId="{E75A159C-5B95-4375-9C28-C655091ABDB9}" type="sibTrans" cxnId="{E0E44318-22DF-414C-A5FA-E3E921D5F26C}">
      <dgm:prSet/>
      <dgm:spPr/>
      <dgm:t>
        <a:bodyPr/>
        <a:lstStyle/>
        <a:p>
          <a:endParaRPr lang="en-US"/>
        </a:p>
      </dgm:t>
    </dgm:pt>
    <dgm:pt modelId="{8AE1DBAB-B364-4663-BE44-FE3F6183615D}">
      <dgm:prSet custT="1"/>
      <dgm:spPr/>
      <dgm:t>
        <a:bodyPr/>
        <a:lstStyle/>
        <a:p>
          <a:r>
            <a:rPr lang="en-US" sz="1400" dirty="0"/>
            <a:t>Nihilism aimed to highlight that the highest value loses their value, so “The Superman” as a continuation, which is open to interpretation is to create a new value after the loss of value has occurred to see what life would be like.</a:t>
          </a:r>
        </a:p>
      </dgm:t>
    </dgm:pt>
    <dgm:pt modelId="{8D5380A4-F5BB-48E3-A101-0ADACD833ED3}" type="parTrans" cxnId="{8A6E55B5-3C6B-4A4F-BD69-528A9B6088C4}">
      <dgm:prSet/>
      <dgm:spPr/>
      <dgm:t>
        <a:bodyPr/>
        <a:lstStyle/>
        <a:p>
          <a:endParaRPr lang="en-US"/>
        </a:p>
      </dgm:t>
    </dgm:pt>
    <dgm:pt modelId="{A724B29B-FA9C-450E-A39C-A8470A36F69A}" type="sibTrans" cxnId="{8A6E55B5-3C6B-4A4F-BD69-528A9B6088C4}">
      <dgm:prSet/>
      <dgm:spPr/>
      <dgm:t>
        <a:bodyPr/>
        <a:lstStyle/>
        <a:p>
          <a:endParaRPr lang="en-US"/>
        </a:p>
      </dgm:t>
    </dgm:pt>
    <dgm:pt modelId="{10E7F7EA-6B94-47BE-B19D-F40BCC244C2E}">
      <dgm:prSet/>
      <dgm:spPr/>
      <dgm:t>
        <a:bodyPr/>
        <a:lstStyle/>
        <a:p>
          <a:r>
            <a:rPr lang="en-US" dirty="0"/>
            <a:t>In simple terms, if we use God as an example as the highest value, once he has ‘gone’, such as through death or lack of faith, one must rebuild their values and create their own path in life without such a transcendent being.</a:t>
          </a:r>
        </a:p>
      </dgm:t>
    </dgm:pt>
    <dgm:pt modelId="{AB85F218-5D75-4934-ABAF-2B37143CF316}" type="parTrans" cxnId="{BE37C816-124C-44D4-8D2D-358736CC7578}">
      <dgm:prSet/>
      <dgm:spPr/>
      <dgm:t>
        <a:bodyPr/>
        <a:lstStyle/>
        <a:p>
          <a:endParaRPr lang="en-US"/>
        </a:p>
      </dgm:t>
    </dgm:pt>
    <dgm:pt modelId="{B410A9BC-DB94-4DA2-BF5C-C62104B46018}" type="sibTrans" cxnId="{BE37C816-124C-44D4-8D2D-358736CC7578}">
      <dgm:prSet/>
      <dgm:spPr/>
      <dgm:t>
        <a:bodyPr/>
        <a:lstStyle/>
        <a:p>
          <a:endParaRPr lang="en-US"/>
        </a:p>
      </dgm:t>
    </dgm:pt>
    <dgm:pt modelId="{CE4FBEF8-DE23-4ECF-8D67-5878CDED2BF5}" type="pres">
      <dgm:prSet presAssocID="{8700C52D-4B0A-4F82-B51E-2F722EA85A8F}" presName="root" presStyleCnt="0">
        <dgm:presLayoutVars>
          <dgm:dir/>
          <dgm:resizeHandles val="exact"/>
        </dgm:presLayoutVars>
      </dgm:prSet>
      <dgm:spPr/>
    </dgm:pt>
    <dgm:pt modelId="{6E50A42A-A91E-4B5D-8639-0FC12453BD98}" type="pres">
      <dgm:prSet presAssocID="{3663B350-8BEA-4ABF-9BAF-C79FE0BF3AD8}" presName="compNode" presStyleCnt="0"/>
      <dgm:spPr/>
    </dgm:pt>
    <dgm:pt modelId="{F3E401C2-64A6-4706-BC6D-1213A163B728}" type="pres">
      <dgm:prSet presAssocID="{3663B350-8BEA-4ABF-9BAF-C79FE0BF3AD8}" presName="iconRect" presStyleLbl="node1" presStyleIdx="0" presStyleCnt="3" custScaleX="146373" custScaleY="150401" custLinFactNeighborX="-20262" custLinFactNeighborY="-5329"/>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000" r="-1000"/>
          </a:stretch>
        </a:blipFill>
        <a:ln>
          <a:noFill/>
        </a:ln>
      </dgm:spPr>
      <dgm:extLst>
        <a:ext uri="{E40237B7-FDA0-4F09-8148-C483321AD2D9}">
          <dgm14:cNvPr xmlns:dgm14="http://schemas.microsoft.com/office/drawing/2010/diagram" id="0" name="" descr="Badge 1 with solid fill"/>
        </a:ext>
      </dgm:extLst>
    </dgm:pt>
    <dgm:pt modelId="{3D6152F4-5B0F-4D7F-A2BB-690169315612}" type="pres">
      <dgm:prSet presAssocID="{3663B350-8BEA-4ABF-9BAF-C79FE0BF3AD8}" presName="spaceRect" presStyleCnt="0"/>
      <dgm:spPr/>
    </dgm:pt>
    <dgm:pt modelId="{2532D174-F4D2-47FE-AF24-10B2A01CBDF0}" type="pres">
      <dgm:prSet presAssocID="{3663B350-8BEA-4ABF-9BAF-C79FE0BF3AD8}" presName="textRect" presStyleLbl="revTx" presStyleIdx="0" presStyleCnt="3" custLinFactNeighborX="-4001" custLinFactNeighborY="12392">
        <dgm:presLayoutVars>
          <dgm:chMax val="1"/>
          <dgm:chPref val="1"/>
        </dgm:presLayoutVars>
      </dgm:prSet>
      <dgm:spPr/>
    </dgm:pt>
    <dgm:pt modelId="{2F5F5C3F-C6C1-4D85-893F-70766922A233}" type="pres">
      <dgm:prSet presAssocID="{E75A159C-5B95-4375-9C28-C655091ABDB9}" presName="sibTrans" presStyleCnt="0"/>
      <dgm:spPr/>
    </dgm:pt>
    <dgm:pt modelId="{4EDED6FE-5F7F-45E1-9624-01751AEC743E}" type="pres">
      <dgm:prSet presAssocID="{8AE1DBAB-B364-4663-BE44-FE3F6183615D}" presName="compNode" presStyleCnt="0"/>
      <dgm:spPr/>
    </dgm:pt>
    <dgm:pt modelId="{582D3A48-AEEB-4C54-96BD-34B22A7D5232}" type="pres">
      <dgm:prSet presAssocID="{8AE1DBAB-B364-4663-BE44-FE3F6183615D}" presName="iconRect" presStyleLbl="node1" presStyleIdx="1" presStyleCnt="3" custScaleX="141889" custScaleY="140412" custLinFactNeighborX="-1458" custLinFactNeighborY="-283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dge with solid fill"/>
        </a:ext>
      </dgm:extLst>
    </dgm:pt>
    <dgm:pt modelId="{F1151DC1-95EB-44E7-BB4B-F216156CDF6D}" type="pres">
      <dgm:prSet presAssocID="{8AE1DBAB-B364-4663-BE44-FE3F6183615D}" presName="spaceRect" presStyleCnt="0"/>
      <dgm:spPr/>
    </dgm:pt>
    <dgm:pt modelId="{7E5B730B-5382-4DC6-8270-CF2D4E1C5A2E}" type="pres">
      <dgm:prSet presAssocID="{8AE1DBAB-B364-4663-BE44-FE3F6183615D}" presName="textRect" presStyleLbl="revTx" presStyleIdx="1" presStyleCnt="3">
        <dgm:presLayoutVars>
          <dgm:chMax val="1"/>
          <dgm:chPref val="1"/>
        </dgm:presLayoutVars>
      </dgm:prSet>
      <dgm:spPr/>
    </dgm:pt>
    <dgm:pt modelId="{3C671C35-2BD7-48E1-A61D-B0B7DF81FB3B}" type="pres">
      <dgm:prSet presAssocID="{A724B29B-FA9C-450E-A39C-A8470A36F69A}" presName="sibTrans" presStyleCnt="0"/>
      <dgm:spPr/>
    </dgm:pt>
    <dgm:pt modelId="{2DBB0411-5AD7-4E50-AD57-A4BEAD6A1E85}" type="pres">
      <dgm:prSet presAssocID="{10E7F7EA-6B94-47BE-B19D-F40BCC244C2E}" presName="compNode" presStyleCnt="0"/>
      <dgm:spPr/>
    </dgm:pt>
    <dgm:pt modelId="{CECDDF34-E807-4DB2-B51D-E9F3649462D0}" type="pres">
      <dgm:prSet presAssocID="{10E7F7EA-6B94-47BE-B19D-F40BCC244C2E}" presName="iconRect" presStyleLbl="node1" presStyleIdx="2" presStyleCnt="3" custScaleX="144962" custScaleY="142232"/>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adge 3 with solid fill"/>
        </a:ext>
      </dgm:extLst>
    </dgm:pt>
    <dgm:pt modelId="{1A49AD0F-3403-46EB-B935-427849DC4AE0}" type="pres">
      <dgm:prSet presAssocID="{10E7F7EA-6B94-47BE-B19D-F40BCC244C2E}" presName="spaceRect" presStyleCnt="0"/>
      <dgm:spPr/>
    </dgm:pt>
    <dgm:pt modelId="{8D45CEC2-AF89-463D-8913-6082F783F816}" type="pres">
      <dgm:prSet presAssocID="{10E7F7EA-6B94-47BE-B19D-F40BCC244C2E}" presName="textRect" presStyleLbl="revTx" presStyleIdx="2" presStyleCnt="3">
        <dgm:presLayoutVars>
          <dgm:chMax val="1"/>
          <dgm:chPref val="1"/>
        </dgm:presLayoutVars>
      </dgm:prSet>
      <dgm:spPr/>
    </dgm:pt>
  </dgm:ptLst>
  <dgm:cxnLst>
    <dgm:cxn modelId="{BE37C816-124C-44D4-8D2D-358736CC7578}" srcId="{8700C52D-4B0A-4F82-B51E-2F722EA85A8F}" destId="{10E7F7EA-6B94-47BE-B19D-F40BCC244C2E}" srcOrd="2" destOrd="0" parTransId="{AB85F218-5D75-4934-ABAF-2B37143CF316}" sibTransId="{B410A9BC-DB94-4DA2-BF5C-C62104B46018}"/>
    <dgm:cxn modelId="{E0E44318-22DF-414C-A5FA-E3E921D5F26C}" srcId="{8700C52D-4B0A-4F82-B51E-2F722EA85A8F}" destId="{3663B350-8BEA-4ABF-9BAF-C79FE0BF3AD8}" srcOrd="0" destOrd="0" parTransId="{4168C9C1-6022-4967-BF8B-02093D9C9B6E}" sibTransId="{E75A159C-5B95-4375-9C28-C655091ABDB9}"/>
    <dgm:cxn modelId="{2E02DE27-A4D8-4A01-99EF-A91CCF6FC9BB}" type="presOf" srcId="{8AE1DBAB-B364-4663-BE44-FE3F6183615D}" destId="{7E5B730B-5382-4DC6-8270-CF2D4E1C5A2E}" srcOrd="0" destOrd="0" presId="urn:microsoft.com/office/officeart/2018/2/layout/IconLabelList"/>
    <dgm:cxn modelId="{3618025F-2A98-4735-8E57-1CE5578191F6}" type="presOf" srcId="{3663B350-8BEA-4ABF-9BAF-C79FE0BF3AD8}" destId="{2532D174-F4D2-47FE-AF24-10B2A01CBDF0}" srcOrd="0" destOrd="0" presId="urn:microsoft.com/office/officeart/2018/2/layout/IconLabelList"/>
    <dgm:cxn modelId="{7356AC8B-73F2-4948-B378-8ECA3CF66EA9}" type="presOf" srcId="{8700C52D-4B0A-4F82-B51E-2F722EA85A8F}" destId="{CE4FBEF8-DE23-4ECF-8D67-5878CDED2BF5}" srcOrd="0" destOrd="0" presId="urn:microsoft.com/office/officeart/2018/2/layout/IconLabelList"/>
    <dgm:cxn modelId="{B540778F-ABF9-4152-9BCE-3EA0ADE907CE}" type="presOf" srcId="{10E7F7EA-6B94-47BE-B19D-F40BCC244C2E}" destId="{8D45CEC2-AF89-463D-8913-6082F783F816}" srcOrd="0" destOrd="0" presId="urn:microsoft.com/office/officeart/2018/2/layout/IconLabelList"/>
    <dgm:cxn modelId="{8A6E55B5-3C6B-4A4F-BD69-528A9B6088C4}" srcId="{8700C52D-4B0A-4F82-B51E-2F722EA85A8F}" destId="{8AE1DBAB-B364-4663-BE44-FE3F6183615D}" srcOrd="1" destOrd="0" parTransId="{8D5380A4-F5BB-48E3-A101-0ADACD833ED3}" sibTransId="{A724B29B-FA9C-450E-A39C-A8470A36F69A}"/>
    <dgm:cxn modelId="{5628C090-A398-4010-8A38-7EEEA987C4D0}" type="presParOf" srcId="{CE4FBEF8-DE23-4ECF-8D67-5878CDED2BF5}" destId="{6E50A42A-A91E-4B5D-8639-0FC12453BD98}" srcOrd="0" destOrd="0" presId="urn:microsoft.com/office/officeart/2018/2/layout/IconLabelList"/>
    <dgm:cxn modelId="{EAE380D9-9877-4483-9DAF-5F50CE8E402E}" type="presParOf" srcId="{6E50A42A-A91E-4B5D-8639-0FC12453BD98}" destId="{F3E401C2-64A6-4706-BC6D-1213A163B728}" srcOrd="0" destOrd="0" presId="urn:microsoft.com/office/officeart/2018/2/layout/IconLabelList"/>
    <dgm:cxn modelId="{31E1059D-2A4A-4C54-A246-3A739C8716B3}" type="presParOf" srcId="{6E50A42A-A91E-4B5D-8639-0FC12453BD98}" destId="{3D6152F4-5B0F-4D7F-A2BB-690169315612}" srcOrd="1" destOrd="0" presId="urn:microsoft.com/office/officeart/2018/2/layout/IconLabelList"/>
    <dgm:cxn modelId="{19440659-AD67-4CF4-B5D3-8C9D3C99E766}" type="presParOf" srcId="{6E50A42A-A91E-4B5D-8639-0FC12453BD98}" destId="{2532D174-F4D2-47FE-AF24-10B2A01CBDF0}" srcOrd="2" destOrd="0" presId="urn:microsoft.com/office/officeart/2018/2/layout/IconLabelList"/>
    <dgm:cxn modelId="{1AE3B72E-4996-4F6F-B721-B027D02B5D68}" type="presParOf" srcId="{CE4FBEF8-DE23-4ECF-8D67-5878CDED2BF5}" destId="{2F5F5C3F-C6C1-4D85-893F-70766922A233}" srcOrd="1" destOrd="0" presId="urn:microsoft.com/office/officeart/2018/2/layout/IconLabelList"/>
    <dgm:cxn modelId="{E8C3A741-EFF0-4145-84E3-82133DA010AF}" type="presParOf" srcId="{CE4FBEF8-DE23-4ECF-8D67-5878CDED2BF5}" destId="{4EDED6FE-5F7F-45E1-9624-01751AEC743E}" srcOrd="2" destOrd="0" presId="urn:microsoft.com/office/officeart/2018/2/layout/IconLabelList"/>
    <dgm:cxn modelId="{29053129-A517-4291-8585-28C877496754}" type="presParOf" srcId="{4EDED6FE-5F7F-45E1-9624-01751AEC743E}" destId="{582D3A48-AEEB-4C54-96BD-34B22A7D5232}" srcOrd="0" destOrd="0" presId="urn:microsoft.com/office/officeart/2018/2/layout/IconLabelList"/>
    <dgm:cxn modelId="{E98847CB-55A2-40B7-B7A1-B49FAF52AFB4}" type="presParOf" srcId="{4EDED6FE-5F7F-45E1-9624-01751AEC743E}" destId="{F1151DC1-95EB-44E7-BB4B-F216156CDF6D}" srcOrd="1" destOrd="0" presId="urn:microsoft.com/office/officeart/2018/2/layout/IconLabelList"/>
    <dgm:cxn modelId="{8B4A39BA-2EC3-416B-B09D-B07FC6048DA8}" type="presParOf" srcId="{4EDED6FE-5F7F-45E1-9624-01751AEC743E}" destId="{7E5B730B-5382-4DC6-8270-CF2D4E1C5A2E}" srcOrd="2" destOrd="0" presId="urn:microsoft.com/office/officeart/2018/2/layout/IconLabelList"/>
    <dgm:cxn modelId="{8552B72C-DDFB-45EB-8DB8-4CDF199FEEC9}" type="presParOf" srcId="{CE4FBEF8-DE23-4ECF-8D67-5878CDED2BF5}" destId="{3C671C35-2BD7-48E1-A61D-B0B7DF81FB3B}" srcOrd="3" destOrd="0" presId="urn:microsoft.com/office/officeart/2018/2/layout/IconLabelList"/>
    <dgm:cxn modelId="{0E4D3F33-D733-4390-8BAD-FCBED3318769}" type="presParOf" srcId="{CE4FBEF8-DE23-4ECF-8D67-5878CDED2BF5}" destId="{2DBB0411-5AD7-4E50-AD57-A4BEAD6A1E85}" srcOrd="4" destOrd="0" presId="urn:microsoft.com/office/officeart/2018/2/layout/IconLabelList"/>
    <dgm:cxn modelId="{FDD86C91-5405-47C1-B3AA-752092DED03A}" type="presParOf" srcId="{2DBB0411-5AD7-4E50-AD57-A4BEAD6A1E85}" destId="{CECDDF34-E807-4DB2-B51D-E9F3649462D0}" srcOrd="0" destOrd="0" presId="urn:microsoft.com/office/officeart/2018/2/layout/IconLabelList"/>
    <dgm:cxn modelId="{9759B621-E5FD-4A83-B49C-1B57E0AD85C2}" type="presParOf" srcId="{2DBB0411-5AD7-4E50-AD57-A4BEAD6A1E85}" destId="{1A49AD0F-3403-46EB-B935-427849DC4AE0}" srcOrd="1" destOrd="0" presId="urn:microsoft.com/office/officeart/2018/2/layout/IconLabelList"/>
    <dgm:cxn modelId="{304BF14B-B119-4FB5-8137-1C1D11FA3059}" type="presParOf" srcId="{2DBB0411-5AD7-4E50-AD57-A4BEAD6A1E85}" destId="{8D45CEC2-AF89-463D-8913-6082F783F81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32DF83-697F-4629-AE51-3DAE1446A21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97980BE-DA75-4546-AF88-7A08018CF35E}">
      <dgm:prSet/>
      <dgm:spPr/>
      <dgm:t>
        <a:bodyPr/>
        <a:lstStyle/>
        <a:p>
          <a:r>
            <a:rPr lang="en-US" dirty="0"/>
            <a:t>“You will never again pray, never again worship...you deny it to yourself to remain halted before an ultimate wisdom, ultimate good, ultimate power” pg. 236 – Signals a break from religion and absolute authority or life after the death of God.</a:t>
          </a:r>
        </a:p>
      </dgm:t>
    </dgm:pt>
    <dgm:pt modelId="{AA529C9D-48AA-4F15-8234-E905EF022654}" type="parTrans" cxnId="{6C316B9F-730F-4462-8ABE-38C8190A0C4B}">
      <dgm:prSet/>
      <dgm:spPr/>
      <dgm:t>
        <a:bodyPr/>
        <a:lstStyle/>
        <a:p>
          <a:endParaRPr lang="en-US"/>
        </a:p>
      </dgm:t>
    </dgm:pt>
    <dgm:pt modelId="{0698EB62-744F-4268-8468-4E211AC24D26}" type="sibTrans" cxnId="{6C316B9F-730F-4462-8ABE-38C8190A0C4B}">
      <dgm:prSet/>
      <dgm:spPr/>
      <dgm:t>
        <a:bodyPr/>
        <a:lstStyle/>
        <a:p>
          <a:endParaRPr lang="en-US"/>
        </a:p>
      </dgm:t>
    </dgm:pt>
    <dgm:pt modelId="{39A12FE8-CCD8-43FA-82F1-FB4A61C926B1}">
      <dgm:prSet/>
      <dgm:spPr/>
      <dgm:t>
        <a:bodyPr/>
        <a:lstStyle/>
        <a:p>
          <a:r>
            <a:rPr lang="en-US" dirty="0"/>
            <a:t>[The Superman] “will be strong, imperious natures which experience their subtlest joy in exercising such control, in such constraint and perfectly under their own law” pg. 237– The Superman could be creating their own values.</a:t>
          </a:r>
        </a:p>
      </dgm:t>
    </dgm:pt>
    <dgm:pt modelId="{33617E25-2832-4856-B76B-2714B6CBFF49}" type="parTrans" cxnId="{EFD5981E-2A7A-4166-993C-E972CBE32490}">
      <dgm:prSet/>
      <dgm:spPr/>
      <dgm:t>
        <a:bodyPr/>
        <a:lstStyle/>
        <a:p>
          <a:endParaRPr lang="en-US"/>
        </a:p>
      </dgm:t>
    </dgm:pt>
    <dgm:pt modelId="{F7170B0B-2B2B-4A98-BA3B-CF4219EBAA87}" type="sibTrans" cxnId="{EFD5981E-2A7A-4166-993C-E972CBE32490}">
      <dgm:prSet/>
      <dgm:spPr/>
      <dgm:t>
        <a:bodyPr/>
        <a:lstStyle/>
        <a:p>
          <a:endParaRPr lang="en-US"/>
        </a:p>
      </dgm:t>
    </dgm:pt>
    <dgm:pt modelId="{192D2528-168F-CB49-BC92-E4402A7C6CFB}" type="pres">
      <dgm:prSet presAssocID="{5532DF83-697F-4629-AE51-3DAE1446A21E}" presName="hierChild1" presStyleCnt="0">
        <dgm:presLayoutVars>
          <dgm:chPref val="1"/>
          <dgm:dir/>
          <dgm:animOne val="branch"/>
          <dgm:animLvl val="lvl"/>
          <dgm:resizeHandles/>
        </dgm:presLayoutVars>
      </dgm:prSet>
      <dgm:spPr/>
    </dgm:pt>
    <dgm:pt modelId="{EBFD4150-180E-7345-8433-9FAE162D31A0}" type="pres">
      <dgm:prSet presAssocID="{B97980BE-DA75-4546-AF88-7A08018CF35E}" presName="hierRoot1" presStyleCnt="0"/>
      <dgm:spPr/>
    </dgm:pt>
    <dgm:pt modelId="{23386D16-57E2-D94C-AB81-31933BFF5C39}" type="pres">
      <dgm:prSet presAssocID="{B97980BE-DA75-4546-AF88-7A08018CF35E}" presName="composite" presStyleCnt="0"/>
      <dgm:spPr/>
    </dgm:pt>
    <dgm:pt modelId="{2F0172C7-E6F3-4744-BC77-C560078A0F0A}" type="pres">
      <dgm:prSet presAssocID="{B97980BE-DA75-4546-AF88-7A08018CF35E}" presName="background" presStyleLbl="node0" presStyleIdx="0" presStyleCnt="2"/>
      <dgm:spPr/>
    </dgm:pt>
    <dgm:pt modelId="{1E9E5D6D-11B0-3F40-A0AE-F8CD3E2F483C}" type="pres">
      <dgm:prSet presAssocID="{B97980BE-DA75-4546-AF88-7A08018CF35E}" presName="text" presStyleLbl="fgAcc0" presStyleIdx="0" presStyleCnt="2">
        <dgm:presLayoutVars>
          <dgm:chPref val="3"/>
        </dgm:presLayoutVars>
      </dgm:prSet>
      <dgm:spPr/>
    </dgm:pt>
    <dgm:pt modelId="{77CBC582-4371-9E43-AD1C-E780BF8092E8}" type="pres">
      <dgm:prSet presAssocID="{B97980BE-DA75-4546-AF88-7A08018CF35E}" presName="hierChild2" presStyleCnt="0"/>
      <dgm:spPr/>
    </dgm:pt>
    <dgm:pt modelId="{B8EFDED6-546B-D943-B29C-8ADB8BDDCBFD}" type="pres">
      <dgm:prSet presAssocID="{39A12FE8-CCD8-43FA-82F1-FB4A61C926B1}" presName="hierRoot1" presStyleCnt="0"/>
      <dgm:spPr/>
    </dgm:pt>
    <dgm:pt modelId="{F6E69052-9CFD-1D40-8FAC-08C8021AE205}" type="pres">
      <dgm:prSet presAssocID="{39A12FE8-CCD8-43FA-82F1-FB4A61C926B1}" presName="composite" presStyleCnt="0"/>
      <dgm:spPr/>
    </dgm:pt>
    <dgm:pt modelId="{F853C49D-CB27-0448-9538-3806998B56A2}" type="pres">
      <dgm:prSet presAssocID="{39A12FE8-CCD8-43FA-82F1-FB4A61C926B1}" presName="background" presStyleLbl="node0" presStyleIdx="1" presStyleCnt="2"/>
      <dgm:spPr/>
    </dgm:pt>
    <dgm:pt modelId="{418724DC-AF20-2344-9D1B-91BA2DD691BB}" type="pres">
      <dgm:prSet presAssocID="{39A12FE8-CCD8-43FA-82F1-FB4A61C926B1}" presName="text" presStyleLbl="fgAcc0" presStyleIdx="1" presStyleCnt="2">
        <dgm:presLayoutVars>
          <dgm:chPref val="3"/>
        </dgm:presLayoutVars>
      </dgm:prSet>
      <dgm:spPr/>
    </dgm:pt>
    <dgm:pt modelId="{06040A02-77E0-214B-BDF8-3D2585664685}" type="pres">
      <dgm:prSet presAssocID="{39A12FE8-CCD8-43FA-82F1-FB4A61C926B1}" presName="hierChild2" presStyleCnt="0"/>
      <dgm:spPr/>
    </dgm:pt>
  </dgm:ptLst>
  <dgm:cxnLst>
    <dgm:cxn modelId="{EFD5981E-2A7A-4166-993C-E972CBE32490}" srcId="{5532DF83-697F-4629-AE51-3DAE1446A21E}" destId="{39A12FE8-CCD8-43FA-82F1-FB4A61C926B1}" srcOrd="1" destOrd="0" parTransId="{33617E25-2832-4856-B76B-2714B6CBFF49}" sibTransId="{F7170B0B-2B2B-4A98-BA3B-CF4219EBAA87}"/>
    <dgm:cxn modelId="{88138B59-AA92-1845-8872-5BF6518B7383}" type="presOf" srcId="{39A12FE8-CCD8-43FA-82F1-FB4A61C926B1}" destId="{418724DC-AF20-2344-9D1B-91BA2DD691BB}" srcOrd="0" destOrd="0" presId="urn:microsoft.com/office/officeart/2005/8/layout/hierarchy1"/>
    <dgm:cxn modelId="{5B0FE98F-C991-D349-838D-1B47ADE5AC3B}" type="presOf" srcId="{B97980BE-DA75-4546-AF88-7A08018CF35E}" destId="{1E9E5D6D-11B0-3F40-A0AE-F8CD3E2F483C}" srcOrd="0" destOrd="0" presId="urn:microsoft.com/office/officeart/2005/8/layout/hierarchy1"/>
    <dgm:cxn modelId="{F8867D92-4BA4-B84A-99CA-F566D10BE67B}" type="presOf" srcId="{5532DF83-697F-4629-AE51-3DAE1446A21E}" destId="{192D2528-168F-CB49-BC92-E4402A7C6CFB}" srcOrd="0" destOrd="0" presId="urn:microsoft.com/office/officeart/2005/8/layout/hierarchy1"/>
    <dgm:cxn modelId="{6C316B9F-730F-4462-8ABE-38C8190A0C4B}" srcId="{5532DF83-697F-4629-AE51-3DAE1446A21E}" destId="{B97980BE-DA75-4546-AF88-7A08018CF35E}" srcOrd="0" destOrd="0" parTransId="{AA529C9D-48AA-4F15-8234-E905EF022654}" sibTransId="{0698EB62-744F-4268-8468-4E211AC24D26}"/>
    <dgm:cxn modelId="{51CD76AB-9FFD-3A4D-BC29-B9AE59077156}" type="presParOf" srcId="{192D2528-168F-CB49-BC92-E4402A7C6CFB}" destId="{EBFD4150-180E-7345-8433-9FAE162D31A0}" srcOrd="0" destOrd="0" presId="urn:microsoft.com/office/officeart/2005/8/layout/hierarchy1"/>
    <dgm:cxn modelId="{4036DCFF-02D8-3446-885C-B8D1DC29ED03}" type="presParOf" srcId="{EBFD4150-180E-7345-8433-9FAE162D31A0}" destId="{23386D16-57E2-D94C-AB81-31933BFF5C39}" srcOrd="0" destOrd="0" presId="urn:microsoft.com/office/officeart/2005/8/layout/hierarchy1"/>
    <dgm:cxn modelId="{3283E177-0FCE-E74D-A771-40847FBEE3FD}" type="presParOf" srcId="{23386D16-57E2-D94C-AB81-31933BFF5C39}" destId="{2F0172C7-E6F3-4744-BC77-C560078A0F0A}" srcOrd="0" destOrd="0" presId="urn:microsoft.com/office/officeart/2005/8/layout/hierarchy1"/>
    <dgm:cxn modelId="{615D0B9D-814A-114C-81D7-FACFD56FCFC3}" type="presParOf" srcId="{23386D16-57E2-D94C-AB81-31933BFF5C39}" destId="{1E9E5D6D-11B0-3F40-A0AE-F8CD3E2F483C}" srcOrd="1" destOrd="0" presId="urn:microsoft.com/office/officeart/2005/8/layout/hierarchy1"/>
    <dgm:cxn modelId="{C26B7B7E-21D1-8944-B760-D7F2E4FFB687}" type="presParOf" srcId="{EBFD4150-180E-7345-8433-9FAE162D31A0}" destId="{77CBC582-4371-9E43-AD1C-E780BF8092E8}" srcOrd="1" destOrd="0" presId="urn:microsoft.com/office/officeart/2005/8/layout/hierarchy1"/>
    <dgm:cxn modelId="{E04BB266-A0A3-D34E-A1CF-5A2FDA4E4FCB}" type="presParOf" srcId="{192D2528-168F-CB49-BC92-E4402A7C6CFB}" destId="{B8EFDED6-546B-D943-B29C-8ADB8BDDCBFD}" srcOrd="1" destOrd="0" presId="urn:microsoft.com/office/officeart/2005/8/layout/hierarchy1"/>
    <dgm:cxn modelId="{4E76146C-1270-5C4D-AB0E-2DB3B99D8B70}" type="presParOf" srcId="{B8EFDED6-546B-D943-B29C-8ADB8BDDCBFD}" destId="{F6E69052-9CFD-1D40-8FAC-08C8021AE205}" srcOrd="0" destOrd="0" presId="urn:microsoft.com/office/officeart/2005/8/layout/hierarchy1"/>
    <dgm:cxn modelId="{ED688598-99A2-0E49-B7CE-0C5659904803}" type="presParOf" srcId="{F6E69052-9CFD-1D40-8FAC-08C8021AE205}" destId="{F853C49D-CB27-0448-9538-3806998B56A2}" srcOrd="0" destOrd="0" presId="urn:microsoft.com/office/officeart/2005/8/layout/hierarchy1"/>
    <dgm:cxn modelId="{B3359336-ED03-314E-A78E-4FB0FEAA0018}" type="presParOf" srcId="{F6E69052-9CFD-1D40-8FAC-08C8021AE205}" destId="{418724DC-AF20-2344-9D1B-91BA2DD691BB}" srcOrd="1" destOrd="0" presId="urn:microsoft.com/office/officeart/2005/8/layout/hierarchy1"/>
    <dgm:cxn modelId="{CE2C9721-DF3B-2349-BBDD-B8F184FDA306}" type="presParOf" srcId="{B8EFDED6-546B-D943-B29C-8ADB8BDDCBFD}" destId="{06040A02-77E0-214B-BDF8-3D25856646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8A8662-74A9-4B4A-9692-F47FFC37431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47B1432-7479-4C86-85F2-E839E1840313}">
      <dgm:prSet/>
      <dgm:spPr/>
      <dgm:t>
        <a:bodyPr/>
        <a:lstStyle/>
        <a:p>
          <a:r>
            <a:rPr lang="en-US" dirty="0"/>
            <a:t>“Man is something that should be overcome. What have you done to overcome him?” pg. 237</a:t>
          </a:r>
        </a:p>
      </dgm:t>
    </dgm:pt>
    <dgm:pt modelId="{14EF9A52-C6E6-496C-B94B-9C4FE25CB09A}" type="parTrans" cxnId="{D4844AF7-9675-4D3D-AAB8-3CA2603B2FAC}">
      <dgm:prSet/>
      <dgm:spPr/>
      <dgm:t>
        <a:bodyPr/>
        <a:lstStyle/>
        <a:p>
          <a:endParaRPr lang="en-US"/>
        </a:p>
      </dgm:t>
    </dgm:pt>
    <dgm:pt modelId="{95040176-9ED1-4D0D-A47D-7DFD02C89F5F}" type="sibTrans" cxnId="{D4844AF7-9675-4D3D-AAB8-3CA2603B2FAC}">
      <dgm:prSet/>
      <dgm:spPr/>
      <dgm:t>
        <a:bodyPr/>
        <a:lstStyle/>
        <a:p>
          <a:endParaRPr lang="en-US" dirty="0"/>
        </a:p>
      </dgm:t>
    </dgm:pt>
    <dgm:pt modelId="{B54E3FD5-8824-48B3-9D33-1A5C9CD4AEF3}">
      <dgm:prSet/>
      <dgm:spPr/>
      <dgm:t>
        <a:bodyPr/>
        <a:lstStyle/>
        <a:p>
          <a:r>
            <a:rPr lang="en-US" dirty="0"/>
            <a:t>“Do you want to be the ebb of this great tide, and return to the animals rather than overcome man?” pg. 238</a:t>
          </a:r>
        </a:p>
      </dgm:t>
    </dgm:pt>
    <dgm:pt modelId="{71CE5E55-94DF-4E3E-B2A3-7FD0B9520A92}" type="parTrans" cxnId="{8F10B56F-9CC3-4635-96AE-DB098069EE37}">
      <dgm:prSet/>
      <dgm:spPr/>
      <dgm:t>
        <a:bodyPr/>
        <a:lstStyle/>
        <a:p>
          <a:endParaRPr lang="en-US"/>
        </a:p>
      </dgm:t>
    </dgm:pt>
    <dgm:pt modelId="{3D8223FA-12BE-4BA9-B18B-92253C26E1FD}" type="sibTrans" cxnId="{8F10B56F-9CC3-4635-96AE-DB098069EE37}">
      <dgm:prSet/>
      <dgm:spPr/>
      <dgm:t>
        <a:bodyPr/>
        <a:lstStyle/>
        <a:p>
          <a:endParaRPr lang="en-US" dirty="0"/>
        </a:p>
      </dgm:t>
    </dgm:pt>
    <dgm:pt modelId="{9D61FF9E-269F-46BF-B6DC-E2B58E7E6CE2}">
      <dgm:prSet/>
      <dgm:spPr/>
      <dgm:t>
        <a:bodyPr/>
        <a:lstStyle/>
        <a:p>
          <a:r>
            <a:rPr lang="en-US" dirty="0"/>
            <a:t>“From your poison you brewed your balsam: you milked your cow, affliction, now you drink the sweet milk of her udder” pg. 241</a:t>
          </a:r>
        </a:p>
        <a:p>
          <a:r>
            <a:rPr lang="en-US" dirty="0"/>
            <a:t>= Self overcoming?</a:t>
          </a:r>
        </a:p>
      </dgm:t>
    </dgm:pt>
    <dgm:pt modelId="{46D5354A-BB39-428F-AFDF-8CBC70229F2A}" type="parTrans" cxnId="{E82B8B49-C9F1-45CC-8DB9-21BFB656B4B5}">
      <dgm:prSet/>
      <dgm:spPr/>
      <dgm:t>
        <a:bodyPr/>
        <a:lstStyle/>
        <a:p>
          <a:endParaRPr lang="en-US"/>
        </a:p>
      </dgm:t>
    </dgm:pt>
    <dgm:pt modelId="{8ED47B8C-97F6-43B2-BC7F-1ECE86687302}" type="sibTrans" cxnId="{E82B8B49-C9F1-45CC-8DB9-21BFB656B4B5}">
      <dgm:prSet/>
      <dgm:spPr/>
      <dgm:t>
        <a:bodyPr/>
        <a:lstStyle/>
        <a:p>
          <a:endParaRPr lang="en-US"/>
        </a:p>
      </dgm:t>
    </dgm:pt>
    <dgm:pt modelId="{8BC70A9D-021D-624E-B2AF-945A74A4F9EF}" type="pres">
      <dgm:prSet presAssocID="{338A8662-74A9-4B4A-9692-F47FFC37431D}" presName="outerComposite" presStyleCnt="0">
        <dgm:presLayoutVars>
          <dgm:chMax val="5"/>
          <dgm:dir/>
          <dgm:resizeHandles val="exact"/>
        </dgm:presLayoutVars>
      </dgm:prSet>
      <dgm:spPr/>
    </dgm:pt>
    <dgm:pt modelId="{6A973606-2653-ED4E-B896-C7F5003B8A52}" type="pres">
      <dgm:prSet presAssocID="{338A8662-74A9-4B4A-9692-F47FFC37431D}" presName="dummyMaxCanvas" presStyleCnt="0">
        <dgm:presLayoutVars/>
      </dgm:prSet>
      <dgm:spPr/>
    </dgm:pt>
    <dgm:pt modelId="{3A168CAD-5C5F-8944-A499-0E8E6224DEC5}" type="pres">
      <dgm:prSet presAssocID="{338A8662-74A9-4B4A-9692-F47FFC37431D}" presName="ThreeNodes_1" presStyleLbl="node1" presStyleIdx="0" presStyleCnt="3">
        <dgm:presLayoutVars>
          <dgm:bulletEnabled val="1"/>
        </dgm:presLayoutVars>
      </dgm:prSet>
      <dgm:spPr/>
    </dgm:pt>
    <dgm:pt modelId="{B8048944-A697-934F-964F-AB07D8D643F7}" type="pres">
      <dgm:prSet presAssocID="{338A8662-74A9-4B4A-9692-F47FFC37431D}" presName="ThreeNodes_2" presStyleLbl="node1" presStyleIdx="1" presStyleCnt="3">
        <dgm:presLayoutVars>
          <dgm:bulletEnabled val="1"/>
        </dgm:presLayoutVars>
      </dgm:prSet>
      <dgm:spPr/>
    </dgm:pt>
    <dgm:pt modelId="{A4340EB6-C56A-1145-9D30-32AF06C2888A}" type="pres">
      <dgm:prSet presAssocID="{338A8662-74A9-4B4A-9692-F47FFC37431D}" presName="ThreeNodes_3" presStyleLbl="node1" presStyleIdx="2" presStyleCnt="3">
        <dgm:presLayoutVars>
          <dgm:bulletEnabled val="1"/>
        </dgm:presLayoutVars>
      </dgm:prSet>
      <dgm:spPr/>
    </dgm:pt>
    <dgm:pt modelId="{951912F7-6959-6848-88B8-846C8A6EDDE8}" type="pres">
      <dgm:prSet presAssocID="{338A8662-74A9-4B4A-9692-F47FFC37431D}" presName="ThreeConn_1-2" presStyleLbl="fgAccFollowNode1" presStyleIdx="0" presStyleCnt="2">
        <dgm:presLayoutVars>
          <dgm:bulletEnabled val="1"/>
        </dgm:presLayoutVars>
      </dgm:prSet>
      <dgm:spPr/>
    </dgm:pt>
    <dgm:pt modelId="{F5F3B515-51F3-D947-9249-152B9D8D7BB3}" type="pres">
      <dgm:prSet presAssocID="{338A8662-74A9-4B4A-9692-F47FFC37431D}" presName="ThreeConn_2-3" presStyleLbl="fgAccFollowNode1" presStyleIdx="1" presStyleCnt="2">
        <dgm:presLayoutVars>
          <dgm:bulletEnabled val="1"/>
        </dgm:presLayoutVars>
      </dgm:prSet>
      <dgm:spPr/>
    </dgm:pt>
    <dgm:pt modelId="{FC29CDBC-6213-9D4D-A325-26FE38E84B44}" type="pres">
      <dgm:prSet presAssocID="{338A8662-74A9-4B4A-9692-F47FFC37431D}" presName="ThreeNodes_1_text" presStyleLbl="node1" presStyleIdx="2" presStyleCnt="3">
        <dgm:presLayoutVars>
          <dgm:bulletEnabled val="1"/>
        </dgm:presLayoutVars>
      </dgm:prSet>
      <dgm:spPr/>
    </dgm:pt>
    <dgm:pt modelId="{F9F9004B-EAA1-4648-9330-ED3C59F5052B}" type="pres">
      <dgm:prSet presAssocID="{338A8662-74A9-4B4A-9692-F47FFC37431D}" presName="ThreeNodes_2_text" presStyleLbl="node1" presStyleIdx="2" presStyleCnt="3">
        <dgm:presLayoutVars>
          <dgm:bulletEnabled val="1"/>
        </dgm:presLayoutVars>
      </dgm:prSet>
      <dgm:spPr/>
    </dgm:pt>
    <dgm:pt modelId="{D750F05E-C4EF-4447-9C08-CE401DD9C18C}" type="pres">
      <dgm:prSet presAssocID="{338A8662-74A9-4B4A-9692-F47FFC37431D}" presName="ThreeNodes_3_text" presStyleLbl="node1" presStyleIdx="2" presStyleCnt="3">
        <dgm:presLayoutVars>
          <dgm:bulletEnabled val="1"/>
        </dgm:presLayoutVars>
      </dgm:prSet>
      <dgm:spPr/>
    </dgm:pt>
  </dgm:ptLst>
  <dgm:cxnLst>
    <dgm:cxn modelId="{2FFFB202-9D93-6843-92CD-36495552D8E3}" type="presOf" srcId="{3D8223FA-12BE-4BA9-B18B-92253C26E1FD}" destId="{F5F3B515-51F3-D947-9249-152B9D8D7BB3}" srcOrd="0" destOrd="0" presId="urn:microsoft.com/office/officeart/2005/8/layout/vProcess5"/>
    <dgm:cxn modelId="{AC388621-2C3A-2141-A1C3-3F11B827C179}" type="presOf" srcId="{747B1432-7479-4C86-85F2-E839E1840313}" destId="{3A168CAD-5C5F-8944-A499-0E8E6224DEC5}" srcOrd="0" destOrd="0" presId="urn:microsoft.com/office/officeart/2005/8/layout/vProcess5"/>
    <dgm:cxn modelId="{E82B8B49-C9F1-45CC-8DB9-21BFB656B4B5}" srcId="{338A8662-74A9-4B4A-9692-F47FFC37431D}" destId="{9D61FF9E-269F-46BF-B6DC-E2B58E7E6CE2}" srcOrd="2" destOrd="0" parTransId="{46D5354A-BB39-428F-AFDF-8CBC70229F2A}" sibTransId="{8ED47B8C-97F6-43B2-BC7F-1ECE86687302}"/>
    <dgm:cxn modelId="{BFE1A352-367B-DF4F-A5AD-7AD52ABBB4C4}" type="presOf" srcId="{747B1432-7479-4C86-85F2-E839E1840313}" destId="{FC29CDBC-6213-9D4D-A325-26FE38E84B44}" srcOrd="1" destOrd="0" presId="urn:microsoft.com/office/officeart/2005/8/layout/vProcess5"/>
    <dgm:cxn modelId="{A782AD6C-4157-6D42-9393-6904429FDF4C}" type="presOf" srcId="{338A8662-74A9-4B4A-9692-F47FFC37431D}" destId="{8BC70A9D-021D-624E-B2AF-945A74A4F9EF}" srcOrd="0" destOrd="0" presId="urn:microsoft.com/office/officeart/2005/8/layout/vProcess5"/>
    <dgm:cxn modelId="{8F10B56F-9CC3-4635-96AE-DB098069EE37}" srcId="{338A8662-74A9-4B4A-9692-F47FFC37431D}" destId="{B54E3FD5-8824-48B3-9D33-1A5C9CD4AEF3}" srcOrd="1" destOrd="0" parTransId="{71CE5E55-94DF-4E3E-B2A3-7FD0B9520A92}" sibTransId="{3D8223FA-12BE-4BA9-B18B-92253C26E1FD}"/>
    <dgm:cxn modelId="{79C4E1AC-FD03-0548-982C-34EAD8F9982C}" type="presOf" srcId="{9D61FF9E-269F-46BF-B6DC-E2B58E7E6CE2}" destId="{A4340EB6-C56A-1145-9D30-32AF06C2888A}" srcOrd="0" destOrd="0" presId="urn:microsoft.com/office/officeart/2005/8/layout/vProcess5"/>
    <dgm:cxn modelId="{85A853B3-935C-8646-B95F-05A28FFC94D3}" type="presOf" srcId="{B54E3FD5-8824-48B3-9D33-1A5C9CD4AEF3}" destId="{B8048944-A697-934F-964F-AB07D8D643F7}" srcOrd="0" destOrd="0" presId="urn:microsoft.com/office/officeart/2005/8/layout/vProcess5"/>
    <dgm:cxn modelId="{55245EC7-95FC-9B44-A2F3-1817AC8F97F4}" type="presOf" srcId="{9D61FF9E-269F-46BF-B6DC-E2B58E7E6CE2}" destId="{D750F05E-C4EF-4447-9C08-CE401DD9C18C}" srcOrd="1" destOrd="0" presId="urn:microsoft.com/office/officeart/2005/8/layout/vProcess5"/>
    <dgm:cxn modelId="{1FC2F4F2-2341-C24A-BE5D-09FFF25A88D1}" type="presOf" srcId="{B54E3FD5-8824-48B3-9D33-1A5C9CD4AEF3}" destId="{F9F9004B-EAA1-4648-9330-ED3C59F5052B}" srcOrd="1" destOrd="0" presId="urn:microsoft.com/office/officeart/2005/8/layout/vProcess5"/>
    <dgm:cxn modelId="{D4844AF7-9675-4D3D-AAB8-3CA2603B2FAC}" srcId="{338A8662-74A9-4B4A-9692-F47FFC37431D}" destId="{747B1432-7479-4C86-85F2-E839E1840313}" srcOrd="0" destOrd="0" parTransId="{14EF9A52-C6E6-496C-B94B-9C4FE25CB09A}" sibTransId="{95040176-9ED1-4D0D-A47D-7DFD02C89F5F}"/>
    <dgm:cxn modelId="{615E90F7-4111-4A41-899C-D9E7F690B604}" type="presOf" srcId="{95040176-9ED1-4D0D-A47D-7DFD02C89F5F}" destId="{951912F7-6959-6848-88B8-846C8A6EDDE8}" srcOrd="0" destOrd="0" presId="urn:microsoft.com/office/officeart/2005/8/layout/vProcess5"/>
    <dgm:cxn modelId="{7D423393-6BA9-7B44-AC05-C73675559C22}" type="presParOf" srcId="{8BC70A9D-021D-624E-B2AF-945A74A4F9EF}" destId="{6A973606-2653-ED4E-B896-C7F5003B8A52}" srcOrd="0" destOrd="0" presId="urn:microsoft.com/office/officeart/2005/8/layout/vProcess5"/>
    <dgm:cxn modelId="{26FCE5C5-0596-8340-9A72-3422CDA59E8F}" type="presParOf" srcId="{8BC70A9D-021D-624E-B2AF-945A74A4F9EF}" destId="{3A168CAD-5C5F-8944-A499-0E8E6224DEC5}" srcOrd="1" destOrd="0" presId="urn:microsoft.com/office/officeart/2005/8/layout/vProcess5"/>
    <dgm:cxn modelId="{53F1856F-88E7-A74E-BD1C-247ED355DB45}" type="presParOf" srcId="{8BC70A9D-021D-624E-B2AF-945A74A4F9EF}" destId="{B8048944-A697-934F-964F-AB07D8D643F7}" srcOrd="2" destOrd="0" presId="urn:microsoft.com/office/officeart/2005/8/layout/vProcess5"/>
    <dgm:cxn modelId="{4B5AB420-8E6A-FF41-954B-638CE28834F6}" type="presParOf" srcId="{8BC70A9D-021D-624E-B2AF-945A74A4F9EF}" destId="{A4340EB6-C56A-1145-9D30-32AF06C2888A}" srcOrd="3" destOrd="0" presId="urn:microsoft.com/office/officeart/2005/8/layout/vProcess5"/>
    <dgm:cxn modelId="{0EA8BDDC-2371-1544-802C-9933444C6430}" type="presParOf" srcId="{8BC70A9D-021D-624E-B2AF-945A74A4F9EF}" destId="{951912F7-6959-6848-88B8-846C8A6EDDE8}" srcOrd="4" destOrd="0" presId="urn:microsoft.com/office/officeart/2005/8/layout/vProcess5"/>
    <dgm:cxn modelId="{B9B403BF-CF31-C344-9666-9E72E01DC2F3}" type="presParOf" srcId="{8BC70A9D-021D-624E-B2AF-945A74A4F9EF}" destId="{F5F3B515-51F3-D947-9249-152B9D8D7BB3}" srcOrd="5" destOrd="0" presId="urn:microsoft.com/office/officeart/2005/8/layout/vProcess5"/>
    <dgm:cxn modelId="{6D009B29-C3AB-184C-A016-BAF4983D5E79}" type="presParOf" srcId="{8BC70A9D-021D-624E-B2AF-945A74A4F9EF}" destId="{FC29CDBC-6213-9D4D-A325-26FE38E84B44}" srcOrd="6" destOrd="0" presId="urn:microsoft.com/office/officeart/2005/8/layout/vProcess5"/>
    <dgm:cxn modelId="{B0E663BF-BD3E-9E44-A40B-6F6D14557780}" type="presParOf" srcId="{8BC70A9D-021D-624E-B2AF-945A74A4F9EF}" destId="{F9F9004B-EAA1-4648-9330-ED3C59F5052B}" srcOrd="7" destOrd="0" presId="urn:microsoft.com/office/officeart/2005/8/layout/vProcess5"/>
    <dgm:cxn modelId="{5AD412B1-ABF4-4141-9323-3D5A482E3CFA}" type="presParOf" srcId="{8BC70A9D-021D-624E-B2AF-945A74A4F9EF}" destId="{D750F05E-C4EF-4447-9C08-CE401DD9C18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C68B64-AF0A-4A81-A17C-DD738A235B17}"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90AA2554-453D-4559-B4FB-EDF2AF94F649}">
      <dgm:prSet/>
      <dgm:spPr/>
      <dgm:t>
        <a:bodyPr/>
        <a:lstStyle/>
        <a:p>
          <a:r>
            <a:rPr lang="en-US"/>
            <a:t>In my opinion, these key concepts explained are important for one main reason.</a:t>
          </a:r>
        </a:p>
      </dgm:t>
    </dgm:pt>
    <dgm:pt modelId="{5F9C0665-9EE0-4096-B6CD-343DA46EFBC2}" type="parTrans" cxnId="{48B281B0-5EEC-4717-A26D-D1AEED41A545}">
      <dgm:prSet/>
      <dgm:spPr/>
      <dgm:t>
        <a:bodyPr/>
        <a:lstStyle/>
        <a:p>
          <a:endParaRPr lang="en-US"/>
        </a:p>
      </dgm:t>
    </dgm:pt>
    <dgm:pt modelId="{2E35F8EE-D515-4323-9632-D97FE2C69DB5}" type="sibTrans" cxnId="{48B281B0-5EEC-4717-A26D-D1AEED41A545}">
      <dgm:prSet/>
      <dgm:spPr/>
      <dgm:t>
        <a:bodyPr/>
        <a:lstStyle/>
        <a:p>
          <a:endParaRPr lang="en-US"/>
        </a:p>
      </dgm:t>
    </dgm:pt>
    <dgm:pt modelId="{AAB93D0E-3C52-49DF-8DE3-2E5576AF2734}">
      <dgm:prSet/>
      <dgm:spPr/>
      <dgm:t>
        <a:bodyPr/>
        <a:lstStyle/>
        <a:p>
          <a:r>
            <a:rPr lang="en-US"/>
            <a:t>Change is this reason, everyone has the ability to change, everyone has the ability to regrow through self overcoming, create their own values and lead a life that is special to them.</a:t>
          </a:r>
        </a:p>
      </dgm:t>
    </dgm:pt>
    <dgm:pt modelId="{2166102D-0DA3-4C67-B747-138BAA26A758}" type="parTrans" cxnId="{9A97A14F-A2CC-4698-8B58-437B0688A239}">
      <dgm:prSet/>
      <dgm:spPr/>
      <dgm:t>
        <a:bodyPr/>
        <a:lstStyle/>
        <a:p>
          <a:endParaRPr lang="en-US"/>
        </a:p>
      </dgm:t>
    </dgm:pt>
    <dgm:pt modelId="{A3674F87-247C-41BE-93F7-DB53AAD41E36}" type="sibTrans" cxnId="{9A97A14F-A2CC-4698-8B58-437B0688A239}">
      <dgm:prSet/>
      <dgm:spPr/>
      <dgm:t>
        <a:bodyPr/>
        <a:lstStyle/>
        <a:p>
          <a:endParaRPr lang="en-US"/>
        </a:p>
      </dgm:t>
    </dgm:pt>
    <dgm:pt modelId="{87019C5B-C910-4910-AC30-CB7521DE7ABD}">
      <dgm:prSet/>
      <dgm:spPr/>
      <dgm:t>
        <a:bodyPr/>
        <a:lstStyle/>
        <a:p>
          <a:r>
            <a:rPr lang="en-US"/>
            <a:t>From reading “The Superman” it is clear that this person is a “yes” man – “always preforms more than he promised” and “justifies the men of the future and redeems the men of the past” pg. 240</a:t>
          </a:r>
        </a:p>
      </dgm:t>
    </dgm:pt>
    <dgm:pt modelId="{EEC89335-FBF5-4BE6-AD25-1DE41A6A82A0}" type="parTrans" cxnId="{E3630D1E-A9AA-4687-B88B-2473E6C34005}">
      <dgm:prSet/>
      <dgm:spPr/>
      <dgm:t>
        <a:bodyPr/>
        <a:lstStyle/>
        <a:p>
          <a:endParaRPr lang="en-US"/>
        </a:p>
      </dgm:t>
    </dgm:pt>
    <dgm:pt modelId="{783EBCDF-0326-42CB-AA9B-1A5D0FF355FC}" type="sibTrans" cxnId="{E3630D1E-A9AA-4687-B88B-2473E6C34005}">
      <dgm:prSet/>
      <dgm:spPr/>
      <dgm:t>
        <a:bodyPr/>
        <a:lstStyle/>
        <a:p>
          <a:endParaRPr lang="en-US"/>
        </a:p>
      </dgm:t>
    </dgm:pt>
    <dgm:pt modelId="{D1FE340A-DE0F-48BB-A787-4E0167130862}">
      <dgm:prSet/>
      <dgm:spPr/>
      <dgm:t>
        <a:bodyPr/>
        <a:lstStyle/>
        <a:p>
          <a:r>
            <a:rPr lang="en-US"/>
            <a:t>”The Superman” indicates that taking on challenges and redeeming oneself makes that person form values to their needs, whether that be societal or personal.</a:t>
          </a:r>
        </a:p>
      </dgm:t>
    </dgm:pt>
    <dgm:pt modelId="{AEAB82A8-80BE-414A-A029-C63C4FA3F133}" type="parTrans" cxnId="{DD1C092F-EF85-4EF7-BDB7-0485E7100BB5}">
      <dgm:prSet/>
      <dgm:spPr/>
      <dgm:t>
        <a:bodyPr/>
        <a:lstStyle/>
        <a:p>
          <a:endParaRPr lang="en-US"/>
        </a:p>
      </dgm:t>
    </dgm:pt>
    <dgm:pt modelId="{AF3F6EF0-FF57-450D-A8F3-6C9063333B84}" type="sibTrans" cxnId="{DD1C092F-EF85-4EF7-BDB7-0485E7100BB5}">
      <dgm:prSet/>
      <dgm:spPr/>
      <dgm:t>
        <a:bodyPr/>
        <a:lstStyle/>
        <a:p>
          <a:endParaRPr lang="en-US"/>
        </a:p>
      </dgm:t>
    </dgm:pt>
    <dgm:pt modelId="{10351785-BDA7-144B-AC42-7CC9B84AC45E}" type="pres">
      <dgm:prSet presAssocID="{45C68B64-AF0A-4A81-A17C-DD738A235B17}" presName="diagram" presStyleCnt="0">
        <dgm:presLayoutVars>
          <dgm:dir/>
          <dgm:resizeHandles val="exact"/>
        </dgm:presLayoutVars>
      </dgm:prSet>
      <dgm:spPr/>
    </dgm:pt>
    <dgm:pt modelId="{CAB83773-26DD-5B40-B294-FFCE656F537C}" type="pres">
      <dgm:prSet presAssocID="{90AA2554-453D-4559-B4FB-EDF2AF94F649}" presName="node" presStyleLbl="node1" presStyleIdx="0" presStyleCnt="4">
        <dgm:presLayoutVars>
          <dgm:bulletEnabled val="1"/>
        </dgm:presLayoutVars>
      </dgm:prSet>
      <dgm:spPr/>
    </dgm:pt>
    <dgm:pt modelId="{07D4E4B3-2FCE-F64E-BEEF-588D7F48172A}" type="pres">
      <dgm:prSet presAssocID="{2E35F8EE-D515-4323-9632-D97FE2C69DB5}" presName="sibTrans" presStyleLbl="sibTrans2D1" presStyleIdx="0" presStyleCnt="3"/>
      <dgm:spPr/>
    </dgm:pt>
    <dgm:pt modelId="{62CC1D0D-9818-304F-B738-99CAD96AF76F}" type="pres">
      <dgm:prSet presAssocID="{2E35F8EE-D515-4323-9632-D97FE2C69DB5}" presName="connectorText" presStyleLbl="sibTrans2D1" presStyleIdx="0" presStyleCnt="3"/>
      <dgm:spPr/>
    </dgm:pt>
    <dgm:pt modelId="{2D1F3280-48B6-8D42-A4C5-84572DDE6A25}" type="pres">
      <dgm:prSet presAssocID="{AAB93D0E-3C52-49DF-8DE3-2E5576AF2734}" presName="node" presStyleLbl="node1" presStyleIdx="1" presStyleCnt="4">
        <dgm:presLayoutVars>
          <dgm:bulletEnabled val="1"/>
        </dgm:presLayoutVars>
      </dgm:prSet>
      <dgm:spPr/>
    </dgm:pt>
    <dgm:pt modelId="{B28550B7-0405-134C-A666-7F80C93A22BC}" type="pres">
      <dgm:prSet presAssocID="{A3674F87-247C-41BE-93F7-DB53AAD41E36}" presName="sibTrans" presStyleLbl="sibTrans2D1" presStyleIdx="1" presStyleCnt="3"/>
      <dgm:spPr/>
    </dgm:pt>
    <dgm:pt modelId="{4A7A3C67-5603-624C-87D3-46DD208657A3}" type="pres">
      <dgm:prSet presAssocID="{A3674F87-247C-41BE-93F7-DB53AAD41E36}" presName="connectorText" presStyleLbl="sibTrans2D1" presStyleIdx="1" presStyleCnt="3"/>
      <dgm:spPr/>
    </dgm:pt>
    <dgm:pt modelId="{3301A02B-9CB6-AC49-A758-028BE16A329A}" type="pres">
      <dgm:prSet presAssocID="{87019C5B-C910-4910-AC30-CB7521DE7ABD}" presName="node" presStyleLbl="node1" presStyleIdx="2" presStyleCnt="4">
        <dgm:presLayoutVars>
          <dgm:bulletEnabled val="1"/>
        </dgm:presLayoutVars>
      </dgm:prSet>
      <dgm:spPr/>
    </dgm:pt>
    <dgm:pt modelId="{02F9D60B-5571-FC49-9D7D-37623FD16A60}" type="pres">
      <dgm:prSet presAssocID="{783EBCDF-0326-42CB-AA9B-1A5D0FF355FC}" presName="sibTrans" presStyleLbl="sibTrans2D1" presStyleIdx="2" presStyleCnt="3"/>
      <dgm:spPr/>
    </dgm:pt>
    <dgm:pt modelId="{00531E62-DF9F-A344-9E9B-8A04A3A43BE1}" type="pres">
      <dgm:prSet presAssocID="{783EBCDF-0326-42CB-AA9B-1A5D0FF355FC}" presName="connectorText" presStyleLbl="sibTrans2D1" presStyleIdx="2" presStyleCnt="3"/>
      <dgm:spPr/>
    </dgm:pt>
    <dgm:pt modelId="{B1922BD6-9E5A-7C48-8AD7-C282F61FF8EB}" type="pres">
      <dgm:prSet presAssocID="{D1FE340A-DE0F-48BB-A787-4E0167130862}" presName="node" presStyleLbl="node1" presStyleIdx="3" presStyleCnt="4">
        <dgm:presLayoutVars>
          <dgm:bulletEnabled val="1"/>
        </dgm:presLayoutVars>
      </dgm:prSet>
      <dgm:spPr/>
    </dgm:pt>
  </dgm:ptLst>
  <dgm:cxnLst>
    <dgm:cxn modelId="{E3630D1E-A9AA-4687-B88B-2473E6C34005}" srcId="{45C68B64-AF0A-4A81-A17C-DD738A235B17}" destId="{87019C5B-C910-4910-AC30-CB7521DE7ABD}" srcOrd="2" destOrd="0" parTransId="{EEC89335-FBF5-4BE6-AD25-1DE41A6A82A0}" sibTransId="{783EBCDF-0326-42CB-AA9B-1A5D0FF355FC}"/>
    <dgm:cxn modelId="{3F394722-1D55-5F43-911C-C63C7252F533}" type="presOf" srcId="{2E35F8EE-D515-4323-9632-D97FE2C69DB5}" destId="{62CC1D0D-9818-304F-B738-99CAD96AF76F}" srcOrd="1" destOrd="0" presId="urn:microsoft.com/office/officeart/2005/8/layout/process5"/>
    <dgm:cxn modelId="{DD1C092F-EF85-4EF7-BDB7-0485E7100BB5}" srcId="{45C68B64-AF0A-4A81-A17C-DD738A235B17}" destId="{D1FE340A-DE0F-48BB-A787-4E0167130862}" srcOrd="3" destOrd="0" parTransId="{AEAB82A8-80BE-414A-A029-C63C4FA3F133}" sibTransId="{AF3F6EF0-FF57-450D-A8F3-6C9063333B84}"/>
    <dgm:cxn modelId="{A3CB4C4B-01B5-2E42-89CC-AED25B84CB0D}" type="presOf" srcId="{D1FE340A-DE0F-48BB-A787-4E0167130862}" destId="{B1922BD6-9E5A-7C48-8AD7-C282F61FF8EB}" srcOrd="0" destOrd="0" presId="urn:microsoft.com/office/officeart/2005/8/layout/process5"/>
    <dgm:cxn modelId="{9A97A14F-A2CC-4698-8B58-437B0688A239}" srcId="{45C68B64-AF0A-4A81-A17C-DD738A235B17}" destId="{AAB93D0E-3C52-49DF-8DE3-2E5576AF2734}" srcOrd="1" destOrd="0" parTransId="{2166102D-0DA3-4C67-B747-138BAA26A758}" sibTransId="{A3674F87-247C-41BE-93F7-DB53AAD41E36}"/>
    <dgm:cxn modelId="{BBE1635B-EC1E-A144-86BF-69803FE45FD8}" type="presOf" srcId="{90AA2554-453D-4559-B4FB-EDF2AF94F649}" destId="{CAB83773-26DD-5B40-B294-FFCE656F537C}" srcOrd="0" destOrd="0" presId="urn:microsoft.com/office/officeart/2005/8/layout/process5"/>
    <dgm:cxn modelId="{00D00463-8F37-A54D-96F5-C7F451D5ED39}" type="presOf" srcId="{783EBCDF-0326-42CB-AA9B-1A5D0FF355FC}" destId="{02F9D60B-5571-FC49-9D7D-37623FD16A60}" srcOrd="0" destOrd="0" presId="urn:microsoft.com/office/officeart/2005/8/layout/process5"/>
    <dgm:cxn modelId="{79D3719B-62C9-744A-85B2-0AA95595A053}" type="presOf" srcId="{45C68B64-AF0A-4A81-A17C-DD738A235B17}" destId="{10351785-BDA7-144B-AC42-7CC9B84AC45E}" srcOrd="0" destOrd="0" presId="urn:microsoft.com/office/officeart/2005/8/layout/process5"/>
    <dgm:cxn modelId="{E92B3CAF-5317-DC47-9CCC-B62839BD3903}" type="presOf" srcId="{A3674F87-247C-41BE-93F7-DB53AAD41E36}" destId="{4A7A3C67-5603-624C-87D3-46DD208657A3}" srcOrd="1" destOrd="0" presId="urn:microsoft.com/office/officeart/2005/8/layout/process5"/>
    <dgm:cxn modelId="{48B281B0-5EEC-4717-A26D-D1AEED41A545}" srcId="{45C68B64-AF0A-4A81-A17C-DD738A235B17}" destId="{90AA2554-453D-4559-B4FB-EDF2AF94F649}" srcOrd="0" destOrd="0" parTransId="{5F9C0665-9EE0-4096-B6CD-343DA46EFBC2}" sibTransId="{2E35F8EE-D515-4323-9632-D97FE2C69DB5}"/>
    <dgm:cxn modelId="{F7101AD8-5BB0-0A46-ACD7-D4832910B142}" type="presOf" srcId="{783EBCDF-0326-42CB-AA9B-1A5D0FF355FC}" destId="{00531E62-DF9F-A344-9E9B-8A04A3A43BE1}" srcOrd="1" destOrd="0" presId="urn:microsoft.com/office/officeart/2005/8/layout/process5"/>
    <dgm:cxn modelId="{5A819BDE-FFF6-C34A-A00F-BA26956D61D0}" type="presOf" srcId="{2E35F8EE-D515-4323-9632-D97FE2C69DB5}" destId="{07D4E4B3-2FCE-F64E-BEEF-588D7F48172A}" srcOrd="0" destOrd="0" presId="urn:microsoft.com/office/officeart/2005/8/layout/process5"/>
    <dgm:cxn modelId="{9C36ADE7-93A5-0F42-91F4-F2299FA47E4F}" type="presOf" srcId="{A3674F87-247C-41BE-93F7-DB53AAD41E36}" destId="{B28550B7-0405-134C-A666-7F80C93A22BC}" srcOrd="0" destOrd="0" presId="urn:microsoft.com/office/officeart/2005/8/layout/process5"/>
    <dgm:cxn modelId="{CD7BEFF3-151A-4E4E-B74C-6790CEC98718}" type="presOf" srcId="{87019C5B-C910-4910-AC30-CB7521DE7ABD}" destId="{3301A02B-9CB6-AC49-A758-028BE16A329A}" srcOrd="0" destOrd="0" presId="urn:microsoft.com/office/officeart/2005/8/layout/process5"/>
    <dgm:cxn modelId="{7ECEDDFA-D270-8443-AD6E-17C8EA5C6EFE}" type="presOf" srcId="{AAB93D0E-3C52-49DF-8DE3-2E5576AF2734}" destId="{2D1F3280-48B6-8D42-A4C5-84572DDE6A25}" srcOrd="0" destOrd="0" presId="urn:microsoft.com/office/officeart/2005/8/layout/process5"/>
    <dgm:cxn modelId="{C53D0974-4E63-4348-B3E6-FCFE17CBBBD0}" type="presParOf" srcId="{10351785-BDA7-144B-AC42-7CC9B84AC45E}" destId="{CAB83773-26DD-5B40-B294-FFCE656F537C}" srcOrd="0" destOrd="0" presId="urn:microsoft.com/office/officeart/2005/8/layout/process5"/>
    <dgm:cxn modelId="{82031F8F-7A14-1043-B005-5F38948FE54C}" type="presParOf" srcId="{10351785-BDA7-144B-AC42-7CC9B84AC45E}" destId="{07D4E4B3-2FCE-F64E-BEEF-588D7F48172A}" srcOrd="1" destOrd="0" presId="urn:microsoft.com/office/officeart/2005/8/layout/process5"/>
    <dgm:cxn modelId="{1A853186-8330-784E-A92C-7207AE709A35}" type="presParOf" srcId="{07D4E4B3-2FCE-F64E-BEEF-588D7F48172A}" destId="{62CC1D0D-9818-304F-B738-99CAD96AF76F}" srcOrd="0" destOrd="0" presId="urn:microsoft.com/office/officeart/2005/8/layout/process5"/>
    <dgm:cxn modelId="{0AFC6CBC-FF5E-1A48-88BB-F899FD7A0F6B}" type="presParOf" srcId="{10351785-BDA7-144B-AC42-7CC9B84AC45E}" destId="{2D1F3280-48B6-8D42-A4C5-84572DDE6A25}" srcOrd="2" destOrd="0" presId="urn:microsoft.com/office/officeart/2005/8/layout/process5"/>
    <dgm:cxn modelId="{B530DFEF-ADF3-C045-A1B2-AEA4E82F7396}" type="presParOf" srcId="{10351785-BDA7-144B-AC42-7CC9B84AC45E}" destId="{B28550B7-0405-134C-A666-7F80C93A22BC}" srcOrd="3" destOrd="0" presId="urn:microsoft.com/office/officeart/2005/8/layout/process5"/>
    <dgm:cxn modelId="{AE177227-3FD8-8A43-A196-0E6972EE9871}" type="presParOf" srcId="{B28550B7-0405-134C-A666-7F80C93A22BC}" destId="{4A7A3C67-5603-624C-87D3-46DD208657A3}" srcOrd="0" destOrd="0" presId="urn:microsoft.com/office/officeart/2005/8/layout/process5"/>
    <dgm:cxn modelId="{43B95C59-A8F4-DD44-9FD0-12A6C9E2BC65}" type="presParOf" srcId="{10351785-BDA7-144B-AC42-7CC9B84AC45E}" destId="{3301A02B-9CB6-AC49-A758-028BE16A329A}" srcOrd="4" destOrd="0" presId="urn:microsoft.com/office/officeart/2005/8/layout/process5"/>
    <dgm:cxn modelId="{6C8A14F9-7D0B-1F41-837D-4FCE83023723}" type="presParOf" srcId="{10351785-BDA7-144B-AC42-7CC9B84AC45E}" destId="{02F9D60B-5571-FC49-9D7D-37623FD16A60}" srcOrd="5" destOrd="0" presId="urn:microsoft.com/office/officeart/2005/8/layout/process5"/>
    <dgm:cxn modelId="{81CDF686-4D17-0342-A9BB-69197314CAF5}" type="presParOf" srcId="{02F9D60B-5571-FC49-9D7D-37623FD16A60}" destId="{00531E62-DF9F-A344-9E9B-8A04A3A43BE1}" srcOrd="0" destOrd="0" presId="urn:microsoft.com/office/officeart/2005/8/layout/process5"/>
    <dgm:cxn modelId="{6AA88A7B-32C6-C347-875C-3CBC46A37019}" type="presParOf" srcId="{10351785-BDA7-144B-AC42-7CC9B84AC45E}" destId="{B1922BD6-9E5A-7C48-8AD7-C282F61FF8EB}"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15172E-0567-4A50-B9E3-4F9F04B9055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4541AE4-A70D-47B1-87D3-67E8EF4DF532}">
      <dgm:prSet/>
      <dgm:spPr/>
      <dgm:t>
        <a:bodyPr/>
        <a:lstStyle/>
        <a:p>
          <a:pPr>
            <a:lnSpc>
              <a:spcPct val="100000"/>
            </a:lnSpc>
          </a:pPr>
          <a:r>
            <a:rPr lang="en-US"/>
            <a:t>It is unclear on who ”The Superman” is, or if they continue creating their own values and follow them = not a realistic human goal?</a:t>
          </a:r>
        </a:p>
      </dgm:t>
    </dgm:pt>
    <dgm:pt modelId="{FD3CAC55-F87D-4CBA-8C23-CBC3655E6BC0}" type="parTrans" cxnId="{4B8C5C7A-C467-477D-A1A1-E2D732994523}">
      <dgm:prSet/>
      <dgm:spPr/>
      <dgm:t>
        <a:bodyPr/>
        <a:lstStyle/>
        <a:p>
          <a:endParaRPr lang="en-US"/>
        </a:p>
      </dgm:t>
    </dgm:pt>
    <dgm:pt modelId="{D63B5D29-3110-4223-B13B-91E7B41DE6FD}" type="sibTrans" cxnId="{4B8C5C7A-C467-477D-A1A1-E2D732994523}">
      <dgm:prSet/>
      <dgm:spPr/>
      <dgm:t>
        <a:bodyPr/>
        <a:lstStyle/>
        <a:p>
          <a:endParaRPr lang="en-US"/>
        </a:p>
      </dgm:t>
    </dgm:pt>
    <dgm:pt modelId="{F0326DAA-04B0-461E-9768-9F65AA9B92CB}">
      <dgm:prSet/>
      <dgm:spPr/>
      <dgm:t>
        <a:bodyPr/>
        <a:lstStyle/>
        <a:p>
          <a:pPr>
            <a:lnSpc>
              <a:spcPct val="100000"/>
            </a:lnSpc>
          </a:pPr>
          <a:r>
            <a:rPr lang="en-US"/>
            <a:t>Nihilism – “The Superman” risks Nihilism.</a:t>
          </a:r>
        </a:p>
      </dgm:t>
    </dgm:pt>
    <dgm:pt modelId="{8678C9A6-A0B8-4BF3-AB77-2D18A8541E4D}" type="parTrans" cxnId="{B23D2B2C-5923-431A-A7F4-E50632923D94}">
      <dgm:prSet/>
      <dgm:spPr/>
      <dgm:t>
        <a:bodyPr/>
        <a:lstStyle/>
        <a:p>
          <a:endParaRPr lang="en-US"/>
        </a:p>
      </dgm:t>
    </dgm:pt>
    <dgm:pt modelId="{5D02AC1F-7AD4-4FF5-A9F9-2524C329667C}" type="sibTrans" cxnId="{B23D2B2C-5923-431A-A7F4-E50632923D94}">
      <dgm:prSet/>
      <dgm:spPr/>
      <dgm:t>
        <a:bodyPr/>
        <a:lstStyle/>
        <a:p>
          <a:endParaRPr lang="en-US"/>
        </a:p>
      </dgm:t>
    </dgm:pt>
    <dgm:pt modelId="{2DFE7D18-2C3D-497B-8B33-02CDAB908278}">
      <dgm:prSet/>
      <dgm:spPr/>
      <dgm:t>
        <a:bodyPr/>
        <a:lstStyle/>
        <a:p>
          <a:pPr>
            <a:lnSpc>
              <a:spcPct val="100000"/>
            </a:lnSpc>
          </a:pPr>
          <a:r>
            <a:rPr lang="en-US"/>
            <a:t>What about traditional societal law and order?</a:t>
          </a:r>
        </a:p>
      </dgm:t>
    </dgm:pt>
    <dgm:pt modelId="{5A0D9511-AB61-424F-9A73-AEFD33EF59F9}" type="parTrans" cxnId="{39F6605A-3917-4A7E-9255-B10C319897FC}">
      <dgm:prSet/>
      <dgm:spPr/>
      <dgm:t>
        <a:bodyPr/>
        <a:lstStyle/>
        <a:p>
          <a:endParaRPr lang="en-US"/>
        </a:p>
      </dgm:t>
    </dgm:pt>
    <dgm:pt modelId="{17C880D2-3D6D-4C66-99D5-5DD3C98C8729}" type="sibTrans" cxnId="{39F6605A-3917-4A7E-9255-B10C319897FC}">
      <dgm:prSet/>
      <dgm:spPr/>
      <dgm:t>
        <a:bodyPr/>
        <a:lstStyle/>
        <a:p>
          <a:endParaRPr lang="en-US"/>
        </a:p>
      </dgm:t>
    </dgm:pt>
    <dgm:pt modelId="{A6A82222-AECA-4206-B868-A959AE39E71C}">
      <dgm:prSet/>
      <dgm:spPr/>
      <dgm:t>
        <a:bodyPr/>
        <a:lstStyle/>
        <a:p>
          <a:pPr>
            <a:lnSpc>
              <a:spcPct val="100000"/>
            </a:lnSpc>
          </a:pPr>
          <a:r>
            <a:rPr lang="en-US" dirty="0"/>
            <a:t>Hierarchy/Elitism? What does this prove? Are people not good people because they are not “The Superman”?</a:t>
          </a:r>
        </a:p>
      </dgm:t>
    </dgm:pt>
    <dgm:pt modelId="{EE663C51-F10E-4E84-9A4C-C94127E63919}" type="parTrans" cxnId="{8441E394-4D58-4D76-A1A0-8078C1361360}">
      <dgm:prSet/>
      <dgm:spPr/>
      <dgm:t>
        <a:bodyPr/>
        <a:lstStyle/>
        <a:p>
          <a:endParaRPr lang="en-US"/>
        </a:p>
      </dgm:t>
    </dgm:pt>
    <dgm:pt modelId="{F62A5E1B-2849-4855-8A3A-13E692137E07}" type="sibTrans" cxnId="{8441E394-4D58-4D76-A1A0-8078C1361360}">
      <dgm:prSet/>
      <dgm:spPr/>
      <dgm:t>
        <a:bodyPr/>
        <a:lstStyle/>
        <a:p>
          <a:endParaRPr lang="en-US"/>
        </a:p>
      </dgm:t>
    </dgm:pt>
    <dgm:pt modelId="{854556A8-5944-4C36-ACFC-047CEE60971B}" type="pres">
      <dgm:prSet presAssocID="{FA15172E-0567-4A50-B9E3-4F9F04B90558}" presName="root" presStyleCnt="0">
        <dgm:presLayoutVars>
          <dgm:dir/>
          <dgm:resizeHandles val="exact"/>
        </dgm:presLayoutVars>
      </dgm:prSet>
      <dgm:spPr/>
    </dgm:pt>
    <dgm:pt modelId="{693CEE3A-05BA-47F4-9FA8-B35602D7CE8B}" type="pres">
      <dgm:prSet presAssocID="{14541AE4-A70D-47B1-87D3-67E8EF4DF532}" presName="compNode" presStyleCnt="0"/>
      <dgm:spPr/>
    </dgm:pt>
    <dgm:pt modelId="{833C6372-61A7-42EB-8F4A-AC900FE0129D}" type="pres">
      <dgm:prSet presAssocID="{14541AE4-A70D-47B1-87D3-67E8EF4DF532}" presName="bgRect" presStyleLbl="bgShp" presStyleIdx="0" presStyleCnt="4"/>
      <dgm:spPr/>
    </dgm:pt>
    <dgm:pt modelId="{E6D9962E-0832-4E15-A21D-68912582D140}" type="pres">
      <dgm:prSet presAssocID="{14541AE4-A70D-47B1-87D3-67E8EF4DF532}"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ipboard outline"/>
        </a:ext>
      </dgm:extLst>
    </dgm:pt>
    <dgm:pt modelId="{51DC146D-1B2B-4BDA-9AA0-8BCC8B4ADDE5}" type="pres">
      <dgm:prSet presAssocID="{14541AE4-A70D-47B1-87D3-67E8EF4DF532}" presName="spaceRect" presStyleCnt="0"/>
      <dgm:spPr/>
    </dgm:pt>
    <dgm:pt modelId="{6E95D622-E4D6-49C6-8CE9-E9C46E853ECD}" type="pres">
      <dgm:prSet presAssocID="{14541AE4-A70D-47B1-87D3-67E8EF4DF532}" presName="parTx" presStyleLbl="revTx" presStyleIdx="0" presStyleCnt="4">
        <dgm:presLayoutVars>
          <dgm:chMax val="0"/>
          <dgm:chPref val="0"/>
        </dgm:presLayoutVars>
      </dgm:prSet>
      <dgm:spPr/>
    </dgm:pt>
    <dgm:pt modelId="{9C7D6844-50DD-414D-B25E-379C5B65C201}" type="pres">
      <dgm:prSet presAssocID="{D63B5D29-3110-4223-B13B-91E7B41DE6FD}" presName="sibTrans" presStyleCnt="0"/>
      <dgm:spPr/>
    </dgm:pt>
    <dgm:pt modelId="{2419B332-D17C-4CF1-B983-8185CFC73556}" type="pres">
      <dgm:prSet presAssocID="{F0326DAA-04B0-461E-9768-9F65AA9B92CB}" presName="compNode" presStyleCnt="0"/>
      <dgm:spPr/>
    </dgm:pt>
    <dgm:pt modelId="{52469EA6-DC3F-4F46-8DFD-1C5D6A44E595}" type="pres">
      <dgm:prSet presAssocID="{F0326DAA-04B0-461E-9768-9F65AA9B92CB}" presName="bgRect" presStyleLbl="bgShp" presStyleIdx="1" presStyleCnt="4"/>
      <dgm:spPr/>
    </dgm:pt>
    <dgm:pt modelId="{B8C34320-4903-4D3E-A379-00DFB26B59B5}" type="pres">
      <dgm:prSet presAssocID="{F0326DAA-04B0-461E-9768-9F65AA9B92CB}"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lose with solid fill"/>
        </a:ext>
      </dgm:extLst>
    </dgm:pt>
    <dgm:pt modelId="{519C52AC-748D-4A89-A797-8FECDF07EF53}" type="pres">
      <dgm:prSet presAssocID="{F0326DAA-04B0-461E-9768-9F65AA9B92CB}" presName="spaceRect" presStyleCnt="0"/>
      <dgm:spPr/>
    </dgm:pt>
    <dgm:pt modelId="{FF4D91A9-12B1-4316-849A-A8D479CC1AC1}" type="pres">
      <dgm:prSet presAssocID="{F0326DAA-04B0-461E-9768-9F65AA9B92CB}" presName="parTx" presStyleLbl="revTx" presStyleIdx="1" presStyleCnt="4">
        <dgm:presLayoutVars>
          <dgm:chMax val="0"/>
          <dgm:chPref val="0"/>
        </dgm:presLayoutVars>
      </dgm:prSet>
      <dgm:spPr/>
    </dgm:pt>
    <dgm:pt modelId="{7C1E7D50-E9B5-4E36-B6BC-D1933375E68A}" type="pres">
      <dgm:prSet presAssocID="{5D02AC1F-7AD4-4FF5-A9F9-2524C329667C}" presName="sibTrans" presStyleCnt="0"/>
      <dgm:spPr/>
    </dgm:pt>
    <dgm:pt modelId="{B62A6FD1-DFE5-4E4F-8550-61AD8B4332AE}" type="pres">
      <dgm:prSet presAssocID="{2DFE7D18-2C3D-497B-8B33-02CDAB908278}" presName="compNode" presStyleCnt="0"/>
      <dgm:spPr/>
    </dgm:pt>
    <dgm:pt modelId="{F490A03E-758D-412E-A042-2CA5C9B4D64E}" type="pres">
      <dgm:prSet presAssocID="{2DFE7D18-2C3D-497B-8B33-02CDAB908278}" presName="bgRect" presStyleLbl="bgShp" presStyleIdx="2" presStyleCnt="4"/>
      <dgm:spPr/>
    </dgm:pt>
    <dgm:pt modelId="{1B8BEAFD-C071-430F-A6FB-611E94741DAD}" type="pres">
      <dgm:prSet presAssocID="{2DFE7D18-2C3D-497B-8B33-02CDAB90827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45EA1D7A-F2AB-4C53-BF26-D7DD81E6666B}" type="pres">
      <dgm:prSet presAssocID="{2DFE7D18-2C3D-497B-8B33-02CDAB908278}" presName="spaceRect" presStyleCnt="0"/>
      <dgm:spPr/>
    </dgm:pt>
    <dgm:pt modelId="{E17D116A-7844-4725-9B4B-B61DEC5A8D42}" type="pres">
      <dgm:prSet presAssocID="{2DFE7D18-2C3D-497B-8B33-02CDAB908278}" presName="parTx" presStyleLbl="revTx" presStyleIdx="2" presStyleCnt="4">
        <dgm:presLayoutVars>
          <dgm:chMax val="0"/>
          <dgm:chPref val="0"/>
        </dgm:presLayoutVars>
      </dgm:prSet>
      <dgm:spPr/>
    </dgm:pt>
    <dgm:pt modelId="{4E8EB2D5-37ED-44F3-B71B-B97419DB8FFF}" type="pres">
      <dgm:prSet presAssocID="{17C880D2-3D6D-4C66-99D5-5DD3C98C8729}" presName="sibTrans" presStyleCnt="0"/>
      <dgm:spPr/>
    </dgm:pt>
    <dgm:pt modelId="{D4EE4CC8-F2FC-4598-9F4F-DF422E8A03AC}" type="pres">
      <dgm:prSet presAssocID="{A6A82222-AECA-4206-B868-A959AE39E71C}" presName="compNode" presStyleCnt="0"/>
      <dgm:spPr/>
    </dgm:pt>
    <dgm:pt modelId="{DC860ADB-5A40-44BE-9207-B77ED5C2F644}" type="pres">
      <dgm:prSet presAssocID="{A6A82222-AECA-4206-B868-A959AE39E71C}" presName="bgRect" presStyleLbl="bgShp" presStyleIdx="3" presStyleCnt="4"/>
      <dgm:spPr/>
    </dgm:pt>
    <dgm:pt modelId="{2A648345-BA40-4136-AF9B-90D779C5D6D7}" type="pres">
      <dgm:prSet presAssocID="{A6A82222-AECA-4206-B868-A959AE39E71C}"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Zoom out with solid fill"/>
        </a:ext>
      </dgm:extLst>
    </dgm:pt>
    <dgm:pt modelId="{BA4146E4-999B-41EE-9ACA-B40708FA052B}" type="pres">
      <dgm:prSet presAssocID="{A6A82222-AECA-4206-B868-A959AE39E71C}" presName="spaceRect" presStyleCnt="0"/>
      <dgm:spPr/>
    </dgm:pt>
    <dgm:pt modelId="{7100481B-E0A1-4F90-96C3-CC8B4D1B8AC3}" type="pres">
      <dgm:prSet presAssocID="{A6A82222-AECA-4206-B868-A959AE39E71C}" presName="parTx" presStyleLbl="revTx" presStyleIdx="3" presStyleCnt="4">
        <dgm:presLayoutVars>
          <dgm:chMax val="0"/>
          <dgm:chPref val="0"/>
        </dgm:presLayoutVars>
      </dgm:prSet>
      <dgm:spPr/>
    </dgm:pt>
  </dgm:ptLst>
  <dgm:cxnLst>
    <dgm:cxn modelId="{45705613-1AED-47A2-931C-87F8AC53E582}" type="presOf" srcId="{14541AE4-A70D-47B1-87D3-67E8EF4DF532}" destId="{6E95D622-E4D6-49C6-8CE9-E9C46E853ECD}" srcOrd="0" destOrd="0" presId="urn:microsoft.com/office/officeart/2018/2/layout/IconVerticalSolidList"/>
    <dgm:cxn modelId="{B23D2B2C-5923-431A-A7F4-E50632923D94}" srcId="{FA15172E-0567-4A50-B9E3-4F9F04B90558}" destId="{F0326DAA-04B0-461E-9768-9F65AA9B92CB}" srcOrd="1" destOrd="0" parTransId="{8678C9A6-A0B8-4BF3-AB77-2D18A8541E4D}" sibTransId="{5D02AC1F-7AD4-4FF5-A9F9-2524C329667C}"/>
    <dgm:cxn modelId="{39F6605A-3917-4A7E-9255-B10C319897FC}" srcId="{FA15172E-0567-4A50-B9E3-4F9F04B90558}" destId="{2DFE7D18-2C3D-497B-8B33-02CDAB908278}" srcOrd="2" destOrd="0" parTransId="{5A0D9511-AB61-424F-9A73-AEFD33EF59F9}" sibTransId="{17C880D2-3D6D-4C66-99D5-5DD3C98C8729}"/>
    <dgm:cxn modelId="{0487B379-F3E6-4C88-A32A-0B77543CA0A5}" type="presOf" srcId="{A6A82222-AECA-4206-B868-A959AE39E71C}" destId="{7100481B-E0A1-4F90-96C3-CC8B4D1B8AC3}" srcOrd="0" destOrd="0" presId="urn:microsoft.com/office/officeart/2018/2/layout/IconVerticalSolidList"/>
    <dgm:cxn modelId="{4B8C5C7A-C467-477D-A1A1-E2D732994523}" srcId="{FA15172E-0567-4A50-B9E3-4F9F04B90558}" destId="{14541AE4-A70D-47B1-87D3-67E8EF4DF532}" srcOrd="0" destOrd="0" parTransId="{FD3CAC55-F87D-4CBA-8C23-CBC3655E6BC0}" sibTransId="{D63B5D29-3110-4223-B13B-91E7B41DE6FD}"/>
    <dgm:cxn modelId="{8441E394-4D58-4D76-A1A0-8078C1361360}" srcId="{FA15172E-0567-4A50-B9E3-4F9F04B90558}" destId="{A6A82222-AECA-4206-B868-A959AE39E71C}" srcOrd="3" destOrd="0" parTransId="{EE663C51-F10E-4E84-9A4C-C94127E63919}" sibTransId="{F62A5E1B-2849-4855-8A3A-13E692137E07}"/>
    <dgm:cxn modelId="{4FC063BC-4A3C-4CE1-9EFE-302BACF49029}" type="presOf" srcId="{2DFE7D18-2C3D-497B-8B33-02CDAB908278}" destId="{E17D116A-7844-4725-9B4B-B61DEC5A8D42}" srcOrd="0" destOrd="0" presId="urn:microsoft.com/office/officeart/2018/2/layout/IconVerticalSolidList"/>
    <dgm:cxn modelId="{BFFBCCE1-FD18-4886-B34E-A0998517233D}" type="presOf" srcId="{FA15172E-0567-4A50-B9E3-4F9F04B90558}" destId="{854556A8-5944-4C36-ACFC-047CEE60971B}" srcOrd="0" destOrd="0" presId="urn:microsoft.com/office/officeart/2018/2/layout/IconVerticalSolidList"/>
    <dgm:cxn modelId="{B6FD0AF5-6130-4271-8D71-0849317C58F6}" type="presOf" srcId="{F0326DAA-04B0-461E-9768-9F65AA9B92CB}" destId="{FF4D91A9-12B1-4316-849A-A8D479CC1AC1}" srcOrd="0" destOrd="0" presId="urn:microsoft.com/office/officeart/2018/2/layout/IconVerticalSolidList"/>
    <dgm:cxn modelId="{1D1719CF-7BC8-4811-A4A7-81E32C7E85B4}" type="presParOf" srcId="{854556A8-5944-4C36-ACFC-047CEE60971B}" destId="{693CEE3A-05BA-47F4-9FA8-B35602D7CE8B}" srcOrd="0" destOrd="0" presId="urn:microsoft.com/office/officeart/2018/2/layout/IconVerticalSolidList"/>
    <dgm:cxn modelId="{3FA03477-F2F4-449C-B29D-92E7129E42DE}" type="presParOf" srcId="{693CEE3A-05BA-47F4-9FA8-B35602D7CE8B}" destId="{833C6372-61A7-42EB-8F4A-AC900FE0129D}" srcOrd="0" destOrd="0" presId="urn:microsoft.com/office/officeart/2018/2/layout/IconVerticalSolidList"/>
    <dgm:cxn modelId="{28D61EE1-3E8A-486C-9A2A-97CD504C9A33}" type="presParOf" srcId="{693CEE3A-05BA-47F4-9FA8-B35602D7CE8B}" destId="{E6D9962E-0832-4E15-A21D-68912582D140}" srcOrd="1" destOrd="0" presId="urn:microsoft.com/office/officeart/2018/2/layout/IconVerticalSolidList"/>
    <dgm:cxn modelId="{DB3A23C7-68A2-4C70-9A96-4D4A1C7A5D17}" type="presParOf" srcId="{693CEE3A-05BA-47F4-9FA8-B35602D7CE8B}" destId="{51DC146D-1B2B-4BDA-9AA0-8BCC8B4ADDE5}" srcOrd="2" destOrd="0" presId="urn:microsoft.com/office/officeart/2018/2/layout/IconVerticalSolidList"/>
    <dgm:cxn modelId="{53556D90-6CA4-4F52-B876-2C6E8713585B}" type="presParOf" srcId="{693CEE3A-05BA-47F4-9FA8-B35602D7CE8B}" destId="{6E95D622-E4D6-49C6-8CE9-E9C46E853ECD}" srcOrd="3" destOrd="0" presId="urn:microsoft.com/office/officeart/2018/2/layout/IconVerticalSolidList"/>
    <dgm:cxn modelId="{E197841E-BDE9-4B16-8C87-0AF4D7ADA0D4}" type="presParOf" srcId="{854556A8-5944-4C36-ACFC-047CEE60971B}" destId="{9C7D6844-50DD-414D-B25E-379C5B65C201}" srcOrd="1" destOrd="0" presId="urn:microsoft.com/office/officeart/2018/2/layout/IconVerticalSolidList"/>
    <dgm:cxn modelId="{B50050A6-95FA-4962-9BAD-D11B5BDA342B}" type="presParOf" srcId="{854556A8-5944-4C36-ACFC-047CEE60971B}" destId="{2419B332-D17C-4CF1-B983-8185CFC73556}" srcOrd="2" destOrd="0" presId="urn:microsoft.com/office/officeart/2018/2/layout/IconVerticalSolidList"/>
    <dgm:cxn modelId="{7163E4DA-B8A0-4C55-90B4-6349EAC89060}" type="presParOf" srcId="{2419B332-D17C-4CF1-B983-8185CFC73556}" destId="{52469EA6-DC3F-4F46-8DFD-1C5D6A44E595}" srcOrd="0" destOrd="0" presId="urn:microsoft.com/office/officeart/2018/2/layout/IconVerticalSolidList"/>
    <dgm:cxn modelId="{07590E09-F594-4CFD-8DF9-C3B35E677D00}" type="presParOf" srcId="{2419B332-D17C-4CF1-B983-8185CFC73556}" destId="{B8C34320-4903-4D3E-A379-00DFB26B59B5}" srcOrd="1" destOrd="0" presId="urn:microsoft.com/office/officeart/2018/2/layout/IconVerticalSolidList"/>
    <dgm:cxn modelId="{2AFAD949-D7FB-461F-89A0-743FC76365D9}" type="presParOf" srcId="{2419B332-D17C-4CF1-B983-8185CFC73556}" destId="{519C52AC-748D-4A89-A797-8FECDF07EF53}" srcOrd="2" destOrd="0" presId="urn:microsoft.com/office/officeart/2018/2/layout/IconVerticalSolidList"/>
    <dgm:cxn modelId="{F93C2593-1A8E-448E-8B2A-0AEDDB68E385}" type="presParOf" srcId="{2419B332-D17C-4CF1-B983-8185CFC73556}" destId="{FF4D91A9-12B1-4316-849A-A8D479CC1AC1}" srcOrd="3" destOrd="0" presId="urn:microsoft.com/office/officeart/2018/2/layout/IconVerticalSolidList"/>
    <dgm:cxn modelId="{63BF8D45-2F6E-4491-AE41-1993D1B18931}" type="presParOf" srcId="{854556A8-5944-4C36-ACFC-047CEE60971B}" destId="{7C1E7D50-E9B5-4E36-B6BC-D1933375E68A}" srcOrd="3" destOrd="0" presId="urn:microsoft.com/office/officeart/2018/2/layout/IconVerticalSolidList"/>
    <dgm:cxn modelId="{6E1D0A27-0185-4600-BFB7-91EED370E5EC}" type="presParOf" srcId="{854556A8-5944-4C36-ACFC-047CEE60971B}" destId="{B62A6FD1-DFE5-4E4F-8550-61AD8B4332AE}" srcOrd="4" destOrd="0" presId="urn:microsoft.com/office/officeart/2018/2/layout/IconVerticalSolidList"/>
    <dgm:cxn modelId="{964FE228-28DA-45E0-93D0-7231D7F01C4D}" type="presParOf" srcId="{B62A6FD1-DFE5-4E4F-8550-61AD8B4332AE}" destId="{F490A03E-758D-412E-A042-2CA5C9B4D64E}" srcOrd="0" destOrd="0" presId="urn:microsoft.com/office/officeart/2018/2/layout/IconVerticalSolidList"/>
    <dgm:cxn modelId="{CA16E1B0-744A-432D-925D-657A13ADEDD2}" type="presParOf" srcId="{B62A6FD1-DFE5-4E4F-8550-61AD8B4332AE}" destId="{1B8BEAFD-C071-430F-A6FB-611E94741DAD}" srcOrd="1" destOrd="0" presId="urn:microsoft.com/office/officeart/2018/2/layout/IconVerticalSolidList"/>
    <dgm:cxn modelId="{876FFDFF-0D91-4AF7-AB13-D7BA948A1A84}" type="presParOf" srcId="{B62A6FD1-DFE5-4E4F-8550-61AD8B4332AE}" destId="{45EA1D7A-F2AB-4C53-BF26-D7DD81E6666B}" srcOrd="2" destOrd="0" presId="urn:microsoft.com/office/officeart/2018/2/layout/IconVerticalSolidList"/>
    <dgm:cxn modelId="{FA1A72C4-15C8-4378-9AB3-7E4117926ECB}" type="presParOf" srcId="{B62A6FD1-DFE5-4E4F-8550-61AD8B4332AE}" destId="{E17D116A-7844-4725-9B4B-B61DEC5A8D42}" srcOrd="3" destOrd="0" presId="urn:microsoft.com/office/officeart/2018/2/layout/IconVerticalSolidList"/>
    <dgm:cxn modelId="{DACCF20E-9DFD-4BD7-9917-5577A03A5B1C}" type="presParOf" srcId="{854556A8-5944-4C36-ACFC-047CEE60971B}" destId="{4E8EB2D5-37ED-44F3-B71B-B97419DB8FFF}" srcOrd="5" destOrd="0" presId="urn:microsoft.com/office/officeart/2018/2/layout/IconVerticalSolidList"/>
    <dgm:cxn modelId="{4BA7EFE4-0844-41AC-A7F3-9EC2E880CB28}" type="presParOf" srcId="{854556A8-5944-4C36-ACFC-047CEE60971B}" destId="{D4EE4CC8-F2FC-4598-9F4F-DF422E8A03AC}" srcOrd="6" destOrd="0" presId="urn:microsoft.com/office/officeart/2018/2/layout/IconVerticalSolidList"/>
    <dgm:cxn modelId="{2D0B89B7-1FB3-4D92-8F6F-FA3DD3A2FB79}" type="presParOf" srcId="{D4EE4CC8-F2FC-4598-9F4F-DF422E8A03AC}" destId="{DC860ADB-5A40-44BE-9207-B77ED5C2F644}" srcOrd="0" destOrd="0" presId="urn:microsoft.com/office/officeart/2018/2/layout/IconVerticalSolidList"/>
    <dgm:cxn modelId="{8AF15340-07FA-4F61-8559-779D0D9EFD4E}" type="presParOf" srcId="{D4EE4CC8-F2FC-4598-9F4F-DF422E8A03AC}" destId="{2A648345-BA40-4136-AF9B-90D779C5D6D7}" srcOrd="1" destOrd="0" presId="urn:microsoft.com/office/officeart/2018/2/layout/IconVerticalSolidList"/>
    <dgm:cxn modelId="{E216C9C9-BA9A-4F62-B1DE-4EDA2C9845E5}" type="presParOf" srcId="{D4EE4CC8-F2FC-4598-9F4F-DF422E8A03AC}" destId="{BA4146E4-999B-41EE-9ACA-B40708FA052B}" srcOrd="2" destOrd="0" presId="urn:microsoft.com/office/officeart/2018/2/layout/IconVerticalSolidList"/>
    <dgm:cxn modelId="{4F313BC8-1B00-4E6D-80E0-327C9CA2CD99}" type="presParOf" srcId="{D4EE4CC8-F2FC-4598-9F4F-DF422E8A03AC}" destId="{7100481B-E0A1-4F90-96C3-CC8B4D1B8A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D74AFA-B5D3-4C53-8FB2-15A403DED071}"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36330030-4648-49DE-BB44-698B1459F544}">
      <dgm:prSet/>
      <dgm:spPr/>
      <dgm:t>
        <a:bodyPr/>
        <a:lstStyle/>
        <a:p>
          <a:r>
            <a:rPr lang="en-US"/>
            <a:t>Vagueness – We never find out “The Superman's” ultimate goal</a:t>
          </a:r>
        </a:p>
      </dgm:t>
    </dgm:pt>
    <dgm:pt modelId="{EBB253DF-9EB0-44AF-B4A5-462BC4D2F401}" type="parTrans" cxnId="{A0CCF0E8-3362-4B60-9D61-763DE4513F80}">
      <dgm:prSet/>
      <dgm:spPr/>
      <dgm:t>
        <a:bodyPr/>
        <a:lstStyle/>
        <a:p>
          <a:endParaRPr lang="en-US"/>
        </a:p>
      </dgm:t>
    </dgm:pt>
    <dgm:pt modelId="{15FD79AB-0303-4B13-8BE1-1AA37927B522}" type="sibTrans" cxnId="{A0CCF0E8-3362-4B60-9D61-763DE4513F80}">
      <dgm:prSet phldrT="01" phldr="0"/>
      <dgm:spPr/>
      <dgm:t>
        <a:bodyPr/>
        <a:lstStyle/>
        <a:p>
          <a:r>
            <a:rPr lang="en-US"/>
            <a:t>01</a:t>
          </a:r>
        </a:p>
      </dgm:t>
    </dgm:pt>
    <dgm:pt modelId="{90023D49-5367-4F16-9300-77C1DDF49FE4}">
      <dgm:prSet/>
      <dgm:spPr/>
      <dgm:t>
        <a:bodyPr/>
        <a:lstStyle/>
        <a:p>
          <a:r>
            <a:rPr lang="en-US"/>
            <a:t>Social Instability and Nihilism.</a:t>
          </a:r>
        </a:p>
      </dgm:t>
    </dgm:pt>
    <dgm:pt modelId="{A0348A9C-4689-418B-8164-1AC2D79EADB8}" type="parTrans" cxnId="{5B734B27-622C-45AA-93F7-350B6F86954F}">
      <dgm:prSet/>
      <dgm:spPr/>
      <dgm:t>
        <a:bodyPr/>
        <a:lstStyle/>
        <a:p>
          <a:endParaRPr lang="en-US"/>
        </a:p>
      </dgm:t>
    </dgm:pt>
    <dgm:pt modelId="{72992398-327A-4D8E-80DC-D8A49863C7AE}" type="sibTrans" cxnId="{5B734B27-622C-45AA-93F7-350B6F86954F}">
      <dgm:prSet phldrT="02" phldr="0"/>
      <dgm:spPr/>
      <dgm:t>
        <a:bodyPr/>
        <a:lstStyle/>
        <a:p>
          <a:r>
            <a:rPr lang="en-US"/>
            <a:t>02</a:t>
          </a:r>
        </a:p>
      </dgm:t>
    </dgm:pt>
    <dgm:pt modelId="{510CAB90-D902-49AD-9E53-B9DBE45859EA}">
      <dgm:prSet/>
      <dgm:spPr/>
      <dgm:t>
        <a:bodyPr/>
        <a:lstStyle/>
        <a:p>
          <a:r>
            <a:rPr lang="en-US"/>
            <a:t>Dangerous/Hateful Ideologies through Misinterpretation (Nazi’s).</a:t>
          </a:r>
        </a:p>
      </dgm:t>
    </dgm:pt>
    <dgm:pt modelId="{DC911A7F-9706-48BF-8E9A-43A7A38F7556}" type="parTrans" cxnId="{1FC9753A-4579-4F20-A13C-F0087C3D7B7D}">
      <dgm:prSet/>
      <dgm:spPr/>
      <dgm:t>
        <a:bodyPr/>
        <a:lstStyle/>
        <a:p>
          <a:endParaRPr lang="en-US"/>
        </a:p>
      </dgm:t>
    </dgm:pt>
    <dgm:pt modelId="{7E7594A8-22AB-4D92-BE11-EF49AF58F8E9}" type="sibTrans" cxnId="{1FC9753A-4579-4F20-A13C-F0087C3D7B7D}">
      <dgm:prSet phldrT="03" phldr="0"/>
      <dgm:spPr/>
      <dgm:t>
        <a:bodyPr/>
        <a:lstStyle/>
        <a:p>
          <a:r>
            <a:rPr lang="en-US"/>
            <a:t>03</a:t>
          </a:r>
        </a:p>
      </dgm:t>
    </dgm:pt>
    <dgm:pt modelId="{4A50D0D4-27B2-448D-81D7-89C2D46EB002}">
      <dgm:prSet/>
      <dgm:spPr/>
      <dgm:t>
        <a:bodyPr/>
        <a:lstStyle/>
        <a:p>
          <a:r>
            <a:rPr lang="en-US"/>
            <a:t>Does it have eternal recurrence?</a:t>
          </a:r>
        </a:p>
      </dgm:t>
    </dgm:pt>
    <dgm:pt modelId="{F5D55789-B40A-407E-9A0F-E42E506FF753}" type="parTrans" cxnId="{5A385F4F-66F0-41C0-B56D-6C96E29DABF3}">
      <dgm:prSet/>
      <dgm:spPr/>
      <dgm:t>
        <a:bodyPr/>
        <a:lstStyle/>
        <a:p>
          <a:endParaRPr lang="en-US"/>
        </a:p>
      </dgm:t>
    </dgm:pt>
    <dgm:pt modelId="{A6010AF0-7491-4081-B4CF-6D3698ECE852}" type="sibTrans" cxnId="{5A385F4F-66F0-41C0-B56D-6C96E29DABF3}">
      <dgm:prSet phldrT="04" phldr="0"/>
      <dgm:spPr/>
      <dgm:t>
        <a:bodyPr/>
        <a:lstStyle/>
        <a:p>
          <a:r>
            <a:rPr lang="en-US"/>
            <a:t>04</a:t>
          </a:r>
        </a:p>
      </dgm:t>
    </dgm:pt>
    <dgm:pt modelId="{56FB7CCB-CE81-444E-91A5-39B5B5FEB938}">
      <dgm:prSet/>
      <dgm:spPr/>
      <dgm:t>
        <a:bodyPr/>
        <a:lstStyle/>
        <a:p>
          <a:r>
            <a:rPr lang="en-US"/>
            <a:t>Too Metaphysical pg. 49 “Slouching Towards Bethlehem To Be Born” – Heidegger.</a:t>
          </a:r>
        </a:p>
      </dgm:t>
    </dgm:pt>
    <dgm:pt modelId="{109BF03D-9BB4-4F63-8445-4CEE4255445C}" type="parTrans" cxnId="{C2D8D12A-2272-4C1E-975D-70794AF3401D}">
      <dgm:prSet/>
      <dgm:spPr/>
      <dgm:t>
        <a:bodyPr/>
        <a:lstStyle/>
        <a:p>
          <a:endParaRPr lang="en-US"/>
        </a:p>
      </dgm:t>
    </dgm:pt>
    <dgm:pt modelId="{01686844-BA4B-4416-AAC1-FB2DE32953CF}" type="sibTrans" cxnId="{C2D8D12A-2272-4C1E-975D-70794AF3401D}">
      <dgm:prSet phldrT="05" phldr="0"/>
      <dgm:spPr/>
      <dgm:t>
        <a:bodyPr/>
        <a:lstStyle/>
        <a:p>
          <a:r>
            <a:rPr lang="en-US"/>
            <a:t>05</a:t>
          </a:r>
        </a:p>
      </dgm:t>
    </dgm:pt>
    <dgm:pt modelId="{949F56E5-ED95-974E-95F0-582CB839C949}" type="pres">
      <dgm:prSet presAssocID="{E6D74AFA-B5D3-4C53-8FB2-15A403DED071}" presName="Name0" presStyleCnt="0">
        <dgm:presLayoutVars>
          <dgm:animLvl val="lvl"/>
          <dgm:resizeHandles val="exact"/>
        </dgm:presLayoutVars>
      </dgm:prSet>
      <dgm:spPr/>
    </dgm:pt>
    <dgm:pt modelId="{6466E844-8BFE-B845-A5C0-738112507244}" type="pres">
      <dgm:prSet presAssocID="{36330030-4648-49DE-BB44-698B1459F544}" presName="compositeNode" presStyleCnt="0">
        <dgm:presLayoutVars>
          <dgm:bulletEnabled val="1"/>
        </dgm:presLayoutVars>
      </dgm:prSet>
      <dgm:spPr/>
    </dgm:pt>
    <dgm:pt modelId="{E1054D25-073D-AE4D-BA18-A42D7EFC0FE5}" type="pres">
      <dgm:prSet presAssocID="{36330030-4648-49DE-BB44-698B1459F544}" presName="bgRect" presStyleLbl="alignNode1" presStyleIdx="0" presStyleCnt="5"/>
      <dgm:spPr/>
    </dgm:pt>
    <dgm:pt modelId="{56F997E1-242B-444B-A4E3-B44FE2C722B0}" type="pres">
      <dgm:prSet presAssocID="{15FD79AB-0303-4B13-8BE1-1AA37927B522}" presName="sibTransNodeRect" presStyleLbl="alignNode1" presStyleIdx="0" presStyleCnt="5">
        <dgm:presLayoutVars>
          <dgm:chMax val="0"/>
          <dgm:bulletEnabled val="1"/>
        </dgm:presLayoutVars>
      </dgm:prSet>
      <dgm:spPr/>
    </dgm:pt>
    <dgm:pt modelId="{31062B06-E014-4C40-94EA-5C5674278664}" type="pres">
      <dgm:prSet presAssocID="{36330030-4648-49DE-BB44-698B1459F544}" presName="nodeRect" presStyleLbl="alignNode1" presStyleIdx="0" presStyleCnt="5">
        <dgm:presLayoutVars>
          <dgm:bulletEnabled val="1"/>
        </dgm:presLayoutVars>
      </dgm:prSet>
      <dgm:spPr/>
    </dgm:pt>
    <dgm:pt modelId="{7D0CF374-0DA3-AF4D-8D6B-3950508BD348}" type="pres">
      <dgm:prSet presAssocID="{15FD79AB-0303-4B13-8BE1-1AA37927B522}" presName="sibTrans" presStyleCnt="0"/>
      <dgm:spPr/>
    </dgm:pt>
    <dgm:pt modelId="{B83CB49E-C2F0-4D4F-95AB-BAA4C4BE65EE}" type="pres">
      <dgm:prSet presAssocID="{90023D49-5367-4F16-9300-77C1DDF49FE4}" presName="compositeNode" presStyleCnt="0">
        <dgm:presLayoutVars>
          <dgm:bulletEnabled val="1"/>
        </dgm:presLayoutVars>
      </dgm:prSet>
      <dgm:spPr/>
    </dgm:pt>
    <dgm:pt modelId="{E91BF481-2107-1543-89A0-B63FF79748FB}" type="pres">
      <dgm:prSet presAssocID="{90023D49-5367-4F16-9300-77C1DDF49FE4}" presName="bgRect" presStyleLbl="alignNode1" presStyleIdx="1" presStyleCnt="5"/>
      <dgm:spPr/>
    </dgm:pt>
    <dgm:pt modelId="{E2119E64-3719-5048-BDC3-1D6F84F95521}" type="pres">
      <dgm:prSet presAssocID="{72992398-327A-4D8E-80DC-D8A49863C7AE}" presName="sibTransNodeRect" presStyleLbl="alignNode1" presStyleIdx="1" presStyleCnt="5">
        <dgm:presLayoutVars>
          <dgm:chMax val="0"/>
          <dgm:bulletEnabled val="1"/>
        </dgm:presLayoutVars>
      </dgm:prSet>
      <dgm:spPr/>
    </dgm:pt>
    <dgm:pt modelId="{B5000EEA-3B3A-9943-A882-A780902E843D}" type="pres">
      <dgm:prSet presAssocID="{90023D49-5367-4F16-9300-77C1DDF49FE4}" presName="nodeRect" presStyleLbl="alignNode1" presStyleIdx="1" presStyleCnt="5">
        <dgm:presLayoutVars>
          <dgm:bulletEnabled val="1"/>
        </dgm:presLayoutVars>
      </dgm:prSet>
      <dgm:spPr/>
    </dgm:pt>
    <dgm:pt modelId="{95A6285C-0D15-C74C-BF24-DD032453B653}" type="pres">
      <dgm:prSet presAssocID="{72992398-327A-4D8E-80DC-D8A49863C7AE}" presName="sibTrans" presStyleCnt="0"/>
      <dgm:spPr/>
    </dgm:pt>
    <dgm:pt modelId="{E889D1A9-63D2-A146-866F-D511DA85701B}" type="pres">
      <dgm:prSet presAssocID="{510CAB90-D902-49AD-9E53-B9DBE45859EA}" presName="compositeNode" presStyleCnt="0">
        <dgm:presLayoutVars>
          <dgm:bulletEnabled val="1"/>
        </dgm:presLayoutVars>
      </dgm:prSet>
      <dgm:spPr/>
    </dgm:pt>
    <dgm:pt modelId="{1F120CAF-7528-AD4C-90B7-E53346494C49}" type="pres">
      <dgm:prSet presAssocID="{510CAB90-D902-49AD-9E53-B9DBE45859EA}" presName="bgRect" presStyleLbl="alignNode1" presStyleIdx="2" presStyleCnt="5"/>
      <dgm:spPr/>
    </dgm:pt>
    <dgm:pt modelId="{954FA10C-6F71-844E-81BA-5D4FBBA75DAD}" type="pres">
      <dgm:prSet presAssocID="{7E7594A8-22AB-4D92-BE11-EF49AF58F8E9}" presName="sibTransNodeRect" presStyleLbl="alignNode1" presStyleIdx="2" presStyleCnt="5">
        <dgm:presLayoutVars>
          <dgm:chMax val="0"/>
          <dgm:bulletEnabled val="1"/>
        </dgm:presLayoutVars>
      </dgm:prSet>
      <dgm:spPr/>
    </dgm:pt>
    <dgm:pt modelId="{BF4E984B-CEE4-BF45-9639-95A4471C4AD1}" type="pres">
      <dgm:prSet presAssocID="{510CAB90-D902-49AD-9E53-B9DBE45859EA}" presName="nodeRect" presStyleLbl="alignNode1" presStyleIdx="2" presStyleCnt="5">
        <dgm:presLayoutVars>
          <dgm:bulletEnabled val="1"/>
        </dgm:presLayoutVars>
      </dgm:prSet>
      <dgm:spPr/>
    </dgm:pt>
    <dgm:pt modelId="{7011D4C7-F40A-F240-91C6-2538D20EA88F}" type="pres">
      <dgm:prSet presAssocID="{7E7594A8-22AB-4D92-BE11-EF49AF58F8E9}" presName="sibTrans" presStyleCnt="0"/>
      <dgm:spPr/>
    </dgm:pt>
    <dgm:pt modelId="{AC4F028B-7F58-7B46-A3AD-03304414D125}" type="pres">
      <dgm:prSet presAssocID="{4A50D0D4-27B2-448D-81D7-89C2D46EB002}" presName="compositeNode" presStyleCnt="0">
        <dgm:presLayoutVars>
          <dgm:bulletEnabled val="1"/>
        </dgm:presLayoutVars>
      </dgm:prSet>
      <dgm:spPr/>
    </dgm:pt>
    <dgm:pt modelId="{074358D8-CB18-4242-8D78-376B7ED10657}" type="pres">
      <dgm:prSet presAssocID="{4A50D0D4-27B2-448D-81D7-89C2D46EB002}" presName="bgRect" presStyleLbl="alignNode1" presStyleIdx="3" presStyleCnt="5"/>
      <dgm:spPr/>
    </dgm:pt>
    <dgm:pt modelId="{092CC8F4-859F-CF44-8EA5-F4CF7628A39B}" type="pres">
      <dgm:prSet presAssocID="{A6010AF0-7491-4081-B4CF-6D3698ECE852}" presName="sibTransNodeRect" presStyleLbl="alignNode1" presStyleIdx="3" presStyleCnt="5">
        <dgm:presLayoutVars>
          <dgm:chMax val="0"/>
          <dgm:bulletEnabled val="1"/>
        </dgm:presLayoutVars>
      </dgm:prSet>
      <dgm:spPr/>
    </dgm:pt>
    <dgm:pt modelId="{27AC7AB0-AE6E-FB4A-A647-AB20D2E6BC08}" type="pres">
      <dgm:prSet presAssocID="{4A50D0D4-27B2-448D-81D7-89C2D46EB002}" presName="nodeRect" presStyleLbl="alignNode1" presStyleIdx="3" presStyleCnt="5">
        <dgm:presLayoutVars>
          <dgm:bulletEnabled val="1"/>
        </dgm:presLayoutVars>
      </dgm:prSet>
      <dgm:spPr/>
    </dgm:pt>
    <dgm:pt modelId="{4D52909B-8AFB-E841-9024-6A183BB48EF8}" type="pres">
      <dgm:prSet presAssocID="{A6010AF0-7491-4081-B4CF-6D3698ECE852}" presName="sibTrans" presStyleCnt="0"/>
      <dgm:spPr/>
    </dgm:pt>
    <dgm:pt modelId="{0134A291-E955-9246-AE61-4125E2B462BC}" type="pres">
      <dgm:prSet presAssocID="{56FB7CCB-CE81-444E-91A5-39B5B5FEB938}" presName="compositeNode" presStyleCnt="0">
        <dgm:presLayoutVars>
          <dgm:bulletEnabled val="1"/>
        </dgm:presLayoutVars>
      </dgm:prSet>
      <dgm:spPr/>
    </dgm:pt>
    <dgm:pt modelId="{7E76AD83-B844-DE43-930E-9EFFBE2D827A}" type="pres">
      <dgm:prSet presAssocID="{56FB7CCB-CE81-444E-91A5-39B5B5FEB938}" presName="bgRect" presStyleLbl="alignNode1" presStyleIdx="4" presStyleCnt="5"/>
      <dgm:spPr/>
    </dgm:pt>
    <dgm:pt modelId="{B23687D6-E64B-D64E-9A1D-4A0B97DF0E57}" type="pres">
      <dgm:prSet presAssocID="{01686844-BA4B-4416-AAC1-FB2DE32953CF}" presName="sibTransNodeRect" presStyleLbl="alignNode1" presStyleIdx="4" presStyleCnt="5">
        <dgm:presLayoutVars>
          <dgm:chMax val="0"/>
          <dgm:bulletEnabled val="1"/>
        </dgm:presLayoutVars>
      </dgm:prSet>
      <dgm:spPr/>
    </dgm:pt>
    <dgm:pt modelId="{51238B70-0E19-2E43-9AE6-A795D7D52896}" type="pres">
      <dgm:prSet presAssocID="{56FB7CCB-CE81-444E-91A5-39B5B5FEB938}" presName="nodeRect" presStyleLbl="alignNode1" presStyleIdx="4" presStyleCnt="5">
        <dgm:presLayoutVars>
          <dgm:bulletEnabled val="1"/>
        </dgm:presLayoutVars>
      </dgm:prSet>
      <dgm:spPr/>
    </dgm:pt>
  </dgm:ptLst>
  <dgm:cxnLst>
    <dgm:cxn modelId="{6D752320-7374-054B-A008-3E40E9B932C7}" type="presOf" srcId="{15FD79AB-0303-4B13-8BE1-1AA37927B522}" destId="{56F997E1-242B-444B-A4E3-B44FE2C722B0}" srcOrd="0" destOrd="0" presId="urn:microsoft.com/office/officeart/2016/7/layout/LinearBlockProcessNumbered"/>
    <dgm:cxn modelId="{F23FFB20-2087-4C4B-800A-EC767DD59E65}" type="presOf" srcId="{4A50D0D4-27B2-448D-81D7-89C2D46EB002}" destId="{074358D8-CB18-4242-8D78-376B7ED10657}" srcOrd="0" destOrd="0" presId="urn:microsoft.com/office/officeart/2016/7/layout/LinearBlockProcessNumbered"/>
    <dgm:cxn modelId="{5B734B27-622C-45AA-93F7-350B6F86954F}" srcId="{E6D74AFA-B5D3-4C53-8FB2-15A403DED071}" destId="{90023D49-5367-4F16-9300-77C1DDF49FE4}" srcOrd="1" destOrd="0" parTransId="{A0348A9C-4689-418B-8164-1AC2D79EADB8}" sibTransId="{72992398-327A-4D8E-80DC-D8A49863C7AE}"/>
    <dgm:cxn modelId="{C2D8D12A-2272-4C1E-975D-70794AF3401D}" srcId="{E6D74AFA-B5D3-4C53-8FB2-15A403DED071}" destId="{56FB7CCB-CE81-444E-91A5-39B5B5FEB938}" srcOrd="4" destOrd="0" parTransId="{109BF03D-9BB4-4F63-8445-4CEE4255445C}" sibTransId="{01686844-BA4B-4416-AAC1-FB2DE32953CF}"/>
    <dgm:cxn modelId="{1FC9753A-4579-4F20-A13C-F0087C3D7B7D}" srcId="{E6D74AFA-B5D3-4C53-8FB2-15A403DED071}" destId="{510CAB90-D902-49AD-9E53-B9DBE45859EA}" srcOrd="2" destOrd="0" parTransId="{DC911A7F-9706-48BF-8E9A-43A7A38F7556}" sibTransId="{7E7594A8-22AB-4D92-BE11-EF49AF58F8E9}"/>
    <dgm:cxn modelId="{5A385F4F-66F0-41C0-B56D-6C96E29DABF3}" srcId="{E6D74AFA-B5D3-4C53-8FB2-15A403DED071}" destId="{4A50D0D4-27B2-448D-81D7-89C2D46EB002}" srcOrd="3" destOrd="0" parTransId="{F5D55789-B40A-407E-9A0F-E42E506FF753}" sibTransId="{A6010AF0-7491-4081-B4CF-6D3698ECE852}"/>
    <dgm:cxn modelId="{8301DB76-D70C-A843-A302-134E8B5DEA0A}" type="presOf" srcId="{510CAB90-D902-49AD-9E53-B9DBE45859EA}" destId="{1F120CAF-7528-AD4C-90B7-E53346494C49}" srcOrd="0" destOrd="0" presId="urn:microsoft.com/office/officeart/2016/7/layout/LinearBlockProcessNumbered"/>
    <dgm:cxn modelId="{190A8DA1-B81D-F24D-8671-2C5FA60A85A1}" type="presOf" srcId="{90023D49-5367-4F16-9300-77C1DDF49FE4}" destId="{E91BF481-2107-1543-89A0-B63FF79748FB}" srcOrd="0" destOrd="0" presId="urn:microsoft.com/office/officeart/2016/7/layout/LinearBlockProcessNumbered"/>
    <dgm:cxn modelId="{073C36AB-DF77-5340-AB5F-A67F294B44F3}" type="presOf" srcId="{56FB7CCB-CE81-444E-91A5-39B5B5FEB938}" destId="{51238B70-0E19-2E43-9AE6-A795D7D52896}" srcOrd="1" destOrd="0" presId="urn:microsoft.com/office/officeart/2016/7/layout/LinearBlockProcessNumbered"/>
    <dgm:cxn modelId="{964973AC-B730-9E44-B3D1-4C0C877E5A26}" type="presOf" srcId="{510CAB90-D902-49AD-9E53-B9DBE45859EA}" destId="{BF4E984B-CEE4-BF45-9639-95A4471C4AD1}" srcOrd="1" destOrd="0" presId="urn:microsoft.com/office/officeart/2016/7/layout/LinearBlockProcessNumbered"/>
    <dgm:cxn modelId="{E22BCFBA-1966-AF43-BE80-ECE44B5EE3AC}" type="presOf" srcId="{90023D49-5367-4F16-9300-77C1DDF49FE4}" destId="{B5000EEA-3B3A-9943-A882-A780902E843D}" srcOrd="1" destOrd="0" presId="urn:microsoft.com/office/officeart/2016/7/layout/LinearBlockProcessNumbered"/>
    <dgm:cxn modelId="{24C3F9CE-9C78-DD4E-BC38-67CA77D90BAF}" type="presOf" srcId="{E6D74AFA-B5D3-4C53-8FB2-15A403DED071}" destId="{949F56E5-ED95-974E-95F0-582CB839C949}" srcOrd="0" destOrd="0" presId="urn:microsoft.com/office/officeart/2016/7/layout/LinearBlockProcessNumbered"/>
    <dgm:cxn modelId="{A50CB1DC-D9B6-AC4B-8AC8-B64FB3E1CAA4}" type="presOf" srcId="{01686844-BA4B-4416-AAC1-FB2DE32953CF}" destId="{B23687D6-E64B-D64E-9A1D-4A0B97DF0E57}" srcOrd="0" destOrd="0" presId="urn:microsoft.com/office/officeart/2016/7/layout/LinearBlockProcessNumbered"/>
    <dgm:cxn modelId="{B64830E2-86F1-134F-B5D2-A54A83ED1BA3}" type="presOf" srcId="{72992398-327A-4D8E-80DC-D8A49863C7AE}" destId="{E2119E64-3719-5048-BDC3-1D6F84F95521}" srcOrd="0" destOrd="0" presId="urn:microsoft.com/office/officeart/2016/7/layout/LinearBlockProcessNumbered"/>
    <dgm:cxn modelId="{E93594E7-12F6-6D47-8535-12C9B5FACBDE}" type="presOf" srcId="{7E7594A8-22AB-4D92-BE11-EF49AF58F8E9}" destId="{954FA10C-6F71-844E-81BA-5D4FBBA75DAD}" srcOrd="0" destOrd="0" presId="urn:microsoft.com/office/officeart/2016/7/layout/LinearBlockProcessNumbered"/>
    <dgm:cxn modelId="{3E51CCE7-D4FE-B847-8623-BEC9BB8D9890}" type="presOf" srcId="{4A50D0D4-27B2-448D-81D7-89C2D46EB002}" destId="{27AC7AB0-AE6E-FB4A-A647-AB20D2E6BC08}" srcOrd="1" destOrd="0" presId="urn:microsoft.com/office/officeart/2016/7/layout/LinearBlockProcessNumbered"/>
    <dgm:cxn modelId="{A0CCF0E8-3362-4B60-9D61-763DE4513F80}" srcId="{E6D74AFA-B5D3-4C53-8FB2-15A403DED071}" destId="{36330030-4648-49DE-BB44-698B1459F544}" srcOrd="0" destOrd="0" parTransId="{EBB253DF-9EB0-44AF-B4A5-462BC4D2F401}" sibTransId="{15FD79AB-0303-4B13-8BE1-1AA37927B522}"/>
    <dgm:cxn modelId="{49E058F1-2C24-254F-A747-E364F4F047BF}" type="presOf" srcId="{36330030-4648-49DE-BB44-698B1459F544}" destId="{31062B06-E014-4C40-94EA-5C5674278664}" srcOrd="1" destOrd="0" presId="urn:microsoft.com/office/officeart/2016/7/layout/LinearBlockProcessNumbered"/>
    <dgm:cxn modelId="{7A4C5FF8-FCAE-4844-BBD3-EBF7E8E0D83D}" type="presOf" srcId="{56FB7CCB-CE81-444E-91A5-39B5B5FEB938}" destId="{7E76AD83-B844-DE43-930E-9EFFBE2D827A}" srcOrd="0" destOrd="0" presId="urn:microsoft.com/office/officeart/2016/7/layout/LinearBlockProcessNumbered"/>
    <dgm:cxn modelId="{2F0185FC-16E0-7C43-A441-A63417FC8D60}" type="presOf" srcId="{A6010AF0-7491-4081-B4CF-6D3698ECE852}" destId="{092CC8F4-859F-CF44-8EA5-F4CF7628A39B}" srcOrd="0" destOrd="0" presId="urn:microsoft.com/office/officeart/2016/7/layout/LinearBlockProcessNumbered"/>
    <dgm:cxn modelId="{88DED8FE-57AE-4041-ABDF-3A3F8694D771}" type="presOf" srcId="{36330030-4648-49DE-BB44-698B1459F544}" destId="{E1054D25-073D-AE4D-BA18-A42D7EFC0FE5}" srcOrd="0" destOrd="0" presId="urn:microsoft.com/office/officeart/2016/7/layout/LinearBlockProcessNumbered"/>
    <dgm:cxn modelId="{4A8FF201-F35A-C54D-AA7F-B5336EB3CE9B}" type="presParOf" srcId="{949F56E5-ED95-974E-95F0-582CB839C949}" destId="{6466E844-8BFE-B845-A5C0-738112507244}" srcOrd="0" destOrd="0" presId="urn:microsoft.com/office/officeart/2016/7/layout/LinearBlockProcessNumbered"/>
    <dgm:cxn modelId="{E4F4500E-32BD-7941-AC19-BCD49CD55201}" type="presParOf" srcId="{6466E844-8BFE-B845-A5C0-738112507244}" destId="{E1054D25-073D-AE4D-BA18-A42D7EFC0FE5}" srcOrd="0" destOrd="0" presId="urn:microsoft.com/office/officeart/2016/7/layout/LinearBlockProcessNumbered"/>
    <dgm:cxn modelId="{AF0C137E-B5BE-E746-AA2E-B7F8B5F63183}" type="presParOf" srcId="{6466E844-8BFE-B845-A5C0-738112507244}" destId="{56F997E1-242B-444B-A4E3-B44FE2C722B0}" srcOrd="1" destOrd="0" presId="urn:microsoft.com/office/officeart/2016/7/layout/LinearBlockProcessNumbered"/>
    <dgm:cxn modelId="{B5647375-CCCD-C14E-8BDB-729374D300A6}" type="presParOf" srcId="{6466E844-8BFE-B845-A5C0-738112507244}" destId="{31062B06-E014-4C40-94EA-5C5674278664}" srcOrd="2" destOrd="0" presId="urn:microsoft.com/office/officeart/2016/7/layout/LinearBlockProcessNumbered"/>
    <dgm:cxn modelId="{AD6B30E2-7DC1-DE4B-9801-8EDE11F99BDC}" type="presParOf" srcId="{949F56E5-ED95-974E-95F0-582CB839C949}" destId="{7D0CF374-0DA3-AF4D-8D6B-3950508BD348}" srcOrd="1" destOrd="0" presId="urn:microsoft.com/office/officeart/2016/7/layout/LinearBlockProcessNumbered"/>
    <dgm:cxn modelId="{ECAFC392-0D1F-784F-A1C2-146D5E75AFFF}" type="presParOf" srcId="{949F56E5-ED95-974E-95F0-582CB839C949}" destId="{B83CB49E-C2F0-4D4F-95AB-BAA4C4BE65EE}" srcOrd="2" destOrd="0" presId="urn:microsoft.com/office/officeart/2016/7/layout/LinearBlockProcessNumbered"/>
    <dgm:cxn modelId="{7C04D527-1522-B148-947E-5708E5BA034D}" type="presParOf" srcId="{B83CB49E-C2F0-4D4F-95AB-BAA4C4BE65EE}" destId="{E91BF481-2107-1543-89A0-B63FF79748FB}" srcOrd="0" destOrd="0" presId="urn:microsoft.com/office/officeart/2016/7/layout/LinearBlockProcessNumbered"/>
    <dgm:cxn modelId="{DC5FDC8B-BC79-8149-8F35-55CA6402C057}" type="presParOf" srcId="{B83CB49E-C2F0-4D4F-95AB-BAA4C4BE65EE}" destId="{E2119E64-3719-5048-BDC3-1D6F84F95521}" srcOrd="1" destOrd="0" presId="urn:microsoft.com/office/officeart/2016/7/layout/LinearBlockProcessNumbered"/>
    <dgm:cxn modelId="{CD8E08AE-F52A-094C-BC77-B53E9F53ED54}" type="presParOf" srcId="{B83CB49E-C2F0-4D4F-95AB-BAA4C4BE65EE}" destId="{B5000EEA-3B3A-9943-A882-A780902E843D}" srcOrd="2" destOrd="0" presId="urn:microsoft.com/office/officeart/2016/7/layout/LinearBlockProcessNumbered"/>
    <dgm:cxn modelId="{BE5BE2F6-06C6-F84D-B934-36264416E2AD}" type="presParOf" srcId="{949F56E5-ED95-974E-95F0-582CB839C949}" destId="{95A6285C-0D15-C74C-BF24-DD032453B653}" srcOrd="3" destOrd="0" presId="urn:microsoft.com/office/officeart/2016/7/layout/LinearBlockProcessNumbered"/>
    <dgm:cxn modelId="{097474A2-6081-6D4F-BFDF-21141221A30B}" type="presParOf" srcId="{949F56E5-ED95-974E-95F0-582CB839C949}" destId="{E889D1A9-63D2-A146-866F-D511DA85701B}" srcOrd="4" destOrd="0" presId="urn:microsoft.com/office/officeart/2016/7/layout/LinearBlockProcessNumbered"/>
    <dgm:cxn modelId="{4FEBFF79-AA5F-674A-9123-4283DBE8CFAA}" type="presParOf" srcId="{E889D1A9-63D2-A146-866F-D511DA85701B}" destId="{1F120CAF-7528-AD4C-90B7-E53346494C49}" srcOrd="0" destOrd="0" presId="urn:microsoft.com/office/officeart/2016/7/layout/LinearBlockProcessNumbered"/>
    <dgm:cxn modelId="{C207A174-E435-0143-8DEC-20B7A43D617B}" type="presParOf" srcId="{E889D1A9-63D2-A146-866F-D511DA85701B}" destId="{954FA10C-6F71-844E-81BA-5D4FBBA75DAD}" srcOrd="1" destOrd="0" presId="urn:microsoft.com/office/officeart/2016/7/layout/LinearBlockProcessNumbered"/>
    <dgm:cxn modelId="{0781BCED-6F63-5C4D-9701-DD3D57B3EA0A}" type="presParOf" srcId="{E889D1A9-63D2-A146-866F-D511DA85701B}" destId="{BF4E984B-CEE4-BF45-9639-95A4471C4AD1}" srcOrd="2" destOrd="0" presId="urn:microsoft.com/office/officeart/2016/7/layout/LinearBlockProcessNumbered"/>
    <dgm:cxn modelId="{D9537CF8-C8A5-FB43-A418-6877C19B34A8}" type="presParOf" srcId="{949F56E5-ED95-974E-95F0-582CB839C949}" destId="{7011D4C7-F40A-F240-91C6-2538D20EA88F}" srcOrd="5" destOrd="0" presId="urn:microsoft.com/office/officeart/2016/7/layout/LinearBlockProcessNumbered"/>
    <dgm:cxn modelId="{0F68EAB8-2591-3640-89D0-FA474C065B8C}" type="presParOf" srcId="{949F56E5-ED95-974E-95F0-582CB839C949}" destId="{AC4F028B-7F58-7B46-A3AD-03304414D125}" srcOrd="6" destOrd="0" presId="urn:microsoft.com/office/officeart/2016/7/layout/LinearBlockProcessNumbered"/>
    <dgm:cxn modelId="{78871317-904C-604B-BFA2-717A972576DD}" type="presParOf" srcId="{AC4F028B-7F58-7B46-A3AD-03304414D125}" destId="{074358D8-CB18-4242-8D78-376B7ED10657}" srcOrd="0" destOrd="0" presId="urn:microsoft.com/office/officeart/2016/7/layout/LinearBlockProcessNumbered"/>
    <dgm:cxn modelId="{BB54F5E9-671E-7A45-9FEC-D0C2BA1C95F3}" type="presParOf" srcId="{AC4F028B-7F58-7B46-A3AD-03304414D125}" destId="{092CC8F4-859F-CF44-8EA5-F4CF7628A39B}" srcOrd="1" destOrd="0" presId="urn:microsoft.com/office/officeart/2016/7/layout/LinearBlockProcessNumbered"/>
    <dgm:cxn modelId="{ECAED340-8D07-3C4C-A8A8-5EAC342B5DFA}" type="presParOf" srcId="{AC4F028B-7F58-7B46-A3AD-03304414D125}" destId="{27AC7AB0-AE6E-FB4A-A647-AB20D2E6BC08}" srcOrd="2" destOrd="0" presId="urn:microsoft.com/office/officeart/2016/7/layout/LinearBlockProcessNumbered"/>
    <dgm:cxn modelId="{C40544FF-626F-B841-8993-620422C4206F}" type="presParOf" srcId="{949F56E5-ED95-974E-95F0-582CB839C949}" destId="{4D52909B-8AFB-E841-9024-6A183BB48EF8}" srcOrd="7" destOrd="0" presId="urn:microsoft.com/office/officeart/2016/7/layout/LinearBlockProcessNumbered"/>
    <dgm:cxn modelId="{0EA6D47A-8BA7-0145-972F-42FE955470DA}" type="presParOf" srcId="{949F56E5-ED95-974E-95F0-582CB839C949}" destId="{0134A291-E955-9246-AE61-4125E2B462BC}" srcOrd="8" destOrd="0" presId="urn:microsoft.com/office/officeart/2016/7/layout/LinearBlockProcessNumbered"/>
    <dgm:cxn modelId="{2F217333-C5DF-4341-A79A-BFFD3DF720DB}" type="presParOf" srcId="{0134A291-E955-9246-AE61-4125E2B462BC}" destId="{7E76AD83-B844-DE43-930E-9EFFBE2D827A}" srcOrd="0" destOrd="0" presId="urn:microsoft.com/office/officeart/2016/7/layout/LinearBlockProcessNumbered"/>
    <dgm:cxn modelId="{554FF8FD-B58C-F440-9C9A-AB8881E6460D}" type="presParOf" srcId="{0134A291-E955-9246-AE61-4125E2B462BC}" destId="{B23687D6-E64B-D64E-9A1D-4A0B97DF0E57}" srcOrd="1" destOrd="0" presId="urn:microsoft.com/office/officeart/2016/7/layout/LinearBlockProcessNumbered"/>
    <dgm:cxn modelId="{EA51180B-7B51-8449-99BF-72445F64BBC2}" type="presParOf" srcId="{0134A291-E955-9246-AE61-4125E2B462BC}" destId="{51238B70-0E19-2E43-9AE6-A795D7D5289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401C2-64A6-4706-BC6D-1213A163B728}">
      <dsp:nvSpPr>
        <dsp:cNvPr id="0" name=""/>
        <dsp:cNvSpPr/>
      </dsp:nvSpPr>
      <dsp:spPr>
        <a:xfrm>
          <a:off x="681983" y="477066"/>
          <a:ext cx="1912629" cy="196526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000" r="-1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32D174-F4D2-47FE-AF24-10B2A01CBDF0}">
      <dsp:nvSpPr>
        <dsp:cNvPr id="0" name=""/>
        <dsp:cNvSpPr/>
      </dsp:nvSpPr>
      <dsp:spPr>
        <a:xfrm>
          <a:off x="335011" y="2805815"/>
          <a:ext cx="2903737"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Nietzsche’s “The Superman” is a further continuation from the work of “Nihilism” as a retaliation.</a:t>
          </a:r>
        </a:p>
      </dsp:txBody>
      <dsp:txXfrm>
        <a:off x="335011" y="2805815"/>
        <a:ext cx="2903737" cy="1305000"/>
      </dsp:txXfrm>
    </dsp:sp>
    <dsp:sp modelId="{582D3A48-AEEB-4C54-96BD-34B22A7D5232}">
      <dsp:nvSpPr>
        <dsp:cNvPr id="0" name=""/>
        <dsp:cNvSpPr/>
      </dsp:nvSpPr>
      <dsp:spPr>
        <a:xfrm>
          <a:off x="4368879" y="542325"/>
          <a:ext cx="1854037" cy="1834738"/>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B730B-5382-4DC6-8270-CF2D4E1C5A2E}">
      <dsp:nvSpPr>
        <dsp:cNvPr id="0" name=""/>
        <dsp:cNvSpPr/>
      </dsp:nvSpPr>
      <dsp:spPr>
        <a:xfrm>
          <a:off x="3863081" y="2611468"/>
          <a:ext cx="2903737"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Nihilism aimed to highlight that the highest value loses their value, so “The Superman” as a continuation, which is open to interpretation is to create a new value after the loss of value has occurred to see what life would be like.</a:t>
          </a:r>
        </a:p>
      </dsp:txBody>
      <dsp:txXfrm>
        <a:off x="3863081" y="2611468"/>
        <a:ext cx="2903737" cy="1305000"/>
      </dsp:txXfrm>
    </dsp:sp>
    <dsp:sp modelId="{CECDDF34-E807-4DB2-B51D-E9F3649462D0}">
      <dsp:nvSpPr>
        <dsp:cNvPr id="0" name=""/>
        <dsp:cNvSpPr/>
      </dsp:nvSpPr>
      <dsp:spPr>
        <a:xfrm>
          <a:off x="7779745" y="573385"/>
          <a:ext cx="1894192" cy="185851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45CEC2-AF89-463D-8913-6082F783F816}">
      <dsp:nvSpPr>
        <dsp:cNvPr id="0" name=""/>
        <dsp:cNvSpPr/>
      </dsp:nvSpPr>
      <dsp:spPr>
        <a:xfrm>
          <a:off x="7274972" y="2617413"/>
          <a:ext cx="2903737"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In simple terms, if we use God as an example as the highest value, once he has ‘gone’, such as through death or lack of faith, one must rebuild their values and create their own path in life without such a transcendent being.</a:t>
          </a:r>
        </a:p>
      </dsp:txBody>
      <dsp:txXfrm>
        <a:off x="7274972" y="2617413"/>
        <a:ext cx="2903737" cy="130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172C7-E6F3-4744-BC77-C560078A0F0A}">
      <dsp:nvSpPr>
        <dsp:cNvPr id="0" name=""/>
        <dsp:cNvSpPr/>
      </dsp:nvSpPr>
      <dsp:spPr>
        <a:xfrm>
          <a:off x="1305" y="173800"/>
          <a:ext cx="4581086" cy="2908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9E5D6D-11B0-3F40-A0AE-F8CD3E2F483C}">
      <dsp:nvSpPr>
        <dsp:cNvPr id="0" name=""/>
        <dsp:cNvSpPr/>
      </dsp:nvSpPr>
      <dsp:spPr>
        <a:xfrm>
          <a:off x="510314" y="657359"/>
          <a:ext cx="4581086" cy="2908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“You will never again pray, never again worship...you deny it to yourself to remain halted before an ultimate wisdom, ultimate good, ultimate power” pg. 236 – Signals a break from religion and absolute authority or life after the death of God.</a:t>
          </a:r>
        </a:p>
      </dsp:txBody>
      <dsp:txXfrm>
        <a:off x="595515" y="742560"/>
        <a:ext cx="4410684" cy="2738587"/>
      </dsp:txXfrm>
    </dsp:sp>
    <dsp:sp modelId="{F853C49D-CB27-0448-9538-3806998B56A2}">
      <dsp:nvSpPr>
        <dsp:cNvPr id="0" name=""/>
        <dsp:cNvSpPr/>
      </dsp:nvSpPr>
      <dsp:spPr>
        <a:xfrm>
          <a:off x="5600410" y="173800"/>
          <a:ext cx="4581086" cy="2908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8724DC-AF20-2344-9D1B-91BA2DD691BB}">
      <dsp:nvSpPr>
        <dsp:cNvPr id="0" name=""/>
        <dsp:cNvSpPr/>
      </dsp:nvSpPr>
      <dsp:spPr>
        <a:xfrm>
          <a:off x="6109420" y="657359"/>
          <a:ext cx="4581086" cy="2908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 Superman] “will be strong, imperious natures which experience their subtlest joy in exercising such control, in such constraint and perfectly under their own law” pg. 237– The Superman could be creating their own values.</a:t>
          </a:r>
        </a:p>
      </dsp:txBody>
      <dsp:txXfrm>
        <a:off x="6194621" y="742560"/>
        <a:ext cx="4410684" cy="27385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168CAD-5C5F-8944-A499-0E8E6224DEC5}">
      <dsp:nvSpPr>
        <dsp:cNvPr id="0" name=""/>
        <dsp:cNvSpPr/>
      </dsp:nvSpPr>
      <dsp:spPr>
        <a:xfrm>
          <a:off x="0" y="0"/>
          <a:ext cx="9088040" cy="11220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“Man is something that should be overcome. What have you done to overcome him?” pg. 237</a:t>
          </a:r>
        </a:p>
      </dsp:txBody>
      <dsp:txXfrm>
        <a:off x="32864" y="32864"/>
        <a:ext cx="7877265" cy="1056316"/>
      </dsp:txXfrm>
    </dsp:sp>
    <dsp:sp modelId="{B8048944-A697-934F-964F-AB07D8D643F7}">
      <dsp:nvSpPr>
        <dsp:cNvPr id="0" name=""/>
        <dsp:cNvSpPr/>
      </dsp:nvSpPr>
      <dsp:spPr>
        <a:xfrm>
          <a:off x="801885" y="1309052"/>
          <a:ext cx="9088040" cy="1122044"/>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“Do you want to be the ebb of this great tide, and return to the animals rather than overcome man?” pg. 238</a:t>
          </a:r>
        </a:p>
      </dsp:txBody>
      <dsp:txXfrm>
        <a:off x="834749" y="1341916"/>
        <a:ext cx="7491097" cy="1056316"/>
      </dsp:txXfrm>
    </dsp:sp>
    <dsp:sp modelId="{A4340EB6-C56A-1145-9D30-32AF06C2888A}">
      <dsp:nvSpPr>
        <dsp:cNvPr id="0" name=""/>
        <dsp:cNvSpPr/>
      </dsp:nvSpPr>
      <dsp:spPr>
        <a:xfrm>
          <a:off x="1603771" y="2618105"/>
          <a:ext cx="9088040" cy="1122044"/>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“From your poison you brewed your balsam: you milked your cow, affliction, now you drink the sweet milk of her udder” pg. 241</a:t>
          </a:r>
        </a:p>
        <a:p>
          <a:pPr marL="0" lvl="0" indent="0" algn="l" defTabSz="889000">
            <a:lnSpc>
              <a:spcPct val="90000"/>
            </a:lnSpc>
            <a:spcBef>
              <a:spcPct val="0"/>
            </a:spcBef>
            <a:spcAft>
              <a:spcPct val="35000"/>
            </a:spcAft>
            <a:buNone/>
          </a:pPr>
          <a:r>
            <a:rPr lang="en-US" sz="2000" kern="1200" dirty="0"/>
            <a:t>= Self overcoming?</a:t>
          </a:r>
        </a:p>
      </dsp:txBody>
      <dsp:txXfrm>
        <a:off x="1636635" y="2650969"/>
        <a:ext cx="7491097" cy="1056316"/>
      </dsp:txXfrm>
    </dsp:sp>
    <dsp:sp modelId="{951912F7-6959-6848-88B8-846C8A6EDDE8}">
      <dsp:nvSpPr>
        <dsp:cNvPr id="0" name=""/>
        <dsp:cNvSpPr/>
      </dsp:nvSpPr>
      <dsp:spPr>
        <a:xfrm>
          <a:off x="8358710" y="850884"/>
          <a:ext cx="729329" cy="72932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p>
      </dsp:txBody>
      <dsp:txXfrm>
        <a:off x="8522809" y="850884"/>
        <a:ext cx="401131" cy="548820"/>
      </dsp:txXfrm>
    </dsp:sp>
    <dsp:sp modelId="{F5F3B515-51F3-D947-9249-152B9D8D7BB3}">
      <dsp:nvSpPr>
        <dsp:cNvPr id="0" name=""/>
        <dsp:cNvSpPr/>
      </dsp:nvSpPr>
      <dsp:spPr>
        <a:xfrm>
          <a:off x="9160596" y="2152456"/>
          <a:ext cx="729329" cy="729329"/>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p>
      </dsp:txBody>
      <dsp:txXfrm>
        <a:off x="9324695" y="2152456"/>
        <a:ext cx="401131" cy="5488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83773-26DD-5B40-B294-FFCE656F537C}">
      <dsp:nvSpPr>
        <dsp:cNvPr id="0" name=""/>
        <dsp:cNvSpPr/>
      </dsp:nvSpPr>
      <dsp:spPr>
        <a:xfrm>
          <a:off x="1108" y="813539"/>
          <a:ext cx="2364451" cy="14186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 my opinion, these key concepts explained are important for one main reason.</a:t>
          </a:r>
        </a:p>
      </dsp:txBody>
      <dsp:txXfrm>
        <a:off x="42659" y="855090"/>
        <a:ext cx="2281349" cy="1335568"/>
      </dsp:txXfrm>
    </dsp:sp>
    <dsp:sp modelId="{07D4E4B3-2FCE-F64E-BEEF-588D7F48172A}">
      <dsp:nvSpPr>
        <dsp:cNvPr id="0" name=""/>
        <dsp:cNvSpPr/>
      </dsp:nvSpPr>
      <dsp:spPr>
        <a:xfrm>
          <a:off x="2573631" y="1229682"/>
          <a:ext cx="501263" cy="58638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573631" y="1346959"/>
        <a:ext cx="350884" cy="351829"/>
      </dsp:txXfrm>
    </dsp:sp>
    <dsp:sp modelId="{2D1F3280-48B6-8D42-A4C5-84572DDE6A25}">
      <dsp:nvSpPr>
        <dsp:cNvPr id="0" name=""/>
        <dsp:cNvSpPr/>
      </dsp:nvSpPr>
      <dsp:spPr>
        <a:xfrm>
          <a:off x="3311340" y="813539"/>
          <a:ext cx="2364451" cy="14186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Change is this reason, everyone has the ability to change, everyone has the ability to regrow through self overcoming, create their own values and lead a life that is special to them.</a:t>
          </a:r>
        </a:p>
      </dsp:txBody>
      <dsp:txXfrm>
        <a:off x="3352891" y="855090"/>
        <a:ext cx="2281349" cy="1335568"/>
      </dsp:txXfrm>
    </dsp:sp>
    <dsp:sp modelId="{B28550B7-0405-134C-A666-7F80C93A22BC}">
      <dsp:nvSpPr>
        <dsp:cNvPr id="0" name=""/>
        <dsp:cNvSpPr/>
      </dsp:nvSpPr>
      <dsp:spPr>
        <a:xfrm rot="5400000">
          <a:off x="4242933" y="2397721"/>
          <a:ext cx="501263" cy="58638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4317651" y="2440281"/>
        <a:ext cx="351829" cy="350884"/>
      </dsp:txXfrm>
    </dsp:sp>
    <dsp:sp modelId="{3301A02B-9CB6-AC49-A758-028BE16A329A}">
      <dsp:nvSpPr>
        <dsp:cNvPr id="0" name=""/>
        <dsp:cNvSpPr/>
      </dsp:nvSpPr>
      <dsp:spPr>
        <a:xfrm>
          <a:off x="3311340" y="3177990"/>
          <a:ext cx="2364451" cy="14186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From reading “The Superman” it is clear that this person is a “yes” man – “always preforms more than he promised” and “justifies the men of the future and redeems the men of the past” pg. 240</a:t>
          </a:r>
        </a:p>
      </dsp:txBody>
      <dsp:txXfrm>
        <a:off x="3352891" y="3219541"/>
        <a:ext cx="2281349" cy="1335568"/>
      </dsp:txXfrm>
    </dsp:sp>
    <dsp:sp modelId="{02F9D60B-5571-FC49-9D7D-37623FD16A60}">
      <dsp:nvSpPr>
        <dsp:cNvPr id="0" name=""/>
        <dsp:cNvSpPr/>
      </dsp:nvSpPr>
      <dsp:spPr>
        <a:xfrm rot="10800000">
          <a:off x="2602004" y="3594133"/>
          <a:ext cx="501263" cy="58638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752383" y="3711410"/>
        <a:ext cx="350884" cy="351829"/>
      </dsp:txXfrm>
    </dsp:sp>
    <dsp:sp modelId="{B1922BD6-9E5A-7C48-8AD7-C282F61FF8EB}">
      <dsp:nvSpPr>
        <dsp:cNvPr id="0" name=""/>
        <dsp:cNvSpPr/>
      </dsp:nvSpPr>
      <dsp:spPr>
        <a:xfrm>
          <a:off x="1108" y="3177990"/>
          <a:ext cx="2364451" cy="14186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Superman” indicates that taking on challenges and redeeming oneself makes that person form values to their needs, whether that be societal or personal.</a:t>
          </a:r>
        </a:p>
      </dsp:txBody>
      <dsp:txXfrm>
        <a:off x="42659" y="3219541"/>
        <a:ext cx="2281349" cy="13355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C6372-61A7-42EB-8F4A-AC900FE0129D}">
      <dsp:nvSpPr>
        <dsp:cNvPr id="0" name=""/>
        <dsp:cNvSpPr/>
      </dsp:nvSpPr>
      <dsp:spPr>
        <a:xfrm>
          <a:off x="0" y="1552"/>
          <a:ext cx="10691265" cy="786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9962E-0832-4E15-A21D-68912582D140}">
      <dsp:nvSpPr>
        <dsp:cNvPr id="0" name=""/>
        <dsp:cNvSpPr/>
      </dsp:nvSpPr>
      <dsp:spPr>
        <a:xfrm>
          <a:off x="237974" y="178558"/>
          <a:ext cx="432681" cy="43268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5D622-E4D6-49C6-8CE9-E9C46E853ECD}">
      <dsp:nvSpPr>
        <dsp:cNvPr id="0" name=""/>
        <dsp:cNvSpPr/>
      </dsp:nvSpPr>
      <dsp:spPr>
        <a:xfrm>
          <a:off x="908630" y="1552"/>
          <a:ext cx="9782634" cy="786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58" tIns="83258" rIns="83258" bIns="83258" numCol="1" spcCol="1270" anchor="ctr" anchorCtr="0">
          <a:noAutofit/>
        </a:bodyPr>
        <a:lstStyle/>
        <a:p>
          <a:pPr marL="0" lvl="0" indent="0" algn="l" defTabSz="933450">
            <a:lnSpc>
              <a:spcPct val="100000"/>
            </a:lnSpc>
            <a:spcBef>
              <a:spcPct val="0"/>
            </a:spcBef>
            <a:spcAft>
              <a:spcPct val="35000"/>
            </a:spcAft>
            <a:buNone/>
          </a:pPr>
          <a:r>
            <a:rPr lang="en-US" sz="2100" kern="1200"/>
            <a:t>It is unclear on who ”The Superman” is, or if they continue creating their own values and follow them = not a realistic human goal?</a:t>
          </a:r>
        </a:p>
      </dsp:txBody>
      <dsp:txXfrm>
        <a:off x="908630" y="1552"/>
        <a:ext cx="9782634" cy="786692"/>
      </dsp:txXfrm>
    </dsp:sp>
    <dsp:sp modelId="{52469EA6-DC3F-4F46-8DFD-1C5D6A44E595}">
      <dsp:nvSpPr>
        <dsp:cNvPr id="0" name=""/>
        <dsp:cNvSpPr/>
      </dsp:nvSpPr>
      <dsp:spPr>
        <a:xfrm>
          <a:off x="0" y="984918"/>
          <a:ext cx="10691265" cy="786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34320-4903-4D3E-A379-00DFB26B59B5}">
      <dsp:nvSpPr>
        <dsp:cNvPr id="0" name=""/>
        <dsp:cNvSpPr/>
      </dsp:nvSpPr>
      <dsp:spPr>
        <a:xfrm>
          <a:off x="237974" y="1161924"/>
          <a:ext cx="432681" cy="43268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4D91A9-12B1-4316-849A-A8D479CC1AC1}">
      <dsp:nvSpPr>
        <dsp:cNvPr id="0" name=""/>
        <dsp:cNvSpPr/>
      </dsp:nvSpPr>
      <dsp:spPr>
        <a:xfrm>
          <a:off x="908630" y="984918"/>
          <a:ext cx="9782634" cy="786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58" tIns="83258" rIns="83258" bIns="83258" numCol="1" spcCol="1270" anchor="ctr" anchorCtr="0">
          <a:noAutofit/>
        </a:bodyPr>
        <a:lstStyle/>
        <a:p>
          <a:pPr marL="0" lvl="0" indent="0" algn="l" defTabSz="933450">
            <a:lnSpc>
              <a:spcPct val="100000"/>
            </a:lnSpc>
            <a:spcBef>
              <a:spcPct val="0"/>
            </a:spcBef>
            <a:spcAft>
              <a:spcPct val="35000"/>
            </a:spcAft>
            <a:buNone/>
          </a:pPr>
          <a:r>
            <a:rPr lang="en-US" sz="2100" kern="1200"/>
            <a:t>Nihilism – “The Superman” risks Nihilism.</a:t>
          </a:r>
        </a:p>
      </dsp:txBody>
      <dsp:txXfrm>
        <a:off x="908630" y="984918"/>
        <a:ext cx="9782634" cy="786692"/>
      </dsp:txXfrm>
    </dsp:sp>
    <dsp:sp modelId="{F490A03E-758D-412E-A042-2CA5C9B4D64E}">
      <dsp:nvSpPr>
        <dsp:cNvPr id="0" name=""/>
        <dsp:cNvSpPr/>
      </dsp:nvSpPr>
      <dsp:spPr>
        <a:xfrm>
          <a:off x="0" y="1968284"/>
          <a:ext cx="10691265" cy="786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BEAFD-C071-430F-A6FB-611E94741DAD}">
      <dsp:nvSpPr>
        <dsp:cNvPr id="0" name=""/>
        <dsp:cNvSpPr/>
      </dsp:nvSpPr>
      <dsp:spPr>
        <a:xfrm>
          <a:off x="237974" y="2145290"/>
          <a:ext cx="432681" cy="4326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7D116A-7844-4725-9B4B-B61DEC5A8D42}">
      <dsp:nvSpPr>
        <dsp:cNvPr id="0" name=""/>
        <dsp:cNvSpPr/>
      </dsp:nvSpPr>
      <dsp:spPr>
        <a:xfrm>
          <a:off x="908630" y="1968284"/>
          <a:ext cx="9782634" cy="786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58" tIns="83258" rIns="83258" bIns="83258" numCol="1" spcCol="1270" anchor="ctr" anchorCtr="0">
          <a:noAutofit/>
        </a:bodyPr>
        <a:lstStyle/>
        <a:p>
          <a:pPr marL="0" lvl="0" indent="0" algn="l" defTabSz="933450">
            <a:lnSpc>
              <a:spcPct val="100000"/>
            </a:lnSpc>
            <a:spcBef>
              <a:spcPct val="0"/>
            </a:spcBef>
            <a:spcAft>
              <a:spcPct val="35000"/>
            </a:spcAft>
            <a:buNone/>
          </a:pPr>
          <a:r>
            <a:rPr lang="en-US" sz="2100" kern="1200"/>
            <a:t>What about traditional societal law and order?</a:t>
          </a:r>
        </a:p>
      </dsp:txBody>
      <dsp:txXfrm>
        <a:off x="908630" y="1968284"/>
        <a:ext cx="9782634" cy="786692"/>
      </dsp:txXfrm>
    </dsp:sp>
    <dsp:sp modelId="{DC860ADB-5A40-44BE-9207-B77ED5C2F644}">
      <dsp:nvSpPr>
        <dsp:cNvPr id="0" name=""/>
        <dsp:cNvSpPr/>
      </dsp:nvSpPr>
      <dsp:spPr>
        <a:xfrm>
          <a:off x="0" y="2951650"/>
          <a:ext cx="10691265" cy="786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48345-BA40-4136-AF9B-90D779C5D6D7}">
      <dsp:nvSpPr>
        <dsp:cNvPr id="0" name=""/>
        <dsp:cNvSpPr/>
      </dsp:nvSpPr>
      <dsp:spPr>
        <a:xfrm>
          <a:off x="237974" y="3128656"/>
          <a:ext cx="432681" cy="432681"/>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0481B-E0A1-4F90-96C3-CC8B4D1B8AC3}">
      <dsp:nvSpPr>
        <dsp:cNvPr id="0" name=""/>
        <dsp:cNvSpPr/>
      </dsp:nvSpPr>
      <dsp:spPr>
        <a:xfrm>
          <a:off x="908630" y="2951650"/>
          <a:ext cx="9782634" cy="786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58" tIns="83258" rIns="83258" bIns="83258" numCol="1" spcCol="1270" anchor="ctr" anchorCtr="0">
          <a:noAutofit/>
        </a:bodyPr>
        <a:lstStyle/>
        <a:p>
          <a:pPr marL="0" lvl="0" indent="0" algn="l" defTabSz="933450">
            <a:lnSpc>
              <a:spcPct val="100000"/>
            </a:lnSpc>
            <a:spcBef>
              <a:spcPct val="0"/>
            </a:spcBef>
            <a:spcAft>
              <a:spcPct val="35000"/>
            </a:spcAft>
            <a:buNone/>
          </a:pPr>
          <a:r>
            <a:rPr lang="en-US" sz="2100" kern="1200" dirty="0"/>
            <a:t>Hierarchy/Elitism? What does this prove? Are people not good people because they are not “The Superman”?</a:t>
          </a:r>
        </a:p>
      </dsp:txBody>
      <dsp:txXfrm>
        <a:off x="908630" y="2951650"/>
        <a:ext cx="9782634" cy="7866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54D25-073D-AE4D-BA18-A42D7EFC0FE5}">
      <dsp:nvSpPr>
        <dsp:cNvPr id="0" name=""/>
        <dsp:cNvSpPr/>
      </dsp:nvSpPr>
      <dsp:spPr>
        <a:xfrm>
          <a:off x="64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666750">
            <a:lnSpc>
              <a:spcPct val="90000"/>
            </a:lnSpc>
            <a:spcBef>
              <a:spcPct val="0"/>
            </a:spcBef>
            <a:spcAft>
              <a:spcPct val="35000"/>
            </a:spcAft>
            <a:buNone/>
          </a:pPr>
          <a:r>
            <a:rPr lang="en-US" sz="1500" kern="1200"/>
            <a:t>Vagueness – We never find out “The Superman's” ultimate goal</a:t>
          </a:r>
        </a:p>
      </dsp:txBody>
      <dsp:txXfrm>
        <a:off x="6421" y="1629081"/>
        <a:ext cx="2007222" cy="1445200"/>
      </dsp:txXfrm>
    </dsp:sp>
    <dsp:sp modelId="{56F997E1-242B-444B-A4E3-B44FE2C722B0}">
      <dsp:nvSpPr>
        <dsp:cNvPr id="0" name=""/>
        <dsp:cNvSpPr/>
      </dsp:nvSpPr>
      <dsp:spPr>
        <a:xfrm>
          <a:off x="64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01</a:t>
          </a:r>
        </a:p>
      </dsp:txBody>
      <dsp:txXfrm>
        <a:off x="6421" y="665614"/>
        <a:ext cx="2007222" cy="963466"/>
      </dsp:txXfrm>
    </dsp:sp>
    <dsp:sp modelId="{E91BF481-2107-1543-89A0-B63FF79748FB}">
      <dsp:nvSpPr>
        <dsp:cNvPr id="0" name=""/>
        <dsp:cNvSpPr/>
      </dsp:nvSpPr>
      <dsp:spPr>
        <a:xfrm>
          <a:off x="21742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666750">
            <a:lnSpc>
              <a:spcPct val="90000"/>
            </a:lnSpc>
            <a:spcBef>
              <a:spcPct val="0"/>
            </a:spcBef>
            <a:spcAft>
              <a:spcPct val="35000"/>
            </a:spcAft>
            <a:buNone/>
          </a:pPr>
          <a:r>
            <a:rPr lang="en-US" sz="1500" kern="1200"/>
            <a:t>Social Instability and Nihilism.</a:t>
          </a:r>
        </a:p>
      </dsp:txBody>
      <dsp:txXfrm>
        <a:off x="2174221" y="1629081"/>
        <a:ext cx="2007222" cy="1445200"/>
      </dsp:txXfrm>
    </dsp:sp>
    <dsp:sp modelId="{E2119E64-3719-5048-BDC3-1D6F84F95521}">
      <dsp:nvSpPr>
        <dsp:cNvPr id="0" name=""/>
        <dsp:cNvSpPr/>
      </dsp:nvSpPr>
      <dsp:spPr>
        <a:xfrm>
          <a:off x="21742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02</a:t>
          </a:r>
        </a:p>
      </dsp:txBody>
      <dsp:txXfrm>
        <a:off x="2174221" y="665614"/>
        <a:ext cx="2007222" cy="963466"/>
      </dsp:txXfrm>
    </dsp:sp>
    <dsp:sp modelId="{1F120CAF-7528-AD4C-90B7-E53346494C49}">
      <dsp:nvSpPr>
        <dsp:cNvPr id="0" name=""/>
        <dsp:cNvSpPr/>
      </dsp:nvSpPr>
      <dsp:spPr>
        <a:xfrm>
          <a:off x="43420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666750">
            <a:lnSpc>
              <a:spcPct val="90000"/>
            </a:lnSpc>
            <a:spcBef>
              <a:spcPct val="0"/>
            </a:spcBef>
            <a:spcAft>
              <a:spcPct val="35000"/>
            </a:spcAft>
            <a:buNone/>
          </a:pPr>
          <a:r>
            <a:rPr lang="en-US" sz="1500" kern="1200"/>
            <a:t>Dangerous/Hateful Ideologies through Misinterpretation (Nazi’s).</a:t>
          </a:r>
        </a:p>
      </dsp:txBody>
      <dsp:txXfrm>
        <a:off x="4342021" y="1629081"/>
        <a:ext cx="2007222" cy="1445200"/>
      </dsp:txXfrm>
    </dsp:sp>
    <dsp:sp modelId="{954FA10C-6F71-844E-81BA-5D4FBBA75DAD}">
      <dsp:nvSpPr>
        <dsp:cNvPr id="0" name=""/>
        <dsp:cNvSpPr/>
      </dsp:nvSpPr>
      <dsp:spPr>
        <a:xfrm>
          <a:off x="43420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03</a:t>
          </a:r>
        </a:p>
      </dsp:txBody>
      <dsp:txXfrm>
        <a:off x="4342021" y="665614"/>
        <a:ext cx="2007222" cy="963466"/>
      </dsp:txXfrm>
    </dsp:sp>
    <dsp:sp modelId="{074358D8-CB18-4242-8D78-376B7ED10657}">
      <dsp:nvSpPr>
        <dsp:cNvPr id="0" name=""/>
        <dsp:cNvSpPr/>
      </dsp:nvSpPr>
      <dsp:spPr>
        <a:xfrm>
          <a:off x="65098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666750">
            <a:lnSpc>
              <a:spcPct val="90000"/>
            </a:lnSpc>
            <a:spcBef>
              <a:spcPct val="0"/>
            </a:spcBef>
            <a:spcAft>
              <a:spcPct val="35000"/>
            </a:spcAft>
            <a:buNone/>
          </a:pPr>
          <a:r>
            <a:rPr lang="en-US" sz="1500" kern="1200"/>
            <a:t>Does it have eternal recurrence?</a:t>
          </a:r>
        </a:p>
      </dsp:txBody>
      <dsp:txXfrm>
        <a:off x="6509821" y="1629081"/>
        <a:ext cx="2007222" cy="1445200"/>
      </dsp:txXfrm>
    </dsp:sp>
    <dsp:sp modelId="{092CC8F4-859F-CF44-8EA5-F4CF7628A39B}">
      <dsp:nvSpPr>
        <dsp:cNvPr id="0" name=""/>
        <dsp:cNvSpPr/>
      </dsp:nvSpPr>
      <dsp:spPr>
        <a:xfrm>
          <a:off x="65098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04</a:t>
          </a:r>
        </a:p>
      </dsp:txBody>
      <dsp:txXfrm>
        <a:off x="6509821" y="665614"/>
        <a:ext cx="2007222" cy="963466"/>
      </dsp:txXfrm>
    </dsp:sp>
    <dsp:sp modelId="{7E76AD83-B844-DE43-930E-9EFFBE2D827A}">
      <dsp:nvSpPr>
        <dsp:cNvPr id="0" name=""/>
        <dsp:cNvSpPr/>
      </dsp:nvSpPr>
      <dsp:spPr>
        <a:xfrm>
          <a:off x="86776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666750">
            <a:lnSpc>
              <a:spcPct val="90000"/>
            </a:lnSpc>
            <a:spcBef>
              <a:spcPct val="0"/>
            </a:spcBef>
            <a:spcAft>
              <a:spcPct val="35000"/>
            </a:spcAft>
            <a:buNone/>
          </a:pPr>
          <a:r>
            <a:rPr lang="en-US" sz="1500" kern="1200"/>
            <a:t>Too Metaphysical pg. 49 “Slouching Towards Bethlehem To Be Born” – Heidegger.</a:t>
          </a:r>
        </a:p>
      </dsp:txBody>
      <dsp:txXfrm>
        <a:off x="8677621" y="1629081"/>
        <a:ext cx="2007222" cy="1445200"/>
      </dsp:txXfrm>
    </dsp:sp>
    <dsp:sp modelId="{B23687D6-E64B-D64E-9A1D-4A0B97DF0E57}">
      <dsp:nvSpPr>
        <dsp:cNvPr id="0" name=""/>
        <dsp:cNvSpPr/>
      </dsp:nvSpPr>
      <dsp:spPr>
        <a:xfrm>
          <a:off x="86776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05</a:t>
          </a:r>
        </a:p>
      </dsp:txBody>
      <dsp:txXfrm>
        <a:off x="8677621" y="665614"/>
        <a:ext cx="2007222" cy="96346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30B75F-8588-7B4A-A8A6-56992ADA8026}" type="datetimeFigureOut">
              <a:rPr lang="en-US" smtClean="0"/>
              <a:t>2/2/26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5DACD5-8D23-DF4B-BF2B-5EE177E664A3}" type="slidenum">
              <a:rPr lang="en-US" smtClean="0"/>
              <a:t>‹#›</a:t>
            </a:fld>
            <a:endParaRPr lang="en-US" dirty="0"/>
          </a:p>
        </p:txBody>
      </p:sp>
    </p:spTree>
    <p:extLst>
      <p:ext uri="{BB962C8B-B14F-4D97-AF65-F5344CB8AC3E}">
        <p14:creationId xmlns:p14="http://schemas.microsoft.com/office/powerpoint/2010/main" val="3452689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supplied by https://</a:t>
            </a:r>
            <a:r>
              <a:rPr lang="en-US" dirty="0" err="1"/>
              <a:t>www.gallery.ca</a:t>
            </a:r>
            <a:r>
              <a:rPr lang="en-US" dirty="0"/>
              <a:t>/magazine/exhibitions/</a:t>
            </a:r>
            <a:r>
              <a:rPr lang="en-US" dirty="0" err="1"/>
              <a:t>ngc</a:t>
            </a:r>
            <a:r>
              <a:rPr lang="en-US" dirty="0"/>
              <a:t>/beware-lest-a-statue-slay-you-</a:t>
            </a:r>
            <a:r>
              <a:rPr lang="en-US" dirty="0" err="1"/>
              <a:t>nietzsche</a:t>
            </a:r>
            <a:r>
              <a:rPr lang="en-US" dirty="0"/>
              <a:t>-and-art-in-new-Weimar </a:t>
            </a:r>
          </a:p>
        </p:txBody>
      </p:sp>
      <p:sp>
        <p:nvSpPr>
          <p:cNvPr id="4" name="Slide Number Placeholder 3"/>
          <p:cNvSpPr>
            <a:spLocks noGrp="1"/>
          </p:cNvSpPr>
          <p:nvPr>
            <p:ph type="sldNum" sz="quarter" idx="5"/>
          </p:nvPr>
        </p:nvSpPr>
        <p:spPr/>
        <p:txBody>
          <a:bodyPr/>
          <a:lstStyle/>
          <a:p>
            <a:fld id="{E65DACD5-8D23-DF4B-BF2B-5EE177E664A3}" type="slidenum">
              <a:rPr lang="en-US" smtClean="0"/>
              <a:t>1</a:t>
            </a:fld>
            <a:endParaRPr lang="en-US"/>
          </a:p>
        </p:txBody>
      </p:sp>
    </p:spTree>
    <p:extLst>
      <p:ext uri="{BB962C8B-B14F-4D97-AF65-F5344CB8AC3E}">
        <p14:creationId xmlns:p14="http://schemas.microsoft.com/office/powerpoint/2010/main" val="3867440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400906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164956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267442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518088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337176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045704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382848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75130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924822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927323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703446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689128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73458E-C8DD-0C49-701D-2550D80A006C}"/>
              </a:ext>
            </a:extLst>
          </p:cNvPr>
          <p:cNvSpPr>
            <a:spLocks noGrp="1"/>
          </p:cNvSpPr>
          <p:nvPr>
            <p:ph type="ctrTitle"/>
          </p:nvPr>
        </p:nvSpPr>
        <p:spPr>
          <a:xfrm>
            <a:off x="1969770" y="5852162"/>
            <a:ext cx="5965190" cy="746854"/>
          </a:xfrm>
        </p:spPr>
        <p:txBody>
          <a:bodyPr>
            <a:normAutofit/>
          </a:bodyPr>
          <a:lstStyle/>
          <a:p>
            <a:pPr>
              <a:lnSpc>
                <a:spcPct val="90000"/>
              </a:lnSpc>
            </a:pPr>
            <a:r>
              <a:rPr lang="en-US" sz="2200" dirty="0"/>
              <a:t>“THE Superman” – A Retaliation To Nihilism.</a:t>
            </a:r>
          </a:p>
        </p:txBody>
      </p:sp>
      <p:sp>
        <p:nvSpPr>
          <p:cNvPr id="3" name="Subtitle 2">
            <a:extLst>
              <a:ext uri="{FF2B5EF4-FFF2-40B4-BE49-F238E27FC236}">
                <a16:creationId xmlns:a16="http://schemas.microsoft.com/office/drawing/2014/main" id="{4C6D2F26-AAF2-2413-E296-1E9FAF6171FA}"/>
              </a:ext>
            </a:extLst>
          </p:cNvPr>
          <p:cNvSpPr>
            <a:spLocks noGrp="1"/>
          </p:cNvSpPr>
          <p:nvPr>
            <p:ph type="subTitle" idx="1"/>
          </p:nvPr>
        </p:nvSpPr>
        <p:spPr>
          <a:xfrm>
            <a:off x="8045583" y="5850988"/>
            <a:ext cx="2153787" cy="746854"/>
          </a:xfrm>
        </p:spPr>
        <p:txBody>
          <a:bodyPr anchor="ctr">
            <a:normAutofit fontScale="85000" lnSpcReduction="10000"/>
          </a:bodyPr>
          <a:lstStyle/>
          <a:p>
            <a:pPr algn="r"/>
            <a:r>
              <a:rPr lang="en-US" dirty="0"/>
              <a:t>By Kelsey Stephens-Hockridge</a:t>
            </a:r>
          </a:p>
        </p:txBody>
      </p:sp>
      <p:cxnSp>
        <p:nvCxnSpPr>
          <p:cNvPr id="20" name="Straight Connector 1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A person with a mustache&#10;&#10;AI-generated content may be incorrect.">
            <a:extLst>
              <a:ext uri="{FF2B5EF4-FFF2-40B4-BE49-F238E27FC236}">
                <a16:creationId xmlns:a16="http://schemas.microsoft.com/office/drawing/2014/main" id="{619D9B0A-3414-DDB0-B10F-6082084BD83A}"/>
              </a:ext>
            </a:extLst>
          </p:cNvPr>
          <p:cNvPicPr>
            <a:picLocks noChangeAspect="1"/>
          </p:cNvPicPr>
          <p:nvPr/>
        </p:nvPicPr>
        <p:blipFill>
          <a:blip r:embed="rId3"/>
          <a:stretch>
            <a:fillRect/>
          </a:stretch>
        </p:blipFill>
        <p:spPr>
          <a:xfrm>
            <a:off x="2198370" y="898034"/>
            <a:ext cx="7772400" cy="3886200"/>
          </a:xfrm>
          <a:prstGeom prst="rect">
            <a:avLst/>
          </a:prstGeom>
        </p:spPr>
      </p:pic>
    </p:spTree>
    <p:extLst>
      <p:ext uri="{BB962C8B-B14F-4D97-AF65-F5344CB8AC3E}">
        <p14:creationId xmlns:p14="http://schemas.microsoft.com/office/powerpoint/2010/main" val="2130988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02AAB-74C1-F4BF-E918-B9674249F888}"/>
              </a:ext>
            </a:extLst>
          </p:cNvPr>
          <p:cNvSpPr>
            <a:spLocks noGrp="1"/>
          </p:cNvSpPr>
          <p:nvPr>
            <p:ph type="title"/>
          </p:nvPr>
        </p:nvSpPr>
        <p:spPr>
          <a:xfrm>
            <a:off x="704088" y="914400"/>
            <a:ext cx="10798176" cy="1051914"/>
          </a:xfrm>
        </p:spPr>
        <p:txBody>
          <a:bodyPr>
            <a:normAutofit fontScale="90000"/>
          </a:bodyPr>
          <a:lstStyle/>
          <a:p>
            <a:r>
              <a:rPr lang="en-US" dirty="0"/>
              <a:t>Overview of The Superman: </a:t>
            </a:r>
            <a:br>
              <a:rPr lang="en-US" dirty="0"/>
            </a:br>
            <a:r>
              <a:rPr lang="en-US" dirty="0"/>
              <a:t>How Did It Come To Be?</a:t>
            </a:r>
          </a:p>
        </p:txBody>
      </p:sp>
      <p:cxnSp>
        <p:nvCxnSpPr>
          <p:cNvPr id="14" name="Straight Connector 13">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09B748F7-C085-3082-AD8B-415FD263CB0B}"/>
              </a:ext>
            </a:extLst>
          </p:cNvPr>
          <p:cNvGraphicFramePr>
            <a:graphicFrameLocks noGrp="1"/>
          </p:cNvGraphicFramePr>
          <p:nvPr>
            <p:ph idx="1"/>
            <p:extLst>
              <p:ext uri="{D42A27DB-BD31-4B8C-83A1-F6EECF244321}">
                <p14:modId xmlns:p14="http://schemas.microsoft.com/office/powerpoint/2010/main" val="3172857926"/>
              </p:ext>
            </p:extLst>
          </p:nvPr>
        </p:nvGraphicFramePr>
        <p:xfrm>
          <a:off x="800100" y="1638301"/>
          <a:ext cx="10629900" cy="4495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3317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55754F-E4E9-01F0-83A8-491CC5D317C3}"/>
              </a:ext>
            </a:extLst>
          </p:cNvPr>
          <p:cNvSpPr>
            <a:spLocks noGrp="1"/>
          </p:cNvSpPr>
          <p:nvPr>
            <p:ph type="title"/>
          </p:nvPr>
        </p:nvSpPr>
        <p:spPr>
          <a:xfrm>
            <a:off x="700087" y="909638"/>
            <a:ext cx="10691813" cy="1155618"/>
          </a:xfrm>
        </p:spPr>
        <p:txBody>
          <a:bodyPr>
            <a:normAutofit/>
          </a:bodyPr>
          <a:lstStyle/>
          <a:p>
            <a:r>
              <a:rPr lang="en-US" dirty="0"/>
              <a:t>Main Concepts of “The Superman”</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BF69598-CBD0-6E5D-A34B-D9478FC0D097}"/>
              </a:ext>
            </a:extLst>
          </p:cNvPr>
          <p:cNvGraphicFramePr>
            <a:graphicFrameLocks noGrp="1"/>
          </p:cNvGraphicFramePr>
          <p:nvPr>
            <p:ph idx="1"/>
            <p:extLst>
              <p:ext uri="{D42A27DB-BD31-4B8C-83A1-F6EECF244321}">
                <p14:modId xmlns:p14="http://schemas.microsoft.com/office/powerpoint/2010/main" val="3283847413"/>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225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535C8-2A59-51D0-E650-BD83A6A8A8EB}"/>
              </a:ext>
            </a:extLst>
          </p:cNvPr>
          <p:cNvSpPr>
            <a:spLocks noGrp="1"/>
          </p:cNvSpPr>
          <p:nvPr>
            <p:ph type="title"/>
          </p:nvPr>
        </p:nvSpPr>
        <p:spPr>
          <a:xfrm>
            <a:off x="700087" y="909638"/>
            <a:ext cx="10691813" cy="1155618"/>
          </a:xfrm>
        </p:spPr>
        <p:txBody>
          <a:bodyPr>
            <a:normAutofit/>
          </a:bodyPr>
          <a:lstStyle/>
          <a:p>
            <a:r>
              <a:rPr lang="en-US"/>
              <a:t>Continuation:</a:t>
            </a:r>
          </a:p>
        </p:txBody>
      </p:sp>
      <p:cxnSp>
        <p:nvCxnSpPr>
          <p:cNvPr id="49" name="Straight Connector 4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15B59C3-0D87-F3EC-1A20-48B1BBEA00F5}"/>
              </a:ext>
            </a:extLst>
          </p:cNvPr>
          <p:cNvGraphicFramePr>
            <a:graphicFrameLocks noGrp="1"/>
          </p:cNvGraphicFramePr>
          <p:nvPr>
            <p:ph idx="1"/>
            <p:extLst>
              <p:ext uri="{D42A27DB-BD31-4B8C-83A1-F6EECF244321}">
                <p14:modId xmlns:p14="http://schemas.microsoft.com/office/powerpoint/2010/main" val="250405253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312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47EC0-1A51-BED1-7E3D-119F3A2C8CFE}"/>
              </a:ext>
            </a:extLst>
          </p:cNvPr>
          <p:cNvSpPr>
            <a:spLocks noGrp="1"/>
          </p:cNvSpPr>
          <p:nvPr>
            <p:ph type="title"/>
          </p:nvPr>
        </p:nvSpPr>
        <p:spPr>
          <a:xfrm>
            <a:off x="704088" y="914400"/>
            <a:ext cx="3724528" cy="3670298"/>
          </a:xfrm>
        </p:spPr>
        <p:txBody>
          <a:bodyPr>
            <a:normAutofit/>
          </a:bodyPr>
          <a:lstStyle/>
          <a:p>
            <a:r>
              <a:rPr lang="en-US">
                <a:solidFill>
                  <a:schemeClr val="bg1"/>
                </a:solidFill>
              </a:rPr>
              <a:t>Why Are These Key Concepts Important?</a:t>
            </a:r>
          </a:p>
        </p:txBody>
      </p:sp>
      <p:cxnSp>
        <p:nvCxnSpPr>
          <p:cNvPr id="39" name="Straight Connector 38">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5F254A5D-20FF-BDBF-5BE0-384268937B7A}"/>
              </a:ext>
            </a:extLst>
          </p:cNvPr>
          <p:cNvGraphicFramePr>
            <a:graphicFrameLocks noGrp="1"/>
          </p:cNvGraphicFramePr>
          <p:nvPr>
            <p:ph idx="1"/>
            <p:extLst>
              <p:ext uri="{D42A27DB-BD31-4B8C-83A1-F6EECF244321}">
                <p14:modId xmlns:p14="http://schemas.microsoft.com/office/powerpoint/2010/main" val="238337864"/>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07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7ED28-3147-4397-19A4-540170E180B6}"/>
              </a:ext>
            </a:extLst>
          </p:cNvPr>
          <p:cNvSpPr>
            <a:spLocks noGrp="1"/>
          </p:cNvSpPr>
          <p:nvPr>
            <p:ph type="title"/>
          </p:nvPr>
        </p:nvSpPr>
        <p:spPr/>
        <p:txBody>
          <a:bodyPr/>
          <a:lstStyle/>
          <a:p>
            <a:r>
              <a:rPr lang="en-US" dirty="0"/>
              <a:t>My Criticisms To “The Superman”</a:t>
            </a:r>
          </a:p>
        </p:txBody>
      </p:sp>
      <p:graphicFrame>
        <p:nvGraphicFramePr>
          <p:cNvPr id="5" name="Content Placeholder 2">
            <a:extLst>
              <a:ext uri="{FF2B5EF4-FFF2-40B4-BE49-F238E27FC236}">
                <a16:creationId xmlns:a16="http://schemas.microsoft.com/office/drawing/2014/main" id="{B1068BF2-11E6-8D1A-4A33-565744AE1272}"/>
              </a:ext>
            </a:extLst>
          </p:cNvPr>
          <p:cNvGraphicFramePr>
            <a:graphicFrameLocks noGrp="1"/>
          </p:cNvGraphicFramePr>
          <p:nvPr>
            <p:ph idx="1"/>
            <p:extLst>
              <p:ext uri="{D42A27DB-BD31-4B8C-83A1-F6EECF244321}">
                <p14:modId xmlns:p14="http://schemas.microsoft.com/office/powerpoint/2010/main" val="4270997366"/>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525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7312-88F3-1907-3792-90E350F0DF6F}"/>
              </a:ext>
            </a:extLst>
          </p:cNvPr>
          <p:cNvSpPr>
            <a:spLocks noGrp="1"/>
          </p:cNvSpPr>
          <p:nvPr>
            <p:ph type="title"/>
          </p:nvPr>
        </p:nvSpPr>
        <p:spPr/>
        <p:txBody>
          <a:bodyPr/>
          <a:lstStyle/>
          <a:p>
            <a:r>
              <a:rPr lang="en-US" dirty="0"/>
              <a:t>Potential Philosophical criticisms:</a:t>
            </a:r>
          </a:p>
        </p:txBody>
      </p:sp>
      <p:graphicFrame>
        <p:nvGraphicFramePr>
          <p:cNvPr id="5" name="Content Placeholder 2">
            <a:extLst>
              <a:ext uri="{FF2B5EF4-FFF2-40B4-BE49-F238E27FC236}">
                <a16:creationId xmlns:a16="http://schemas.microsoft.com/office/drawing/2014/main" id="{5B59914B-EDF7-4126-B932-5090D0FB7D7F}"/>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6620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EFC6B2-F12B-3A89-4184-C21A4629C332}"/>
              </a:ext>
            </a:extLst>
          </p:cNvPr>
          <p:cNvSpPr>
            <a:spLocks noGrp="1"/>
          </p:cNvSpPr>
          <p:nvPr>
            <p:ph type="title"/>
          </p:nvPr>
        </p:nvSpPr>
        <p:spPr>
          <a:xfrm>
            <a:off x="5248656" y="914400"/>
            <a:ext cx="6236208" cy="1307592"/>
          </a:xfrm>
        </p:spPr>
        <p:txBody>
          <a:bodyPr>
            <a:normAutofit/>
          </a:bodyPr>
          <a:lstStyle/>
          <a:p>
            <a:pPr>
              <a:lnSpc>
                <a:spcPct val="90000"/>
              </a:lnSpc>
            </a:pPr>
            <a:r>
              <a:rPr lang="en-US" dirty="0"/>
              <a:t>Why Are these criticisms Important?</a:t>
            </a:r>
          </a:p>
        </p:txBody>
      </p:sp>
      <p:pic>
        <p:nvPicPr>
          <p:cNvPr id="5" name="Picture 4" descr="Different coloured question marks">
            <a:extLst>
              <a:ext uri="{FF2B5EF4-FFF2-40B4-BE49-F238E27FC236}">
                <a16:creationId xmlns:a16="http://schemas.microsoft.com/office/drawing/2014/main" id="{89EFA8FC-0816-0876-94AB-6199ABB4155B}"/>
              </a:ext>
            </a:extLst>
          </p:cNvPr>
          <p:cNvPicPr>
            <a:picLocks noChangeAspect="1"/>
          </p:cNvPicPr>
          <p:nvPr/>
        </p:nvPicPr>
        <p:blipFill>
          <a:blip r:embed="rId2"/>
          <a:srcRect l="29182" r="32568"/>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01231E-CAC1-821A-DACA-21EEFCDA3FB8}"/>
              </a:ext>
            </a:extLst>
          </p:cNvPr>
          <p:cNvSpPr>
            <a:spLocks noGrp="1"/>
          </p:cNvSpPr>
          <p:nvPr>
            <p:ph idx="1"/>
          </p:nvPr>
        </p:nvSpPr>
        <p:spPr>
          <a:xfrm>
            <a:off x="5248656" y="2221992"/>
            <a:ext cx="6236208" cy="3941064"/>
          </a:xfrm>
        </p:spPr>
        <p:txBody>
          <a:bodyPr>
            <a:normAutofit/>
          </a:bodyPr>
          <a:lstStyle/>
          <a:p>
            <a:r>
              <a:rPr lang="en-US" dirty="0"/>
              <a:t>They address the dangers of straying away from societal norms, such as law and order.</a:t>
            </a:r>
          </a:p>
          <a:p>
            <a:r>
              <a:rPr lang="en-US" dirty="0"/>
              <a:t>They highlight that conflict can rise through value disagreements</a:t>
            </a:r>
          </a:p>
          <a:p>
            <a:r>
              <a:rPr lang="en-US" dirty="0"/>
              <a:t>Although Nietzsche produces a good argument, what if the highest value continuously lost their value? It would lead to new values being created that may not necessarily benefit all individuals.</a:t>
            </a:r>
          </a:p>
        </p:txBody>
      </p:sp>
    </p:spTree>
    <p:extLst>
      <p:ext uri="{BB962C8B-B14F-4D97-AF65-F5344CB8AC3E}">
        <p14:creationId xmlns:p14="http://schemas.microsoft.com/office/powerpoint/2010/main" val="1420372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64A278-DBC4-1E3E-D5B9-611B546CE9CF}"/>
              </a:ext>
            </a:extLst>
          </p:cNvPr>
          <p:cNvSpPr>
            <a:spLocks noGrp="1"/>
          </p:cNvSpPr>
          <p:nvPr>
            <p:ph type="title"/>
          </p:nvPr>
        </p:nvSpPr>
        <p:spPr>
          <a:xfrm>
            <a:off x="6284749" y="909638"/>
            <a:ext cx="5201121" cy="1318062"/>
          </a:xfrm>
        </p:spPr>
        <p:txBody>
          <a:bodyPr>
            <a:normAutofit/>
          </a:bodyPr>
          <a:lstStyle/>
          <a:p>
            <a:r>
              <a:rPr lang="en-US" dirty="0"/>
              <a:t>Bibliography:</a:t>
            </a:r>
          </a:p>
        </p:txBody>
      </p:sp>
      <p:pic>
        <p:nvPicPr>
          <p:cNvPr id="15" name="Picture 14" descr="Close up of book pages">
            <a:extLst>
              <a:ext uri="{FF2B5EF4-FFF2-40B4-BE49-F238E27FC236}">
                <a16:creationId xmlns:a16="http://schemas.microsoft.com/office/drawing/2014/main" id="{273BD1FF-373E-7BBF-E3D3-9B8EAB0154E4}"/>
              </a:ext>
            </a:extLst>
          </p:cNvPr>
          <p:cNvPicPr>
            <a:picLocks noChangeAspect="1"/>
          </p:cNvPicPr>
          <p:nvPr/>
        </p:nvPicPr>
        <p:blipFill>
          <a:blip r:embed="rId2"/>
          <a:srcRect l="29195" r="8614"/>
          <a:stretch>
            <a:fillRect/>
          </a:stretch>
        </p:blipFill>
        <p:spPr>
          <a:xfrm>
            <a:off x="20" y="10"/>
            <a:ext cx="5686740" cy="6857990"/>
          </a:xfrm>
          <a:prstGeom prst="rect">
            <a:avLst/>
          </a:prstGeom>
        </p:spPr>
      </p:pic>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E3D894B1-803A-78D7-694E-3710235880E0}"/>
              </a:ext>
            </a:extLst>
          </p:cNvPr>
          <p:cNvSpPr>
            <a:spLocks noGrp="1" noChangeArrowheads="1"/>
          </p:cNvSpPr>
          <p:nvPr>
            <p:ph idx="1"/>
          </p:nvPr>
        </p:nvSpPr>
        <p:spPr bwMode="auto">
          <a:xfrm>
            <a:off x="6284748" y="1666549"/>
            <a:ext cx="5201121" cy="3931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lang="en-US" altLang="en-US" i="1" dirty="0"/>
              <a:t>Primary Source:</a:t>
            </a:r>
          </a:p>
          <a:p>
            <a:pPr marL="0" marR="0" lvl="0" indent="0" defTabSz="914400" rtl="0" eaLnBrk="0" fontAlgn="base" latinLnBrk="0" hangingPunct="0">
              <a:spcBef>
                <a:spcPct val="0"/>
              </a:spcBef>
              <a:spcAft>
                <a:spcPts val="600"/>
              </a:spcAft>
              <a:buClrTx/>
              <a:buSzTx/>
              <a:buFontTx/>
              <a:buNone/>
              <a:tabLst/>
            </a:pPr>
            <a:r>
              <a:rPr lang="en-US" altLang="en-US" i="1" dirty="0" err="1"/>
              <a:t>Hollingdale</a:t>
            </a:r>
            <a:r>
              <a:rPr lang="en-US" altLang="en-US" i="1" dirty="0"/>
              <a:t>, R. J., ed. and trans. A Nietzsche Reader. London: Penguin Classics, 1977.</a:t>
            </a:r>
          </a:p>
          <a:p>
            <a:pPr marL="0" marR="0" lvl="0" indent="0" defTabSz="914400" rtl="0" eaLnBrk="0" fontAlgn="base" latinLnBrk="0" hangingPunct="0">
              <a:spcBef>
                <a:spcPct val="0"/>
              </a:spcBef>
              <a:spcAft>
                <a:spcPts val="600"/>
              </a:spcAft>
              <a:buClrTx/>
              <a:buSzTx/>
              <a:buFontTx/>
              <a:buNone/>
              <a:tabLst/>
            </a:pPr>
            <a:endParaRPr lang="en-US" altLang="en-US" i="1" dirty="0"/>
          </a:p>
          <a:p>
            <a:pPr marL="0" marR="0" lvl="0" indent="0" defTabSz="914400" rtl="0" eaLnBrk="0" fontAlgn="base" latinLnBrk="0" hangingPunct="0">
              <a:spcBef>
                <a:spcPct val="0"/>
              </a:spcBef>
              <a:spcAft>
                <a:spcPts val="600"/>
              </a:spcAft>
              <a:buClrTx/>
              <a:buSzTx/>
              <a:buFontTx/>
              <a:buNone/>
              <a:tabLst/>
            </a:pPr>
            <a:endParaRPr lang="en-US" altLang="en-US" i="1" dirty="0"/>
          </a:p>
        </p:txBody>
      </p:sp>
      <p:sp>
        <p:nvSpPr>
          <p:cNvPr id="5" name="TextBox 4">
            <a:extLst>
              <a:ext uri="{FF2B5EF4-FFF2-40B4-BE49-F238E27FC236}">
                <a16:creationId xmlns:a16="http://schemas.microsoft.com/office/drawing/2014/main" id="{D31165F6-790F-1B26-B9A7-157BA0F8C4B2}"/>
              </a:ext>
            </a:extLst>
          </p:cNvPr>
          <p:cNvSpPr txBox="1"/>
          <p:nvPr/>
        </p:nvSpPr>
        <p:spPr>
          <a:xfrm>
            <a:off x="8668987" y="2493818"/>
            <a:ext cx="184731" cy="369332"/>
          </a:xfrm>
          <a:prstGeom prst="rect">
            <a:avLst/>
          </a:prstGeom>
          <a:noFill/>
        </p:spPr>
        <p:txBody>
          <a:bodyPr wrap="none" rtlCol="0">
            <a:spAutoFit/>
          </a:bodyPr>
          <a:lstStyle/>
          <a:p>
            <a:endParaRPr lang="en-US" dirty="0"/>
          </a:p>
        </p:txBody>
      </p:sp>
      <p:sp>
        <p:nvSpPr>
          <p:cNvPr id="16" name="Rectangle 5">
            <a:extLst>
              <a:ext uri="{FF2B5EF4-FFF2-40B4-BE49-F238E27FC236}">
                <a16:creationId xmlns:a16="http://schemas.microsoft.com/office/drawing/2014/main" id="{90A2CEF0-D950-711B-E8D1-281952B6E07D}"/>
              </a:ext>
            </a:extLst>
          </p:cNvPr>
          <p:cNvSpPr>
            <a:spLocks noChangeArrowheads="1"/>
          </p:cNvSpPr>
          <p:nvPr/>
        </p:nvSpPr>
        <p:spPr bwMode="auto">
          <a:xfrm>
            <a:off x="6284749" y="2902588"/>
            <a:ext cx="568674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i="1" dirty="0"/>
          </a:p>
          <a:p>
            <a:pPr marL="0" marR="0" lvl="0" indent="0" algn="l" defTabSz="914400" rtl="0" eaLnBrk="0" fontAlgn="base" latinLnBrk="0" hangingPunct="0">
              <a:lnSpc>
                <a:spcPct val="100000"/>
              </a:lnSpc>
              <a:spcBef>
                <a:spcPct val="0"/>
              </a:spcBef>
              <a:spcAft>
                <a:spcPct val="0"/>
              </a:spcAft>
              <a:buClrTx/>
              <a:buSzTx/>
              <a:buFontTx/>
              <a:buNone/>
              <a:tabLst/>
            </a:pPr>
            <a:r>
              <a:rPr lang="en-US" altLang="en-US" i="1" dirty="0"/>
              <a:t>Secondary Source(s):</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i="1" dirty="0"/>
              <a:t>1. Maden, Jack. “Übermensch Explained: the Meaning of Nietzsche’s ‘Superman’.” Philosophy Break, June 2022.</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i="1" dirty="0"/>
              <a:t> </a:t>
            </a:r>
          </a:p>
        </p:txBody>
      </p:sp>
      <p:sp>
        <p:nvSpPr>
          <p:cNvPr id="19" name="Rectangle 8">
            <a:extLst>
              <a:ext uri="{FF2B5EF4-FFF2-40B4-BE49-F238E27FC236}">
                <a16:creationId xmlns:a16="http://schemas.microsoft.com/office/drawing/2014/main" id="{1134E770-F1E2-E4E1-101E-14F17CEE7632}"/>
              </a:ext>
            </a:extLst>
          </p:cNvPr>
          <p:cNvSpPr>
            <a:spLocks noChangeArrowheads="1"/>
          </p:cNvSpPr>
          <p:nvPr/>
        </p:nvSpPr>
        <p:spPr bwMode="auto">
          <a:xfrm>
            <a:off x="6259868" y="4268121"/>
            <a:ext cx="571162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t>2. </a:t>
            </a:r>
            <a:r>
              <a:rPr lang="en-US" altLang="en-US" dirty="0" err="1"/>
              <a:t>Härmänmaa</a:t>
            </a:r>
            <a:r>
              <a:rPr lang="en-US" altLang="en-US" dirty="0"/>
              <a:t>, Marja. “Anatomy of the Superman: Gabriele D’Annunzio’s Response to Nietzsche.” The European Legacy24, no. 1 (2018): 59–75.</a:t>
            </a:r>
          </a:p>
        </p:txBody>
      </p:sp>
      <p:sp>
        <p:nvSpPr>
          <p:cNvPr id="20" name="Rectangle 9">
            <a:extLst>
              <a:ext uri="{FF2B5EF4-FFF2-40B4-BE49-F238E27FC236}">
                <a16:creationId xmlns:a16="http://schemas.microsoft.com/office/drawing/2014/main" id="{2A3743AC-FD60-1E6B-322A-B4B4C55EE752}"/>
              </a:ext>
            </a:extLst>
          </p:cNvPr>
          <p:cNvSpPr>
            <a:spLocks noChangeArrowheads="1"/>
          </p:cNvSpPr>
          <p:nvPr/>
        </p:nvSpPr>
        <p:spPr bwMode="auto">
          <a:xfrm>
            <a:off x="6284747" y="5125923"/>
            <a:ext cx="542126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1800" i="0" u="none" strike="noStrike" cap="none" normalizeH="0" baseline="0" dirty="0">
                <a:ln>
                  <a:noFill/>
                </a:ln>
                <a:effectLst/>
                <a:cs typeface="Arial" panose="020B0604020202020204" pitchFamily="34" charset="0"/>
              </a:rPr>
              <a:t>3. Gillespie, Michael Allen. “</a:t>
            </a:r>
            <a:r>
              <a:rPr lang="en-US" altLang="en-US" dirty="0">
                <a:cs typeface="Arial" panose="020B0604020202020204" pitchFamily="34" charset="0"/>
              </a:rPr>
              <a:t>Slouching </a:t>
            </a:r>
            <a:r>
              <a:rPr kumimoji="0" lang="en-US" altLang="en-US" sz="1800" i="0" u="none" strike="noStrike" cap="none" normalizeH="0" baseline="0" dirty="0">
                <a:ln>
                  <a:noFill/>
                </a:ln>
                <a:effectLst/>
                <a:cs typeface="Arial" panose="020B0604020202020204" pitchFamily="34" charset="0"/>
              </a:rPr>
              <a:t>Toward Bethlehem to Be Born”: On the Nature and Meaning of Nietzsche’s Superman.” </a:t>
            </a:r>
            <a:r>
              <a:rPr kumimoji="0" lang="en-US" altLang="en-US" sz="1800" i="1" u="none" strike="noStrike" cap="none" normalizeH="0" baseline="0" dirty="0">
                <a:ln>
                  <a:noFill/>
                </a:ln>
                <a:effectLst/>
                <a:cs typeface="Arial" panose="020B0604020202020204" pitchFamily="34" charset="0"/>
              </a:rPr>
              <a:t>Journal of Nietzsche Studies</a:t>
            </a:r>
            <a:r>
              <a:rPr kumimoji="0" lang="en-US" altLang="en-US" sz="1800" i="0" u="none" strike="noStrike" cap="none" normalizeH="0" baseline="0" dirty="0">
                <a:ln>
                  <a:noFill/>
                </a:ln>
                <a:effectLst/>
                <a:cs typeface="Arial" panose="020B0604020202020204" pitchFamily="34" charset="0"/>
              </a:rPr>
              <a:t>, no. 30 (October 2005): 49–69. Published by Pennsylvania State University Press.</a:t>
            </a:r>
          </a:p>
        </p:txBody>
      </p:sp>
    </p:spTree>
    <p:extLst>
      <p:ext uri="{BB962C8B-B14F-4D97-AF65-F5344CB8AC3E}">
        <p14:creationId xmlns:p14="http://schemas.microsoft.com/office/powerpoint/2010/main" val="272645898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4046</TotalTime>
  <Words>799</Words>
  <Application>Microsoft Macintosh PowerPoint</Application>
  <PresentationFormat>Widescreen</PresentationFormat>
  <Paragraphs>46</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Calisto MT</vt:lpstr>
      <vt:lpstr>Univers Condensed</vt:lpstr>
      <vt:lpstr>ChronicleVTI</vt:lpstr>
      <vt:lpstr>“THE Superman” – A Retaliation To Nihilism.</vt:lpstr>
      <vt:lpstr>Overview of The Superman:  How Did It Come To Be?</vt:lpstr>
      <vt:lpstr>Main Concepts of “The Superman”</vt:lpstr>
      <vt:lpstr>Continuation:</vt:lpstr>
      <vt:lpstr>Why Are These Key Concepts Important?</vt:lpstr>
      <vt:lpstr>My Criticisms To “The Superman”</vt:lpstr>
      <vt:lpstr>Potential Philosophical criticisms:</vt:lpstr>
      <vt:lpstr>Why Are these criticisms Important?</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Kelsey Stephens-Hockridge (2405276)</dc:creator>
  <cp:lastModifiedBy>Kelsey Stephens-Hockridge (2405276)</cp:lastModifiedBy>
  <cp:revision>1</cp:revision>
  <dcterms:created xsi:type="dcterms:W3CDTF">2026-02-02T19:54:19Z</dcterms:created>
  <dcterms:modified xsi:type="dcterms:W3CDTF">2026-02-05T15:20:30Z</dcterms:modified>
</cp:coreProperties>
</file>