
<file path=[Content_Types].xml><?xml version="1.0" encoding="utf-8"?>
<Types xmlns="http://schemas.openxmlformats.org/package/2006/content-types">
  <Default Extension="fntdata" ContentType="application/x-fontdata"/>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9144000" cy="5143500" type="screen16x9"/>
  <p:notesSz cx="6858000" cy="9144000"/>
  <p:embeddedFontLst>
    <p:embeddedFont>
      <p:font typeface="Roboto" panose="02000000000000000000" pitchFamily="2" charset="0"/>
      <p:regular r:id="rId13"/>
      <p:bold r:id="rId14"/>
      <p:italic r:id="rId15"/>
      <p:boldItalic r:id="rId16"/>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90" d="100"/>
          <a:sy n="90" d="100"/>
        </p:scale>
        <p:origin x="816" y="78"/>
      </p:cViewPr>
      <p:guideLst>
        <p:guide orient="horz" pos="162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1.fntdata"/><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font" Target="fonts/font4.fntdata"/><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font" Target="fonts/font3.fntdata"/><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2.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1"/>
        <p:cNvGrpSpPr/>
        <p:nvPr/>
      </p:nvGrpSpPr>
      <p:grpSpPr>
        <a:xfrm>
          <a:off x="0" y="0"/>
          <a:ext cx="0" cy="0"/>
          <a:chOff x="0" y="0"/>
          <a:chExt cx="0" cy="0"/>
        </a:xfrm>
      </p:grpSpPr>
      <p:sp>
        <p:nvSpPr>
          <p:cNvPr id="82" name="Google Shape;82;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3" name="Google Shape;83;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7"/>
        <p:cNvGrpSpPr/>
        <p:nvPr/>
      </p:nvGrpSpPr>
      <p:grpSpPr>
        <a:xfrm>
          <a:off x="0" y="0"/>
          <a:ext cx="0" cy="0"/>
          <a:chOff x="0" y="0"/>
          <a:chExt cx="0" cy="0"/>
        </a:xfrm>
      </p:grpSpPr>
      <p:sp>
        <p:nvSpPr>
          <p:cNvPr id="88" name="Google Shape;88;g1f8805fcc32_0_38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9" name="Google Shape;89;g1f8805fcc32_0_38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GB"/>
              <a:t>The report would contain a discussion on Ritz-Carlton which was purchased by Mariott and has been a part of its portfolio for a long period of time. It will include a discussion on the main consumers of the brand along with nature, scope and role of the guest services provided by the organisation. </a:t>
            </a:r>
            <a:endParaRPr/>
          </a:p>
          <a:p>
            <a:pPr marL="0" lvl="0" indent="0" algn="l" rtl="0">
              <a:spcBef>
                <a:spcPts val="0"/>
              </a:spcBef>
              <a:spcAft>
                <a:spcPts val="0"/>
              </a:spcAft>
              <a:buClr>
                <a:schemeClr val="dk1"/>
              </a:buClr>
              <a:buSzPts val="1100"/>
              <a:buFont typeface="Arial"/>
              <a:buNone/>
            </a:pPr>
            <a:endParaRPr/>
          </a:p>
          <a:p>
            <a:pPr marL="0" lvl="0" indent="0" algn="l" rtl="0">
              <a:spcBef>
                <a:spcPts val="0"/>
              </a:spcBef>
              <a:spcAft>
                <a:spcPts val="0"/>
              </a:spcAft>
              <a:buClr>
                <a:schemeClr val="dk1"/>
              </a:buClr>
              <a:buSzPts val="1100"/>
              <a:buFont typeface="Arial"/>
              <a:buNone/>
            </a:pPr>
            <a:endParaRPr/>
          </a:p>
          <a:p>
            <a:pPr marL="0" lvl="0" indent="0" algn="l" rtl="0">
              <a:spcBef>
                <a:spcPts val="0"/>
              </a:spcBef>
              <a:spcAft>
                <a:spcPts val="0"/>
              </a:spcAft>
              <a:buClr>
                <a:schemeClr val="dk1"/>
              </a:buClr>
              <a:buSzPts val="1100"/>
              <a:buFont typeface="Arial"/>
              <a:buNone/>
            </a:pPr>
            <a:endParaRPr/>
          </a:p>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4"/>
        <p:cNvGrpSpPr/>
        <p:nvPr/>
      </p:nvGrpSpPr>
      <p:grpSpPr>
        <a:xfrm>
          <a:off x="0" y="0"/>
          <a:ext cx="0" cy="0"/>
          <a:chOff x="0" y="0"/>
          <a:chExt cx="0" cy="0"/>
        </a:xfrm>
      </p:grpSpPr>
      <p:sp>
        <p:nvSpPr>
          <p:cNvPr id="95" name="Google Shape;95;g1f8805fcc32_0_39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6" name="Google Shape;96;g1f8805fcc32_0_39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GB" dirty="0"/>
              <a:t>The organisation Ritz Carlton was established back in the 1900s by Albert Keller. However, it wasn’t until the year 1940, that the organisation was bought by Marriott and since then it has been one of the biggest and recognised hotel brands in the world (Ritz - Carlton, 2022).  The hotel is one of the most luxurious brands of the world and itself embodies the luxurious experience. It has over 100 hotels along with 50 different residential properties in over 30 countries and territories (Marriott, 2022). It has perfected its service to suit the luxurious brand and has been constantly providing good service for over a century.</a:t>
            </a:r>
            <a:endParaRPr dirty="0"/>
          </a:p>
          <a:p>
            <a:pPr marL="0" lvl="0" indent="0" algn="l" rtl="0">
              <a:spcBef>
                <a:spcPts val="0"/>
              </a:spcBef>
              <a:spcAft>
                <a:spcPts val="0"/>
              </a:spcAft>
              <a:buClr>
                <a:schemeClr val="dk1"/>
              </a:buClr>
              <a:buSzPts val="1100"/>
              <a:buFont typeface="Arial"/>
              <a:buNone/>
            </a:pPr>
            <a:endParaRPr dirty="0"/>
          </a:p>
          <a:p>
            <a:pPr marL="0" lvl="0" indent="0" algn="l" rtl="0">
              <a:spcBef>
                <a:spcPts val="0"/>
              </a:spcBef>
              <a:spcAft>
                <a:spcPts val="0"/>
              </a:spcAft>
              <a:buNone/>
            </a:pPr>
            <a:endParaRPr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1"/>
        <p:cNvGrpSpPr/>
        <p:nvPr/>
      </p:nvGrpSpPr>
      <p:grpSpPr>
        <a:xfrm>
          <a:off x="0" y="0"/>
          <a:ext cx="0" cy="0"/>
          <a:chOff x="0" y="0"/>
          <a:chExt cx="0" cy="0"/>
        </a:xfrm>
      </p:grpSpPr>
      <p:sp>
        <p:nvSpPr>
          <p:cNvPr id="102" name="Google Shape;102;g1f8805fcc32_0_40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3" name="Google Shape;103;g1f8805fcc32_0_40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GB"/>
              <a:t>The organisation operates in the tourism and hospitality industry and has been a part of Marriott's portfolio for decades now. It can be considered as one of the most luxurious brands that Marriott owns. It has been working in the luxurious market for the tourism industry. The organisation targets the higher end of the market where customers generally try to find the most luxurious staying places. Along with the luxury, the organisation also tries to put in some local touch so that the customer’s journey can become a good memory. The Ritz-Carlton develops an experience which is generally so exceptional that for the customers it becomes an experience which is certainly not forgettable (Ritz Carlton, 2022). It has been targeting the small market of luxury hotels where customers try to find the best possible place to stay. It has been an expensive organisation for most of the customers and most of them know what they are paying for when they book a room in Ritz-Carlton. For years itr has been held as the standard for the hospitality services in the industry and it has been doing so on a constant basis. Their main aim is to provide the customer with the best service possible in the world. </a:t>
            </a:r>
            <a:endParaRPr/>
          </a:p>
          <a:p>
            <a:pPr marL="0" lvl="0" indent="0" algn="l" rtl="0">
              <a:spcBef>
                <a:spcPts val="0"/>
              </a:spcBef>
              <a:spcAft>
                <a:spcPts val="0"/>
              </a:spcAft>
              <a:buClr>
                <a:schemeClr val="dk1"/>
              </a:buClr>
              <a:buSzPts val="1100"/>
              <a:buFont typeface="Arial"/>
              <a:buNone/>
            </a:pPr>
            <a:endParaRPr/>
          </a:p>
          <a:p>
            <a:pPr marL="0" lvl="0" indent="0" algn="l" rtl="0">
              <a:spcBef>
                <a:spcPts val="0"/>
              </a:spcBef>
              <a:spcAft>
                <a:spcPts val="0"/>
              </a:spcAft>
              <a:buClr>
                <a:schemeClr val="dk1"/>
              </a:buClr>
              <a:buSzPts val="1100"/>
              <a:buFont typeface="Arial"/>
              <a:buNone/>
            </a:pPr>
            <a:endParaRPr/>
          </a:p>
          <a:p>
            <a:pPr marL="0" lvl="0" indent="0" algn="l" rtl="0">
              <a:spcBef>
                <a:spcPts val="0"/>
              </a:spcBef>
              <a:spcAft>
                <a:spcPts val="0"/>
              </a:spcAft>
              <a:buClr>
                <a:schemeClr val="dk1"/>
              </a:buClr>
              <a:buSzPts val="1100"/>
              <a:buFont typeface="Arial"/>
              <a:buNone/>
            </a:pPr>
            <a:endParaRPr/>
          </a:p>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8"/>
        <p:cNvGrpSpPr/>
        <p:nvPr/>
      </p:nvGrpSpPr>
      <p:grpSpPr>
        <a:xfrm>
          <a:off x="0" y="0"/>
          <a:ext cx="0" cy="0"/>
          <a:chOff x="0" y="0"/>
          <a:chExt cx="0" cy="0"/>
        </a:xfrm>
      </p:grpSpPr>
      <p:sp>
        <p:nvSpPr>
          <p:cNvPr id="109" name="Google Shape;109;g1f8805fcc32_0_41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0" name="Google Shape;110;g1f8805fcc32_0_41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GB"/>
              <a:t>There are several services which are provided by the organisation to their customers and it includes a wide range of services. It has restaurants which provide the customers with the best quality food and it ensures that the customers have some of the most memorable times in their lifetime. Their restaurant Aqua in Germany has Michelin stars which is only provided to the best of the chefs out there in the world (Ficker, 2022). It showcases how much the organisation focuses on the guest service and facilities. The guest services are of the golden standard and it has been so for decades now. The Ritz prides itself on delivering the highest standard for service ensures consistency by charging extra. The customer’s bill would have a 12.5% service charge over all food beverages and 5% on accommodations (The Ritz Hotel, 2023). They have the basic guest services which includes spa, clubs and the list goes on. Their nature of the services is that it has to be the highest quality service and should be luxurious. The main role of the guest services of the Ritz is that it ensures that the customers have the best moments of their lifetime and should remember them for lifetime. </a:t>
            </a:r>
            <a:endParaRPr/>
          </a:p>
          <a:p>
            <a:pPr marL="0" lvl="0" indent="0" algn="l" rtl="0">
              <a:spcBef>
                <a:spcPts val="0"/>
              </a:spcBef>
              <a:spcAft>
                <a:spcPts val="0"/>
              </a:spcAft>
              <a:buClr>
                <a:schemeClr val="dk1"/>
              </a:buClr>
              <a:buSzPts val="1100"/>
              <a:buFont typeface="Arial"/>
              <a:buNone/>
            </a:pPr>
            <a:endParaRPr/>
          </a:p>
          <a:p>
            <a:pPr marL="0" lvl="0" indent="0" algn="l" rtl="0">
              <a:spcBef>
                <a:spcPts val="0"/>
              </a:spcBef>
              <a:spcAft>
                <a:spcPts val="0"/>
              </a:spcAft>
              <a:buClr>
                <a:schemeClr val="dk1"/>
              </a:buClr>
              <a:buSzPts val="1100"/>
              <a:buFont typeface="Arial"/>
              <a:buNone/>
            </a:pPr>
            <a:endParaRPr/>
          </a:p>
          <a:p>
            <a:pPr marL="0" lvl="0" indent="0" algn="l" rtl="0">
              <a:spcBef>
                <a:spcPts val="0"/>
              </a:spcBef>
              <a:spcAft>
                <a:spcPts val="0"/>
              </a:spcAft>
              <a:buClr>
                <a:schemeClr val="dk1"/>
              </a:buClr>
              <a:buSzPts val="1100"/>
              <a:buFont typeface="Arial"/>
              <a:buNone/>
            </a:pPr>
            <a:endParaRPr/>
          </a:p>
          <a:p>
            <a:pPr marL="0" lvl="0" indent="0" algn="l" rtl="0">
              <a:spcBef>
                <a:spcPts val="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5"/>
        <p:cNvGrpSpPr/>
        <p:nvPr/>
      </p:nvGrpSpPr>
      <p:grpSpPr>
        <a:xfrm>
          <a:off x="0" y="0"/>
          <a:ext cx="0" cy="0"/>
          <a:chOff x="0" y="0"/>
          <a:chExt cx="0" cy="0"/>
        </a:xfrm>
      </p:grpSpPr>
      <p:sp>
        <p:nvSpPr>
          <p:cNvPr id="116" name="Google Shape;116;g1f8805fcc32_0_42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7" name="Google Shape;117;g1f8805fcc32_0_42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GB"/>
              <a:t>There are also other customers who want to stay in Courtyard by Marriott and for them the organisation has other higher end services as well as facilities. For instance, the organisation has services such as breakfasts, snacks, dinners, and the list goes. In recent times, the organisation has started to reinvigorate its portfolio starting from North America. It has started to open up The Bistro Bar which is a casual Bar along with a dining destination for the customers. It has a wide range menu which features the classical American menu with its own twists. The recently revamped menu presents the customers with drink options which can range from a different classic beers, premium wine to customise cocktails (Compton, 2021). Throughout the years, it has gone through renovations and has tried to rebrand themselves. The organisation has been providing different services and a wide range of facilities which are not specifically directed towards the businesses or individuals related to business. One of the main reasons behind the repositioning was to enhance their  “home away from home” experience. They wanted to show their target market that even though it is targeting the business related customers, it can provide services and facilities which would make them feel like they are in their home. </a:t>
            </a:r>
            <a:endParaRPr/>
          </a:p>
          <a:p>
            <a:pPr marL="0" lvl="0" indent="0" algn="l" rtl="0">
              <a:spcBef>
                <a:spcPts val="0"/>
              </a:spcBef>
              <a:spcAft>
                <a:spcPts val="0"/>
              </a:spcAft>
              <a:buClr>
                <a:schemeClr val="dk1"/>
              </a:buClr>
              <a:buSzPts val="1100"/>
              <a:buFont typeface="Arial"/>
              <a:buNone/>
            </a:pPr>
            <a:endParaRPr/>
          </a:p>
          <a:p>
            <a:pPr marL="0" lvl="0" indent="0" algn="l" rtl="0">
              <a:spcBef>
                <a:spcPts val="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2"/>
        <p:cNvGrpSpPr/>
        <p:nvPr/>
      </p:nvGrpSpPr>
      <p:grpSpPr>
        <a:xfrm>
          <a:off x="0" y="0"/>
          <a:ext cx="0" cy="0"/>
          <a:chOff x="0" y="0"/>
          <a:chExt cx="0" cy="0"/>
        </a:xfrm>
      </p:grpSpPr>
      <p:sp>
        <p:nvSpPr>
          <p:cNvPr id="123" name="Google Shape;123;g1f8805fcc32_0_43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4" name="Google Shape;124;g1f8805fcc32_0_43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GB"/>
              <a:t>Guest services basically are the amenities, and help which are provided by the organisation to the guests until they stay in their organisation. This might be one of the most essential aspects for the organisation in the hospitality and tourism industry. Quality guest services refers to the best possible service for the guests on a consistent basis which can also exceed the expectations of the customers. When a customer gets the best possible service from the organisation, there is a high chance that the customer would be able to remember them for the rest of life. It helps with customer retention which is extremely crucial for an organisation like Ritz-Carlton and other hotel brands (Park and Lee, 2021). For an organisation to be successful, it is essential that they provide the customers with the best quality service. Customers have an expectation from the hotels regarding the service and to fulfil that they need to provide the best guest service. Furthermore, it allows the organisation to develop a good relation with the customers which can be essential as they would provide the organisation with the best review online. The guest service might be the most essential aspect in retaining customers after the quality of rooms provided to the customers. </a:t>
            </a:r>
            <a:endParaRPr/>
          </a:p>
          <a:p>
            <a:pPr marL="0" lvl="0" indent="0" algn="l" rtl="0">
              <a:spcBef>
                <a:spcPts val="0"/>
              </a:spcBef>
              <a:spcAft>
                <a:spcPts val="0"/>
              </a:spcAft>
              <a:buClr>
                <a:schemeClr val="dk1"/>
              </a:buClr>
              <a:buSzPts val="1100"/>
              <a:buFont typeface="Arial"/>
              <a:buNone/>
            </a:pPr>
            <a:endParaRPr/>
          </a:p>
          <a:p>
            <a:pPr marL="0" lvl="0" indent="0" algn="l" rtl="0">
              <a:spcBef>
                <a:spcPts val="0"/>
              </a:spcBef>
              <a:spcAft>
                <a:spcPts val="0"/>
              </a:spcAft>
              <a:buClr>
                <a:schemeClr val="dk1"/>
              </a:buClr>
              <a:buSzPts val="1100"/>
              <a:buFont typeface="Arial"/>
              <a:buNone/>
            </a:pPr>
            <a:endParaRPr/>
          </a:p>
          <a:p>
            <a:pPr marL="0" lvl="0" indent="0" algn="l" rtl="0">
              <a:spcBef>
                <a:spcPts val="0"/>
              </a:spcBef>
              <a:spcAft>
                <a:spcPts val="0"/>
              </a:spcAft>
              <a:buClr>
                <a:schemeClr val="dk1"/>
              </a:buClr>
              <a:buSzPts val="1100"/>
              <a:buFont typeface="Arial"/>
              <a:buNone/>
            </a:pPr>
            <a:endParaRPr/>
          </a:p>
          <a:p>
            <a:pPr marL="0" lvl="0" indent="0" algn="l" rtl="0">
              <a:spcBef>
                <a:spcPts val="0"/>
              </a:spcBef>
              <a:spcAft>
                <a:spcPts val="0"/>
              </a:spcAft>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9"/>
        <p:cNvGrpSpPr/>
        <p:nvPr/>
      </p:nvGrpSpPr>
      <p:grpSpPr>
        <a:xfrm>
          <a:off x="0" y="0"/>
          <a:ext cx="0" cy="0"/>
          <a:chOff x="0" y="0"/>
          <a:chExt cx="0" cy="0"/>
        </a:xfrm>
      </p:grpSpPr>
      <p:sp>
        <p:nvSpPr>
          <p:cNvPr id="130" name="Google Shape;130;g1f8805fcc32_0_44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1" name="Google Shape;131;g1f8805fcc32_0_44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GB"/>
              <a:t>Hospitality allows an organisation to make the customers their focus. Customers should always be at the focus of organisations in the hospitality and tourism industry. Good hospitality allows the organisation to build up a loyal customer base as customers want  consistent service from the organisation. It is crucial that the organisation meets the expectations of the customer and when a customer pays over thousands of pounds they would obviously expect the best quality of service (Manoharan and Singal, 2019). Organisations use technology and skilled employees to exceed the customers expectations. Technologies in the kitchen or front desk allow the services to be consistent and efficient as well. Furthermore skilled employees allow the organisation to ensure that the customers are getting the highest quality service possible. </a:t>
            </a:r>
            <a:endParaRPr/>
          </a:p>
          <a:p>
            <a:pPr marL="0" lvl="0" indent="0" algn="l" rtl="0">
              <a:spcBef>
                <a:spcPts val="0"/>
              </a:spcBef>
              <a:spcAft>
                <a:spcPts val="0"/>
              </a:spcAft>
              <a:buClr>
                <a:schemeClr val="dk1"/>
              </a:buClr>
              <a:buSzPts val="1100"/>
              <a:buFont typeface="Arial"/>
              <a:buNone/>
            </a:pPr>
            <a:endParaRPr/>
          </a:p>
          <a:p>
            <a:pPr marL="0" lvl="0" indent="0" algn="l" rtl="0">
              <a:spcBef>
                <a:spcPts val="0"/>
              </a:spcBef>
              <a:spcAft>
                <a:spcPts val="0"/>
              </a:spcAft>
              <a:buClr>
                <a:schemeClr val="dk1"/>
              </a:buClr>
              <a:buSzPts val="1100"/>
              <a:buFont typeface="Arial"/>
              <a:buNone/>
            </a:pPr>
            <a:endParaRPr/>
          </a:p>
          <a:p>
            <a:pPr marL="0" lvl="0" indent="0" algn="l" rtl="0">
              <a:spcBef>
                <a:spcPts val="0"/>
              </a:spcBef>
              <a:spcAft>
                <a:spcPts val="0"/>
              </a:spcAft>
              <a:buClr>
                <a:schemeClr val="dk1"/>
              </a:buClr>
              <a:buSzPts val="1100"/>
              <a:buFont typeface="Arial"/>
              <a:buNone/>
            </a:pPr>
            <a:endParaRPr/>
          </a:p>
          <a:p>
            <a:pPr marL="0" lvl="0" indent="0" algn="l" rtl="0">
              <a:spcBef>
                <a:spcPts val="0"/>
              </a:spcBef>
              <a:spcAft>
                <a:spcPts val="0"/>
              </a:spcAft>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6"/>
        <p:cNvGrpSpPr/>
        <p:nvPr/>
      </p:nvGrpSpPr>
      <p:grpSpPr>
        <a:xfrm>
          <a:off x="0" y="0"/>
          <a:ext cx="0" cy="0"/>
          <a:chOff x="0" y="0"/>
          <a:chExt cx="0" cy="0"/>
        </a:xfrm>
      </p:grpSpPr>
      <p:sp>
        <p:nvSpPr>
          <p:cNvPr id="137" name="Google Shape;137;g1f8805fcc32_0_47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8" name="Google Shape;138;g1f8805fcc32_0_47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GB"/>
              <a:t>Courtyard by Marriott is one of the biggest hospitality organisations which has its hotels all over the world. They basically target the individuals who are out on the road for travelling related to business. Guest services and hospitality are extremely crucial for a hotel and it can be considered as the most important features for the organisations. </a:t>
            </a:r>
            <a:endParaRPr/>
          </a:p>
          <a:p>
            <a:pPr marL="0" lvl="0" indent="0" algn="l" rtl="0">
              <a:spcBef>
                <a:spcPts val="0"/>
              </a:spcBef>
              <a:spcAft>
                <a:spcPts val="0"/>
              </a:spcAft>
              <a:buClr>
                <a:schemeClr val="dk1"/>
              </a:buClr>
              <a:buSzPts val="1100"/>
              <a:buFont typeface="Arial"/>
              <a:buNone/>
            </a:pPr>
            <a:endParaRPr/>
          </a:p>
          <a:p>
            <a:pPr marL="0" lvl="0" indent="0" algn="l" rtl="0">
              <a:spcBef>
                <a:spcPts val="0"/>
              </a:spcBef>
              <a:spcAft>
                <a:spcPts val="0"/>
              </a:spcAft>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3"/>
        <p:cNvGrpSpPr/>
        <p:nvPr/>
      </p:nvGrpSpPr>
      <p:grpSpPr>
        <a:xfrm>
          <a:off x="0" y="0"/>
          <a:ext cx="0" cy="0"/>
          <a:chOff x="0" y="0"/>
          <a:chExt cx="0" cy="0"/>
        </a:xfrm>
      </p:grpSpPr>
      <p:sp>
        <p:nvSpPr>
          <p:cNvPr id="144" name="Google Shape;144;g1f8805fcc32_0_48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5" name="Google Shape;145;g1f8805fcc32_0_48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bg>
      <p:bgPr>
        <a:solidFill>
          <a:schemeClr val="dk1"/>
        </a:solidFill>
        <a:effectLst/>
      </p:bgPr>
    </p:bg>
    <p:spTree>
      <p:nvGrpSpPr>
        <p:cNvPr id="1" name="Shape 9"/>
        <p:cNvGrpSpPr/>
        <p:nvPr/>
      </p:nvGrpSpPr>
      <p:grpSpPr>
        <a:xfrm>
          <a:off x="0" y="0"/>
          <a:ext cx="0" cy="0"/>
          <a:chOff x="0" y="0"/>
          <a:chExt cx="0" cy="0"/>
        </a:xfrm>
      </p:grpSpPr>
      <p:grpSp>
        <p:nvGrpSpPr>
          <p:cNvPr id="10" name="Google Shape;10;p2"/>
          <p:cNvGrpSpPr/>
          <p:nvPr/>
        </p:nvGrpSpPr>
        <p:grpSpPr>
          <a:xfrm>
            <a:off x="6098378" y="5"/>
            <a:ext cx="3045625" cy="2030570"/>
            <a:chOff x="6098378" y="5"/>
            <a:chExt cx="3045625" cy="2030570"/>
          </a:xfrm>
        </p:grpSpPr>
        <p:sp>
          <p:nvSpPr>
            <p:cNvPr id="11" name="Google Shape;11;p2"/>
            <p:cNvSpPr/>
            <p:nvPr/>
          </p:nvSpPr>
          <p:spPr>
            <a:xfrm>
              <a:off x="8128803" y="16"/>
              <a:ext cx="1015200" cy="10152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12;p2"/>
            <p:cNvSpPr/>
            <p:nvPr/>
          </p:nvSpPr>
          <p:spPr>
            <a:xfrm flipH="1">
              <a:off x="7113463" y="5"/>
              <a:ext cx="1015200" cy="1015200"/>
            </a:xfrm>
            <a:prstGeom prst="rtTriangle">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3;p2"/>
            <p:cNvSpPr/>
            <p:nvPr/>
          </p:nvSpPr>
          <p:spPr>
            <a:xfrm rot="10800000" flipH="1">
              <a:off x="7113588" y="107"/>
              <a:ext cx="1015200" cy="1015200"/>
            </a:xfrm>
            <a:prstGeom prst="rtTriangle">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14;p2"/>
            <p:cNvSpPr/>
            <p:nvPr/>
          </p:nvSpPr>
          <p:spPr>
            <a:xfrm rot="10800000">
              <a:off x="6098378" y="97"/>
              <a:ext cx="1015200" cy="1015200"/>
            </a:xfrm>
            <a:prstGeom prst="rtTriangl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15;p2"/>
            <p:cNvSpPr/>
            <p:nvPr/>
          </p:nvSpPr>
          <p:spPr>
            <a:xfrm rot="10800000">
              <a:off x="8128789" y="1015375"/>
              <a:ext cx="1015200" cy="1015200"/>
            </a:xfrm>
            <a:prstGeom prst="rtTriangle">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6" name="Google Shape;16;p2"/>
          <p:cNvSpPr txBox="1">
            <a:spLocks noGrp="1"/>
          </p:cNvSpPr>
          <p:nvPr>
            <p:ph type="ctrTitle"/>
          </p:nvPr>
        </p:nvSpPr>
        <p:spPr>
          <a:xfrm>
            <a:off x="598100" y="1775222"/>
            <a:ext cx="8222100" cy="838800"/>
          </a:xfrm>
          <a:prstGeom prst="rect">
            <a:avLst/>
          </a:prstGeom>
        </p:spPr>
        <p:txBody>
          <a:bodyPr spcFirstLastPara="1" wrap="square" lIns="91425" tIns="91425" rIns="91425" bIns="91425" anchor="b" anchorCtr="0">
            <a:normAutofit/>
          </a:bodyPr>
          <a:lstStyle>
            <a:lvl1pPr lvl="0">
              <a:spcBef>
                <a:spcPts val="0"/>
              </a:spcBef>
              <a:spcAft>
                <a:spcPts val="0"/>
              </a:spcAft>
              <a:buClr>
                <a:schemeClr val="lt1"/>
              </a:buClr>
              <a:buSzPts val="4200"/>
              <a:buNone/>
              <a:defRPr sz="4200">
                <a:solidFill>
                  <a:schemeClr val="lt1"/>
                </a:solidFill>
              </a:defRPr>
            </a:lvl1pPr>
            <a:lvl2pPr lvl="1">
              <a:spcBef>
                <a:spcPts val="0"/>
              </a:spcBef>
              <a:spcAft>
                <a:spcPts val="0"/>
              </a:spcAft>
              <a:buClr>
                <a:schemeClr val="lt1"/>
              </a:buClr>
              <a:buSzPts val="4200"/>
              <a:buNone/>
              <a:defRPr sz="4200">
                <a:solidFill>
                  <a:schemeClr val="lt1"/>
                </a:solidFill>
              </a:defRPr>
            </a:lvl2pPr>
            <a:lvl3pPr lvl="2">
              <a:spcBef>
                <a:spcPts val="0"/>
              </a:spcBef>
              <a:spcAft>
                <a:spcPts val="0"/>
              </a:spcAft>
              <a:buClr>
                <a:schemeClr val="lt1"/>
              </a:buClr>
              <a:buSzPts val="4200"/>
              <a:buNone/>
              <a:defRPr sz="4200">
                <a:solidFill>
                  <a:schemeClr val="lt1"/>
                </a:solidFill>
              </a:defRPr>
            </a:lvl3pPr>
            <a:lvl4pPr lvl="3">
              <a:spcBef>
                <a:spcPts val="0"/>
              </a:spcBef>
              <a:spcAft>
                <a:spcPts val="0"/>
              </a:spcAft>
              <a:buClr>
                <a:schemeClr val="lt1"/>
              </a:buClr>
              <a:buSzPts val="4200"/>
              <a:buNone/>
              <a:defRPr sz="4200">
                <a:solidFill>
                  <a:schemeClr val="lt1"/>
                </a:solidFill>
              </a:defRPr>
            </a:lvl4pPr>
            <a:lvl5pPr lvl="4">
              <a:spcBef>
                <a:spcPts val="0"/>
              </a:spcBef>
              <a:spcAft>
                <a:spcPts val="0"/>
              </a:spcAft>
              <a:buClr>
                <a:schemeClr val="lt1"/>
              </a:buClr>
              <a:buSzPts val="4200"/>
              <a:buNone/>
              <a:defRPr sz="4200">
                <a:solidFill>
                  <a:schemeClr val="lt1"/>
                </a:solidFill>
              </a:defRPr>
            </a:lvl5pPr>
            <a:lvl6pPr lvl="5">
              <a:spcBef>
                <a:spcPts val="0"/>
              </a:spcBef>
              <a:spcAft>
                <a:spcPts val="0"/>
              </a:spcAft>
              <a:buClr>
                <a:schemeClr val="lt1"/>
              </a:buClr>
              <a:buSzPts val="4200"/>
              <a:buNone/>
              <a:defRPr sz="4200">
                <a:solidFill>
                  <a:schemeClr val="lt1"/>
                </a:solidFill>
              </a:defRPr>
            </a:lvl6pPr>
            <a:lvl7pPr lvl="6">
              <a:spcBef>
                <a:spcPts val="0"/>
              </a:spcBef>
              <a:spcAft>
                <a:spcPts val="0"/>
              </a:spcAft>
              <a:buClr>
                <a:schemeClr val="lt1"/>
              </a:buClr>
              <a:buSzPts val="4200"/>
              <a:buNone/>
              <a:defRPr sz="4200">
                <a:solidFill>
                  <a:schemeClr val="lt1"/>
                </a:solidFill>
              </a:defRPr>
            </a:lvl7pPr>
            <a:lvl8pPr lvl="7">
              <a:spcBef>
                <a:spcPts val="0"/>
              </a:spcBef>
              <a:spcAft>
                <a:spcPts val="0"/>
              </a:spcAft>
              <a:buClr>
                <a:schemeClr val="lt1"/>
              </a:buClr>
              <a:buSzPts val="4200"/>
              <a:buNone/>
              <a:defRPr sz="4200">
                <a:solidFill>
                  <a:schemeClr val="lt1"/>
                </a:solidFill>
              </a:defRPr>
            </a:lvl8pPr>
            <a:lvl9pPr lvl="8">
              <a:spcBef>
                <a:spcPts val="0"/>
              </a:spcBef>
              <a:spcAft>
                <a:spcPts val="0"/>
              </a:spcAft>
              <a:buClr>
                <a:schemeClr val="lt1"/>
              </a:buClr>
              <a:buSzPts val="4200"/>
              <a:buNone/>
              <a:defRPr sz="4200">
                <a:solidFill>
                  <a:schemeClr val="lt1"/>
                </a:solidFill>
              </a:defRPr>
            </a:lvl9pPr>
          </a:lstStyle>
          <a:p>
            <a:endParaRPr/>
          </a:p>
        </p:txBody>
      </p:sp>
      <p:sp>
        <p:nvSpPr>
          <p:cNvPr id="17" name="Google Shape;17;p2"/>
          <p:cNvSpPr txBox="1">
            <a:spLocks noGrp="1"/>
          </p:cNvSpPr>
          <p:nvPr>
            <p:ph type="subTitle" idx="1"/>
          </p:nvPr>
        </p:nvSpPr>
        <p:spPr>
          <a:xfrm>
            <a:off x="598088" y="2715913"/>
            <a:ext cx="8222100" cy="432900"/>
          </a:xfrm>
          <a:prstGeom prst="rect">
            <a:avLst/>
          </a:prstGeom>
        </p:spPr>
        <p:txBody>
          <a:bodyPr spcFirstLastPara="1" wrap="square" lIns="91425" tIns="91425" rIns="91425" bIns="91425" anchor="t" anchorCtr="0">
            <a:normAutofit/>
          </a:bodyPr>
          <a:lstStyle>
            <a:lvl1pPr lvl="0">
              <a:lnSpc>
                <a:spcPct val="100000"/>
              </a:lnSpc>
              <a:spcBef>
                <a:spcPts val="0"/>
              </a:spcBef>
              <a:spcAft>
                <a:spcPts val="0"/>
              </a:spcAft>
              <a:buClr>
                <a:schemeClr val="lt1"/>
              </a:buClr>
              <a:buSzPts val="2100"/>
              <a:buNone/>
              <a:defRPr sz="2100">
                <a:solidFill>
                  <a:schemeClr val="lt1"/>
                </a:solidFill>
              </a:defRPr>
            </a:lvl1pPr>
            <a:lvl2pPr lvl="1">
              <a:lnSpc>
                <a:spcPct val="100000"/>
              </a:lnSpc>
              <a:spcBef>
                <a:spcPts val="0"/>
              </a:spcBef>
              <a:spcAft>
                <a:spcPts val="0"/>
              </a:spcAft>
              <a:buClr>
                <a:schemeClr val="lt1"/>
              </a:buClr>
              <a:buSzPts val="2100"/>
              <a:buNone/>
              <a:defRPr sz="2100">
                <a:solidFill>
                  <a:schemeClr val="lt1"/>
                </a:solidFill>
              </a:defRPr>
            </a:lvl2pPr>
            <a:lvl3pPr lvl="2">
              <a:lnSpc>
                <a:spcPct val="100000"/>
              </a:lnSpc>
              <a:spcBef>
                <a:spcPts val="0"/>
              </a:spcBef>
              <a:spcAft>
                <a:spcPts val="0"/>
              </a:spcAft>
              <a:buClr>
                <a:schemeClr val="lt1"/>
              </a:buClr>
              <a:buSzPts val="2100"/>
              <a:buNone/>
              <a:defRPr sz="2100">
                <a:solidFill>
                  <a:schemeClr val="lt1"/>
                </a:solidFill>
              </a:defRPr>
            </a:lvl3pPr>
            <a:lvl4pPr lvl="3">
              <a:lnSpc>
                <a:spcPct val="100000"/>
              </a:lnSpc>
              <a:spcBef>
                <a:spcPts val="0"/>
              </a:spcBef>
              <a:spcAft>
                <a:spcPts val="0"/>
              </a:spcAft>
              <a:buClr>
                <a:schemeClr val="lt1"/>
              </a:buClr>
              <a:buSzPts val="2100"/>
              <a:buNone/>
              <a:defRPr sz="2100">
                <a:solidFill>
                  <a:schemeClr val="lt1"/>
                </a:solidFill>
              </a:defRPr>
            </a:lvl4pPr>
            <a:lvl5pPr lvl="4">
              <a:lnSpc>
                <a:spcPct val="100000"/>
              </a:lnSpc>
              <a:spcBef>
                <a:spcPts val="0"/>
              </a:spcBef>
              <a:spcAft>
                <a:spcPts val="0"/>
              </a:spcAft>
              <a:buClr>
                <a:schemeClr val="lt1"/>
              </a:buClr>
              <a:buSzPts val="2100"/>
              <a:buNone/>
              <a:defRPr sz="2100">
                <a:solidFill>
                  <a:schemeClr val="lt1"/>
                </a:solidFill>
              </a:defRPr>
            </a:lvl5pPr>
            <a:lvl6pPr lvl="5">
              <a:lnSpc>
                <a:spcPct val="100000"/>
              </a:lnSpc>
              <a:spcBef>
                <a:spcPts val="0"/>
              </a:spcBef>
              <a:spcAft>
                <a:spcPts val="0"/>
              </a:spcAft>
              <a:buClr>
                <a:schemeClr val="lt1"/>
              </a:buClr>
              <a:buSzPts val="2100"/>
              <a:buNone/>
              <a:defRPr sz="2100">
                <a:solidFill>
                  <a:schemeClr val="lt1"/>
                </a:solidFill>
              </a:defRPr>
            </a:lvl6pPr>
            <a:lvl7pPr lvl="6">
              <a:lnSpc>
                <a:spcPct val="100000"/>
              </a:lnSpc>
              <a:spcBef>
                <a:spcPts val="0"/>
              </a:spcBef>
              <a:spcAft>
                <a:spcPts val="0"/>
              </a:spcAft>
              <a:buClr>
                <a:schemeClr val="lt1"/>
              </a:buClr>
              <a:buSzPts val="2100"/>
              <a:buNone/>
              <a:defRPr sz="2100">
                <a:solidFill>
                  <a:schemeClr val="lt1"/>
                </a:solidFill>
              </a:defRPr>
            </a:lvl7pPr>
            <a:lvl8pPr lvl="7">
              <a:lnSpc>
                <a:spcPct val="100000"/>
              </a:lnSpc>
              <a:spcBef>
                <a:spcPts val="0"/>
              </a:spcBef>
              <a:spcAft>
                <a:spcPts val="0"/>
              </a:spcAft>
              <a:buClr>
                <a:schemeClr val="lt1"/>
              </a:buClr>
              <a:buSzPts val="2100"/>
              <a:buNone/>
              <a:defRPr sz="2100">
                <a:solidFill>
                  <a:schemeClr val="lt1"/>
                </a:solidFill>
              </a:defRPr>
            </a:lvl8pPr>
            <a:lvl9pPr lvl="8">
              <a:lnSpc>
                <a:spcPct val="100000"/>
              </a:lnSpc>
              <a:spcBef>
                <a:spcPts val="0"/>
              </a:spcBef>
              <a:spcAft>
                <a:spcPts val="0"/>
              </a:spcAft>
              <a:buClr>
                <a:schemeClr val="lt1"/>
              </a:buClr>
              <a:buSzPts val="2100"/>
              <a:buNone/>
              <a:defRPr sz="2100">
                <a:solidFill>
                  <a:schemeClr val="lt1"/>
                </a:solidFill>
              </a:defRPr>
            </a:lvl9pPr>
          </a:lstStyle>
          <a:p>
            <a:endParaRPr/>
          </a:p>
        </p:txBody>
      </p:sp>
      <p:sp>
        <p:nvSpPr>
          <p:cNvPr id="18" name="Google Shape;18;p2"/>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bg>
      <p:bgPr>
        <a:solidFill>
          <a:schemeClr val="dk1"/>
        </a:solidFill>
        <a:effectLst/>
      </p:bgPr>
    </p:bg>
    <p:spTree>
      <p:nvGrpSpPr>
        <p:cNvPr id="1" name="Shape 19"/>
        <p:cNvGrpSpPr/>
        <p:nvPr/>
      </p:nvGrpSpPr>
      <p:grpSpPr>
        <a:xfrm>
          <a:off x="0" y="0"/>
          <a:ext cx="0" cy="0"/>
          <a:chOff x="0" y="0"/>
          <a:chExt cx="0" cy="0"/>
        </a:xfrm>
      </p:grpSpPr>
      <p:grpSp>
        <p:nvGrpSpPr>
          <p:cNvPr id="20" name="Google Shape;20;p3"/>
          <p:cNvGrpSpPr/>
          <p:nvPr/>
        </p:nvGrpSpPr>
        <p:grpSpPr>
          <a:xfrm>
            <a:off x="6098378" y="5"/>
            <a:ext cx="3045625" cy="2030570"/>
            <a:chOff x="6098378" y="5"/>
            <a:chExt cx="3045625" cy="2030570"/>
          </a:xfrm>
        </p:grpSpPr>
        <p:sp>
          <p:nvSpPr>
            <p:cNvPr id="21" name="Google Shape;21;p3"/>
            <p:cNvSpPr/>
            <p:nvPr/>
          </p:nvSpPr>
          <p:spPr>
            <a:xfrm>
              <a:off x="8128803" y="16"/>
              <a:ext cx="1015200" cy="10152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22;p3"/>
            <p:cNvSpPr/>
            <p:nvPr/>
          </p:nvSpPr>
          <p:spPr>
            <a:xfrm flipH="1">
              <a:off x="7113463" y="5"/>
              <a:ext cx="1015200" cy="1015200"/>
            </a:xfrm>
            <a:prstGeom prst="rtTriangle">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23;p3"/>
            <p:cNvSpPr/>
            <p:nvPr/>
          </p:nvSpPr>
          <p:spPr>
            <a:xfrm rot="10800000" flipH="1">
              <a:off x="7113588" y="107"/>
              <a:ext cx="1015200" cy="1015200"/>
            </a:xfrm>
            <a:prstGeom prst="rtTriangle">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24;p3"/>
            <p:cNvSpPr/>
            <p:nvPr/>
          </p:nvSpPr>
          <p:spPr>
            <a:xfrm rot="10800000">
              <a:off x="6098378" y="97"/>
              <a:ext cx="1015200" cy="1015200"/>
            </a:xfrm>
            <a:prstGeom prst="rtTriangl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25;p3"/>
            <p:cNvSpPr/>
            <p:nvPr/>
          </p:nvSpPr>
          <p:spPr>
            <a:xfrm rot="10800000">
              <a:off x="8128789" y="1015375"/>
              <a:ext cx="1015200" cy="1015200"/>
            </a:xfrm>
            <a:prstGeom prst="rtTriangle">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6" name="Google Shape;26;p3"/>
          <p:cNvSpPr txBox="1">
            <a:spLocks noGrp="1"/>
          </p:cNvSpPr>
          <p:nvPr>
            <p:ph type="title"/>
          </p:nvPr>
        </p:nvSpPr>
        <p:spPr>
          <a:xfrm>
            <a:off x="598100" y="2152347"/>
            <a:ext cx="8222100" cy="838800"/>
          </a:xfrm>
          <a:prstGeom prst="rect">
            <a:avLst/>
          </a:prstGeom>
        </p:spPr>
        <p:txBody>
          <a:bodyPr spcFirstLastPara="1" wrap="square" lIns="91425" tIns="91425" rIns="91425" bIns="91425" anchor="ctr" anchorCtr="0">
            <a:normAutofit/>
          </a:bodyPr>
          <a:lstStyle>
            <a:lvl1pPr lvl="0">
              <a:spcBef>
                <a:spcPts val="0"/>
              </a:spcBef>
              <a:spcAft>
                <a:spcPts val="0"/>
              </a:spcAft>
              <a:buClr>
                <a:schemeClr val="lt1"/>
              </a:buClr>
              <a:buSzPts val="4200"/>
              <a:buNone/>
              <a:defRPr sz="4200">
                <a:solidFill>
                  <a:schemeClr val="lt1"/>
                </a:solidFill>
              </a:defRPr>
            </a:lvl1pPr>
            <a:lvl2pPr lvl="1">
              <a:spcBef>
                <a:spcPts val="0"/>
              </a:spcBef>
              <a:spcAft>
                <a:spcPts val="0"/>
              </a:spcAft>
              <a:buClr>
                <a:schemeClr val="lt1"/>
              </a:buClr>
              <a:buSzPts val="4200"/>
              <a:buNone/>
              <a:defRPr sz="4200">
                <a:solidFill>
                  <a:schemeClr val="lt1"/>
                </a:solidFill>
              </a:defRPr>
            </a:lvl2pPr>
            <a:lvl3pPr lvl="2">
              <a:spcBef>
                <a:spcPts val="0"/>
              </a:spcBef>
              <a:spcAft>
                <a:spcPts val="0"/>
              </a:spcAft>
              <a:buClr>
                <a:schemeClr val="lt1"/>
              </a:buClr>
              <a:buSzPts val="4200"/>
              <a:buNone/>
              <a:defRPr sz="4200">
                <a:solidFill>
                  <a:schemeClr val="lt1"/>
                </a:solidFill>
              </a:defRPr>
            </a:lvl3pPr>
            <a:lvl4pPr lvl="3">
              <a:spcBef>
                <a:spcPts val="0"/>
              </a:spcBef>
              <a:spcAft>
                <a:spcPts val="0"/>
              </a:spcAft>
              <a:buClr>
                <a:schemeClr val="lt1"/>
              </a:buClr>
              <a:buSzPts val="4200"/>
              <a:buNone/>
              <a:defRPr sz="4200">
                <a:solidFill>
                  <a:schemeClr val="lt1"/>
                </a:solidFill>
              </a:defRPr>
            </a:lvl4pPr>
            <a:lvl5pPr lvl="4">
              <a:spcBef>
                <a:spcPts val="0"/>
              </a:spcBef>
              <a:spcAft>
                <a:spcPts val="0"/>
              </a:spcAft>
              <a:buClr>
                <a:schemeClr val="lt1"/>
              </a:buClr>
              <a:buSzPts val="4200"/>
              <a:buNone/>
              <a:defRPr sz="4200">
                <a:solidFill>
                  <a:schemeClr val="lt1"/>
                </a:solidFill>
              </a:defRPr>
            </a:lvl5pPr>
            <a:lvl6pPr lvl="5">
              <a:spcBef>
                <a:spcPts val="0"/>
              </a:spcBef>
              <a:spcAft>
                <a:spcPts val="0"/>
              </a:spcAft>
              <a:buClr>
                <a:schemeClr val="lt1"/>
              </a:buClr>
              <a:buSzPts val="4200"/>
              <a:buNone/>
              <a:defRPr sz="4200">
                <a:solidFill>
                  <a:schemeClr val="lt1"/>
                </a:solidFill>
              </a:defRPr>
            </a:lvl6pPr>
            <a:lvl7pPr lvl="6">
              <a:spcBef>
                <a:spcPts val="0"/>
              </a:spcBef>
              <a:spcAft>
                <a:spcPts val="0"/>
              </a:spcAft>
              <a:buClr>
                <a:schemeClr val="lt1"/>
              </a:buClr>
              <a:buSzPts val="4200"/>
              <a:buNone/>
              <a:defRPr sz="4200">
                <a:solidFill>
                  <a:schemeClr val="lt1"/>
                </a:solidFill>
              </a:defRPr>
            </a:lvl7pPr>
            <a:lvl8pPr lvl="7">
              <a:spcBef>
                <a:spcPts val="0"/>
              </a:spcBef>
              <a:spcAft>
                <a:spcPts val="0"/>
              </a:spcAft>
              <a:buClr>
                <a:schemeClr val="lt1"/>
              </a:buClr>
              <a:buSzPts val="4200"/>
              <a:buNone/>
              <a:defRPr sz="4200">
                <a:solidFill>
                  <a:schemeClr val="lt1"/>
                </a:solidFill>
              </a:defRPr>
            </a:lvl8pPr>
            <a:lvl9pPr lvl="8">
              <a:spcBef>
                <a:spcPts val="0"/>
              </a:spcBef>
              <a:spcAft>
                <a:spcPts val="0"/>
              </a:spcAft>
              <a:buClr>
                <a:schemeClr val="lt1"/>
              </a:buClr>
              <a:buSzPts val="4200"/>
              <a:buNone/>
              <a:defRPr sz="4200">
                <a:solidFill>
                  <a:schemeClr val="lt1"/>
                </a:solidFill>
              </a:defRPr>
            </a:lvl9pPr>
          </a:lstStyle>
          <a:p>
            <a:endParaRPr/>
          </a:p>
        </p:txBody>
      </p:sp>
      <p:sp>
        <p:nvSpPr>
          <p:cNvPr id="27" name="Google Shape;27;p3"/>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28"/>
        <p:cNvGrpSpPr/>
        <p:nvPr/>
      </p:nvGrpSpPr>
      <p:grpSpPr>
        <a:xfrm>
          <a:off x="0" y="0"/>
          <a:ext cx="0" cy="0"/>
          <a:chOff x="0" y="0"/>
          <a:chExt cx="0" cy="0"/>
        </a:xfrm>
      </p:grpSpPr>
      <p:grpSp>
        <p:nvGrpSpPr>
          <p:cNvPr id="29" name="Google Shape;29;p4"/>
          <p:cNvGrpSpPr/>
          <p:nvPr/>
        </p:nvGrpSpPr>
        <p:grpSpPr>
          <a:xfrm>
            <a:off x="0" y="3903669"/>
            <a:ext cx="9144000" cy="1239925"/>
            <a:chOff x="0" y="3903669"/>
            <a:chExt cx="9144000" cy="1239925"/>
          </a:xfrm>
        </p:grpSpPr>
        <p:sp>
          <p:nvSpPr>
            <p:cNvPr id="30" name="Google Shape;30;p4"/>
            <p:cNvSpPr/>
            <p:nvPr/>
          </p:nvSpPr>
          <p:spPr>
            <a:xfrm>
              <a:off x="8154895" y="3903669"/>
              <a:ext cx="989100" cy="987900"/>
            </a:xfrm>
            <a:prstGeom prst="rtTriangle">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31;p4"/>
            <p:cNvSpPr/>
            <p:nvPr/>
          </p:nvSpPr>
          <p:spPr>
            <a:xfrm flipH="1">
              <a:off x="6181163" y="3903669"/>
              <a:ext cx="989100" cy="987900"/>
            </a:xfrm>
            <a:prstGeom prst="rtTriangle">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 name="Google Shape;32;p4"/>
            <p:cNvSpPr/>
            <p:nvPr/>
          </p:nvSpPr>
          <p:spPr>
            <a:xfrm>
              <a:off x="7170274" y="3903669"/>
              <a:ext cx="989100" cy="987900"/>
            </a:xfrm>
            <a:prstGeom prst="rect">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33;p4"/>
            <p:cNvSpPr/>
            <p:nvPr/>
          </p:nvSpPr>
          <p:spPr>
            <a:xfrm rot="10800000">
              <a:off x="8154757" y="3903682"/>
              <a:ext cx="989100" cy="987900"/>
            </a:xfrm>
            <a:prstGeom prst="rtTriangl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34;p4"/>
            <p:cNvSpPr/>
            <p:nvPr/>
          </p:nvSpPr>
          <p:spPr>
            <a:xfrm>
              <a:off x="0" y="4891594"/>
              <a:ext cx="9144000" cy="2520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5" name="Google Shape;35;p4"/>
          <p:cNvSpPr txBox="1">
            <a:spLocks noGrp="1"/>
          </p:cNvSpPr>
          <p:nvPr>
            <p:ph type="title"/>
          </p:nvPr>
        </p:nvSpPr>
        <p:spPr>
          <a:xfrm>
            <a:off x="311700" y="410000"/>
            <a:ext cx="8520600" cy="6078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36" name="Google Shape;36;p4"/>
          <p:cNvSpPr txBox="1">
            <a:spLocks noGrp="1"/>
          </p:cNvSpPr>
          <p:nvPr>
            <p:ph type="body" idx="1"/>
          </p:nvPr>
        </p:nvSpPr>
        <p:spPr>
          <a:xfrm>
            <a:off x="311700" y="1229875"/>
            <a:ext cx="8520600" cy="3339000"/>
          </a:xfrm>
          <a:prstGeom prst="rect">
            <a:avLst/>
          </a:prstGeom>
        </p:spPr>
        <p:txBody>
          <a:bodyPr spcFirstLastPara="1" wrap="square" lIns="91425" tIns="91425" rIns="91425" bIns="91425" anchor="t"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37" name="Google Shape;37;p4"/>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38"/>
        <p:cNvGrpSpPr/>
        <p:nvPr/>
      </p:nvGrpSpPr>
      <p:grpSpPr>
        <a:xfrm>
          <a:off x="0" y="0"/>
          <a:ext cx="0" cy="0"/>
          <a:chOff x="0" y="0"/>
          <a:chExt cx="0" cy="0"/>
        </a:xfrm>
      </p:grpSpPr>
      <p:sp>
        <p:nvSpPr>
          <p:cNvPr id="39" name="Google Shape;39;p5"/>
          <p:cNvSpPr txBox="1">
            <a:spLocks noGrp="1"/>
          </p:cNvSpPr>
          <p:nvPr>
            <p:ph type="title"/>
          </p:nvPr>
        </p:nvSpPr>
        <p:spPr>
          <a:xfrm>
            <a:off x="311700" y="410000"/>
            <a:ext cx="8520600" cy="6078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40" name="Google Shape;40;p5"/>
          <p:cNvSpPr txBox="1">
            <a:spLocks noGrp="1"/>
          </p:cNvSpPr>
          <p:nvPr>
            <p:ph type="body" idx="1"/>
          </p:nvPr>
        </p:nvSpPr>
        <p:spPr>
          <a:xfrm>
            <a:off x="311700" y="1229975"/>
            <a:ext cx="3999900" cy="33390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41" name="Google Shape;41;p5"/>
          <p:cNvSpPr txBox="1">
            <a:spLocks noGrp="1"/>
          </p:cNvSpPr>
          <p:nvPr>
            <p:ph type="body" idx="2"/>
          </p:nvPr>
        </p:nvSpPr>
        <p:spPr>
          <a:xfrm>
            <a:off x="4832400" y="1229975"/>
            <a:ext cx="3999900" cy="33390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42" name="Google Shape;42;p5"/>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rmAutofit/>
          </a:bodyPr>
          <a:lstStyle>
            <a:lvl1pPr lvl="0">
              <a:buNone/>
              <a:defRPr>
                <a:solidFill>
                  <a:schemeClr val="dk2"/>
                </a:solidFill>
              </a:defRPr>
            </a:lvl1pPr>
            <a:lvl2pPr lvl="1">
              <a:buNone/>
              <a:defRPr>
                <a:solidFill>
                  <a:schemeClr val="dk2"/>
                </a:solidFill>
              </a:defRPr>
            </a:lvl2pPr>
            <a:lvl3pPr lvl="2">
              <a:buNone/>
              <a:defRPr>
                <a:solidFill>
                  <a:schemeClr val="dk2"/>
                </a:solidFill>
              </a:defRPr>
            </a:lvl3pPr>
            <a:lvl4pPr lvl="3">
              <a:buNone/>
              <a:defRPr>
                <a:solidFill>
                  <a:schemeClr val="dk2"/>
                </a:solidFill>
              </a:defRPr>
            </a:lvl4pPr>
            <a:lvl5pPr lvl="4">
              <a:buNone/>
              <a:defRPr>
                <a:solidFill>
                  <a:schemeClr val="dk2"/>
                </a:solidFill>
              </a:defRPr>
            </a:lvl5pPr>
            <a:lvl6pPr lvl="5">
              <a:buNone/>
              <a:defRPr>
                <a:solidFill>
                  <a:schemeClr val="dk2"/>
                </a:solidFill>
              </a:defRPr>
            </a:lvl6pPr>
            <a:lvl7pPr lvl="6">
              <a:buNone/>
              <a:defRPr>
                <a:solidFill>
                  <a:schemeClr val="dk2"/>
                </a:solidFill>
              </a:defRPr>
            </a:lvl7pPr>
            <a:lvl8pPr lvl="7">
              <a:buNone/>
              <a:defRPr>
                <a:solidFill>
                  <a:schemeClr val="dk2"/>
                </a:solidFill>
              </a:defRPr>
            </a:lvl8pPr>
            <a:lvl9pPr lvl="8">
              <a:buNone/>
              <a:defRPr>
                <a:solidFill>
                  <a:schemeClr val="dk2"/>
                </a:solidFil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43"/>
        <p:cNvGrpSpPr/>
        <p:nvPr/>
      </p:nvGrpSpPr>
      <p:grpSpPr>
        <a:xfrm>
          <a:off x="0" y="0"/>
          <a:ext cx="0" cy="0"/>
          <a:chOff x="0" y="0"/>
          <a:chExt cx="0" cy="0"/>
        </a:xfrm>
      </p:grpSpPr>
      <p:sp>
        <p:nvSpPr>
          <p:cNvPr id="44" name="Google Shape;44;p6"/>
          <p:cNvSpPr txBox="1">
            <a:spLocks noGrp="1"/>
          </p:cNvSpPr>
          <p:nvPr>
            <p:ph type="title"/>
          </p:nvPr>
        </p:nvSpPr>
        <p:spPr>
          <a:xfrm>
            <a:off x="311700" y="410000"/>
            <a:ext cx="8520600" cy="6078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45" name="Google Shape;45;p6"/>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rmAutofit/>
          </a:bodyPr>
          <a:lstStyle>
            <a:lvl1pPr lvl="0">
              <a:buNone/>
              <a:defRPr>
                <a:solidFill>
                  <a:schemeClr val="dk2"/>
                </a:solidFill>
              </a:defRPr>
            </a:lvl1pPr>
            <a:lvl2pPr lvl="1">
              <a:buNone/>
              <a:defRPr>
                <a:solidFill>
                  <a:schemeClr val="dk2"/>
                </a:solidFill>
              </a:defRPr>
            </a:lvl2pPr>
            <a:lvl3pPr lvl="2">
              <a:buNone/>
              <a:defRPr>
                <a:solidFill>
                  <a:schemeClr val="dk2"/>
                </a:solidFill>
              </a:defRPr>
            </a:lvl3pPr>
            <a:lvl4pPr lvl="3">
              <a:buNone/>
              <a:defRPr>
                <a:solidFill>
                  <a:schemeClr val="dk2"/>
                </a:solidFill>
              </a:defRPr>
            </a:lvl4pPr>
            <a:lvl5pPr lvl="4">
              <a:buNone/>
              <a:defRPr>
                <a:solidFill>
                  <a:schemeClr val="dk2"/>
                </a:solidFill>
              </a:defRPr>
            </a:lvl5pPr>
            <a:lvl6pPr lvl="5">
              <a:buNone/>
              <a:defRPr>
                <a:solidFill>
                  <a:schemeClr val="dk2"/>
                </a:solidFill>
              </a:defRPr>
            </a:lvl6pPr>
            <a:lvl7pPr lvl="6">
              <a:buNone/>
              <a:defRPr>
                <a:solidFill>
                  <a:schemeClr val="dk2"/>
                </a:solidFill>
              </a:defRPr>
            </a:lvl7pPr>
            <a:lvl8pPr lvl="7">
              <a:buNone/>
              <a:defRPr>
                <a:solidFill>
                  <a:schemeClr val="dk2"/>
                </a:solidFill>
              </a:defRPr>
            </a:lvl8pPr>
            <a:lvl9pPr lvl="8">
              <a:buNone/>
              <a:defRPr>
                <a:solidFill>
                  <a:schemeClr val="dk2"/>
                </a:solidFil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46"/>
        <p:cNvGrpSpPr/>
        <p:nvPr/>
      </p:nvGrpSpPr>
      <p:grpSpPr>
        <a:xfrm>
          <a:off x="0" y="0"/>
          <a:ext cx="0" cy="0"/>
          <a:chOff x="0" y="0"/>
          <a:chExt cx="0" cy="0"/>
        </a:xfrm>
      </p:grpSpPr>
      <p:sp>
        <p:nvSpPr>
          <p:cNvPr id="47" name="Google Shape;47;p7"/>
          <p:cNvSpPr txBox="1">
            <a:spLocks noGrp="1"/>
          </p:cNvSpPr>
          <p:nvPr>
            <p:ph type="title"/>
          </p:nvPr>
        </p:nvSpPr>
        <p:spPr>
          <a:xfrm>
            <a:off x="311700" y="555600"/>
            <a:ext cx="2808000" cy="755700"/>
          </a:xfrm>
          <a:prstGeom prst="rect">
            <a:avLst/>
          </a:prstGeom>
        </p:spPr>
        <p:txBody>
          <a:bodyPr spcFirstLastPara="1" wrap="square" lIns="91425" tIns="91425" rIns="91425" bIns="91425" anchor="b"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48" name="Google Shape;48;p7"/>
          <p:cNvSpPr txBox="1">
            <a:spLocks noGrp="1"/>
          </p:cNvSpPr>
          <p:nvPr>
            <p:ph type="body" idx="1"/>
          </p:nvPr>
        </p:nvSpPr>
        <p:spPr>
          <a:xfrm>
            <a:off x="311700" y="1465804"/>
            <a:ext cx="2808000" cy="3103200"/>
          </a:xfrm>
          <a:prstGeom prst="rect">
            <a:avLst/>
          </a:prstGeom>
        </p:spPr>
        <p:txBody>
          <a:bodyPr spcFirstLastPara="1" wrap="square" lIns="91425" tIns="91425" rIns="91425" bIns="91425" anchor="t" anchorCtr="0">
            <a:normAutofit/>
          </a:bodyPr>
          <a:lstStyle>
            <a:lvl1pPr marL="457200" lvl="0" indent="-304800">
              <a:spcBef>
                <a:spcPts val="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49" name="Google Shape;49;p7"/>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rmAutofit/>
          </a:bodyPr>
          <a:lstStyle>
            <a:lvl1pPr lvl="0">
              <a:buNone/>
              <a:defRPr>
                <a:solidFill>
                  <a:schemeClr val="dk2"/>
                </a:solidFill>
              </a:defRPr>
            </a:lvl1pPr>
            <a:lvl2pPr lvl="1">
              <a:buNone/>
              <a:defRPr>
                <a:solidFill>
                  <a:schemeClr val="dk2"/>
                </a:solidFill>
              </a:defRPr>
            </a:lvl2pPr>
            <a:lvl3pPr lvl="2">
              <a:buNone/>
              <a:defRPr>
                <a:solidFill>
                  <a:schemeClr val="dk2"/>
                </a:solidFill>
              </a:defRPr>
            </a:lvl3pPr>
            <a:lvl4pPr lvl="3">
              <a:buNone/>
              <a:defRPr>
                <a:solidFill>
                  <a:schemeClr val="dk2"/>
                </a:solidFill>
              </a:defRPr>
            </a:lvl4pPr>
            <a:lvl5pPr lvl="4">
              <a:buNone/>
              <a:defRPr>
                <a:solidFill>
                  <a:schemeClr val="dk2"/>
                </a:solidFill>
              </a:defRPr>
            </a:lvl5pPr>
            <a:lvl6pPr lvl="5">
              <a:buNone/>
              <a:defRPr>
                <a:solidFill>
                  <a:schemeClr val="dk2"/>
                </a:solidFill>
              </a:defRPr>
            </a:lvl6pPr>
            <a:lvl7pPr lvl="6">
              <a:buNone/>
              <a:defRPr>
                <a:solidFill>
                  <a:schemeClr val="dk2"/>
                </a:solidFill>
              </a:defRPr>
            </a:lvl7pPr>
            <a:lvl8pPr lvl="7">
              <a:buNone/>
              <a:defRPr>
                <a:solidFill>
                  <a:schemeClr val="dk2"/>
                </a:solidFill>
              </a:defRPr>
            </a:lvl8pPr>
            <a:lvl9pPr lvl="8">
              <a:buNone/>
              <a:defRPr>
                <a:solidFill>
                  <a:schemeClr val="dk2"/>
                </a:solidFil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bg>
      <p:bgPr>
        <a:solidFill>
          <a:schemeClr val="accent4"/>
        </a:solidFill>
        <a:effectLst/>
      </p:bgPr>
    </p:bg>
    <p:spTree>
      <p:nvGrpSpPr>
        <p:cNvPr id="1" name="Shape 50"/>
        <p:cNvGrpSpPr/>
        <p:nvPr/>
      </p:nvGrpSpPr>
      <p:grpSpPr>
        <a:xfrm>
          <a:off x="0" y="0"/>
          <a:ext cx="0" cy="0"/>
          <a:chOff x="0" y="0"/>
          <a:chExt cx="0" cy="0"/>
        </a:xfrm>
      </p:grpSpPr>
      <p:grpSp>
        <p:nvGrpSpPr>
          <p:cNvPr id="51" name="Google Shape;51;p8"/>
          <p:cNvGrpSpPr/>
          <p:nvPr/>
        </p:nvGrpSpPr>
        <p:grpSpPr>
          <a:xfrm>
            <a:off x="6098378" y="5"/>
            <a:ext cx="3045625" cy="2030570"/>
            <a:chOff x="6098378" y="5"/>
            <a:chExt cx="3045625" cy="2030570"/>
          </a:xfrm>
        </p:grpSpPr>
        <p:sp>
          <p:nvSpPr>
            <p:cNvPr id="52" name="Google Shape;52;p8"/>
            <p:cNvSpPr/>
            <p:nvPr/>
          </p:nvSpPr>
          <p:spPr>
            <a:xfrm>
              <a:off x="8128803" y="16"/>
              <a:ext cx="1015200" cy="10152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 name="Google Shape;53;p8"/>
            <p:cNvSpPr/>
            <p:nvPr/>
          </p:nvSpPr>
          <p:spPr>
            <a:xfrm flipH="1">
              <a:off x="7113463" y="5"/>
              <a:ext cx="1015200" cy="1015200"/>
            </a:xfrm>
            <a:prstGeom prst="rtTriangle">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 name="Google Shape;54;p8"/>
            <p:cNvSpPr/>
            <p:nvPr/>
          </p:nvSpPr>
          <p:spPr>
            <a:xfrm rot="10800000" flipH="1">
              <a:off x="7113588" y="107"/>
              <a:ext cx="1015200" cy="1015200"/>
            </a:xfrm>
            <a:prstGeom prst="rtTriangl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 name="Google Shape;55;p8"/>
            <p:cNvSpPr/>
            <p:nvPr/>
          </p:nvSpPr>
          <p:spPr>
            <a:xfrm rot="10800000">
              <a:off x="6098378" y="97"/>
              <a:ext cx="1015200" cy="1015200"/>
            </a:xfrm>
            <a:prstGeom prst="rtTriangle">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 name="Google Shape;56;p8"/>
            <p:cNvSpPr/>
            <p:nvPr/>
          </p:nvSpPr>
          <p:spPr>
            <a:xfrm rot="10800000">
              <a:off x="8128789" y="1015375"/>
              <a:ext cx="1015200" cy="1015200"/>
            </a:xfrm>
            <a:prstGeom prst="rtTriangle">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7" name="Google Shape;57;p8"/>
          <p:cNvSpPr txBox="1">
            <a:spLocks noGrp="1"/>
          </p:cNvSpPr>
          <p:nvPr>
            <p:ph type="title"/>
          </p:nvPr>
        </p:nvSpPr>
        <p:spPr>
          <a:xfrm>
            <a:off x="490250" y="526350"/>
            <a:ext cx="5618700" cy="4090800"/>
          </a:xfrm>
          <a:prstGeom prst="rect">
            <a:avLst/>
          </a:prstGeom>
        </p:spPr>
        <p:txBody>
          <a:bodyPr spcFirstLastPara="1" wrap="square" lIns="91425" tIns="91425" rIns="91425" bIns="91425" anchor="ctr" anchorCtr="0">
            <a:normAutofit/>
          </a:bodyPr>
          <a:lstStyle>
            <a:lvl1pPr lvl="0">
              <a:spcBef>
                <a:spcPts val="0"/>
              </a:spcBef>
              <a:spcAft>
                <a:spcPts val="0"/>
              </a:spcAft>
              <a:buClr>
                <a:schemeClr val="lt1"/>
              </a:buClr>
              <a:buSzPts val="4800"/>
              <a:buNone/>
              <a:defRPr sz="4800">
                <a:solidFill>
                  <a:schemeClr val="lt1"/>
                </a:solidFill>
              </a:defRPr>
            </a:lvl1pPr>
            <a:lvl2pPr lvl="1">
              <a:spcBef>
                <a:spcPts val="0"/>
              </a:spcBef>
              <a:spcAft>
                <a:spcPts val="0"/>
              </a:spcAft>
              <a:buClr>
                <a:schemeClr val="lt1"/>
              </a:buClr>
              <a:buSzPts val="4800"/>
              <a:buNone/>
              <a:defRPr sz="4800">
                <a:solidFill>
                  <a:schemeClr val="lt1"/>
                </a:solidFill>
              </a:defRPr>
            </a:lvl2pPr>
            <a:lvl3pPr lvl="2">
              <a:spcBef>
                <a:spcPts val="0"/>
              </a:spcBef>
              <a:spcAft>
                <a:spcPts val="0"/>
              </a:spcAft>
              <a:buClr>
                <a:schemeClr val="lt1"/>
              </a:buClr>
              <a:buSzPts val="4800"/>
              <a:buNone/>
              <a:defRPr sz="4800">
                <a:solidFill>
                  <a:schemeClr val="lt1"/>
                </a:solidFill>
              </a:defRPr>
            </a:lvl3pPr>
            <a:lvl4pPr lvl="3">
              <a:spcBef>
                <a:spcPts val="0"/>
              </a:spcBef>
              <a:spcAft>
                <a:spcPts val="0"/>
              </a:spcAft>
              <a:buClr>
                <a:schemeClr val="lt1"/>
              </a:buClr>
              <a:buSzPts val="4800"/>
              <a:buNone/>
              <a:defRPr sz="4800">
                <a:solidFill>
                  <a:schemeClr val="lt1"/>
                </a:solidFill>
              </a:defRPr>
            </a:lvl4pPr>
            <a:lvl5pPr lvl="4">
              <a:spcBef>
                <a:spcPts val="0"/>
              </a:spcBef>
              <a:spcAft>
                <a:spcPts val="0"/>
              </a:spcAft>
              <a:buClr>
                <a:schemeClr val="lt1"/>
              </a:buClr>
              <a:buSzPts val="4800"/>
              <a:buNone/>
              <a:defRPr sz="4800">
                <a:solidFill>
                  <a:schemeClr val="lt1"/>
                </a:solidFill>
              </a:defRPr>
            </a:lvl5pPr>
            <a:lvl6pPr lvl="5">
              <a:spcBef>
                <a:spcPts val="0"/>
              </a:spcBef>
              <a:spcAft>
                <a:spcPts val="0"/>
              </a:spcAft>
              <a:buClr>
                <a:schemeClr val="lt1"/>
              </a:buClr>
              <a:buSzPts val="4800"/>
              <a:buNone/>
              <a:defRPr sz="4800">
                <a:solidFill>
                  <a:schemeClr val="lt1"/>
                </a:solidFill>
              </a:defRPr>
            </a:lvl6pPr>
            <a:lvl7pPr lvl="6">
              <a:spcBef>
                <a:spcPts val="0"/>
              </a:spcBef>
              <a:spcAft>
                <a:spcPts val="0"/>
              </a:spcAft>
              <a:buClr>
                <a:schemeClr val="lt1"/>
              </a:buClr>
              <a:buSzPts val="4800"/>
              <a:buNone/>
              <a:defRPr sz="4800">
                <a:solidFill>
                  <a:schemeClr val="lt1"/>
                </a:solidFill>
              </a:defRPr>
            </a:lvl7pPr>
            <a:lvl8pPr lvl="7">
              <a:spcBef>
                <a:spcPts val="0"/>
              </a:spcBef>
              <a:spcAft>
                <a:spcPts val="0"/>
              </a:spcAft>
              <a:buClr>
                <a:schemeClr val="lt1"/>
              </a:buClr>
              <a:buSzPts val="4800"/>
              <a:buNone/>
              <a:defRPr sz="4800">
                <a:solidFill>
                  <a:schemeClr val="lt1"/>
                </a:solidFill>
              </a:defRPr>
            </a:lvl8pPr>
            <a:lvl9pPr lvl="8">
              <a:spcBef>
                <a:spcPts val="0"/>
              </a:spcBef>
              <a:spcAft>
                <a:spcPts val="0"/>
              </a:spcAft>
              <a:buClr>
                <a:schemeClr val="lt1"/>
              </a:buClr>
              <a:buSzPts val="4800"/>
              <a:buNone/>
              <a:defRPr sz="4800">
                <a:solidFill>
                  <a:schemeClr val="lt1"/>
                </a:solidFill>
              </a:defRPr>
            </a:lvl9pPr>
          </a:lstStyle>
          <a:p>
            <a:endParaRPr/>
          </a:p>
        </p:txBody>
      </p:sp>
      <p:sp>
        <p:nvSpPr>
          <p:cNvPr id="58" name="Google Shape;58;p8"/>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59"/>
        <p:cNvGrpSpPr/>
        <p:nvPr/>
      </p:nvGrpSpPr>
      <p:grpSpPr>
        <a:xfrm>
          <a:off x="0" y="0"/>
          <a:ext cx="0" cy="0"/>
          <a:chOff x="0" y="0"/>
          <a:chExt cx="0" cy="0"/>
        </a:xfrm>
      </p:grpSpPr>
      <p:sp>
        <p:nvSpPr>
          <p:cNvPr id="60" name="Google Shape;60;p9"/>
          <p:cNvSpPr/>
          <p:nvPr/>
        </p:nvSpPr>
        <p:spPr>
          <a:xfrm>
            <a:off x="4572000" y="-175"/>
            <a:ext cx="4572000" cy="51435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61" name="Google Shape;61;p9"/>
          <p:cNvCxnSpPr/>
          <p:nvPr/>
        </p:nvCxnSpPr>
        <p:spPr>
          <a:xfrm>
            <a:off x="5029675" y="4495500"/>
            <a:ext cx="468300" cy="0"/>
          </a:xfrm>
          <a:prstGeom prst="straightConnector1">
            <a:avLst/>
          </a:prstGeom>
          <a:noFill/>
          <a:ln w="19050" cap="flat" cmpd="sng">
            <a:solidFill>
              <a:schemeClr val="lt1"/>
            </a:solidFill>
            <a:prstDash val="solid"/>
            <a:round/>
            <a:headEnd type="none" w="sm" len="sm"/>
            <a:tailEnd type="none" w="sm" len="sm"/>
          </a:ln>
        </p:spPr>
      </p:cxnSp>
      <p:sp>
        <p:nvSpPr>
          <p:cNvPr id="62" name="Google Shape;62;p9"/>
          <p:cNvSpPr txBox="1">
            <a:spLocks noGrp="1"/>
          </p:cNvSpPr>
          <p:nvPr>
            <p:ph type="title"/>
          </p:nvPr>
        </p:nvSpPr>
        <p:spPr>
          <a:xfrm>
            <a:off x="265500" y="1151100"/>
            <a:ext cx="4045200" cy="1564500"/>
          </a:xfrm>
          <a:prstGeom prst="rect">
            <a:avLst/>
          </a:prstGeom>
        </p:spPr>
        <p:txBody>
          <a:bodyPr spcFirstLastPara="1" wrap="square" lIns="91425" tIns="91425" rIns="91425" bIns="91425" anchor="b" anchorCtr="0">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a:endParaRPr/>
          </a:p>
        </p:txBody>
      </p:sp>
      <p:sp>
        <p:nvSpPr>
          <p:cNvPr id="63" name="Google Shape;63;p9"/>
          <p:cNvSpPr txBox="1">
            <a:spLocks noGrp="1"/>
          </p:cNvSpPr>
          <p:nvPr>
            <p:ph type="subTitle" idx="1"/>
          </p:nvPr>
        </p:nvSpPr>
        <p:spPr>
          <a:xfrm>
            <a:off x="265500" y="2769001"/>
            <a:ext cx="4045200" cy="12693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64" name="Google Shape;64;p9"/>
          <p:cNvSpPr txBox="1">
            <a:spLocks noGrp="1"/>
          </p:cNvSpPr>
          <p:nvPr>
            <p:ph type="body" idx="2"/>
          </p:nvPr>
        </p:nvSpPr>
        <p:spPr>
          <a:xfrm>
            <a:off x="4939500" y="724200"/>
            <a:ext cx="3837000" cy="3695100"/>
          </a:xfrm>
          <a:prstGeom prst="rect">
            <a:avLst/>
          </a:prstGeom>
        </p:spPr>
        <p:txBody>
          <a:bodyPr spcFirstLastPara="1" wrap="square" lIns="91425" tIns="91425" rIns="91425" bIns="91425" anchor="ctr" anchorCtr="0">
            <a:normAutofit/>
          </a:bodyPr>
          <a:lstStyle>
            <a:lvl1pPr marL="457200" lvl="0" indent="-342900">
              <a:spcBef>
                <a:spcPts val="0"/>
              </a:spcBef>
              <a:spcAft>
                <a:spcPts val="0"/>
              </a:spcAft>
              <a:buClr>
                <a:schemeClr val="lt1"/>
              </a:buClr>
              <a:buSzPts val="1800"/>
              <a:buChar char="●"/>
              <a:defRPr>
                <a:solidFill>
                  <a:schemeClr val="lt1"/>
                </a:solidFill>
              </a:defRPr>
            </a:lvl1pPr>
            <a:lvl2pPr marL="914400" lvl="1" indent="-317500">
              <a:spcBef>
                <a:spcPts val="0"/>
              </a:spcBef>
              <a:spcAft>
                <a:spcPts val="0"/>
              </a:spcAft>
              <a:buClr>
                <a:schemeClr val="lt1"/>
              </a:buClr>
              <a:buSzPts val="1400"/>
              <a:buChar char="○"/>
              <a:defRPr>
                <a:solidFill>
                  <a:schemeClr val="lt1"/>
                </a:solidFill>
              </a:defRPr>
            </a:lvl2pPr>
            <a:lvl3pPr marL="1371600" lvl="2" indent="-317500">
              <a:spcBef>
                <a:spcPts val="0"/>
              </a:spcBef>
              <a:spcAft>
                <a:spcPts val="0"/>
              </a:spcAft>
              <a:buClr>
                <a:schemeClr val="lt1"/>
              </a:buClr>
              <a:buSzPts val="1400"/>
              <a:buChar char="■"/>
              <a:defRPr>
                <a:solidFill>
                  <a:schemeClr val="lt1"/>
                </a:solidFill>
              </a:defRPr>
            </a:lvl3pPr>
            <a:lvl4pPr marL="1828800" lvl="3" indent="-317500">
              <a:spcBef>
                <a:spcPts val="0"/>
              </a:spcBef>
              <a:spcAft>
                <a:spcPts val="0"/>
              </a:spcAft>
              <a:buClr>
                <a:schemeClr val="lt1"/>
              </a:buClr>
              <a:buSzPts val="1400"/>
              <a:buChar char="●"/>
              <a:defRPr>
                <a:solidFill>
                  <a:schemeClr val="lt1"/>
                </a:solidFill>
              </a:defRPr>
            </a:lvl4pPr>
            <a:lvl5pPr marL="2286000" lvl="4" indent="-317500">
              <a:spcBef>
                <a:spcPts val="0"/>
              </a:spcBef>
              <a:spcAft>
                <a:spcPts val="0"/>
              </a:spcAft>
              <a:buClr>
                <a:schemeClr val="lt1"/>
              </a:buClr>
              <a:buSzPts val="1400"/>
              <a:buChar char="○"/>
              <a:defRPr>
                <a:solidFill>
                  <a:schemeClr val="lt1"/>
                </a:solidFill>
              </a:defRPr>
            </a:lvl5pPr>
            <a:lvl6pPr marL="2743200" lvl="5" indent="-317500">
              <a:spcBef>
                <a:spcPts val="0"/>
              </a:spcBef>
              <a:spcAft>
                <a:spcPts val="0"/>
              </a:spcAft>
              <a:buClr>
                <a:schemeClr val="lt1"/>
              </a:buClr>
              <a:buSzPts val="1400"/>
              <a:buChar char="■"/>
              <a:defRPr>
                <a:solidFill>
                  <a:schemeClr val="lt1"/>
                </a:solidFill>
              </a:defRPr>
            </a:lvl6pPr>
            <a:lvl7pPr marL="3200400" lvl="6" indent="-317500">
              <a:spcBef>
                <a:spcPts val="0"/>
              </a:spcBef>
              <a:spcAft>
                <a:spcPts val="0"/>
              </a:spcAft>
              <a:buClr>
                <a:schemeClr val="lt1"/>
              </a:buClr>
              <a:buSzPts val="1400"/>
              <a:buChar char="●"/>
              <a:defRPr>
                <a:solidFill>
                  <a:schemeClr val="lt1"/>
                </a:solidFill>
              </a:defRPr>
            </a:lvl7pPr>
            <a:lvl8pPr marL="3657600" lvl="7" indent="-317500">
              <a:spcBef>
                <a:spcPts val="0"/>
              </a:spcBef>
              <a:spcAft>
                <a:spcPts val="0"/>
              </a:spcAft>
              <a:buClr>
                <a:schemeClr val="lt1"/>
              </a:buClr>
              <a:buSzPts val="1400"/>
              <a:buChar char="○"/>
              <a:defRPr>
                <a:solidFill>
                  <a:schemeClr val="lt1"/>
                </a:solidFill>
              </a:defRPr>
            </a:lvl8pPr>
            <a:lvl9pPr marL="4114800" lvl="8" indent="-317500">
              <a:spcBef>
                <a:spcPts val="0"/>
              </a:spcBef>
              <a:spcAft>
                <a:spcPts val="0"/>
              </a:spcAft>
              <a:buClr>
                <a:schemeClr val="lt1"/>
              </a:buClr>
              <a:buSzPts val="1400"/>
              <a:buChar char="■"/>
              <a:defRPr>
                <a:solidFill>
                  <a:schemeClr val="lt1"/>
                </a:solidFill>
              </a:defRPr>
            </a:lvl9pPr>
          </a:lstStyle>
          <a:p>
            <a:endParaRPr/>
          </a:p>
        </p:txBody>
      </p:sp>
      <p:sp>
        <p:nvSpPr>
          <p:cNvPr id="65" name="Google Shape;65;p9"/>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66"/>
        <p:cNvGrpSpPr/>
        <p:nvPr/>
      </p:nvGrpSpPr>
      <p:grpSpPr>
        <a:xfrm>
          <a:off x="0" y="0"/>
          <a:ext cx="0" cy="0"/>
          <a:chOff x="0" y="0"/>
          <a:chExt cx="0" cy="0"/>
        </a:xfrm>
      </p:grpSpPr>
      <p:sp>
        <p:nvSpPr>
          <p:cNvPr id="67" name="Google Shape;67;p10"/>
          <p:cNvSpPr txBox="1">
            <a:spLocks noGrp="1"/>
          </p:cNvSpPr>
          <p:nvPr>
            <p:ph type="body" idx="1"/>
          </p:nvPr>
        </p:nvSpPr>
        <p:spPr>
          <a:xfrm>
            <a:off x="319500" y="4230575"/>
            <a:ext cx="5998800" cy="598800"/>
          </a:xfrm>
          <a:prstGeom prst="rect">
            <a:avLst/>
          </a:prstGeom>
        </p:spPr>
        <p:txBody>
          <a:bodyPr spcFirstLastPara="1" wrap="square" lIns="91425" tIns="91425" rIns="91425" bIns="91425" anchor="ctr" anchorCtr="0">
            <a:normAutofit/>
          </a:bodyPr>
          <a:lstStyle>
            <a:lvl1pPr marL="457200" lvl="0" indent="-228600">
              <a:lnSpc>
                <a:spcPct val="100000"/>
              </a:lnSpc>
              <a:spcBef>
                <a:spcPts val="0"/>
              </a:spcBef>
              <a:spcAft>
                <a:spcPts val="0"/>
              </a:spcAft>
              <a:buSzPts val="1800"/>
              <a:buNone/>
              <a:defRPr/>
            </a:lvl1pPr>
          </a:lstStyle>
          <a:p>
            <a:endParaRPr/>
          </a:p>
        </p:txBody>
      </p:sp>
      <p:sp>
        <p:nvSpPr>
          <p:cNvPr id="68" name="Google Shape;68;p10"/>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rmAutofit/>
          </a:bodyPr>
          <a:lstStyle>
            <a:lvl1pPr lvl="0">
              <a:buNone/>
              <a:defRPr>
                <a:solidFill>
                  <a:schemeClr val="dk2"/>
                </a:solidFill>
              </a:defRPr>
            </a:lvl1pPr>
            <a:lvl2pPr lvl="1">
              <a:buNone/>
              <a:defRPr>
                <a:solidFill>
                  <a:schemeClr val="dk2"/>
                </a:solidFill>
              </a:defRPr>
            </a:lvl2pPr>
            <a:lvl3pPr lvl="2">
              <a:buNone/>
              <a:defRPr>
                <a:solidFill>
                  <a:schemeClr val="dk2"/>
                </a:solidFill>
              </a:defRPr>
            </a:lvl3pPr>
            <a:lvl4pPr lvl="3">
              <a:buNone/>
              <a:defRPr>
                <a:solidFill>
                  <a:schemeClr val="dk2"/>
                </a:solidFill>
              </a:defRPr>
            </a:lvl4pPr>
            <a:lvl5pPr lvl="4">
              <a:buNone/>
              <a:defRPr>
                <a:solidFill>
                  <a:schemeClr val="dk2"/>
                </a:solidFill>
              </a:defRPr>
            </a:lvl5pPr>
            <a:lvl6pPr lvl="5">
              <a:buNone/>
              <a:defRPr>
                <a:solidFill>
                  <a:schemeClr val="dk2"/>
                </a:solidFill>
              </a:defRPr>
            </a:lvl6pPr>
            <a:lvl7pPr lvl="6">
              <a:buNone/>
              <a:defRPr>
                <a:solidFill>
                  <a:schemeClr val="dk2"/>
                </a:solidFill>
              </a:defRPr>
            </a:lvl7pPr>
            <a:lvl8pPr lvl="7">
              <a:buNone/>
              <a:defRPr>
                <a:solidFill>
                  <a:schemeClr val="dk2"/>
                </a:solidFill>
              </a:defRPr>
            </a:lvl8pPr>
            <a:lvl9pPr lvl="8">
              <a:buNone/>
              <a:defRPr>
                <a:solidFill>
                  <a:schemeClr val="dk2"/>
                </a:solidFil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bg>
      <p:bgPr>
        <a:solidFill>
          <a:schemeClr val="dk1"/>
        </a:solidFill>
        <a:effectLst/>
      </p:bgPr>
    </p:bg>
    <p:spTree>
      <p:nvGrpSpPr>
        <p:cNvPr id="1" name="Shape 69"/>
        <p:cNvGrpSpPr/>
        <p:nvPr/>
      </p:nvGrpSpPr>
      <p:grpSpPr>
        <a:xfrm>
          <a:off x="0" y="0"/>
          <a:ext cx="0" cy="0"/>
          <a:chOff x="0" y="0"/>
          <a:chExt cx="0" cy="0"/>
        </a:xfrm>
      </p:grpSpPr>
      <p:grpSp>
        <p:nvGrpSpPr>
          <p:cNvPr id="70" name="Google Shape;70;p11"/>
          <p:cNvGrpSpPr/>
          <p:nvPr/>
        </p:nvGrpSpPr>
        <p:grpSpPr>
          <a:xfrm>
            <a:off x="6098378" y="5"/>
            <a:ext cx="3045625" cy="2030570"/>
            <a:chOff x="6098378" y="5"/>
            <a:chExt cx="3045625" cy="2030570"/>
          </a:xfrm>
        </p:grpSpPr>
        <p:sp>
          <p:nvSpPr>
            <p:cNvPr id="71" name="Google Shape;71;p11"/>
            <p:cNvSpPr/>
            <p:nvPr/>
          </p:nvSpPr>
          <p:spPr>
            <a:xfrm>
              <a:off x="8128803" y="16"/>
              <a:ext cx="1015200" cy="10152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 name="Google Shape;72;p11"/>
            <p:cNvSpPr/>
            <p:nvPr/>
          </p:nvSpPr>
          <p:spPr>
            <a:xfrm flipH="1">
              <a:off x="7113463" y="5"/>
              <a:ext cx="1015200" cy="1015200"/>
            </a:xfrm>
            <a:prstGeom prst="rtTriangle">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 name="Google Shape;73;p11"/>
            <p:cNvSpPr/>
            <p:nvPr/>
          </p:nvSpPr>
          <p:spPr>
            <a:xfrm rot="10800000" flipH="1">
              <a:off x="7113588" y="107"/>
              <a:ext cx="1015200" cy="1015200"/>
            </a:xfrm>
            <a:prstGeom prst="rtTriangle">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 name="Google Shape;74;p11"/>
            <p:cNvSpPr/>
            <p:nvPr/>
          </p:nvSpPr>
          <p:spPr>
            <a:xfrm rot="10800000">
              <a:off x="6098378" y="97"/>
              <a:ext cx="1015200" cy="1015200"/>
            </a:xfrm>
            <a:prstGeom prst="rtTriangl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 name="Google Shape;75;p11"/>
            <p:cNvSpPr/>
            <p:nvPr/>
          </p:nvSpPr>
          <p:spPr>
            <a:xfrm rot="10800000">
              <a:off x="8128789" y="1015375"/>
              <a:ext cx="1015200" cy="1015200"/>
            </a:xfrm>
            <a:prstGeom prst="rtTriangle">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76" name="Google Shape;76;p11"/>
          <p:cNvSpPr txBox="1">
            <a:spLocks noGrp="1"/>
          </p:cNvSpPr>
          <p:nvPr>
            <p:ph type="title" hasCustomPrompt="1"/>
          </p:nvPr>
        </p:nvSpPr>
        <p:spPr>
          <a:xfrm>
            <a:off x="311700" y="1256050"/>
            <a:ext cx="8520600" cy="2030700"/>
          </a:xfrm>
          <a:prstGeom prst="rect">
            <a:avLst/>
          </a:prstGeom>
        </p:spPr>
        <p:txBody>
          <a:bodyPr spcFirstLastPara="1" wrap="square" lIns="91425" tIns="91425" rIns="91425" bIns="91425" anchor="b" anchorCtr="0">
            <a:normAutofit/>
          </a:bodyPr>
          <a:lstStyle>
            <a:lvl1pPr lvl="0" algn="ctr">
              <a:spcBef>
                <a:spcPts val="0"/>
              </a:spcBef>
              <a:spcAft>
                <a:spcPts val="0"/>
              </a:spcAft>
              <a:buClr>
                <a:schemeClr val="lt1"/>
              </a:buClr>
              <a:buSzPts val="12000"/>
              <a:buNone/>
              <a:defRPr sz="12000">
                <a:solidFill>
                  <a:schemeClr val="lt1"/>
                </a:solidFill>
              </a:defRPr>
            </a:lvl1pPr>
            <a:lvl2pPr lvl="1" algn="ctr">
              <a:spcBef>
                <a:spcPts val="0"/>
              </a:spcBef>
              <a:spcAft>
                <a:spcPts val="0"/>
              </a:spcAft>
              <a:buClr>
                <a:schemeClr val="lt1"/>
              </a:buClr>
              <a:buSzPts val="12000"/>
              <a:buNone/>
              <a:defRPr sz="12000">
                <a:solidFill>
                  <a:schemeClr val="lt1"/>
                </a:solidFill>
              </a:defRPr>
            </a:lvl2pPr>
            <a:lvl3pPr lvl="2" algn="ctr">
              <a:spcBef>
                <a:spcPts val="0"/>
              </a:spcBef>
              <a:spcAft>
                <a:spcPts val="0"/>
              </a:spcAft>
              <a:buClr>
                <a:schemeClr val="lt1"/>
              </a:buClr>
              <a:buSzPts val="12000"/>
              <a:buNone/>
              <a:defRPr sz="12000">
                <a:solidFill>
                  <a:schemeClr val="lt1"/>
                </a:solidFill>
              </a:defRPr>
            </a:lvl3pPr>
            <a:lvl4pPr lvl="3" algn="ctr">
              <a:spcBef>
                <a:spcPts val="0"/>
              </a:spcBef>
              <a:spcAft>
                <a:spcPts val="0"/>
              </a:spcAft>
              <a:buClr>
                <a:schemeClr val="lt1"/>
              </a:buClr>
              <a:buSzPts val="12000"/>
              <a:buNone/>
              <a:defRPr sz="12000">
                <a:solidFill>
                  <a:schemeClr val="lt1"/>
                </a:solidFill>
              </a:defRPr>
            </a:lvl4pPr>
            <a:lvl5pPr lvl="4" algn="ctr">
              <a:spcBef>
                <a:spcPts val="0"/>
              </a:spcBef>
              <a:spcAft>
                <a:spcPts val="0"/>
              </a:spcAft>
              <a:buClr>
                <a:schemeClr val="lt1"/>
              </a:buClr>
              <a:buSzPts val="12000"/>
              <a:buNone/>
              <a:defRPr sz="12000">
                <a:solidFill>
                  <a:schemeClr val="lt1"/>
                </a:solidFill>
              </a:defRPr>
            </a:lvl5pPr>
            <a:lvl6pPr lvl="5" algn="ctr">
              <a:spcBef>
                <a:spcPts val="0"/>
              </a:spcBef>
              <a:spcAft>
                <a:spcPts val="0"/>
              </a:spcAft>
              <a:buClr>
                <a:schemeClr val="lt1"/>
              </a:buClr>
              <a:buSzPts val="12000"/>
              <a:buNone/>
              <a:defRPr sz="12000">
                <a:solidFill>
                  <a:schemeClr val="lt1"/>
                </a:solidFill>
              </a:defRPr>
            </a:lvl6pPr>
            <a:lvl7pPr lvl="6" algn="ctr">
              <a:spcBef>
                <a:spcPts val="0"/>
              </a:spcBef>
              <a:spcAft>
                <a:spcPts val="0"/>
              </a:spcAft>
              <a:buClr>
                <a:schemeClr val="lt1"/>
              </a:buClr>
              <a:buSzPts val="12000"/>
              <a:buNone/>
              <a:defRPr sz="12000">
                <a:solidFill>
                  <a:schemeClr val="lt1"/>
                </a:solidFill>
              </a:defRPr>
            </a:lvl7pPr>
            <a:lvl8pPr lvl="7" algn="ctr">
              <a:spcBef>
                <a:spcPts val="0"/>
              </a:spcBef>
              <a:spcAft>
                <a:spcPts val="0"/>
              </a:spcAft>
              <a:buClr>
                <a:schemeClr val="lt1"/>
              </a:buClr>
              <a:buSzPts val="12000"/>
              <a:buNone/>
              <a:defRPr sz="12000">
                <a:solidFill>
                  <a:schemeClr val="lt1"/>
                </a:solidFill>
              </a:defRPr>
            </a:lvl8pPr>
            <a:lvl9pPr lvl="8" algn="ctr">
              <a:spcBef>
                <a:spcPts val="0"/>
              </a:spcBef>
              <a:spcAft>
                <a:spcPts val="0"/>
              </a:spcAft>
              <a:buClr>
                <a:schemeClr val="lt1"/>
              </a:buClr>
              <a:buSzPts val="12000"/>
              <a:buNone/>
              <a:defRPr sz="12000">
                <a:solidFill>
                  <a:schemeClr val="lt1"/>
                </a:solidFill>
              </a:defRPr>
            </a:lvl9pPr>
          </a:lstStyle>
          <a:p>
            <a:r>
              <a:t>xx%</a:t>
            </a:r>
          </a:p>
        </p:txBody>
      </p:sp>
      <p:sp>
        <p:nvSpPr>
          <p:cNvPr id="77" name="Google Shape;77;p11"/>
          <p:cNvSpPr txBox="1">
            <a:spLocks noGrp="1"/>
          </p:cNvSpPr>
          <p:nvPr>
            <p:ph type="body" idx="1"/>
          </p:nvPr>
        </p:nvSpPr>
        <p:spPr>
          <a:xfrm>
            <a:off x="311700" y="3369225"/>
            <a:ext cx="8520600" cy="1281900"/>
          </a:xfrm>
          <a:prstGeom prst="rect">
            <a:avLst/>
          </a:prstGeom>
        </p:spPr>
        <p:txBody>
          <a:bodyPr spcFirstLastPara="1" wrap="square" lIns="91425" tIns="91425" rIns="91425" bIns="91425" anchor="t" anchorCtr="0">
            <a:normAutofit/>
          </a:bodyPr>
          <a:lstStyle>
            <a:lvl1pPr marL="457200" lvl="0" indent="-342900" algn="ctr">
              <a:spcBef>
                <a:spcPts val="0"/>
              </a:spcBef>
              <a:spcAft>
                <a:spcPts val="0"/>
              </a:spcAft>
              <a:buClr>
                <a:schemeClr val="lt1"/>
              </a:buClr>
              <a:buSzPts val="1800"/>
              <a:buChar char="●"/>
              <a:defRPr>
                <a:solidFill>
                  <a:schemeClr val="lt1"/>
                </a:solidFill>
              </a:defRPr>
            </a:lvl1pPr>
            <a:lvl2pPr marL="914400" lvl="1" indent="-317500" algn="ctr">
              <a:spcBef>
                <a:spcPts val="0"/>
              </a:spcBef>
              <a:spcAft>
                <a:spcPts val="0"/>
              </a:spcAft>
              <a:buClr>
                <a:schemeClr val="lt1"/>
              </a:buClr>
              <a:buSzPts val="1400"/>
              <a:buChar char="○"/>
              <a:defRPr>
                <a:solidFill>
                  <a:schemeClr val="lt1"/>
                </a:solidFill>
              </a:defRPr>
            </a:lvl2pPr>
            <a:lvl3pPr marL="1371600" lvl="2" indent="-317500" algn="ctr">
              <a:spcBef>
                <a:spcPts val="0"/>
              </a:spcBef>
              <a:spcAft>
                <a:spcPts val="0"/>
              </a:spcAft>
              <a:buClr>
                <a:schemeClr val="lt1"/>
              </a:buClr>
              <a:buSzPts val="1400"/>
              <a:buChar char="■"/>
              <a:defRPr>
                <a:solidFill>
                  <a:schemeClr val="lt1"/>
                </a:solidFill>
              </a:defRPr>
            </a:lvl3pPr>
            <a:lvl4pPr marL="1828800" lvl="3" indent="-317500" algn="ctr">
              <a:spcBef>
                <a:spcPts val="0"/>
              </a:spcBef>
              <a:spcAft>
                <a:spcPts val="0"/>
              </a:spcAft>
              <a:buClr>
                <a:schemeClr val="lt1"/>
              </a:buClr>
              <a:buSzPts val="1400"/>
              <a:buChar char="●"/>
              <a:defRPr>
                <a:solidFill>
                  <a:schemeClr val="lt1"/>
                </a:solidFill>
              </a:defRPr>
            </a:lvl4pPr>
            <a:lvl5pPr marL="2286000" lvl="4" indent="-317500" algn="ctr">
              <a:spcBef>
                <a:spcPts val="0"/>
              </a:spcBef>
              <a:spcAft>
                <a:spcPts val="0"/>
              </a:spcAft>
              <a:buClr>
                <a:schemeClr val="lt1"/>
              </a:buClr>
              <a:buSzPts val="1400"/>
              <a:buChar char="○"/>
              <a:defRPr>
                <a:solidFill>
                  <a:schemeClr val="lt1"/>
                </a:solidFill>
              </a:defRPr>
            </a:lvl5pPr>
            <a:lvl6pPr marL="2743200" lvl="5" indent="-317500" algn="ctr">
              <a:spcBef>
                <a:spcPts val="0"/>
              </a:spcBef>
              <a:spcAft>
                <a:spcPts val="0"/>
              </a:spcAft>
              <a:buClr>
                <a:schemeClr val="lt1"/>
              </a:buClr>
              <a:buSzPts val="1400"/>
              <a:buChar char="■"/>
              <a:defRPr>
                <a:solidFill>
                  <a:schemeClr val="lt1"/>
                </a:solidFill>
              </a:defRPr>
            </a:lvl6pPr>
            <a:lvl7pPr marL="3200400" lvl="6" indent="-317500" algn="ctr">
              <a:spcBef>
                <a:spcPts val="0"/>
              </a:spcBef>
              <a:spcAft>
                <a:spcPts val="0"/>
              </a:spcAft>
              <a:buClr>
                <a:schemeClr val="lt1"/>
              </a:buClr>
              <a:buSzPts val="1400"/>
              <a:buChar char="●"/>
              <a:defRPr>
                <a:solidFill>
                  <a:schemeClr val="lt1"/>
                </a:solidFill>
              </a:defRPr>
            </a:lvl7pPr>
            <a:lvl8pPr marL="3657600" lvl="7" indent="-317500" algn="ctr">
              <a:spcBef>
                <a:spcPts val="0"/>
              </a:spcBef>
              <a:spcAft>
                <a:spcPts val="0"/>
              </a:spcAft>
              <a:buClr>
                <a:schemeClr val="lt1"/>
              </a:buClr>
              <a:buSzPts val="1400"/>
              <a:buChar char="○"/>
              <a:defRPr>
                <a:solidFill>
                  <a:schemeClr val="lt1"/>
                </a:solidFill>
              </a:defRPr>
            </a:lvl8pPr>
            <a:lvl9pPr marL="4114800" lvl="8" indent="-317500" algn="ctr">
              <a:spcBef>
                <a:spcPts val="0"/>
              </a:spcBef>
              <a:spcAft>
                <a:spcPts val="0"/>
              </a:spcAft>
              <a:buClr>
                <a:schemeClr val="lt1"/>
              </a:buClr>
              <a:buSzPts val="1400"/>
              <a:buChar char="■"/>
              <a:defRPr>
                <a:solidFill>
                  <a:schemeClr val="lt1"/>
                </a:solidFill>
              </a:defRPr>
            </a:lvl9pPr>
          </a:lstStyle>
          <a:p>
            <a:endParaRPr/>
          </a:p>
        </p:txBody>
      </p:sp>
      <p:sp>
        <p:nvSpPr>
          <p:cNvPr id="78" name="Google Shape;78;p11"/>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79"/>
        <p:cNvGrpSpPr/>
        <p:nvPr/>
      </p:nvGrpSpPr>
      <p:grpSpPr>
        <a:xfrm>
          <a:off x="0" y="0"/>
          <a:ext cx="0" cy="0"/>
          <a:chOff x="0" y="0"/>
          <a:chExt cx="0" cy="0"/>
        </a:xfrm>
      </p:grpSpPr>
      <p:sp>
        <p:nvSpPr>
          <p:cNvPr id="80" name="Google Shape;80;p12"/>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rmAutofit/>
          </a:bodyPr>
          <a:lstStyle>
            <a:lvl1pPr lvl="0">
              <a:buNone/>
              <a:defRPr>
                <a:solidFill>
                  <a:schemeClr val="dk2"/>
                </a:solidFill>
              </a:defRPr>
            </a:lvl1pPr>
            <a:lvl2pPr lvl="1">
              <a:buNone/>
              <a:defRPr>
                <a:solidFill>
                  <a:schemeClr val="dk2"/>
                </a:solidFill>
              </a:defRPr>
            </a:lvl2pPr>
            <a:lvl3pPr lvl="2">
              <a:buNone/>
              <a:defRPr>
                <a:solidFill>
                  <a:schemeClr val="dk2"/>
                </a:solidFill>
              </a:defRPr>
            </a:lvl3pPr>
            <a:lvl4pPr lvl="3">
              <a:buNone/>
              <a:defRPr>
                <a:solidFill>
                  <a:schemeClr val="dk2"/>
                </a:solidFill>
              </a:defRPr>
            </a:lvl4pPr>
            <a:lvl5pPr lvl="4">
              <a:buNone/>
              <a:defRPr>
                <a:solidFill>
                  <a:schemeClr val="dk2"/>
                </a:solidFill>
              </a:defRPr>
            </a:lvl5pPr>
            <a:lvl6pPr lvl="5">
              <a:buNone/>
              <a:defRPr>
                <a:solidFill>
                  <a:schemeClr val="dk2"/>
                </a:solidFill>
              </a:defRPr>
            </a:lvl6pPr>
            <a:lvl7pPr lvl="6">
              <a:buNone/>
              <a:defRPr>
                <a:solidFill>
                  <a:schemeClr val="dk2"/>
                </a:solidFill>
              </a:defRPr>
            </a:lvl7pPr>
            <a:lvl8pPr lvl="7">
              <a:buNone/>
              <a:defRPr>
                <a:solidFill>
                  <a:schemeClr val="dk2"/>
                </a:solidFill>
              </a:defRPr>
            </a:lvl8pPr>
            <a:lvl9pPr lvl="8">
              <a:buNone/>
              <a:defRPr>
                <a:solidFill>
                  <a:schemeClr val="dk2"/>
                </a:solidFil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geometric">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10000"/>
            <a:ext cx="8520600" cy="6078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1pPr>
            <a:lvl2pPr lvl="1">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2pPr>
            <a:lvl3pPr lvl="2">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3pPr>
            <a:lvl4pPr lvl="3">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4pPr>
            <a:lvl5pPr lvl="4">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5pPr>
            <a:lvl6pPr lvl="5">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6pPr>
            <a:lvl7pPr lvl="6">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7pPr>
            <a:lvl8pPr lvl="7">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8pPr>
            <a:lvl9pPr lvl="8">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9pPr>
          </a:lstStyle>
          <a:p>
            <a:endParaRPr/>
          </a:p>
        </p:txBody>
      </p:sp>
      <p:sp>
        <p:nvSpPr>
          <p:cNvPr id="7" name="Google Shape;7;p1"/>
          <p:cNvSpPr txBox="1">
            <a:spLocks noGrp="1"/>
          </p:cNvSpPr>
          <p:nvPr>
            <p:ph type="body" idx="1"/>
          </p:nvPr>
        </p:nvSpPr>
        <p:spPr>
          <a:xfrm>
            <a:off x="311700" y="1229875"/>
            <a:ext cx="8520600" cy="3339000"/>
          </a:xfrm>
          <a:prstGeom prst="rect">
            <a:avLst/>
          </a:prstGeom>
          <a:noFill/>
          <a:ln>
            <a:noFill/>
          </a:ln>
        </p:spPr>
        <p:txBody>
          <a:bodyPr spcFirstLastPara="1" wrap="square" lIns="91425" tIns="91425" rIns="91425" bIns="91425" anchor="t" anchorCtr="0">
            <a:normAutofit/>
          </a:bodyPr>
          <a:lstStyle>
            <a:lvl1pPr marL="457200" lvl="0" indent="-342900">
              <a:lnSpc>
                <a:spcPct val="115000"/>
              </a:lnSpc>
              <a:spcBef>
                <a:spcPts val="0"/>
              </a:spcBef>
              <a:spcAft>
                <a:spcPts val="0"/>
              </a:spcAft>
              <a:buClr>
                <a:schemeClr val="dk2"/>
              </a:buClr>
              <a:buSzPts val="1800"/>
              <a:buFont typeface="Roboto"/>
              <a:buChar char="●"/>
              <a:defRPr sz="1800">
                <a:solidFill>
                  <a:schemeClr val="dk2"/>
                </a:solidFill>
                <a:latin typeface="Roboto"/>
                <a:ea typeface="Roboto"/>
                <a:cs typeface="Roboto"/>
                <a:sym typeface="Roboto"/>
              </a:defRPr>
            </a:lvl1pPr>
            <a:lvl2pPr marL="914400" lvl="1" indent="-317500">
              <a:lnSpc>
                <a:spcPct val="115000"/>
              </a:lnSpc>
              <a:spcBef>
                <a:spcPts val="0"/>
              </a:spcBef>
              <a:spcAft>
                <a:spcPts val="0"/>
              </a:spcAft>
              <a:buClr>
                <a:schemeClr val="dk2"/>
              </a:buClr>
              <a:buSzPts val="1400"/>
              <a:buFont typeface="Roboto"/>
              <a:buChar char="○"/>
              <a:defRPr>
                <a:solidFill>
                  <a:schemeClr val="dk2"/>
                </a:solidFill>
                <a:latin typeface="Roboto"/>
                <a:ea typeface="Roboto"/>
                <a:cs typeface="Roboto"/>
                <a:sym typeface="Roboto"/>
              </a:defRPr>
            </a:lvl2pPr>
            <a:lvl3pPr marL="1371600" lvl="2" indent="-317500">
              <a:lnSpc>
                <a:spcPct val="115000"/>
              </a:lnSpc>
              <a:spcBef>
                <a:spcPts val="0"/>
              </a:spcBef>
              <a:spcAft>
                <a:spcPts val="0"/>
              </a:spcAft>
              <a:buClr>
                <a:schemeClr val="dk2"/>
              </a:buClr>
              <a:buSzPts val="1400"/>
              <a:buFont typeface="Roboto"/>
              <a:buChar char="■"/>
              <a:defRPr>
                <a:solidFill>
                  <a:schemeClr val="dk2"/>
                </a:solidFill>
                <a:latin typeface="Roboto"/>
                <a:ea typeface="Roboto"/>
                <a:cs typeface="Roboto"/>
                <a:sym typeface="Roboto"/>
              </a:defRPr>
            </a:lvl3pPr>
            <a:lvl4pPr marL="1828800" lvl="3" indent="-317500">
              <a:lnSpc>
                <a:spcPct val="115000"/>
              </a:lnSpc>
              <a:spcBef>
                <a:spcPts val="0"/>
              </a:spcBef>
              <a:spcAft>
                <a:spcPts val="0"/>
              </a:spcAft>
              <a:buClr>
                <a:schemeClr val="dk2"/>
              </a:buClr>
              <a:buSzPts val="1400"/>
              <a:buFont typeface="Roboto"/>
              <a:buChar char="●"/>
              <a:defRPr>
                <a:solidFill>
                  <a:schemeClr val="dk2"/>
                </a:solidFill>
                <a:latin typeface="Roboto"/>
                <a:ea typeface="Roboto"/>
                <a:cs typeface="Roboto"/>
                <a:sym typeface="Roboto"/>
              </a:defRPr>
            </a:lvl4pPr>
            <a:lvl5pPr marL="2286000" lvl="4" indent="-317500">
              <a:lnSpc>
                <a:spcPct val="115000"/>
              </a:lnSpc>
              <a:spcBef>
                <a:spcPts val="0"/>
              </a:spcBef>
              <a:spcAft>
                <a:spcPts val="0"/>
              </a:spcAft>
              <a:buClr>
                <a:schemeClr val="dk2"/>
              </a:buClr>
              <a:buSzPts val="1400"/>
              <a:buFont typeface="Roboto"/>
              <a:buChar char="○"/>
              <a:defRPr>
                <a:solidFill>
                  <a:schemeClr val="dk2"/>
                </a:solidFill>
                <a:latin typeface="Roboto"/>
                <a:ea typeface="Roboto"/>
                <a:cs typeface="Roboto"/>
                <a:sym typeface="Roboto"/>
              </a:defRPr>
            </a:lvl5pPr>
            <a:lvl6pPr marL="2743200" lvl="5" indent="-317500">
              <a:lnSpc>
                <a:spcPct val="115000"/>
              </a:lnSpc>
              <a:spcBef>
                <a:spcPts val="0"/>
              </a:spcBef>
              <a:spcAft>
                <a:spcPts val="0"/>
              </a:spcAft>
              <a:buClr>
                <a:schemeClr val="dk2"/>
              </a:buClr>
              <a:buSzPts val="1400"/>
              <a:buFont typeface="Roboto"/>
              <a:buChar char="■"/>
              <a:defRPr>
                <a:solidFill>
                  <a:schemeClr val="dk2"/>
                </a:solidFill>
                <a:latin typeface="Roboto"/>
                <a:ea typeface="Roboto"/>
                <a:cs typeface="Roboto"/>
                <a:sym typeface="Roboto"/>
              </a:defRPr>
            </a:lvl6pPr>
            <a:lvl7pPr marL="3200400" lvl="6" indent="-317500">
              <a:lnSpc>
                <a:spcPct val="115000"/>
              </a:lnSpc>
              <a:spcBef>
                <a:spcPts val="0"/>
              </a:spcBef>
              <a:spcAft>
                <a:spcPts val="0"/>
              </a:spcAft>
              <a:buClr>
                <a:schemeClr val="dk2"/>
              </a:buClr>
              <a:buSzPts val="1400"/>
              <a:buFont typeface="Roboto"/>
              <a:buChar char="●"/>
              <a:defRPr>
                <a:solidFill>
                  <a:schemeClr val="dk2"/>
                </a:solidFill>
                <a:latin typeface="Roboto"/>
                <a:ea typeface="Roboto"/>
                <a:cs typeface="Roboto"/>
                <a:sym typeface="Roboto"/>
              </a:defRPr>
            </a:lvl7pPr>
            <a:lvl8pPr marL="3657600" lvl="7" indent="-317500">
              <a:lnSpc>
                <a:spcPct val="115000"/>
              </a:lnSpc>
              <a:spcBef>
                <a:spcPts val="0"/>
              </a:spcBef>
              <a:spcAft>
                <a:spcPts val="0"/>
              </a:spcAft>
              <a:buClr>
                <a:schemeClr val="dk2"/>
              </a:buClr>
              <a:buSzPts val="1400"/>
              <a:buFont typeface="Roboto"/>
              <a:buChar char="○"/>
              <a:defRPr>
                <a:solidFill>
                  <a:schemeClr val="dk2"/>
                </a:solidFill>
                <a:latin typeface="Roboto"/>
                <a:ea typeface="Roboto"/>
                <a:cs typeface="Roboto"/>
                <a:sym typeface="Roboto"/>
              </a:defRPr>
            </a:lvl8pPr>
            <a:lvl9pPr marL="4114800" lvl="8" indent="-317500">
              <a:lnSpc>
                <a:spcPct val="115000"/>
              </a:lnSpc>
              <a:spcBef>
                <a:spcPts val="0"/>
              </a:spcBef>
              <a:spcAft>
                <a:spcPts val="0"/>
              </a:spcAft>
              <a:buClr>
                <a:schemeClr val="dk2"/>
              </a:buClr>
              <a:buSzPts val="1400"/>
              <a:buFont typeface="Roboto"/>
              <a:buChar char="■"/>
              <a:defRPr>
                <a:solidFill>
                  <a:schemeClr val="dk2"/>
                </a:solidFill>
                <a:latin typeface="Roboto"/>
                <a:ea typeface="Roboto"/>
                <a:cs typeface="Roboto"/>
                <a:sym typeface="Roboto"/>
              </a:defRPr>
            </a:lvl9pPr>
          </a:lstStyle>
          <a:p>
            <a:endParaRPr/>
          </a:p>
        </p:txBody>
      </p:sp>
      <p:sp>
        <p:nvSpPr>
          <p:cNvPr id="8" name="Google Shape;8;p1"/>
          <p:cNvSpPr txBox="1">
            <a:spLocks noGrp="1"/>
          </p:cNvSpPr>
          <p:nvPr>
            <p:ph type="sldNum" idx="12"/>
          </p:nvPr>
        </p:nvSpPr>
        <p:spPr>
          <a:xfrm>
            <a:off x="8460431" y="4651190"/>
            <a:ext cx="548700" cy="393600"/>
          </a:xfrm>
          <a:prstGeom prst="rect">
            <a:avLst/>
          </a:prstGeom>
          <a:noFill/>
          <a:ln>
            <a:noFill/>
          </a:ln>
        </p:spPr>
        <p:txBody>
          <a:bodyPr spcFirstLastPara="1" wrap="square" lIns="91425" tIns="91425" rIns="91425" bIns="91425" anchor="ctr" anchorCtr="0">
            <a:normAutofit/>
          </a:bodyPr>
          <a:lstStyle>
            <a:lvl1pPr lvl="0" algn="r">
              <a:buNone/>
              <a:defRPr sz="1000">
                <a:solidFill>
                  <a:schemeClr val="lt1"/>
                </a:solidFill>
                <a:latin typeface="Roboto"/>
                <a:ea typeface="Roboto"/>
                <a:cs typeface="Roboto"/>
                <a:sym typeface="Roboto"/>
              </a:defRPr>
            </a:lvl1pPr>
            <a:lvl2pPr lvl="1" algn="r">
              <a:buNone/>
              <a:defRPr sz="1000">
                <a:solidFill>
                  <a:schemeClr val="lt1"/>
                </a:solidFill>
                <a:latin typeface="Roboto"/>
                <a:ea typeface="Roboto"/>
                <a:cs typeface="Roboto"/>
                <a:sym typeface="Roboto"/>
              </a:defRPr>
            </a:lvl2pPr>
            <a:lvl3pPr lvl="2" algn="r">
              <a:buNone/>
              <a:defRPr sz="1000">
                <a:solidFill>
                  <a:schemeClr val="lt1"/>
                </a:solidFill>
                <a:latin typeface="Roboto"/>
                <a:ea typeface="Roboto"/>
                <a:cs typeface="Roboto"/>
                <a:sym typeface="Roboto"/>
              </a:defRPr>
            </a:lvl3pPr>
            <a:lvl4pPr lvl="3" algn="r">
              <a:buNone/>
              <a:defRPr sz="1000">
                <a:solidFill>
                  <a:schemeClr val="lt1"/>
                </a:solidFill>
                <a:latin typeface="Roboto"/>
                <a:ea typeface="Roboto"/>
                <a:cs typeface="Roboto"/>
                <a:sym typeface="Roboto"/>
              </a:defRPr>
            </a:lvl4pPr>
            <a:lvl5pPr lvl="4" algn="r">
              <a:buNone/>
              <a:defRPr sz="1000">
                <a:solidFill>
                  <a:schemeClr val="lt1"/>
                </a:solidFill>
                <a:latin typeface="Roboto"/>
                <a:ea typeface="Roboto"/>
                <a:cs typeface="Roboto"/>
                <a:sym typeface="Roboto"/>
              </a:defRPr>
            </a:lvl5pPr>
            <a:lvl6pPr lvl="5" algn="r">
              <a:buNone/>
              <a:defRPr sz="1000">
                <a:solidFill>
                  <a:schemeClr val="lt1"/>
                </a:solidFill>
                <a:latin typeface="Roboto"/>
                <a:ea typeface="Roboto"/>
                <a:cs typeface="Roboto"/>
                <a:sym typeface="Roboto"/>
              </a:defRPr>
            </a:lvl6pPr>
            <a:lvl7pPr lvl="6" algn="r">
              <a:buNone/>
              <a:defRPr sz="1000">
                <a:solidFill>
                  <a:schemeClr val="lt1"/>
                </a:solidFill>
                <a:latin typeface="Roboto"/>
                <a:ea typeface="Roboto"/>
                <a:cs typeface="Roboto"/>
                <a:sym typeface="Roboto"/>
              </a:defRPr>
            </a:lvl7pPr>
            <a:lvl8pPr lvl="7" algn="r">
              <a:buNone/>
              <a:defRPr sz="1000">
                <a:solidFill>
                  <a:schemeClr val="lt1"/>
                </a:solidFill>
                <a:latin typeface="Roboto"/>
                <a:ea typeface="Roboto"/>
                <a:cs typeface="Roboto"/>
                <a:sym typeface="Roboto"/>
              </a:defRPr>
            </a:lvl8pPr>
            <a:lvl9pPr lvl="8" algn="r">
              <a:buNone/>
              <a:defRPr sz="1000">
                <a:solidFill>
                  <a:schemeClr val="lt1"/>
                </a:solidFill>
                <a:latin typeface="Roboto"/>
                <a:ea typeface="Roboto"/>
                <a:cs typeface="Roboto"/>
                <a:sym typeface="Roboto"/>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84"/>
        <p:cNvGrpSpPr/>
        <p:nvPr/>
      </p:nvGrpSpPr>
      <p:grpSpPr>
        <a:xfrm>
          <a:off x="0" y="0"/>
          <a:ext cx="0" cy="0"/>
          <a:chOff x="0" y="0"/>
          <a:chExt cx="0" cy="0"/>
        </a:xfrm>
      </p:grpSpPr>
      <p:sp>
        <p:nvSpPr>
          <p:cNvPr id="85" name="Google Shape;85;p13"/>
          <p:cNvSpPr txBox="1">
            <a:spLocks noGrp="1"/>
          </p:cNvSpPr>
          <p:nvPr>
            <p:ph type="ctrTitle"/>
          </p:nvPr>
        </p:nvSpPr>
        <p:spPr>
          <a:xfrm>
            <a:off x="598100" y="1775222"/>
            <a:ext cx="8222100" cy="838800"/>
          </a:xfrm>
          <a:prstGeom prst="rect">
            <a:avLst/>
          </a:prstGeom>
        </p:spPr>
        <p:txBody>
          <a:bodyPr spcFirstLastPara="1" wrap="square" lIns="91425" tIns="91425" rIns="91425" bIns="91425" anchor="b" anchorCtr="0">
            <a:normAutofit/>
          </a:bodyPr>
          <a:lstStyle/>
          <a:p>
            <a:pPr marL="0" lvl="0" indent="0" algn="l" rtl="0">
              <a:spcBef>
                <a:spcPts val="0"/>
              </a:spcBef>
              <a:spcAft>
                <a:spcPts val="0"/>
              </a:spcAft>
              <a:buNone/>
            </a:pPr>
            <a:r>
              <a:rPr lang="en-GB" dirty="0">
                <a:latin typeface="Times New Roman" panose="02020603050405020304" pitchFamily="18" charset="0"/>
                <a:cs typeface="Times New Roman" panose="02020603050405020304" pitchFamily="18" charset="0"/>
              </a:rPr>
              <a:t>International Hotel Management</a:t>
            </a:r>
            <a:endParaRPr dirty="0">
              <a:latin typeface="Times New Roman" panose="02020603050405020304" pitchFamily="18" charset="0"/>
              <a:cs typeface="Times New Roman" panose="02020603050405020304" pitchFamily="18" charset="0"/>
            </a:endParaRPr>
          </a:p>
        </p:txBody>
      </p:sp>
      <p:sp>
        <p:nvSpPr>
          <p:cNvPr id="86" name="Google Shape;86;p13"/>
          <p:cNvSpPr txBox="1">
            <a:spLocks noGrp="1"/>
          </p:cNvSpPr>
          <p:nvPr>
            <p:ph type="subTitle" idx="1"/>
          </p:nvPr>
        </p:nvSpPr>
        <p:spPr>
          <a:xfrm>
            <a:off x="598088" y="2715913"/>
            <a:ext cx="8222100" cy="432900"/>
          </a:xfrm>
          <a:prstGeom prst="rect">
            <a:avLst/>
          </a:prstGeom>
        </p:spPr>
        <p:txBody>
          <a:bodyPr spcFirstLastPara="1" wrap="square" lIns="91425" tIns="91425" rIns="91425" bIns="91425" anchor="t" anchorCtr="0">
            <a:noAutofit/>
          </a:bodyPr>
          <a:lstStyle/>
          <a:p>
            <a:pPr marL="0" lvl="0" indent="0" algn="l" rtl="0">
              <a:lnSpc>
                <a:spcPct val="80000"/>
              </a:lnSpc>
              <a:spcBef>
                <a:spcPts val="0"/>
              </a:spcBef>
              <a:spcAft>
                <a:spcPts val="0"/>
              </a:spcAft>
              <a:buSzPts val="1018"/>
              <a:buNone/>
            </a:pPr>
            <a:r>
              <a:rPr lang="en-GB" sz="2200" dirty="0">
                <a:latin typeface="Times New Roman" panose="02020603050405020304" pitchFamily="18" charset="0"/>
                <a:cs typeface="Times New Roman" panose="02020603050405020304" pitchFamily="18" charset="0"/>
              </a:rPr>
              <a:t>Hospitality &amp; Guest Services</a:t>
            </a:r>
            <a:endParaRPr sz="22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90"/>
        <p:cNvGrpSpPr/>
        <p:nvPr/>
      </p:nvGrpSpPr>
      <p:grpSpPr>
        <a:xfrm>
          <a:off x="0" y="0"/>
          <a:ext cx="0" cy="0"/>
          <a:chOff x="0" y="0"/>
          <a:chExt cx="0" cy="0"/>
        </a:xfrm>
      </p:grpSpPr>
      <p:sp>
        <p:nvSpPr>
          <p:cNvPr id="91" name="Google Shape;91;p14"/>
          <p:cNvSpPr txBox="1">
            <a:spLocks noGrp="1"/>
          </p:cNvSpPr>
          <p:nvPr>
            <p:ph type="title"/>
          </p:nvPr>
        </p:nvSpPr>
        <p:spPr>
          <a:xfrm>
            <a:off x="311700" y="244324"/>
            <a:ext cx="8520600" cy="607800"/>
          </a:xfrm>
          <a:prstGeom prst="rect">
            <a:avLst/>
          </a:prstGeom>
        </p:spPr>
        <p:txBody>
          <a:bodyPr spcFirstLastPara="1" wrap="square" lIns="91425" tIns="91425" rIns="91425" bIns="91425" anchor="t" anchorCtr="0">
            <a:normAutofit fontScale="90000"/>
          </a:bodyPr>
          <a:lstStyle/>
          <a:p>
            <a:pPr marL="0" lvl="0" indent="0" algn="ctr" rtl="0">
              <a:spcBef>
                <a:spcPts val="0"/>
              </a:spcBef>
              <a:spcAft>
                <a:spcPts val="0"/>
              </a:spcAft>
              <a:buNone/>
            </a:pPr>
            <a:r>
              <a:rPr lang="en-GB" dirty="0">
                <a:latin typeface="Times New Roman" panose="02020603050405020304" pitchFamily="18" charset="0"/>
                <a:cs typeface="Times New Roman" panose="02020603050405020304" pitchFamily="18" charset="0"/>
              </a:rPr>
              <a:t>Introduction </a:t>
            </a:r>
            <a:endParaRPr dirty="0">
              <a:latin typeface="Times New Roman" panose="02020603050405020304" pitchFamily="18" charset="0"/>
              <a:cs typeface="Times New Roman" panose="02020603050405020304" pitchFamily="18" charset="0"/>
            </a:endParaRPr>
          </a:p>
        </p:txBody>
      </p:sp>
      <p:sp>
        <p:nvSpPr>
          <p:cNvPr id="92" name="Google Shape;92;p14"/>
          <p:cNvSpPr txBox="1">
            <a:spLocks noGrp="1"/>
          </p:cNvSpPr>
          <p:nvPr>
            <p:ph type="body" idx="1"/>
          </p:nvPr>
        </p:nvSpPr>
        <p:spPr>
          <a:xfrm>
            <a:off x="311700" y="1256276"/>
            <a:ext cx="4728133" cy="3339000"/>
          </a:xfrm>
          <a:prstGeom prst="rect">
            <a:avLst/>
          </a:prstGeom>
        </p:spPr>
        <p:txBody>
          <a:bodyPr spcFirstLastPara="1" wrap="square" lIns="91425" tIns="91425" rIns="91425" bIns="91425" anchor="t" anchorCtr="0">
            <a:normAutofit/>
          </a:bodyPr>
          <a:lstStyle/>
          <a:p>
            <a:pPr marL="457200" lvl="0" indent="-342900" algn="just" rtl="0">
              <a:lnSpc>
                <a:spcPct val="100000"/>
              </a:lnSpc>
              <a:spcBef>
                <a:spcPts val="0"/>
              </a:spcBef>
              <a:spcAft>
                <a:spcPts val="0"/>
              </a:spcAft>
              <a:buSzPts val="1800"/>
              <a:buChar char="●"/>
            </a:pPr>
            <a:r>
              <a:rPr lang="en-GB" dirty="0">
                <a:latin typeface="Times New Roman" panose="02020603050405020304" pitchFamily="18" charset="0"/>
                <a:cs typeface="Times New Roman" panose="02020603050405020304" pitchFamily="18" charset="0"/>
              </a:rPr>
              <a:t>The hospitality industry is one of the biggest industries in the world </a:t>
            </a:r>
            <a:endParaRPr dirty="0">
              <a:latin typeface="Times New Roman" panose="02020603050405020304" pitchFamily="18" charset="0"/>
              <a:cs typeface="Times New Roman" panose="02020603050405020304" pitchFamily="18" charset="0"/>
            </a:endParaRPr>
          </a:p>
          <a:p>
            <a:pPr marL="457200" lvl="0" indent="-342900" algn="just" rtl="0">
              <a:lnSpc>
                <a:spcPct val="100000"/>
              </a:lnSpc>
              <a:spcBef>
                <a:spcPts val="0"/>
              </a:spcBef>
              <a:spcAft>
                <a:spcPts val="0"/>
              </a:spcAft>
              <a:buSzPts val="1800"/>
              <a:buChar char="●"/>
            </a:pPr>
            <a:r>
              <a:rPr lang="en-GB" dirty="0">
                <a:latin typeface="Times New Roman" panose="02020603050405020304" pitchFamily="18" charset="0"/>
                <a:cs typeface="Times New Roman" panose="02020603050405020304" pitchFamily="18" charset="0"/>
              </a:rPr>
              <a:t>The report would contain a discussion on Ritz-Carlton</a:t>
            </a:r>
            <a:endParaRPr dirty="0">
              <a:latin typeface="Times New Roman" panose="02020603050405020304" pitchFamily="18" charset="0"/>
              <a:cs typeface="Times New Roman" panose="02020603050405020304" pitchFamily="18" charset="0"/>
            </a:endParaRPr>
          </a:p>
          <a:p>
            <a:pPr marL="457200" lvl="0" indent="-342900" algn="just" rtl="0">
              <a:lnSpc>
                <a:spcPct val="100000"/>
              </a:lnSpc>
              <a:spcBef>
                <a:spcPts val="0"/>
              </a:spcBef>
              <a:spcAft>
                <a:spcPts val="0"/>
              </a:spcAft>
              <a:buSzPts val="1800"/>
              <a:buChar char="●"/>
            </a:pPr>
            <a:r>
              <a:rPr lang="en-GB" dirty="0">
                <a:latin typeface="Times New Roman" panose="02020603050405020304" pitchFamily="18" charset="0"/>
                <a:cs typeface="Times New Roman" panose="02020603050405020304" pitchFamily="18" charset="0"/>
              </a:rPr>
              <a:t>It will include a discussion on the main consumers of the brand </a:t>
            </a:r>
            <a:endParaRPr dirty="0">
              <a:latin typeface="Times New Roman" panose="02020603050405020304" pitchFamily="18" charset="0"/>
              <a:cs typeface="Times New Roman" panose="02020603050405020304" pitchFamily="18" charset="0"/>
            </a:endParaRPr>
          </a:p>
          <a:p>
            <a:pPr marL="457200" lvl="0" indent="-342900" algn="just" rtl="0">
              <a:lnSpc>
                <a:spcPct val="100000"/>
              </a:lnSpc>
              <a:spcBef>
                <a:spcPts val="0"/>
              </a:spcBef>
              <a:spcAft>
                <a:spcPts val="0"/>
              </a:spcAft>
              <a:buSzPts val="1800"/>
              <a:buChar char="●"/>
            </a:pPr>
            <a:r>
              <a:rPr lang="en-GB" dirty="0">
                <a:latin typeface="Times New Roman" panose="02020603050405020304" pitchFamily="18" charset="0"/>
                <a:cs typeface="Times New Roman" panose="02020603050405020304" pitchFamily="18" charset="0"/>
              </a:rPr>
              <a:t>There would be a discussion on nature, scope and role of the guest services.</a:t>
            </a:r>
            <a:endParaRPr dirty="0">
              <a:latin typeface="Times New Roman" panose="02020603050405020304" pitchFamily="18" charset="0"/>
              <a:cs typeface="Times New Roman" panose="02020603050405020304" pitchFamily="18" charset="0"/>
            </a:endParaRPr>
          </a:p>
        </p:txBody>
      </p:sp>
      <p:pic>
        <p:nvPicPr>
          <p:cNvPr id="93" name="Google Shape;93;p14"/>
          <p:cNvPicPr preferRelativeResize="0"/>
          <p:nvPr/>
        </p:nvPicPr>
        <p:blipFill>
          <a:blip r:embed="rId3">
            <a:alphaModFix/>
          </a:blip>
          <a:stretch>
            <a:fillRect/>
          </a:stretch>
        </p:blipFill>
        <p:spPr>
          <a:xfrm>
            <a:off x="5241667" y="1415962"/>
            <a:ext cx="3590633" cy="2369229"/>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97"/>
        <p:cNvGrpSpPr/>
        <p:nvPr/>
      </p:nvGrpSpPr>
      <p:grpSpPr>
        <a:xfrm>
          <a:off x="0" y="0"/>
          <a:ext cx="0" cy="0"/>
          <a:chOff x="0" y="0"/>
          <a:chExt cx="0" cy="0"/>
        </a:xfrm>
      </p:grpSpPr>
      <p:sp>
        <p:nvSpPr>
          <p:cNvPr id="98" name="Google Shape;98;p15"/>
          <p:cNvSpPr txBox="1">
            <a:spLocks noGrp="1"/>
          </p:cNvSpPr>
          <p:nvPr>
            <p:ph type="title"/>
          </p:nvPr>
        </p:nvSpPr>
        <p:spPr>
          <a:xfrm>
            <a:off x="311700" y="133553"/>
            <a:ext cx="8520600" cy="607800"/>
          </a:xfrm>
          <a:prstGeom prst="rect">
            <a:avLst/>
          </a:prstGeom>
        </p:spPr>
        <p:txBody>
          <a:bodyPr spcFirstLastPara="1" wrap="square" lIns="91425" tIns="91425" rIns="91425" bIns="91425" anchor="t" anchorCtr="0">
            <a:normAutofit fontScale="90000"/>
          </a:bodyPr>
          <a:lstStyle/>
          <a:p>
            <a:pPr marL="0" lvl="0" indent="0" algn="ctr" rtl="0">
              <a:spcBef>
                <a:spcPts val="0"/>
              </a:spcBef>
              <a:spcAft>
                <a:spcPts val="0"/>
              </a:spcAft>
              <a:buNone/>
            </a:pPr>
            <a:r>
              <a:rPr lang="en-GB" dirty="0">
                <a:latin typeface="Times New Roman" panose="02020603050405020304" pitchFamily="18" charset="0"/>
                <a:cs typeface="Times New Roman" panose="02020603050405020304" pitchFamily="18" charset="0"/>
              </a:rPr>
              <a:t>Briefly introduce your chosen hotel location</a:t>
            </a:r>
            <a:endParaRPr dirty="0">
              <a:latin typeface="Times New Roman" panose="02020603050405020304" pitchFamily="18" charset="0"/>
              <a:cs typeface="Times New Roman" panose="02020603050405020304" pitchFamily="18" charset="0"/>
            </a:endParaRPr>
          </a:p>
        </p:txBody>
      </p:sp>
      <p:sp>
        <p:nvSpPr>
          <p:cNvPr id="99" name="Google Shape;99;p15"/>
          <p:cNvSpPr txBox="1">
            <a:spLocks noGrp="1"/>
          </p:cNvSpPr>
          <p:nvPr>
            <p:ph type="body" idx="1"/>
          </p:nvPr>
        </p:nvSpPr>
        <p:spPr>
          <a:xfrm>
            <a:off x="0" y="770325"/>
            <a:ext cx="5015212" cy="3339000"/>
          </a:xfrm>
          <a:prstGeom prst="rect">
            <a:avLst/>
          </a:prstGeom>
        </p:spPr>
        <p:txBody>
          <a:bodyPr spcFirstLastPara="1" wrap="square" lIns="91425" tIns="91425" rIns="91425" bIns="91425" anchor="t" anchorCtr="0">
            <a:noAutofit/>
          </a:bodyPr>
          <a:lstStyle/>
          <a:p>
            <a:pPr marL="457200" lvl="0" indent="-342900" algn="just" rtl="0">
              <a:lnSpc>
                <a:spcPct val="100000"/>
              </a:lnSpc>
              <a:spcBef>
                <a:spcPts val="0"/>
              </a:spcBef>
              <a:spcAft>
                <a:spcPts val="0"/>
              </a:spcAft>
              <a:buSzPts val="1800"/>
              <a:buChar char="●"/>
            </a:pPr>
            <a:r>
              <a:rPr lang="en-GB" dirty="0">
                <a:latin typeface="Times New Roman" panose="02020603050405020304" pitchFamily="18" charset="0"/>
                <a:cs typeface="Times New Roman" panose="02020603050405020304" pitchFamily="18" charset="0"/>
              </a:rPr>
              <a:t>The organisation Ritz Carlton was established back in the 1900s by Albert Keller</a:t>
            </a:r>
            <a:endParaRPr dirty="0">
              <a:latin typeface="Times New Roman" panose="02020603050405020304" pitchFamily="18" charset="0"/>
              <a:cs typeface="Times New Roman" panose="02020603050405020304" pitchFamily="18" charset="0"/>
            </a:endParaRPr>
          </a:p>
          <a:p>
            <a:pPr marL="457200" lvl="0" indent="-342900" algn="just" rtl="0">
              <a:lnSpc>
                <a:spcPct val="100000"/>
              </a:lnSpc>
              <a:spcBef>
                <a:spcPts val="0"/>
              </a:spcBef>
              <a:spcAft>
                <a:spcPts val="0"/>
              </a:spcAft>
              <a:buSzPts val="1800"/>
              <a:buChar char="●"/>
            </a:pPr>
            <a:r>
              <a:rPr lang="en-GB" dirty="0">
                <a:latin typeface="Times New Roman" panose="02020603050405020304" pitchFamily="18" charset="0"/>
                <a:cs typeface="Times New Roman" panose="02020603050405020304" pitchFamily="18" charset="0"/>
              </a:rPr>
              <a:t>In 1940, the organisation was bought by Marriott </a:t>
            </a:r>
          </a:p>
          <a:p>
            <a:pPr marL="457200" lvl="0" indent="-342900" algn="just" rtl="0">
              <a:lnSpc>
                <a:spcPct val="100000"/>
              </a:lnSpc>
              <a:spcBef>
                <a:spcPts val="0"/>
              </a:spcBef>
              <a:spcAft>
                <a:spcPts val="0"/>
              </a:spcAft>
              <a:buSzPts val="1800"/>
              <a:buChar char="●"/>
            </a:pPr>
            <a:r>
              <a:rPr lang="en-US" dirty="0">
                <a:latin typeface="Times New Roman" panose="02020603050405020304" pitchFamily="18" charset="0"/>
                <a:cs typeface="Times New Roman" panose="02020603050405020304" pitchFamily="18" charset="0"/>
              </a:rPr>
              <a:t>The hotel is one of the most luxurious brands of the world and itself embodies the luxurious experience</a:t>
            </a:r>
            <a:endParaRPr dirty="0">
              <a:latin typeface="Times New Roman" panose="02020603050405020304" pitchFamily="18" charset="0"/>
              <a:cs typeface="Times New Roman" panose="02020603050405020304" pitchFamily="18" charset="0"/>
            </a:endParaRPr>
          </a:p>
          <a:p>
            <a:pPr marL="457200" lvl="0" indent="-342900" algn="just" rtl="0">
              <a:lnSpc>
                <a:spcPct val="100000"/>
              </a:lnSpc>
              <a:spcBef>
                <a:spcPts val="0"/>
              </a:spcBef>
              <a:spcAft>
                <a:spcPts val="0"/>
              </a:spcAft>
              <a:buSzPts val="1800"/>
              <a:buChar char="●"/>
            </a:pPr>
            <a:r>
              <a:rPr lang="en-GB" dirty="0">
                <a:latin typeface="Times New Roman" panose="02020603050405020304" pitchFamily="18" charset="0"/>
                <a:cs typeface="Times New Roman" panose="02020603050405020304" pitchFamily="18" charset="0"/>
              </a:rPr>
              <a:t>It has over 100 hotels along with 50 different residential properties in over 30 countries and territories</a:t>
            </a:r>
          </a:p>
          <a:p>
            <a:pPr marL="457200" lvl="0" indent="-342900" algn="just" rtl="0">
              <a:lnSpc>
                <a:spcPct val="100000"/>
              </a:lnSpc>
              <a:spcBef>
                <a:spcPts val="0"/>
              </a:spcBef>
              <a:spcAft>
                <a:spcPts val="0"/>
              </a:spcAft>
              <a:buSzPts val="1800"/>
              <a:buChar char="●"/>
            </a:pPr>
            <a:r>
              <a:rPr lang="en-US" dirty="0">
                <a:latin typeface="Times New Roman" panose="02020603050405020304" pitchFamily="18" charset="0"/>
                <a:cs typeface="Times New Roman" panose="02020603050405020304" pitchFamily="18" charset="0"/>
              </a:rPr>
              <a:t>It has perfected its service to suit the luxurious</a:t>
            </a:r>
          </a:p>
          <a:p>
            <a:pPr marL="114300" lvl="0" indent="0" algn="just" rtl="0">
              <a:lnSpc>
                <a:spcPct val="100000"/>
              </a:lnSpc>
              <a:spcBef>
                <a:spcPts val="0"/>
              </a:spcBef>
              <a:spcAft>
                <a:spcPts val="0"/>
              </a:spcAft>
              <a:buSzPts val="1800"/>
              <a:buNone/>
            </a:pPr>
            <a:r>
              <a:rPr lang="en-US" dirty="0">
                <a:latin typeface="Times New Roman" panose="02020603050405020304" pitchFamily="18" charset="0"/>
                <a:cs typeface="Times New Roman" panose="02020603050405020304" pitchFamily="18" charset="0"/>
              </a:rPr>
              <a:t>      brand and has been constantly providing good    </a:t>
            </a:r>
          </a:p>
          <a:p>
            <a:pPr marL="114300" lvl="0" indent="0" algn="just" rtl="0">
              <a:lnSpc>
                <a:spcPct val="100000"/>
              </a:lnSpc>
              <a:spcBef>
                <a:spcPts val="0"/>
              </a:spcBef>
              <a:spcAft>
                <a:spcPts val="0"/>
              </a:spcAft>
              <a:buSzPts val="1800"/>
              <a:buNone/>
            </a:pPr>
            <a:r>
              <a:rPr lang="en-US" dirty="0">
                <a:latin typeface="Times New Roman" panose="02020603050405020304" pitchFamily="18" charset="0"/>
                <a:cs typeface="Times New Roman" panose="02020603050405020304" pitchFamily="18" charset="0"/>
              </a:rPr>
              <a:t>      service for over a century.</a:t>
            </a:r>
            <a:endParaRPr dirty="0">
              <a:latin typeface="Times New Roman" panose="02020603050405020304" pitchFamily="18" charset="0"/>
              <a:cs typeface="Times New Roman" panose="02020603050405020304" pitchFamily="18" charset="0"/>
            </a:endParaRPr>
          </a:p>
        </p:txBody>
      </p:sp>
      <p:pic>
        <p:nvPicPr>
          <p:cNvPr id="100" name="Google Shape;100;p15"/>
          <p:cNvPicPr preferRelativeResize="0"/>
          <p:nvPr/>
        </p:nvPicPr>
        <p:blipFill>
          <a:blip r:embed="rId3">
            <a:alphaModFix/>
          </a:blip>
          <a:stretch>
            <a:fillRect/>
          </a:stretch>
        </p:blipFill>
        <p:spPr>
          <a:xfrm>
            <a:off x="5153435" y="1111064"/>
            <a:ext cx="3913854" cy="2657521"/>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04"/>
        <p:cNvGrpSpPr/>
        <p:nvPr/>
      </p:nvGrpSpPr>
      <p:grpSpPr>
        <a:xfrm>
          <a:off x="0" y="0"/>
          <a:ext cx="0" cy="0"/>
          <a:chOff x="0" y="0"/>
          <a:chExt cx="0" cy="0"/>
        </a:xfrm>
      </p:grpSpPr>
      <p:sp>
        <p:nvSpPr>
          <p:cNvPr id="105" name="Google Shape;105;p16"/>
          <p:cNvSpPr txBox="1">
            <a:spLocks noGrp="1"/>
          </p:cNvSpPr>
          <p:nvPr>
            <p:ph type="title"/>
          </p:nvPr>
        </p:nvSpPr>
        <p:spPr>
          <a:xfrm>
            <a:off x="311700" y="410000"/>
            <a:ext cx="8520600" cy="607800"/>
          </a:xfrm>
          <a:prstGeom prst="rect">
            <a:avLst/>
          </a:prstGeom>
        </p:spPr>
        <p:txBody>
          <a:bodyPr spcFirstLastPara="1" wrap="square" lIns="91425" tIns="91425" rIns="91425" bIns="91425" anchor="t" anchorCtr="0">
            <a:normAutofit fontScale="90000"/>
          </a:bodyPr>
          <a:lstStyle/>
          <a:p>
            <a:pPr marL="0" lvl="0" indent="0" algn="ctr" rtl="0">
              <a:spcBef>
                <a:spcPts val="0"/>
              </a:spcBef>
              <a:spcAft>
                <a:spcPts val="0"/>
              </a:spcAft>
              <a:buNone/>
            </a:pPr>
            <a:r>
              <a:rPr lang="en-GB" dirty="0">
                <a:latin typeface="Times New Roman" panose="02020603050405020304" pitchFamily="18" charset="0"/>
                <a:cs typeface="Times New Roman" panose="02020603050405020304" pitchFamily="18" charset="0"/>
              </a:rPr>
              <a:t>Identify the hotel’s main consumers</a:t>
            </a:r>
            <a:endParaRPr dirty="0">
              <a:latin typeface="Times New Roman" panose="02020603050405020304" pitchFamily="18" charset="0"/>
              <a:cs typeface="Times New Roman" panose="02020603050405020304" pitchFamily="18" charset="0"/>
            </a:endParaRPr>
          </a:p>
        </p:txBody>
      </p:sp>
      <p:sp>
        <p:nvSpPr>
          <p:cNvPr id="106" name="Google Shape;106;p16"/>
          <p:cNvSpPr txBox="1">
            <a:spLocks noGrp="1"/>
          </p:cNvSpPr>
          <p:nvPr>
            <p:ph type="body" idx="1"/>
          </p:nvPr>
        </p:nvSpPr>
        <p:spPr>
          <a:xfrm>
            <a:off x="141578" y="1155447"/>
            <a:ext cx="4589025" cy="3339000"/>
          </a:xfrm>
          <a:prstGeom prst="rect">
            <a:avLst/>
          </a:prstGeom>
        </p:spPr>
        <p:txBody>
          <a:bodyPr spcFirstLastPara="1" wrap="square" lIns="91425" tIns="91425" rIns="91425" bIns="91425" anchor="t" anchorCtr="0">
            <a:normAutofit fontScale="92500" lnSpcReduction="20000"/>
          </a:bodyPr>
          <a:lstStyle/>
          <a:p>
            <a:pPr marL="457200" lvl="0" indent="-342900" algn="just" rtl="0">
              <a:lnSpc>
                <a:spcPct val="100000"/>
              </a:lnSpc>
              <a:spcBef>
                <a:spcPts val="0"/>
              </a:spcBef>
              <a:spcAft>
                <a:spcPts val="0"/>
              </a:spcAft>
              <a:buSzPts val="1800"/>
              <a:buChar char="●"/>
            </a:pPr>
            <a:r>
              <a:rPr lang="en-GB" dirty="0"/>
              <a:t>The organisation operates in the tourism and hospitality industry</a:t>
            </a:r>
            <a:endParaRPr dirty="0"/>
          </a:p>
          <a:p>
            <a:pPr marL="457200" lvl="0" indent="-342900" algn="just" rtl="0">
              <a:lnSpc>
                <a:spcPct val="100000"/>
              </a:lnSpc>
              <a:spcBef>
                <a:spcPts val="0"/>
              </a:spcBef>
              <a:spcAft>
                <a:spcPts val="0"/>
              </a:spcAft>
              <a:buSzPts val="1800"/>
              <a:buChar char="●"/>
            </a:pPr>
            <a:r>
              <a:rPr lang="en-GB" dirty="0"/>
              <a:t>It can be considered as one of the most luxurious brands that Marriott owns.</a:t>
            </a:r>
            <a:endParaRPr dirty="0"/>
          </a:p>
          <a:p>
            <a:pPr marL="457200" lvl="0" indent="-342900" algn="just" rtl="0">
              <a:lnSpc>
                <a:spcPct val="100000"/>
              </a:lnSpc>
              <a:spcBef>
                <a:spcPts val="0"/>
              </a:spcBef>
              <a:spcAft>
                <a:spcPts val="0"/>
              </a:spcAft>
              <a:buSzPts val="1800"/>
              <a:buChar char="●"/>
            </a:pPr>
            <a:r>
              <a:rPr lang="en-GB" dirty="0"/>
              <a:t>It has been working in the luxurious market for the tourism industry</a:t>
            </a:r>
            <a:endParaRPr dirty="0"/>
          </a:p>
          <a:p>
            <a:pPr marL="457200" lvl="0" indent="-342900" algn="just" rtl="0">
              <a:lnSpc>
                <a:spcPct val="100000"/>
              </a:lnSpc>
              <a:spcBef>
                <a:spcPts val="0"/>
              </a:spcBef>
              <a:spcAft>
                <a:spcPts val="0"/>
              </a:spcAft>
              <a:buSzPts val="1800"/>
              <a:buChar char="●"/>
            </a:pPr>
            <a:r>
              <a:rPr lang="en-GB" dirty="0"/>
              <a:t>The organisation targets the higher end of the market </a:t>
            </a:r>
          </a:p>
          <a:p>
            <a:pPr marL="457200" lvl="0" indent="-342900" algn="just" rtl="0">
              <a:lnSpc>
                <a:spcPct val="100000"/>
              </a:lnSpc>
              <a:spcBef>
                <a:spcPts val="0"/>
              </a:spcBef>
              <a:spcAft>
                <a:spcPts val="0"/>
              </a:spcAft>
              <a:buSzPts val="1800"/>
              <a:buChar char="●"/>
            </a:pPr>
            <a:r>
              <a:rPr lang="en-US" dirty="0"/>
              <a:t>The customer group for the </a:t>
            </a:r>
            <a:r>
              <a:rPr lang="en-US" dirty="0" err="1"/>
              <a:t>organisation</a:t>
            </a:r>
            <a:r>
              <a:rPr lang="en-US" dirty="0"/>
              <a:t> are high class people who are ready to spend a high amount of money for hotel services</a:t>
            </a:r>
          </a:p>
          <a:p>
            <a:pPr marL="457200" lvl="0" indent="-342900" algn="just" rtl="0">
              <a:lnSpc>
                <a:spcPct val="100000"/>
              </a:lnSpc>
              <a:spcBef>
                <a:spcPts val="0"/>
              </a:spcBef>
              <a:spcAft>
                <a:spcPts val="0"/>
              </a:spcAft>
              <a:buSzPts val="1800"/>
              <a:buChar char="●"/>
            </a:pPr>
            <a:r>
              <a:rPr lang="en-US" dirty="0"/>
              <a:t>They are ready to spend a high amount of money for the best quality of services.</a:t>
            </a:r>
            <a:endParaRPr dirty="0"/>
          </a:p>
        </p:txBody>
      </p:sp>
      <p:pic>
        <p:nvPicPr>
          <p:cNvPr id="107" name="Google Shape;107;p16"/>
          <p:cNvPicPr preferRelativeResize="0"/>
          <p:nvPr/>
        </p:nvPicPr>
        <p:blipFill>
          <a:blip r:embed="rId3">
            <a:alphaModFix/>
          </a:blip>
          <a:stretch>
            <a:fillRect/>
          </a:stretch>
        </p:blipFill>
        <p:spPr>
          <a:xfrm>
            <a:off x="4900725" y="1229875"/>
            <a:ext cx="3931575" cy="2616275"/>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11"/>
        <p:cNvGrpSpPr/>
        <p:nvPr/>
      </p:nvGrpSpPr>
      <p:grpSpPr>
        <a:xfrm>
          <a:off x="0" y="0"/>
          <a:ext cx="0" cy="0"/>
          <a:chOff x="0" y="0"/>
          <a:chExt cx="0" cy="0"/>
        </a:xfrm>
      </p:grpSpPr>
      <p:sp>
        <p:nvSpPr>
          <p:cNvPr id="112" name="Google Shape;112;p17"/>
          <p:cNvSpPr txBox="1">
            <a:spLocks noGrp="1"/>
          </p:cNvSpPr>
          <p:nvPr>
            <p:ph type="title"/>
          </p:nvPr>
        </p:nvSpPr>
        <p:spPr>
          <a:xfrm>
            <a:off x="311700" y="0"/>
            <a:ext cx="8520600" cy="6078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SzPts val="990"/>
              <a:buNone/>
            </a:pPr>
            <a:r>
              <a:rPr lang="en-GB" sz="2600" dirty="0">
                <a:latin typeface="Times New Roman" panose="02020603050405020304" pitchFamily="18" charset="0"/>
                <a:cs typeface="Times New Roman" panose="02020603050405020304" pitchFamily="18" charset="0"/>
              </a:rPr>
              <a:t>Outline the nature, scope and role of the guest services and facilities that are provided to these guests by the hotel</a:t>
            </a:r>
            <a:endParaRPr sz="2600" dirty="0">
              <a:latin typeface="Times New Roman" panose="02020603050405020304" pitchFamily="18" charset="0"/>
              <a:cs typeface="Times New Roman" panose="02020603050405020304" pitchFamily="18" charset="0"/>
            </a:endParaRPr>
          </a:p>
        </p:txBody>
      </p:sp>
      <p:sp>
        <p:nvSpPr>
          <p:cNvPr id="113" name="Google Shape;113;p17"/>
          <p:cNvSpPr txBox="1">
            <a:spLocks noGrp="1"/>
          </p:cNvSpPr>
          <p:nvPr>
            <p:ph type="body" idx="1"/>
          </p:nvPr>
        </p:nvSpPr>
        <p:spPr>
          <a:xfrm>
            <a:off x="109681" y="1128647"/>
            <a:ext cx="4738766" cy="3339000"/>
          </a:xfrm>
          <a:prstGeom prst="rect">
            <a:avLst/>
          </a:prstGeom>
        </p:spPr>
        <p:txBody>
          <a:bodyPr spcFirstLastPara="1" wrap="square" lIns="91425" tIns="91425" rIns="91425" bIns="91425" anchor="t" anchorCtr="0">
            <a:normAutofit/>
          </a:bodyPr>
          <a:lstStyle/>
          <a:p>
            <a:pPr marL="457200" lvl="0" indent="-342900" algn="just" rtl="0">
              <a:lnSpc>
                <a:spcPct val="100000"/>
              </a:lnSpc>
              <a:spcBef>
                <a:spcPts val="0"/>
              </a:spcBef>
              <a:spcAft>
                <a:spcPts val="0"/>
              </a:spcAft>
              <a:buSzPts val="1800"/>
              <a:buChar char="●"/>
            </a:pPr>
            <a:r>
              <a:rPr lang="en-GB" dirty="0">
                <a:latin typeface="Times New Roman" panose="02020603050405020304" pitchFamily="18" charset="0"/>
                <a:cs typeface="Times New Roman" panose="02020603050405020304" pitchFamily="18" charset="0"/>
              </a:rPr>
              <a:t>It has restaurants which provide the customers with the best quality food . </a:t>
            </a:r>
            <a:endParaRPr dirty="0">
              <a:latin typeface="Times New Roman" panose="02020603050405020304" pitchFamily="18" charset="0"/>
              <a:cs typeface="Times New Roman" panose="02020603050405020304" pitchFamily="18" charset="0"/>
            </a:endParaRPr>
          </a:p>
          <a:p>
            <a:pPr marL="457200" lvl="0" indent="-342900" algn="just" rtl="0">
              <a:lnSpc>
                <a:spcPct val="100000"/>
              </a:lnSpc>
              <a:spcBef>
                <a:spcPts val="0"/>
              </a:spcBef>
              <a:spcAft>
                <a:spcPts val="0"/>
              </a:spcAft>
              <a:buSzPts val="1800"/>
              <a:buChar char="●"/>
            </a:pPr>
            <a:r>
              <a:rPr lang="en-GB" dirty="0">
                <a:latin typeface="Times New Roman" panose="02020603050405020304" pitchFamily="18" charset="0"/>
                <a:cs typeface="Times New Roman" panose="02020603050405020304" pitchFamily="18" charset="0"/>
              </a:rPr>
              <a:t>The guest services are of the golden standard and it has been so for decades now</a:t>
            </a:r>
            <a:endParaRPr dirty="0">
              <a:latin typeface="Times New Roman" panose="02020603050405020304" pitchFamily="18" charset="0"/>
              <a:cs typeface="Times New Roman" panose="02020603050405020304" pitchFamily="18" charset="0"/>
            </a:endParaRPr>
          </a:p>
          <a:p>
            <a:pPr marL="457200" lvl="0" indent="-342900" algn="just" rtl="0">
              <a:lnSpc>
                <a:spcPct val="100000"/>
              </a:lnSpc>
              <a:spcBef>
                <a:spcPts val="0"/>
              </a:spcBef>
              <a:spcAft>
                <a:spcPts val="0"/>
              </a:spcAft>
              <a:buSzPts val="1800"/>
              <a:buChar char="●"/>
            </a:pPr>
            <a:r>
              <a:rPr lang="en-GB" dirty="0">
                <a:latin typeface="Times New Roman" panose="02020603050405020304" pitchFamily="18" charset="0"/>
                <a:cs typeface="Times New Roman" panose="02020603050405020304" pitchFamily="18" charset="0"/>
              </a:rPr>
              <a:t>Their nature of the services is that it has to be the highest quality service</a:t>
            </a:r>
          </a:p>
          <a:p>
            <a:pPr marL="457200" lvl="0" indent="-342900" algn="just" rtl="0">
              <a:lnSpc>
                <a:spcPct val="100000"/>
              </a:lnSpc>
              <a:spcBef>
                <a:spcPts val="0"/>
              </a:spcBef>
              <a:spcAft>
                <a:spcPts val="0"/>
              </a:spcAft>
              <a:buSzPts val="1800"/>
              <a:buChar char="●"/>
            </a:pPr>
            <a:r>
              <a:rPr lang="en-US" dirty="0">
                <a:latin typeface="Times New Roman" panose="02020603050405020304" pitchFamily="18" charset="0"/>
                <a:cs typeface="Times New Roman" panose="02020603050405020304" pitchFamily="18" charset="0"/>
              </a:rPr>
              <a:t>The main role of the guest services of the Ritz is that it ensures that the </a:t>
            </a:r>
            <a:r>
              <a:rPr lang="en-US" dirty="0" err="1">
                <a:latin typeface="Times New Roman" panose="02020603050405020304" pitchFamily="18" charset="0"/>
                <a:cs typeface="Times New Roman" panose="02020603050405020304" pitchFamily="18" charset="0"/>
              </a:rPr>
              <a:t>customershave</a:t>
            </a:r>
            <a:r>
              <a:rPr lang="en-US" dirty="0">
                <a:latin typeface="Times New Roman" panose="02020603050405020304" pitchFamily="18" charset="0"/>
                <a:cs typeface="Times New Roman" panose="02020603050405020304" pitchFamily="18" charset="0"/>
              </a:rPr>
              <a:t> the best moments of their lifetime and should remember them for lifetime.</a:t>
            </a:r>
            <a:endParaRPr dirty="0">
              <a:latin typeface="Times New Roman" panose="02020603050405020304" pitchFamily="18" charset="0"/>
              <a:cs typeface="Times New Roman" panose="02020603050405020304" pitchFamily="18" charset="0"/>
            </a:endParaRPr>
          </a:p>
        </p:txBody>
      </p:sp>
      <p:pic>
        <p:nvPicPr>
          <p:cNvPr id="114" name="Google Shape;114;p17"/>
          <p:cNvPicPr preferRelativeResize="0"/>
          <p:nvPr/>
        </p:nvPicPr>
        <p:blipFill>
          <a:blip r:embed="rId3">
            <a:alphaModFix/>
          </a:blip>
          <a:stretch>
            <a:fillRect/>
          </a:stretch>
        </p:blipFill>
        <p:spPr>
          <a:xfrm>
            <a:off x="5080544" y="1233643"/>
            <a:ext cx="3953775" cy="2631025"/>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18"/>
        <p:cNvGrpSpPr/>
        <p:nvPr/>
      </p:nvGrpSpPr>
      <p:grpSpPr>
        <a:xfrm>
          <a:off x="0" y="0"/>
          <a:ext cx="0" cy="0"/>
          <a:chOff x="0" y="0"/>
          <a:chExt cx="0" cy="0"/>
        </a:xfrm>
      </p:grpSpPr>
      <p:sp>
        <p:nvSpPr>
          <p:cNvPr id="119" name="Google Shape;119;p18"/>
          <p:cNvSpPr txBox="1">
            <a:spLocks noGrp="1"/>
          </p:cNvSpPr>
          <p:nvPr>
            <p:ph type="title"/>
          </p:nvPr>
        </p:nvSpPr>
        <p:spPr>
          <a:xfrm>
            <a:off x="311700" y="0"/>
            <a:ext cx="8520600" cy="6078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SzPts val="990"/>
              <a:buNone/>
            </a:pPr>
            <a:r>
              <a:rPr lang="en-GB" sz="2600" dirty="0">
                <a:latin typeface="Times New Roman" panose="02020603050405020304" pitchFamily="18" charset="0"/>
                <a:cs typeface="Times New Roman" panose="02020603050405020304" pitchFamily="18" charset="0"/>
              </a:rPr>
              <a:t>Outline the nature, scope and role of the guest services and facilities that are provided to these guests by the hotel</a:t>
            </a:r>
            <a:endParaRPr sz="2600" dirty="0">
              <a:latin typeface="Times New Roman" panose="02020603050405020304" pitchFamily="18" charset="0"/>
              <a:cs typeface="Times New Roman" panose="02020603050405020304" pitchFamily="18" charset="0"/>
            </a:endParaRPr>
          </a:p>
        </p:txBody>
      </p:sp>
      <p:sp>
        <p:nvSpPr>
          <p:cNvPr id="120" name="Google Shape;120;p18"/>
          <p:cNvSpPr txBox="1">
            <a:spLocks noGrp="1"/>
          </p:cNvSpPr>
          <p:nvPr>
            <p:ph type="body" idx="1"/>
          </p:nvPr>
        </p:nvSpPr>
        <p:spPr>
          <a:xfrm>
            <a:off x="311699" y="1435311"/>
            <a:ext cx="4674971" cy="3339000"/>
          </a:xfrm>
          <a:prstGeom prst="rect">
            <a:avLst/>
          </a:prstGeom>
        </p:spPr>
        <p:txBody>
          <a:bodyPr spcFirstLastPara="1" wrap="square" lIns="91425" tIns="91425" rIns="91425" bIns="91425" anchor="t" anchorCtr="0">
            <a:normAutofit lnSpcReduction="10000"/>
          </a:bodyPr>
          <a:lstStyle/>
          <a:p>
            <a:pPr marL="457200" lvl="0" indent="-342900" algn="just" rtl="0">
              <a:lnSpc>
                <a:spcPct val="100000"/>
              </a:lnSpc>
              <a:spcBef>
                <a:spcPts val="0"/>
              </a:spcBef>
              <a:spcAft>
                <a:spcPts val="0"/>
              </a:spcAft>
              <a:buSzPts val="1800"/>
              <a:buChar char="●"/>
            </a:pPr>
            <a:r>
              <a:rPr lang="en-GB" dirty="0">
                <a:latin typeface="Times New Roman" panose="02020603050405020304" pitchFamily="18" charset="0"/>
                <a:cs typeface="Times New Roman" panose="02020603050405020304" pitchFamily="18" charset="0"/>
              </a:rPr>
              <a:t>It has started to open up The Bistro Bar which is a casual bar and dining restaurant.</a:t>
            </a:r>
            <a:endParaRPr dirty="0">
              <a:latin typeface="Times New Roman" panose="02020603050405020304" pitchFamily="18" charset="0"/>
              <a:cs typeface="Times New Roman" panose="02020603050405020304" pitchFamily="18" charset="0"/>
            </a:endParaRPr>
          </a:p>
          <a:p>
            <a:pPr marL="457200" lvl="0" indent="-342900" algn="just" rtl="0">
              <a:lnSpc>
                <a:spcPct val="100000"/>
              </a:lnSpc>
              <a:spcBef>
                <a:spcPts val="0"/>
              </a:spcBef>
              <a:spcAft>
                <a:spcPts val="0"/>
              </a:spcAft>
              <a:buSzPts val="1800"/>
              <a:buChar char="●"/>
            </a:pPr>
            <a:r>
              <a:rPr lang="en-GB" dirty="0">
                <a:latin typeface="Times New Roman" panose="02020603050405020304" pitchFamily="18" charset="0"/>
                <a:cs typeface="Times New Roman" panose="02020603050405020304" pitchFamily="18" charset="0"/>
              </a:rPr>
              <a:t>The recently revamped menu presents the customers with drink options</a:t>
            </a:r>
            <a:endParaRPr dirty="0">
              <a:latin typeface="Times New Roman" panose="02020603050405020304" pitchFamily="18" charset="0"/>
              <a:cs typeface="Times New Roman" panose="02020603050405020304" pitchFamily="18" charset="0"/>
            </a:endParaRPr>
          </a:p>
          <a:p>
            <a:pPr marL="457200" lvl="0" indent="-342900" algn="just" rtl="0">
              <a:lnSpc>
                <a:spcPct val="100000"/>
              </a:lnSpc>
              <a:spcBef>
                <a:spcPts val="0"/>
              </a:spcBef>
              <a:spcAft>
                <a:spcPts val="0"/>
              </a:spcAft>
              <a:buSzPts val="1800"/>
              <a:buChar char="●"/>
            </a:pPr>
            <a:r>
              <a:rPr lang="en-GB" dirty="0">
                <a:latin typeface="Times New Roman" panose="02020603050405020304" pitchFamily="18" charset="0"/>
                <a:cs typeface="Times New Roman" panose="02020603050405020304" pitchFamily="18" charset="0"/>
              </a:rPr>
              <a:t>One of the main reasons behind the repositioning was to enhance their  “home away from home” experience</a:t>
            </a:r>
          </a:p>
          <a:p>
            <a:pPr marL="457200" lvl="0" indent="-342900" algn="just" rtl="0">
              <a:lnSpc>
                <a:spcPct val="100000"/>
              </a:lnSpc>
              <a:spcBef>
                <a:spcPts val="0"/>
              </a:spcBef>
              <a:spcAft>
                <a:spcPts val="0"/>
              </a:spcAft>
              <a:buSzPts val="1800"/>
              <a:buChar char="●"/>
            </a:pPr>
            <a:r>
              <a:rPr lang="en-US" dirty="0">
                <a:latin typeface="Times New Roman" panose="02020603050405020304" pitchFamily="18" charset="0"/>
                <a:cs typeface="Times New Roman" panose="02020603050405020304" pitchFamily="18" charset="0"/>
              </a:rPr>
              <a:t>They have the basic guest services which includes spa, clubs and the list goes on. Their nature of the services is that it has to be the highest quality service and should be luxurious.</a:t>
            </a:r>
          </a:p>
        </p:txBody>
      </p:sp>
      <p:pic>
        <p:nvPicPr>
          <p:cNvPr id="121" name="Google Shape;121;p18"/>
          <p:cNvPicPr preferRelativeResize="0"/>
          <p:nvPr/>
        </p:nvPicPr>
        <p:blipFill>
          <a:blip r:embed="rId3">
            <a:alphaModFix/>
          </a:blip>
          <a:stretch>
            <a:fillRect/>
          </a:stretch>
        </p:blipFill>
        <p:spPr>
          <a:xfrm>
            <a:off x="5174700" y="1541721"/>
            <a:ext cx="3657600" cy="2126512"/>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25"/>
        <p:cNvGrpSpPr/>
        <p:nvPr/>
      </p:nvGrpSpPr>
      <p:grpSpPr>
        <a:xfrm>
          <a:off x="0" y="0"/>
          <a:ext cx="0" cy="0"/>
          <a:chOff x="0" y="0"/>
          <a:chExt cx="0" cy="0"/>
        </a:xfrm>
      </p:grpSpPr>
      <p:sp>
        <p:nvSpPr>
          <p:cNvPr id="126" name="Google Shape;126;p19"/>
          <p:cNvSpPr txBox="1">
            <a:spLocks noGrp="1"/>
          </p:cNvSpPr>
          <p:nvPr>
            <p:ph type="title"/>
          </p:nvPr>
        </p:nvSpPr>
        <p:spPr>
          <a:xfrm>
            <a:off x="311700" y="278625"/>
            <a:ext cx="8520600" cy="607800"/>
          </a:xfrm>
          <a:prstGeom prst="rect">
            <a:avLst/>
          </a:prstGeom>
        </p:spPr>
        <p:txBody>
          <a:bodyPr spcFirstLastPara="1" wrap="square" lIns="91425" tIns="91425" rIns="91425" bIns="91425" anchor="t" anchorCtr="0">
            <a:normAutofit fontScale="90000"/>
          </a:bodyPr>
          <a:lstStyle/>
          <a:p>
            <a:pPr marL="0" lvl="0" indent="0" algn="ctr" rtl="0">
              <a:spcBef>
                <a:spcPts val="0"/>
              </a:spcBef>
              <a:spcAft>
                <a:spcPts val="0"/>
              </a:spcAft>
              <a:buNone/>
            </a:pPr>
            <a:r>
              <a:rPr lang="en-GB" dirty="0">
                <a:latin typeface="Times New Roman" panose="02020603050405020304" pitchFamily="18" charset="0"/>
                <a:cs typeface="Times New Roman" panose="02020603050405020304" pitchFamily="18" charset="0"/>
              </a:rPr>
              <a:t>Explain the need to consider the role and function of guest services in general</a:t>
            </a:r>
            <a:endParaRPr dirty="0">
              <a:latin typeface="Times New Roman" panose="02020603050405020304" pitchFamily="18" charset="0"/>
              <a:cs typeface="Times New Roman" panose="02020603050405020304" pitchFamily="18" charset="0"/>
            </a:endParaRPr>
          </a:p>
        </p:txBody>
      </p:sp>
      <p:sp>
        <p:nvSpPr>
          <p:cNvPr id="127" name="Google Shape;127;p19"/>
          <p:cNvSpPr txBox="1">
            <a:spLocks noGrp="1"/>
          </p:cNvSpPr>
          <p:nvPr>
            <p:ph type="body" idx="1"/>
          </p:nvPr>
        </p:nvSpPr>
        <p:spPr>
          <a:xfrm>
            <a:off x="109681" y="1281295"/>
            <a:ext cx="5015211" cy="3339000"/>
          </a:xfrm>
          <a:prstGeom prst="rect">
            <a:avLst/>
          </a:prstGeom>
        </p:spPr>
        <p:txBody>
          <a:bodyPr spcFirstLastPara="1" wrap="square" lIns="91425" tIns="91425" rIns="91425" bIns="91425" anchor="t" anchorCtr="0">
            <a:normAutofit lnSpcReduction="10000"/>
          </a:bodyPr>
          <a:lstStyle/>
          <a:p>
            <a:pPr marL="457200" lvl="0" indent="-342900" algn="just" rtl="0">
              <a:lnSpc>
                <a:spcPct val="100000"/>
              </a:lnSpc>
              <a:spcBef>
                <a:spcPts val="0"/>
              </a:spcBef>
              <a:spcAft>
                <a:spcPts val="0"/>
              </a:spcAft>
              <a:buSzPts val="1800"/>
              <a:buChar char="●"/>
            </a:pPr>
            <a:r>
              <a:rPr lang="en-GB" dirty="0">
                <a:latin typeface="Times New Roman" panose="02020603050405020304" pitchFamily="18" charset="0"/>
                <a:cs typeface="Times New Roman" panose="02020603050405020304" pitchFamily="18" charset="0"/>
              </a:rPr>
              <a:t>Guest services basically are the amenities, and help which are provided by the organisation to the guests</a:t>
            </a:r>
          </a:p>
          <a:p>
            <a:pPr marL="457200" lvl="0" indent="-342900" algn="just" rtl="0">
              <a:lnSpc>
                <a:spcPct val="100000"/>
              </a:lnSpc>
              <a:spcBef>
                <a:spcPts val="0"/>
              </a:spcBef>
              <a:spcAft>
                <a:spcPts val="0"/>
              </a:spcAft>
              <a:buSzPts val="1800"/>
              <a:buChar char="●"/>
            </a:pPr>
            <a:r>
              <a:rPr lang="en-US" dirty="0">
                <a:latin typeface="Times New Roman" panose="02020603050405020304" pitchFamily="18" charset="0"/>
                <a:cs typeface="Times New Roman" panose="02020603050405020304" pitchFamily="18" charset="0"/>
              </a:rPr>
              <a:t>When a customer gets the best possible service from the </a:t>
            </a:r>
            <a:r>
              <a:rPr lang="en-US" dirty="0" err="1">
                <a:latin typeface="Times New Roman" panose="02020603050405020304" pitchFamily="18" charset="0"/>
                <a:cs typeface="Times New Roman" panose="02020603050405020304" pitchFamily="18" charset="0"/>
              </a:rPr>
              <a:t>organisation</a:t>
            </a:r>
            <a:r>
              <a:rPr lang="en-US" dirty="0">
                <a:latin typeface="Times New Roman" panose="02020603050405020304" pitchFamily="18" charset="0"/>
                <a:cs typeface="Times New Roman" panose="02020603050405020304" pitchFamily="18" charset="0"/>
              </a:rPr>
              <a:t>, there is a high chance that the customer would be able to remember them for the rest of life</a:t>
            </a:r>
            <a:endParaRPr dirty="0">
              <a:latin typeface="Times New Roman" panose="02020603050405020304" pitchFamily="18" charset="0"/>
              <a:cs typeface="Times New Roman" panose="02020603050405020304" pitchFamily="18" charset="0"/>
            </a:endParaRPr>
          </a:p>
          <a:p>
            <a:pPr marL="457200" lvl="0" indent="-342900" algn="just" rtl="0">
              <a:lnSpc>
                <a:spcPct val="100000"/>
              </a:lnSpc>
              <a:spcBef>
                <a:spcPts val="0"/>
              </a:spcBef>
              <a:spcAft>
                <a:spcPts val="0"/>
              </a:spcAft>
              <a:buSzPts val="1800"/>
              <a:buChar char="●"/>
            </a:pPr>
            <a:r>
              <a:rPr lang="en-GB" dirty="0">
                <a:latin typeface="Times New Roman" panose="02020603050405020304" pitchFamily="18" charset="0"/>
                <a:cs typeface="Times New Roman" panose="02020603050405020304" pitchFamily="18" charset="0"/>
              </a:rPr>
              <a:t>It helps with customer retention which is extremely crucial for an organisation like Ritz-Carlton and other hotel brands</a:t>
            </a:r>
            <a:endParaRPr dirty="0">
              <a:latin typeface="Times New Roman" panose="02020603050405020304" pitchFamily="18" charset="0"/>
              <a:cs typeface="Times New Roman" panose="02020603050405020304" pitchFamily="18" charset="0"/>
            </a:endParaRPr>
          </a:p>
          <a:p>
            <a:pPr marL="457200" lvl="0" indent="-342900" algn="just" rtl="0">
              <a:lnSpc>
                <a:spcPct val="100000"/>
              </a:lnSpc>
              <a:spcBef>
                <a:spcPts val="0"/>
              </a:spcBef>
              <a:spcAft>
                <a:spcPts val="0"/>
              </a:spcAft>
              <a:buSzPts val="1800"/>
              <a:buChar char="●"/>
            </a:pPr>
            <a:r>
              <a:rPr lang="en-GB" dirty="0">
                <a:latin typeface="Times New Roman" panose="02020603050405020304" pitchFamily="18" charset="0"/>
                <a:cs typeface="Times New Roman" panose="02020603050405020304" pitchFamily="18" charset="0"/>
              </a:rPr>
              <a:t>Better customer service allows the organisation to develop a good relation with the customers.</a:t>
            </a:r>
            <a:endParaRPr dirty="0">
              <a:latin typeface="Times New Roman" panose="02020603050405020304" pitchFamily="18" charset="0"/>
              <a:cs typeface="Times New Roman" panose="02020603050405020304" pitchFamily="18" charset="0"/>
            </a:endParaRPr>
          </a:p>
        </p:txBody>
      </p:sp>
      <p:pic>
        <p:nvPicPr>
          <p:cNvPr id="128" name="Google Shape;128;p19"/>
          <p:cNvPicPr preferRelativeResize="0"/>
          <p:nvPr/>
        </p:nvPicPr>
        <p:blipFill>
          <a:blip r:embed="rId3">
            <a:alphaModFix/>
          </a:blip>
          <a:stretch>
            <a:fillRect/>
          </a:stretch>
        </p:blipFill>
        <p:spPr>
          <a:xfrm>
            <a:off x="5326191" y="1294550"/>
            <a:ext cx="3289750" cy="2554400"/>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32"/>
        <p:cNvGrpSpPr/>
        <p:nvPr/>
      </p:nvGrpSpPr>
      <p:grpSpPr>
        <a:xfrm>
          <a:off x="0" y="0"/>
          <a:ext cx="0" cy="0"/>
          <a:chOff x="0" y="0"/>
          <a:chExt cx="0" cy="0"/>
        </a:xfrm>
      </p:grpSpPr>
      <p:sp>
        <p:nvSpPr>
          <p:cNvPr id="133" name="Google Shape;133;p20"/>
          <p:cNvSpPr txBox="1">
            <a:spLocks noGrp="1"/>
          </p:cNvSpPr>
          <p:nvPr>
            <p:ph type="title"/>
          </p:nvPr>
        </p:nvSpPr>
        <p:spPr>
          <a:xfrm>
            <a:off x="311700" y="140990"/>
            <a:ext cx="8520600" cy="607800"/>
          </a:xfrm>
          <a:prstGeom prst="rect">
            <a:avLst/>
          </a:prstGeom>
        </p:spPr>
        <p:txBody>
          <a:bodyPr spcFirstLastPara="1" wrap="square" lIns="91425" tIns="91425" rIns="91425" bIns="91425" anchor="t" anchorCtr="0">
            <a:normAutofit fontScale="90000"/>
          </a:bodyPr>
          <a:lstStyle/>
          <a:p>
            <a:pPr marL="0" lvl="0" indent="0" algn="ctr" rtl="0">
              <a:spcBef>
                <a:spcPts val="0"/>
              </a:spcBef>
              <a:spcAft>
                <a:spcPts val="0"/>
              </a:spcAft>
              <a:buNone/>
            </a:pPr>
            <a:r>
              <a:rPr lang="en-GB" dirty="0">
                <a:latin typeface="Times New Roman" panose="02020603050405020304" pitchFamily="18" charset="0"/>
                <a:cs typeface="Times New Roman" panose="02020603050405020304" pitchFamily="18" charset="0"/>
              </a:rPr>
              <a:t>Discuss the importance of hospitality and how hotels meet/exceed guest expectations</a:t>
            </a:r>
            <a:endParaRPr dirty="0">
              <a:latin typeface="Times New Roman" panose="02020603050405020304" pitchFamily="18" charset="0"/>
              <a:cs typeface="Times New Roman" panose="02020603050405020304" pitchFamily="18" charset="0"/>
            </a:endParaRPr>
          </a:p>
        </p:txBody>
      </p:sp>
      <p:sp>
        <p:nvSpPr>
          <p:cNvPr id="134" name="Google Shape;134;p20"/>
          <p:cNvSpPr txBox="1">
            <a:spLocks noGrp="1"/>
          </p:cNvSpPr>
          <p:nvPr>
            <p:ph type="body" idx="1"/>
          </p:nvPr>
        </p:nvSpPr>
        <p:spPr>
          <a:xfrm>
            <a:off x="311700" y="1229875"/>
            <a:ext cx="4494216" cy="3339000"/>
          </a:xfrm>
          <a:prstGeom prst="rect">
            <a:avLst/>
          </a:prstGeom>
        </p:spPr>
        <p:txBody>
          <a:bodyPr spcFirstLastPara="1" wrap="square" lIns="91425" tIns="91425" rIns="91425" bIns="91425" anchor="t" anchorCtr="0">
            <a:normAutofit/>
          </a:bodyPr>
          <a:lstStyle/>
          <a:p>
            <a:pPr marL="457200" lvl="0" indent="-342900" algn="just" rtl="0">
              <a:lnSpc>
                <a:spcPct val="100000"/>
              </a:lnSpc>
              <a:spcBef>
                <a:spcPts val="0"/>
              </a:spcBef>
              <a:spcAft>
                <a:spcPts val="0"/>
              </a:spcAft>
              <a:buSzPts val="1800"/>
              <a:buChar char="●"/>
            </a:pPr>
            <a:r>
              <a:rPr lang="en-GB" dirty="0">
                <a:latin typeface="Times New Roman" panose="02020603050405020304" pitchFamily="18" charset="0"/>
                <a:cs typeface="Times New Roman" panose="02020603050405020304" pitchFamily="18" charset="0"/>
              </a:rPr>
              <a:t>Hospitality allows an organisation to make the customers their focus</a:t>
            </a:r>
            <a:endParaRPr dirty="0">
              <a:latin typeface="Times New Roman" panose="02020603050405020304" pitchFamily="18" charset="0"/>
              <a:cs typeface="Times New Roman" panose="02020603050405020304" pitchFamily="18" charset="0"/>
            </a:endParaRPr>
          </a:p>
          <a:p>
            <a:pPr marL="457200" lvl="0" indent="-342900" algn="just" rtl="0">
              <a:lnSpc>
                <a:spcPct val="100000"/>
              </a:lnSpc>
              <a:spcBef>
                <a:spcPts val="0"/>
              </a:spcBef>
              <a:spcAft>
                <a:spcPts val="0"/>
              </a:spcAft>
              <a:buSzPts val="1800"/>
              <a:buChar char="●"/>
            </a:pPr>
            <a:r>
              <a:rPr lang="en-GB" dirty="0">
                <a:latin typeface="Times New Roman" panose="02020603050405020304" pitchFamily="18" charset="0"/>
                <a:cs typeface="Times New Roman" panose="02020603050405020304" pitchFamily="18" charset="0"/>
              </a:rPr>
              <a:t>Good hospitality allows the organisation to build up a loyal customer base </a:t>
            </a:r>
            <a:endParaRPr dirty="0">
              <a:latin typeface="Times New Roman" panose="02020603050405020304" pitchFamily="18" charset="0"/>
              <a:cs typeface="Times New Roman" panose="02020603050405020304" pitchFamily="18" charset="0"/>
            </a:endParaRPr>
          </a:p>
          <a:p>
            <a:pPr marL="457200" lvl="0" indent="-342900" algn="just" rtl="0">
              <a:lnSpc>
                <a:spcPct val="100000"/>
              </a:lnSpc>
              <a:spcBef>
                <a:spcPts val="0"/>
              </a:spcBef>
              <a:spcAft>
                <a:spcPts val="0"/>
              </a:spcAft>
              <a:buSzPts val="1800"/>
              <a:buChar char="●"/>
            </a:pPr>
            <a:r>
              <a:rPr lang="en-GB" dirty="0">
                <a:latin typeface="Times New Roman" panose="02020603050405020304" pitchFamily="18" charset="0"/>
                <a:cs typeface="Times New Roman" panose="02020603050405020304" pitchFamily="18" charset="0"/>
              </a:rPr>
              <a:t>It is crucial that the organisation meets the expectations of the customer and when a customer pays over thousands of pounds</a:t>
            </a:r>
          </a:p>
          <a:p>
            <a:pPr marL="457200" lvl="0" indent="-342900" algn="just" rtl="0">
              <a:lnSpc>
                <a:spcPct val="100000"/>
              </a:lnSpc>
              <a:spcBef>
                <a:spcPts val="0"/>
              </a:spcBef>
              <a:spcAft>
                <a:spcPts val="0"/>
              </a:spcAft>
              <a:buSzPts val="1800"/>
              <a:buChar char="●"/>
            </a:pPr>
            <a:r>
              <a:rPr lang="en-US" dirty="0" err="1">
                <a:latin typeface="Times New Roman" panose="02020603050405020304" pitchFamily="18" charset="0"/>
                <a:cs typeface="Times New Roman" panose="02020603050405020304" pitchFamily="18" charset="0"/>
              </a:rPr>
              <a:t>Organisations</a:t>
            </a:r>
            <a:r>
              <a:rPr lang="en-US" dirty="0">
                <a:latin typeface="Times New Roman" panose="02020603050405020304" pitchFamily="18" charset="0"/>
                <a:cs typeface="Times New Roman" panose="02020603050405020304" pitchFamily="18" charset="0"/>
              </a:rPr>
              <a:t> use technology and skilled employees to exceed the customers’ expectations.</a:t>
            </a:r>
            <a:endParaRPr dirty="0">
              <a:latin typeface="Times New Roman" panose="02020603050405020304" pitchFamily="18" charset="0"/>
              <a:cs typeface="Times New Roman" panose="02020603050405020304" pitchFamily="18" charset="0"/>
            </a:endParaRPr>
          </a:p>
        </p:txBody>
      </p:sp>
      <p:pic>
        <p:nvPicPr>
          <p:cNvPr id="135" name="Google Shape;135;p20"/>
          <p:cNvPicPr preferRelativeResize="0"/>
          <p:nvPr/>
        </p:nvPicPr>
        <p:blipFill>
          <a:blip r:embed="rId3">
            <a:alphaModFix/>
          </a:blip>
          <a:stretch>
            <a:fillRect/>
          </a:stretch>
        </p:blipFill>
        <p:spPr>
          <a:xfrm>
            <a:off x="5069600" y="1357466"/>
            <a:ext cx="3762700" cy="2107100"/>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39"/>
        <p:cNvGrpSpPr/>
        <p:nvPr/>
      </p:nvGrpSpPr>
      <p:grpSpPr>
        <a:xfrm>
          <a:off x="0" y="0"/>
          <a:ext cx="0" cy="0"/>
          <a:chOff x="0" y="0"/>
          <a:chExt cx="0" cy="0"/>
        </a:xfrm>
      </p:grpSpPr>
      <p:sp>
        <p:nvSpPr>
          <p:cNvPr id="140" name="Google Shape;140;p21"/>
          <p:cNvSpPr txBox="1">
            <a:spLocks noGrp="1"/>
          </p:cNvSpPr>
          <p:nvPr>
            <p:ph type="title"/>
          </p:nvPr>
        </p:nvSpPr>
        <p:spPr>
          <a:xfrm>
            <a:off x="311700" y="410000"/>
            <a:ext cx="8520600" cy="607800"/>
          </a:xfrm>
          <a:prstGeom prst="rect">
            <a:avLst/>
          </a:prstGeom>
        </p:spPr>
        <p:txBody>
          <a:bodyPr spcFirstLastPara="1" wrap="square" lIns="91425" tIns="91425" rIns="91425" bIns="91425" anchor="t" anchorCtr="0">
            <a:normAutofit fontScale="90000"/>
          </a:bodyPr>
          <a:lstStyle/>
          <a:p>
            <a:pPr marL="0" lvl="0" indent="0" algn="ctr" rtl="0">
              <a:spcBef>
                <a:spcPts val="0"/>
              </a:spcBef>
              <a:spcAft>
                <a:spcPts val="0"/>
              </a:spcAft>
              <a:buNone/>
            </a:pPr>
            <a:r>
              <a:rPr lang="en-GB" dirty="0">
                <a:latin typeface="Times New Roman" panose="02020603050405020304" pitchFamily="18" charset="0"/>
                <a:cs typeface="Times New Roman" panose="02020603050405020304" pitchFamily="18" charset="0"/>
              </a:rPr>
              <a:t>Conclusion </a:t>
            </a:r>
            <a:endParaRPr dirty="0">
              <a:latin typeface="Times New Roman" panose="02020603050405020304" pitchFamily="18" charset="0"/>
              <a:cs typeface="Times New Roman" panose="02020603050405020304" pitchFamily="18" charset="0"/>
            </a:endParaRPr>
          </a:p>
        </p:txBody>
      </p:sp>
      <p:sp>
        <p:nvSpPr>
          <p:cNvPr id="141" name="Google Shape;141;p21"/>
          <p:cNvSpPr txBox="1">
            <a:spLocks noGrp="1"/>
          </p:cNvSpPr>
          <p:nvPr>
            <p:ph type="body" idx="1"/>
          </p:nvPr>
        </p:nvSpPr>
        <p:spPr>
          <a:xfrm>
            <a:off x="6900" y="1394500"/>
            <a:ext cx="4565100" cy="3339000"/>
          </a:xfrm>
          <a:prstGeom prst="rect">
            <a:avLst/>
          </a:prstGeom>
        </p:spPr>
        <p:txBody>
          <a:bodyPr spcFirstLastPara="1" wrap="square" lIns="91425" tIns="91425" rIns="91425" bIns="91425" anchor="t" anchorCtr="0">
            <a:normAutofit/>
          </a:bodyPr>
          <a:lstStyle/>
          <a:p>
            <a:pPr marL="457200" lvl="0" indent="-342900" algn="just" rtl="0">
              <a:lnSpc>
                <a:spcPct val="100000"/>
              </a:lnSpc>
              <a:spcBef>
                <a:spcPts val="0"/>
              </a:spcBef>
              <a:spcAft>
                <a:spcPts val="0"/>
              </a:spcAft>
              <a:buSzPts val="1800"/>
              <a:buChar char="●"/>
            </a:pPr>
            <a:r>
              <a:rPr lang="en-GB" dirty="0">
                <a:latin typeface="Times New Roman" panose="02020603050405020304" pitchFamily="18" charset="0"/>
                <a:cs typeface="Times New Roman" panose="02020603050405020304" pitchFamily="18" charset="0"/>
              </a:rPr>
              <a:t>The organisation Ritz-Carlton has been one of the most luxurious hotel brands</a:t>
            </a:r>
            <a:endParaRPr dirty="0">
              <a:latin typeface="Times New Roman" panose="02020603050405020304" pitchFamily="18" charset="0"/>
              <a:cs typeface="Times New Roman" panose="02020603050405020304" pitchFamily="18" charset="0"/>
            </a:endParaRPr>
          </a:p>
          <a:p>
            <a:pPr marL="457200" lvl="0" indent="-342900" algn="just" rtl="0">
              <a:lnSpc>
                <a:spcPct val="100000"/>
              </a:lnSpc>
              <a:spcBef>
                <a:spcPts val="0"/>
              </a:spcBef>
              <a:spcAft>
                <a:spcPts val="0"/>
              </a:spcAft>
              <a:buSzPts val="1800"/>
              <a:buChar char="●"/>
            </a:pPr>
            <a:r>
              <a:rPr lang="en-GB" dirty="0">
                <a:latin typeface="Times New Roman" panose="02020603050405020304" pitchFamily="18" charset="0"/>
                <a:cs typeface="Times New Roman" panose="02020603050405020304" pitchFamily="18" charset="0"/>
              </a:rPr>
              <a:t>The quality of the services that the organisation has achieved is nearly impossible to achieve</a:t>
            </a:r>
            <a:endParaRPr dirty="0">
              <a:latin typeface="Times New Roman" panose="02020603050405020304" pitchFamily="18" charset="0"/>
              <a:cs typeface="Times New Roman" panose="02020603050405020304" pitchFamily="18" charset="0"/>
            </a:endParaRPr>
          </a:p>
          <a:p>
            <a:pPr marL="457200" lvl="0" indent="-342900" algn="just" rtl="0">
              <a:lnSpc>
                <a:spcPct val="100000"/>
              </a:lnSpc>
              <a:spcBef>
                <a:spcPts val="0"/>
              </a:spcBef>
              <a:spcAft>
                <a:spcPts val="0"/>
              </a:spcAft>
              <a:buSzPts val="1800"/>
              <a:buChar char="●"/>
            </a:pPr>
            <a:r>
              <a:rPr lang="en-GB" dirty="0">
                <a:latin typeface="Times New Roman" panose="02020603050405020304" pitchFamily="18" charset="0"/>
                <a:cs typeface="Times New Roman" panose="02020603050405020304" pitchFamily="18" charset="0"/>
              </a:rPr>
              <a:t>Additionally guest services and hospitality services are essential for customer retention. </a:t>
            </a:r>
            <a:endParaRPr dirty="0">
              <a:latin typeface="Times New Roman" panose="02020603050405020304" pitchFamily="18" charset="0"/>
              <a:cs typeface="Times New Roman" panose="02020603050405020304" pitchFamily="18" charset="0"/>
            </a:endParaRPr>
          </a:p>
        </p:txBody>
      </p:sp>
      <p:pic>
        <p:nvPicPr>
          <p:cNvPr id="142" name="Google Shape;142;p21"/>
          <p:cNvPicPr preferRelativeResize="0"/>
          <p:nvPr/>
        </p:nvPicPr>
        <p:blipFill>
          <a:blip r:embed="rId3">
            <a:alphaModFix/>
          </a:blip>
          <a:stretch>
            <a:fillRect/>
          </a:stretch>
        </p:blipFill>
        <p:spPr>
          <a:xfrm>
            <a:off x="4724400" y="1601479"/>
            <a:ext cx="4107900" cy="1940542"/>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46"/>
        <p:cNvGrpSpPr/>
        <p:nvPr/>
      </p:nvGrpSpPr>
      <p:grpSpPr>
        <a:xfrm>
          <a:off x="0" y="0"/>
          <a:ext cx="0" cy="0"/>
          <a:chOff x="0" y="0"/>
          <a:chExt cx="0" cy="0"/>
        </a:xfrm>
      </p:grpSpPr>
      <p:sp>
        <p:nvSpPr>
          <p:cNvPr id="147" name="Google Shape;147;p22"/>
          <p:cNvSpPr txBox="1">
            <a:spLocks noGrp="1"/>
          </p:cNvSpPr>
          <p:nvPr>
            <p:ph type="title"/>
          </p:nvPr>
        </p:nvSpPr>
        <p:spPr>
          <a:xfrm>
            <a:off x="311700" y="0"/>
            <a:ext cx="8520600" cy="607800"/>
          </a:xfrm>
          <a:prstGeom prst="rect">
            <a:avLst/>
          </a:prstGeom>
        </p:spPr>
        <p:txBody>
          <a:bodyPr spcFirstLastPara="1" wrap="square" lIns="91425" tIns="91425" rIns="91425" bIns="91425" anchor="t" anchorCtr="0">
            <a:normAutofit fontScale="90000"/>
          </a:bodyPr>
          <a:lstStyle/>
          <a:p>
            <a:pPr marL="0" lvl="0" indent="0" algn="ctr" rtl="0">
              <a:spcBef>
                <a:spcPts val="0"/>
              </a:spcBef>
              <a:spcAft>
                <a:spcPts val="0"/>
              </a:spcAft>
              <a:buNone/>
            </a:pPr>
            <a:r>
              <a:rPr lang="en-GB" dirty="0">
                <a:latin typeface="Times New Roman" panose="02020603050405020304" pitchFamily="18" charset="0"/>
                <a:cs typeface="Times New Roman" panose="02020603050405020304" pitchFamily="18" charset="0"/>
              </a:rPr>
              <a:t>References </a:t>
            </a:r>
            <a:endParaRPr dirty="0">
              <a:latin typeface="Times New Roman" panose="02020603050405020304" pitchFamily="18" charset="0"/>
              <a:cs typeface="Times New Roman" panose="02020603050405020304" pitchFamily="18" charset="0"/>
            </a:endParaRPr>
          </a:p>
        </p:txBody>
      </p:sp>
      <p:sp>
        <p:nvSpPr>
          <p:cNvPr id="148" name="Google Shape;148;p22"/>
          <p:cNvSpPr txBox="1">
            <a:spLocks noGrp="1"/>
          </p:cNvSpPr>
          <p:nvPr>
            <p:ph type="body" idx="1"/>
          </p:nvPr>
        </p:nvSpPr>
        <p:spPr>
          <a:xfrm>
            <a:off x="216007" y="753394"/>
            <a:ext cx="8520600" cy="3339000"/>
          </a:xfrm>
          <a:prstGeom prst="rect">
            <a:avLst/>
          </a:prstGeom>
        </p:spPr>
        <p:txBody>
          <a:bodyPr spcFirstLastPara="1" wrap="square" lIns="91425" tIns="91425" rIns="91425" bIns="91425" anchor="t" anchorCtr="0">
            <a:normAutofit fontScale="85000" lnSpcReduction="20000"/>
          </a:bodyPr>
          <a:lstStyle/>
          <a:p>
            <a:pPr marL="457200" lvl="0" indent="-317182" algn="l" rtl="0">
              <a:spcBef>
                <a:spcPts val="0"/>
              </a:spcBef>
              <a:spcAft>
                <a:spcPts val="0"/>
              </a:spcAft>
              <a:buSzPct val="100000"/>
              <a:buChar char="●"/>
            </a:pPr>
            <a:r>
              <a:rPr lang="en-GB" dirty="0" err="1">
                <a:latin typeface="Times New Roman" panose="02020603050405020304" pitchFamily="18" charset="0"/>
                <a:cs typeface="Times New Roman" panose="02020603050405020304" pitchFamily="18" charset="0"/>
              </a:rPr>
              <a:t>Ficker</a:t>
            </a:r>
            <a:r>
              <a:rPr lang="en-GB" dirty="0">
                <a:latin typeface="Times New Roman" panose="02020603050405020304" pitchFamily="18" charset="0"/>
                <a:cs typeface="Times New Roman" panose="02020603050405020304" pitchFamily="18" charset="0"/>
              </a:rPr>
              <a:t>, J. (2022) Michelin-starred restaurants: The Ritz, Carlton. Available at: https://www.journey.ritzcarlton.com/food_drink/michelin-stars (Accessed: January 25, 2023).</a:t>
            </a:r>
            <a:endParaRPr dirty="0">
              <a:latin typeface="Times New Roman" panose="02020603050405020304" pitchFamily="18" charset="0"/>
              <a:cs typeface="Times New Roman" panose="02020603050405020304" pitchFamily="18" charset="0"/>
            </a:endParaRPr>
          </a:p>
          <a:p>
            <a:pPr marL="457200" lvl="0" indent="-317182" algn="l" rtl="0">
              <a:spcBef>
                <a:spcPts val="0"/>
              </a:spcBef>
              <a:spcAft>
                <a:spcPts val="0"/>
              </a:spcAft>
              <a:buSzPct val="100000"/>
              <a:buChar char="●"/>
            </a:pPr>
            <a:r>
              <a:rPr lang="en-GB" dirty="0">
                <a:latin typeface="Times New Roman" panose="02020603050405020304" pitchFamily="18" charset="0"/>
                <a:cs typeface="Times New Roman" panose="02020603050405020304" pitchFamily="18" charset="0"/>
              </a:rPr>
              <a:t>Manoharan, A. and </a:t>
            </a:r>
            <a:r>
              <a:rPr lang="en-GB" dirty="0" err="1">
                <a:latin typeface="Times New Roman" panose="02020603050405020304" pitchFamily="18" charset="0"/>
                <a:cs typeface="Times New Roman" panose="02020603050405020304" pitchFamily="18" charset="0"/>
              </a:rPr>
              <a:t>Singal</a:t>
            </a:r>
            <a:r>
              <a:rPr lang="en-GB" dirty="0">
                <a:latin typeface="Times New Roman" panose="02020603050405020304" pitchFamily="18" charset="0"/>
                <a:cs typeface="Times New Roman" panose="02020603050405020304" pitchFamily="18" charset="0"/>
              </a:rPr>
              <a:t>, M., 2019. Organizational effectiveness in hospitality: Managers perspectives. International Journal of Hospitality Management, 80, pp.123-125.</a:t>
            </a:r>
            <a:endParaRPr dirty="0">
              <a:latin typeface="Times New Roman" panose="02020603050405020304" pitchFamily="18" charset="0"/>
              <a:cs typeface="Times New Roman" panose="02020603050405020304" pitchFamily="18" charset="0"/>
            </a:endParaRPr>
          </a:p>
          <a:p>
            <a:pPr marL="457200" lvl="0" indent="-317182" algn="l" rtl="0">
              <a:spcBef>
                <a:spcPts val="0"/>
              </a:spcBef>
              <a:spcAft>
                <a:spcPts val="0"/>
              </a:spcAft>
              <a:buSzPct val="100000"/>
              <a:buChar char="●"/>
            </a:pPr>
            <a:r>
              <a:rPr lang="en-GB" dirty="0">
                <a:latin typeface="Times New Roman" panose="02020603050405020304" pitchFamily="18" charset="0"/>
                <a:cs typeface="Times New Roman" panose="02020603050405020304" pitchFamily="18" charset="0"/>
              </a:rPr>
              <a:t>Marriott (2022) The Ritz-Carlton, Marriott International </a:t>
            </a:r>
            <a:r>
              <a:rPr lang="en-GB" dirty="0" err="1">
                <a:latin typeface="Times New Roman" panose="02020603050405020304" pitchFamily="18" charset="0"/>
                <a:cs typeface="Times New Roman" panose="02020603050405020304" pitchFamily="18" charset="0"/>
              </a:rPr>
              <a:t>Newscenter</a:t>
            </a:r>
            <a:r>
              <a:rPr lang="en-GB" dirty="0">
                <a:latin typeface="Times New Roman" panose="02020603050405020304" pitchFamily="18" charset="0"/>
                <a:cs typeface="Times New Roman" panose="02020603050405020304" pitchFamily="18" charset="0"/>
              </a:rPr>
              <a:t> (US). Available at: https://news.marriott.com/ritz-carlton-hotels-resorts/ (Accessed: January 25, 2023). </a:t>
            </a:r>
            <a:endParaRPr dirty="0">
              <a:latin typeface="Times New Roman" panose="02020603050405020304" pitchFamily="18" charset="0"/>
              <a:cs typeface="Times New Roman" panose="02020603050405020304" pitchFamily="18" charset="0"/>
            </a:endParaRPr>
          </a:p>
          <a:p>
            <a:pPr marL="457200" lvl="0" indent="-317182" algn="l" rtl="0">
              <a:spcBef>
                <a:spcPts val="0"/>
              </a:spcBef>
              <a:spcAft>
                <a:spcPts val="0"/>
              </a:spcAft>
              <a:buSzPct val="100000"/>
              <a:buChar char="●"/>
            </a:pPr>
            <a:r>
              <a:rPr lang="en-GB" dirty="0">
                <a:latin typeface="Times New Roman" panose="02020603050405020304" pitchFamily="18" charset="0"/>
                <a:cs typeface="Times New Roman" panose="02020603050405020304" pitchFamily="18" charset="0"/>
              </a:rPr>
              <a:t>Park, J. and Lee, B.K., 2021. An opinion-driven decision-support framework for benchmarking hotel service. Omega, 103, p.102415. </a:t>
            </a:r>
            <a:endParaRPr dirty="0">
              <a:latin typeface="Times New Roman" panose="02020603050405020304" pitchFamily="18" charset="0"/>
              <a:cs typeface="Times New Roman" panose="02020603050405020304" pitchFamily="18" charset="0"/>
            </a:endParaRPr>
          </a:p>
          <a:p>
            <a:pPr marL="457200" lvl="0" indent="-317182" algn="l" rtl="0">
              <a:spcBef>
                <a:spcPts val="0"/>
              </a:spcBef>
              <a:spcAft>
                <a:spcPts val="0"/>
              </a:spcAft>
              <a:buSzPct val="100000"/>
              <a:buChar char="●"/>
            </a:pPr>
            <a:r>
              <a:rPr lang="en-GB" dirty="0">
                <a:latin typeface="Times New Roman" panose="02020603050405020304" pitchFamily="18" charset="0"/>
                <a:cs typeface="Times New Roman" panose="02020603050405020304" pitchFamily="18" charset="0"/>
              </a:rPr>
              <a:t>Ritz - Carlton (2022) History - Luxury Hotels &amp; Resorts: The Ritz, Ritz - Carlton. Available at: https://www.ritzcarlton.com/en/about/history (Accessed: January 25, 2023). </a:t>
            </a:r>
            <a:endParaRPr dirty="0">
              <a:latin typeface="Times New Roman" panose="02020603050405020304" pitchFamily="18" charset="0"/>
              <a:cs typeface="Times New Roman" panose="02020603050405020304" pitchFamily="18" charset="0"/>
            </a:endParaRPr>
          </a:p>
          <a:p>
            <a:pPr marL="457200" lvl="0" indent="-317182" algn="l" rtl="0">
              <a:spcBef>
                <a:spcPts val="0"/>
              </a:spcBef>
              <a:spcAft>
                <a:spcPts val="0"/>
              </a:spcAft>
              <a:buSzPct val="100000"/>
              <a:buChar char="●"/>
            </a:pPr>
            <a:r>
              <a:rPr lang="en-GB" dirty="0">
                <a:latin typeface="Times New Roman" panose="02020603050405020304" pitchFamily="18" charset="0"/>
                <a:cs typeface="Times New Roman" panose="02020603050405020304" pitchFamily="18" charset="0"/>
              </a:rPr>
              <a:t>Ritz Carlton (2022) Luxury Hotels &amp; Resorts: The Ritz, Ritz Carlton. Available at: https://www.ritzcarlton.com/en/about (Accessed: January 25, 2023). </a:t>
            </a:r>
            <a:endParaRPr dirty="0">
              <a:latin typeface="Times New Roman" panose="02020603050405020304" pitchFamily="18" charset="0"/>
              <a:cs typeface="Times New Roman" panose="02020603050405020304" pitchFamily="18" charset="0"/>
            </a:endParaRPr>
          </a:p>
          <a:p>
            <a:pPr marL="457200" lvl="0" indent="-317182" algn="l" rtl="0">
              <a:spcBef>
                <a:spcPts val="0"/>
              </a:spcBef>
              <a:spcAft>
                <a:spcPts val="0"/>
              </a:spcAft>
              <a:buSzPct val="100000"/>
              <a:buChar char="●"/>
            </a:pPr>
            <a:r>
              <a:rPr lang="en-GB" dirty="0">
                <a:latin typeface="Times New Roman" panose="02020603050405020304" pitchFamily="18" charset="0"/>
                <a:cs typeface="Times New Roman" panose="02020603050405020304" pitchFamily="18" charset="0"/>
              </a:rPr>
              <a:t>The Ritz Hotel (2023) Terms &amp; conditions: Bookings &amp; reservations: The Ritz London, The Ritz Hotel London. Available at: https://www.theritzlondon.com/terms-conditions/ (Accessed: January 25, 2023). </a:t>
            </a:r>
            <a:endParaRPr dirty="0">
              <a:latin typeface="Times New Roman" panose="02020603050405020304" pitchFamily="18" charset="0"/>
              <a:cs typeface="Times New Roman" panose="02020603050405020304" pitchFamily="18" charset="0"/>
            </a:endParaRPr>
          </a:p>
        </p:txBody>
      </p:sp>
    </p:spTree>
  </p:cSld>
  <p:clrMapOvr>
    <a:masterClrMapping/>
  </p:clrMapOvr>
</p:sld>
</file>

<file path=ppt/theme/theme1.xml><?xml version="1.0" encoding="utf-8"?>
<a:theme xmlns:a="http://schemas.openxmlformats.org/drawingml/2006/main" name="Geometric">
  <a:themeElements>
    <a:clrScheme name="Geometric">
      <a:dk1>
        <a:srgbClr val="2A3990"/>
      </a:dk1>
      <a:lt1>
        <a:srgbClr val="FFFFFF"/>
      </a:lt1>
      <a:dk2>
        <a:srgbClr val="434343"/>
      </a:dk2>
      <a:lt2>
        <a:srgbClr val="999999"/>
      </a:lt2>
      <a:accent1>
        <a:srgbClr val="212D74"/>
      </a:accent1>
      <a:accent2>
        <a:srgbClr val="3949AB"/>
      </a:accent2>
      <a:accent3>
        <a:srgbClr val="9C254D"/>
      </a:accent3>
      <a:accent4>
        <a:srgbClr val="D23369"/>
      </a:accent4>
      <a:accent5>
        <a:srgbClr val="F06292"/>
      </a:accent5>
      <a:accent6>
        <a:srgbClr val="7890CD"/>
      </a:accent6>
      <a:hlink>
        <a:srgbClr val="F06292"/>
      </a:hlink>
      <a:folHlink>
        <a:srgbClr val="F0629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6167</TotalTime>
  <Words>2167</Words>
  <Application>Microsoft Office PowerPoint</Application>
  <PresentationFormat>Expunere pe ecran (16:9)</PresentationFormat>
  <Paragraphs>72</Paragraphs>
  <Slides>10</Slides>
  <Notes>10</Notes>
  <HiddenSlides>0</HiddenSlides>
  <MMClips>0</MMClips>
  <ScaleCrop>false</ScaleCrop>
  <HeadingPairs>
    <vt:vector size="6" baseType="variant">
      <vt:variant>
        <vt:lpstr>Fonturi utilizate</vt:lpstr>
      </vt:variant>
      <vt:variant>
        <vt:i4>3</vt:i4>
      </vt:variant>
      <vt:variant>
        <vt:lpstr>Temă</vt:lpstr>
      </vt:variant>
      <vt:variant>
        <vt:i4>1</vt:i4>
      </vt:variant>
      <vt:variant>
        <vt:lpstr>Titluri diapozitive</vt:lpstr>
      </vt:variant>
      <vt:variant>
        <vt:i4>10</vt:i4>
      </vt:variant>
    </vt:vector>
  </HeadingPairs>
  <TitlesOfParts>
    <vt:vector size="14" baseType="lpstr">
      <vt:lpstr>Times New Roman</vt:lpstr>
      <vt:lpstr>Roboto</vt:lpstr>
      <vt:lpstr>Arial</vt:lpstr>
      <vt:lpstr>Geometric</vt:lpstr>
      <vt:lpstr>International Hotel Management</vt:lpstr>
      <vt:lpstr>Introduction </vt:lpstr>
      <vt:lpstr>Briefly introduce your chosen hotel location</vt:lpstr>
      <vt:lpstr>Identify the hotel’s main consumers</vt:lpstr>
      <vt:lpstr>Outline the nature, scope and role of the guest services and facilities that are provided to these guests by the hotel</vt:lpstr>
      <vt:lpstr>Outline the nature, scope and role of the guest services and facilities that are provided to these guests by the hotel</vt:lpstr>
      <vt:lpstr>Explain the need to consider the role and function of guest services in general</vt:lpstr>
      <vt:lpstr>Discuss the importance of hospitality and how hotels meet/exceed guest expectations</vt:lpstr>
      <vt:lpstr>Conclusion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International Hotel Management</dc:title>
  <dc:creator>mac</dc:creator>
  <cp:lastModifiedBy>Mira Darie</cp:lastModifiedBy>
  <cp:revision>5</cp:revision>
  <dcterms:modified xsi:type="dcterms:W3CDTF">2023-02-05T15:33:06Z</dcterms:modified>
</cp:coreProperties>
</file>