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6" r:id="rId8"/>
    <p:sldId id="263" r:id="rId9"/>
    <p:sldId id="264" r:id="rId10"/>
    <p:sldId id="265" r:id="rId11"/>
    <p:sldId id="258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104CC1-9922-4397-A08B-2EF4A3ED9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DF0C03-8625-4BE3-8804-43756B7E3D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CF41E-3A72-4AF2-9DD2-2A72349A1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E52E-72B1-4FF0-B0C1-059BB9CCFD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3DB862-721A-460C-9D8F-BC6B10A4F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4349663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F772C-4199-49D4-BF15-B5C1D0C3B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1E5D5-4D5C-4ECE-AF26-6306D71029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CA207F-C46B-48D1-9AD4-C8C55EE0D1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DD00A9-CD99-469A-BC69-BE42219D23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571409-0D07-4225-9B54-278D83790D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3061405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BCAE7-1EAB-4279-AF0D-C866F94D5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4F3B64-CBDA-43C3-8072-D669C53FB6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951790-0A90-472D-8CB9-9213C5A241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2D9D6E-5B69-4BD8-B170-A06C4E544E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8AB14-338A-4B12-922E-B704B37036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293843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16413-BEE4-4E0A-A3EA-ECA418B2BD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1996A1-E7D6-4DE2-9F1E-EF32EA8C28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1FFB5C-CEE0-448F-AF7A-E0AFC8FE624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D65FE9-A9F2-445A-AF71-889E74F1B0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ECA789-6253-4A43-966B-67FF2A7AF9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70F5CE-EC43-41D4-BB31-9B6ACA61AA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0549422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092B15-B3B9-47E8-A693-FBA79F756D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D64EA9A-99CA-459A-A54D-F5F3207A68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540A80B-543D-4B9F-9CDD-E35D72DBB9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AA64DC-890D-448C-8289-9DA124E360C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DCA82E-9EC5-4D91-9433-36172B03286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637E18-51DE-47C7-8304-BA6E7822CA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3FF1DD-95FE-4C9F-9641-087CFE41DC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68071-AEB4-4B83-871B-AB71F82DE4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2999486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B1ECF-82C9-41CA-8A49-9E9C97BB54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835291C-C51A-4B0E-9B73-7A012C2464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7AB5ED-B3CE-4DF6-9361-3A2EF474E5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67FEE9-4A3A-40BA-86FB-9BA18282E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48256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83E30FE-C09F-46B0-B270-0D9ACE8660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1E77C4-859D-4B7D-A91F-0B6580F017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DCBB01-4AE9-43D5-B51D-9DDDC61802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311575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9DD20-BF27-413A-BA2A-5D8DAF829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09EAA-F429-45AC-B624-18CD793CB0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392DDC-212E-4B29-918F-093E2DFF2E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31800A-D9C6-46FC-BC0E-AFFE6BAAA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C4E05D-453E-4F70-BE9B-101978413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2D061C-8AAF-404B-B491-DABB832A6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988815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843E0-800B-403A-BC9E-BC01E8833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B51948-2628-4610-A86B-65FDBC48EB9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C19A3E-7658-414B-AD9C-CE0FC26F3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11987A-15D8-4CAF-A7FC-0F3CF4E1C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E50C8-CAF6-4D87-A837-26291CC11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3586F6-4DB0-49CE-9C6C-AE4CFE3B9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3749768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88EE19-5873-45C1-8B8F-534996A8A8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5D3E8F-05D8-453E-A110-4530FB847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8928B1-B308-4AB5-A721-0751FE6CF3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A9115D-A9D2-4E14-8614-52425D3BB6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1959E7-EE54-41E5-B598-C33FDDC78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5038922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A2CE3E2-DCBA-488E-9CDE-267636592F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9C3891-E92E-40DC-9D00-BA6BF5A2A3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E222C2-6E84-4443-89B5-2ACE37D378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9CAE57-B5C4-4483-9F8B-6E7A03CAC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8511E9-95D7-47AA-ABFE-B7EEB1CB5C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72535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F7DB412-C5AB-4E9F-9633-1F133A0FC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EC7515-51D1-481E-A1BE-0270190084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D96DD-F6C3-494E-983A-A8E622559BF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BFD574-97A6-444B-AC38-7A841C004586}" type="datetimeFigureOut">
              <a:rPr lang="en-US" smtClean="0"/>
              <a:t>1/4/22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B0572A-19F6-4EFF-9459-112F145F99E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B2517A-4E30-4C3F-AD3A-61E92DB40A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21BCFE-CECA-48E1-A6A0-498CDC0CB35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05248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9815" y="1293667"/>
            <a:ext cx="8112369" cy="1936273"/>
          </a:xfrm>
        </p:spPr>
        <p:txBody>
          <a:bodyPr>
            <a:noAutofit/>
          </a:bodyPr>
          <a:lstStyle/>
          <a:p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 (Hons) Leadership and Management Skills for the Workplace Developing Relationships and Workplace Achievements</a:t>
            </a:r>
            <a:b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BMSW5102</a:t>
            </a:r>
            <a:b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US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and Development Needs for an HR Officer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58597C-7039-472A-8A13-F9F9AE9BC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429920"/>
            <a:ext cx="9144000" cy="1655762"/>
          </a:xfrm>
        </p:spPr>
        <p:txBody>
          <a:bodyPr>
            <a:normAutofit fontScale="77500" lnSpcReduction="20000"/>
          </a:bodyPr>
          <a:lstStyle/>
          <a:p>
            <a:r>
              <a:rPr lang="nl-NL" dirty="0"/>
              <a:t>Student’s Name:</a:t>
            </a:r>
            <a:r>
              <a:rPr lang="en-GB" dirty="0"/>
              <a:t> Cristina Dumitrescu</a:t>
            </a:r>
            <a:endParaRPr lang="nl-NL" dirty="0"/>
          </a:p>
          <a:p>
            <a:endParaRPr lang="nl-NL" dirty="0"/>
          </a:p>
          <a:p>
            <a:r>
              <a:rPr lang="nl-NL" dirty="0"/>
              <a:t>Student’s ID:</a:t>
            </a:r>
            <a:r>
              <a:rPr lang="en-GB" dirty="0"/>
              <a:t> 1921342</a:t>
            </a:r>
            <a:endParaRPr lang="nl-NL" dirty="0"/>
          </a:p>
          <a:p>
            <a:endParaRPr lang="nl-NL" dirty="0"/>
          </a:p>
          <a:p>
            <a:r>
              <a:rPr lang="nl-NL" dirty="0"/>
              <a:t>Lecturer’s Name:</a:t>
            </a:r>
            <a:r>
              <a:rPr lang="en-GB" dirty="0"/>
              <a:t> </a:t>
            </a:r>
            <a:r>
              <a:rPr lang="en-GB" err="1"/>
              <a:t>Nishi</a:t>
            </a:r>
            <a:r>
              <a:rPr lang="en-GB"/>
              <a:t> Ramssurun </a:t>
            </a: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158198425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7" y="491808"/>
            <a:ext cx="3150528" cy="535133"/>
          </a:xfrm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Vodafone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58597C-7039-472A-8A13-F9F9AE9BC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7067" y="1349937"/>
            <a:ext cx="9144000" cy="4825780"/>
          </a:xfrm>
        </p:spPr>
        <p:txBody>
          <a:bodyPr>
            <a:norm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l-NL" dirty="0"/>
              <a:t>It is an United Kingdom based company and headquartered in London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l-NL" dirty="0"/>
              <a:t>It is the biggest broadband an telephone service scompany in the world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l-NL" dirty="0"/>
              <a:t>The name comes from ‘voice’, ‘data’ and ‘phone’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l-NL" dirty="0"/>
              <a:t>The company </a:t>
            </a:r>
            <a:r>
              <a:rPr lang="en-US" dirty="0"/>
              <a:t>started life as a merger between Racal Strategic Radio and Millicom in 1982.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1400" dirty="0"/>
              <a:t>(Burns, 2017)</a:t>
            </a:r>
            <a:endParaRPr lang="nl-NL" sz="14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7EB5E44-2AD5-49C5-88D3-E9DBE041BF3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07901" y="245904"/>
            <a:ext cx="2906641" cy="1482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17427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KSB- Knowledge, Skills and Behavior required in Vodafone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58597C-7039-472A-8A13-F9F9AE9BC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7066" y="1349937"/>
            <a:ext cx="4472891" cy="48257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Communication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Active listening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Being friendly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Confidence while speaking to others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Clarity and volume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/>
              <a:t>Emphaty</a:t>
            </a:r>
            <a:endParaRPr lang="en-US" sz="2000" dirty="0"/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(Indeed, 2021)</a:t>
            </a:r>
            <a:endParaRPr lang="nl-NL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BB59BD07-154B-48F2-BF0C-C6C78E1FF3F9}"/>
              </a:ext>
            </a:extLst>
          </p:cNvPr>
          <p:cNvSpPr txBox="1">
            <a:spLocks/>
          </p:cNvSpPr>
          <p:nvPr/>
        </p:nvSpPr>
        <p:spPr>
          <a:xfrm>
            <a:off x="6161966" y="1349937"/>
            <a:ext cx="4472891" cy="4825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Analytical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Research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Forecasting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Problem-solving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Data and metrics interpreting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Reporting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Organization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(</a:t>
            </a:r>
            <a:r>
              <a:rPr lang="en-US" sz="2000" dirty="0" err="1"/>
              <a:t>Duszynski</a:t>
            </a:r>
            <a:r>
              <a:rPr lang="en-US" sz="2000" dirty="0"/>
              <a:t>, 2021)</a:t>
            </a:r>
            <a:endParaRPr lang="nl-NL" sz="20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2097FE6-5B00-41BB-B7FA-0B5C7A534F24}"/>
              </a:ext>
            </a:extLst>
          </p:cNvPr>
          <p:cNvCxnSpPr/>
          <p:nvPr/>
        </p:nvCxnSpPr>
        <p:spPr>
          <a:xfrm>
            <a:off x="6161966" y="1524000"/>
            <a:ext cx="0" cy="424069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76257868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KSB- Knowledge, Skills and Behavior required in Vodafone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58597C-7039-472A-8A13-F9F9AE9BC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7066" y="1349937"/>
            <a:ext cx="4472891" cy="482578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dirty="0"/>
              <a:t>Planning &amp; Organizing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Prioritizing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Record keeping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Time management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The ability to multitask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(Skills You Need, 2020) </a:t>
            </a: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BB59BD07-154B-48F2-BF0C-C6C78E1FF3F9}"/>
              </a:ext>
            </a:extLst>
          </p:cNvPr>
          <p:cNvSpPr txBox="1">
            <a:spLocks/>
          </p:cNvSpPr>
          <p:nvPr/>
        </p:nvSpPr>
        <p:spPr>
          <a:xfrm>
            <a:off x="6161966" y="1349937"/>
            <a:ext cx="4472891" cy="4825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Taking Action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Show initiative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Self-management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Not being afraid to make a change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nl-NL" sz="2000" dirty="0"/>
              <a:t>(Youth Employment UK, 2021)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2097FE6-5B00-41BB-B7FA-0B5C7A534F24}"/>
              </a:ext>
            </a:extLst>
          </p:cNvPr>
          <p:cNvCxnSpPr/>
          <p:nvPr/>
        </p:nvCxnSpPr>
        <p:spPr>
          <a:xfrm>
            <a:off x="6161966" y="1524000"/>
            <a:ext cx="0" cy="4240696"/>
          </a:xfrm>
          <a:prstGeom prst="straightConnector1">
            <a:avLst/>
          </a:prstGeom>
          <a:ln>
            <a:headEnd type="triangle"/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20302587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KSB- Knowledge, Skills and Behavior required in Vodafone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8" name="Subtitle 2">
            <a:extLst>
              <a:ext uri="{FF2B5EF4-FFF2-40B4-BE49-F238E27FC236}">
                <a16:creationId xmlns:a16="http://schemas.microsoft.com/office/drawing/2014/main" id="{BB59BD07-154B-48F2-BF0C-C6C78E1FF3F9}"/>
              </a:ext>
            </a:extLst>
          </p:cNvPr>
          <p:cNvSpPr txBox="1">
            <a:spLocks/>
          </p:cNvSpPr>
          <p:nvPr/>
        </p:nvSpPr>
        <p:spPr>
          <a:xfrm>
            <a:off x="3859554" y="1189148"/>
            <a:ext cx="4472891" cy="48257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dirty="0"/>
              <a:t>Engagement Skills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Understanding the environment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The ability to gather intelligence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Understanding people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Effective communication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/>
              <a:t>(Chippindale, 2017)</a:t>
            </a: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9203169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Needs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58894B-9EC4-4156-9454-127F4D275E01}"/>
              </a:ext>
            </a:extLst>
          </p:cNvPr>
          <p:cNvSpPr txBox="1"/>
          <p:nvPr/>
        </p:nvSpPr>
        <p:spPr>
          <a:xfrm>
            <a:off x="1736035" y="2107096"/>
            <a:ext cx="849464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Planning and Organizing Skills</a:t>
            </a:r>
          </a:p>
          <a:p>
            <a:endParaRPr lang="en-US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Organizing my own work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Organizing work as part of a team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Understanding the Planning Process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Prioritizing my own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498024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Training Needs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B58894B-9EC4-4156-9454-127F4D275E01}"/>
              </a:ext>
            </a:extLst>
          </p:cNvPr>
          <p:cNvSpPr txBox="1"/>
          <p:nvPr/>
        </p:nvSpPr>
        <p:spPr>
          <a:xfrm>
            <a:off x="1736035" y="2107096"/>
            <a:ext cx="8494643" cy="27847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u="sng" dirty="0"/>
              <a:t>Taking Action Skills </a:t>
            </a:r>
          </a:p>
          <a:p>
            <a:pPr algn="ctr"/>
            <a:endParaRPr lang="en-US" dirty="0"/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Set objectives and work systematically towards them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Choose between options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Respond strategically to situations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Find new sources of information</a:t>
            </a:r>
          </a:p>
        </p:txBody>
      </p:sp>
    </p:spTree>
    <p:extLst>
      <p:ext uri="{BB962C8B-B14F-4D97-AF65-F5344CB8AC3E}">
        <p14:creationId xmlns:p14="http://schemas.microsoft.com/office/powerpoint/2010/main" val="3324917179"/>
      </p:ext>
    </p:extLst>
  </p:cSld>
  <p:clrMapOvr>
    <a:masterClrMapping/>
  </p:clrMapOvr>
  <p:transition spd="slow">
    <p:push dir="u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training and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E83111-A90C-4E82-8472-F24A39773D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102" y="1431234"/>
            <a:ext cx="4496507" cy="44965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0580B9-0B57-4843-8C86-51FBEAC4EC47}"/>
              </a:ext>
            </a:extLst>
          </p:cNvPr>
          <p:cNvSpPr txBox="1"/>
          <p:nvPr/>
        </p:nvSpPr>
        <p:spPr>
          <a:xfrm>
            <a:off x="1363568" y="3679487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Opportunities to advance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9EAD85-0005-48B9-9553-7C32D53D8715}"/>
              </a:ext>
            </a:extLst>
          </p:cNvPr>
          <p:cNvSpPr txBox="1"/>
          <p:nvPr/>
        </p:nvSpPr>
        <p:spPr>
          <a:xfrm>
            <a:off x="7935554" y="2645471"/>
            <a:ext cx="4176933" cy="672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Employee retention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CCBEBB-6E58-4E75-A4D3-BDFAE46DB274}"/>
              </a:ext>
            </a:extLst>
          </p:cNvPr>
          <p:cNvSpPr txBox="1"/>
          <p:nvPr/>
        </p:nvSpPr>
        <p:spPr>
          <a:xfrm>
            <a:off x="8231609" y="4196018"/>
            <a:ext cx="3364043" cy="672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Grow business reputation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177B3F-35D8-4E73-81F3-4381E65DE2F1}"/>
              </a:ext>
            </a:extLst>
          </p:cNvPr>
          <p:cNvSpPr txBox="1"/>
          <p:nvPr/>
        </p:nvSpPr>
        <p:spPr>
          <a:xfrm>
            <a:off x="6351104" y="1567798"/>
            <a:ext cx="6102626" cy="672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Help employees to working to industry standards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568245-A763-4BAE-845E-39DC3415E5AD}"/>
              </a:ext>
            </a:extLst>
          </p:cNvPr>
          <p:cNvSpPr txBox="1"/>
          <p:nvPr/>
        </p:nvSpPr>
        <p:spPr>
          <a:xfrm>
            <a:off x="2296756" y="4770869"/>
            <a:ext cx="6235146" cy="672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US" dirty="0"/>
              <a:t>(One Tech, 2016)</a:t>
            </a:r>
          </a:p>
        </p:txBody>
      </p:sp>
    </p:spTree>
    <p:extLst>
      <p:ext uri="{BB962C8B-B14F-4D97-AF65-F5344CB8AC3E}">
        <p14:creationId xmlns:p14="http://schemas.microsoft.com/office/powerpoint/2010/main" val="35492668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 of training and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E83111-A90C-4E82-8472-F24A39773D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5102" y="1431234"/>
            <a:ext cx="4496507" cy="449650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E0580B9-0B57-4843-8C86-51FBEAC4EC47}"/>
              </a:ext>
            </a:extLst>
          </p:cNvPr>
          <p:cNvSpPr txBox="1"/>
          <p:nvPr/>
        </p:nvSpPr>
        <p:spPr>
          <a:xfrm>
            <a:off x="1363568" y="3679487"/>
            <a:ext cx="610262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Networking Opportunities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69EAD85-0005-48B9-9553-7C32D53D8715}"/>
              </a:ext>
            </a:extLst>
          </p:cNvPr>
          <p:cNvSpPr txBox="1"/>
          <p:nvPr/>
        </p:nvSpPr>
        <p:spPr>
          <a:xfrm>
            <a:off x="7581488" y="2673318"/>
            <a:ext cx="4176933" cy="8803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Specialized Knowledge from Industry Experts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1CCBEBB-6E58-4E75-A4D3-BDFAE46DB274}"/>
              </a:ext>
            </a:extLst>
          </p:cNvPr>
          <p:cNvSpPr txBox="1"/>
          <p:nvPr/>
        </p:nvSpPr>
        <p:spPr>
          <a:xfrm>
            <a:off x="8231609" y="4196018"/>
            <a:ext cx="3364043" cy="672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Cost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177B3F-35D8-4E73-81F3-4381E65DE2F1}"/>
              </a:ext>
            </a:extLst>
          </p:cNvPr>
          <p:cNvSpPr txBox="1"/>
          <p:nvPr/>
        </p:nvSpPr>
        <p:spPr>
          <a:xfrm>
            <a:off x="1832928" y="1748991"/>
            <a:ext cx="6102626" cy="672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Focus and Intensity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06568245-A763-4BAE-845E-39DC3415E5AD}"/>
              </a:ext>
            </a:extLst>
          </p:cNvPr>
          <p:cNvSpPr txBox="1"/>
          <p:nvPr/>
        </p:nvSpPr>
        <p:spPr>
          <a:xfrm>
            <a:off x="2296756" y="4770869"/>
            <a:ext cx="6235146" cy="6726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250000"/>
              </a:lnSpc>
            </a:pPr>
            <a:r>
              <a:rPr lang="en-US" dirty="0"/>
              <a:t>(Jenn, 2021)</a:t>
            </a:r>
          </a:p>
        </p:txBody>
      </p:sp>
    </p:spTree>
    <p:extLst>
      <p:ext uri="{BB962C8B-B14F-4D97-AF65-F5344CB8AC3E}">
        <p14:creationId xmlns:p14="http://schemas.microsoft.com/office/powerpoint/2010/main" val="26804707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2" grpId="0"/>
      <p:bldP spid="14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6" y="491808"/>
            <a:ext cx="9649801" cy="535133"/>
          </a:xfrm>
        </p:spPr>
        <p:txBody>
          <a:bodyPr>
            <a:noAutofit/>
          </a:bodyPr>
          <a:lstStyle/>
          <a:p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E8177B3F-35D8-4E73-81F3-4381E65DE2F1}"/>
              </a:ext>
            </a:extLst>
          </p:cNvPr>
          <p:cNvSpPr txBox="1"/>
          <p:nvPr/>
        </p:nvSpPr>
        <p:spPr>
          <a:xfrm>
            <a:off x="1885935" y="1750821"/>
            <a:ext cx="7933925" cy="42736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Personal Skill Audit helps individuals to connect better with their strengths and weaknesses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Being aware of the weak points helps individuals to work n them 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Trainings are generating power and knowledge among employees and boosts their morale</a:t>
            </a:r>
          </a:p>
          <a:p>
            <a:pPr marL="285750" indent="-28575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US" dirty="0"/>
              <a:t>Training is directly generating employee engagement and employee retention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lnSpc>
                <a:spcPct val="25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2283924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37067" y="491808"/>
            <a:ext cx="3150528" cy="535133"/>
          </a:xfrm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858597C-7039-472A-8A13-F9F9AE9BC9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37067" y="1349937"/>
            <a:ext cx="9144000" cy="4825780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Burns E., (2017), </a:t>
            </a:r>
            <a:r>
              <a:rPr lang="en-US" sz="1600" i="1" dirty="0"/>
              <a:t>What is Vodafone?, </a:t>
            </a:r>
            <a:r>
              <a:rPr lang="en-US" sz="1600" dirty="0"/>
              <a:t>Published on January 9</a:t>
            </a:r>
            <a:r>
              <a:rPr lang="en-US" sz="1600" baseline="30000" dirty="0"/>
              <a:t>th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Indeed, (2021), </a:t>
            </a:r>
            <a:r>
              <a:rPr lang="en-US" sz="1600" i="1" dirty="0"/>
              <a:t>Communication Skills for Career Success</a:t>
            </a:r>
            <a:r>
              <a:rPr lang="en-US" sz="1600" dirty="0"/>
              <a:t>, Published on March 3</a:t>
            </a:r>
            <a:r>
              <a:rPr lang="en-US" sz="1600" baseline="30000" dirty="0"/>
              <a:t>rd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 err="1"/>
              <a:t>Duszynski</a:t>
            </a:r>
            <a:r>
              <a:rPr lang="en-US" sz="1600" dirty="0"/>
              <a:t> M., (2021), </a:t>
            </a:r>
            <a:r>
              <a:rPr lang="en-US" sz="1600" i="1" dirty="0"/>
              <a:t>Analytical Skills (Definition &amp; List of Examples for Resumes), </a:t>
            </a:r>
            <a:r>
              <a:rPr lang="en-US" sz="1600" dirty="0"/>
              <a:t>Updated on November 17</a:t>
            </a:r>
            <a:r>
              <a:rPr lang="en-US" sz="1600" baseline="30000" dirty="0"/>
              <a:t>th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Skills You Need, (2020), </a:t>
            </a:r>
            <a:r>
              <a:rPr lang="en-US" sz="1600" i="1" dirty="0"/>
              <a:t>Planning and </a:t>
            </a:r>
            <a:r>
              <a:rPr lang="en-US" sz="1600" i="1" dirty="0" err="1"/>
              <a:t>Organising</a:t>
            </a:r>
            <a:r>
              <a:rPr lang="en-US" sz="1600" i="1" dirty="0"/>
              <a:t> Skills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Youth Employment UK, (2021), </a:t>
            </a:r>
            <a:r>
              <a:rPr lang="en-US" sz="1600" i="1" dirty="0"/>
              <a:t>What Are Self Management Skills?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Chippindale L., (2017), </a:t>
            </a:r>
            <a:r>
              <a:rPr lang="en-US" sz="1600" i="1" dirty="0"/>
              <a:t>Engaging skills or engagement</a:t>
            </a:r>
            <a:r>
              <a:rPr lang="en-US" sz="1600" dirty="0"/>
              <a:t>, Published on February 27</a:t>
            </a:r>
            <a:r>
              <a:rPr lang="en-US" sz="1600" baseline="30000" dirty="0"/>
              <a:t>th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One Tech, (2016), </a:t>
            </a:r>
            <a:r>
              <a:rPr lang="en-US" sz="1600" i="1" dirty="0"/>
              <a:t>Continued Education: The Benefits of Training and Seminars for Employees</a:t>
            </a:r>
            <a:r>
              <a:rPr lang="en-US" sz="1600" dirty="0"/>
              <a:t>, Published on March 21</a:t>
            </a:r>
            <a:r>
              <a:rPr lang="en-US" sz="1600" baseline="30000" dirty="0"/>
              <a:t>st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 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/>
              <a:t>Jenn, (2021), </a:t>
            </a:r>
            <a:r>
              <a:rPr lang="en-US" sz="1600" i="1" dirty="0"/>
              <a:t>5 Benefits of Seminar Trainings, </a:t>
            </a:r>
            <a:r>
              <a:rPr lang="en-US" sz="1600" dirty="0"/>
              <a:t>Published on January 4</a:t>
            </a:r>
            <a:r>
              <a:rPr lang="en-US" sz="1600" baseline="30000" dirty="0"/>
              <a:t>th</a:t>
            </a:r>
            <a:r>
              <a:rPr lang="en-US" sz="1600" dirty="0"/>
              <a:t>, Accessed on November 29</a:t>
            </a:r>
            <a:r>
              <a:rPr lang="en-US" sz="1600" baseline="30000" dirty="0"/>
              <a:t>th</a:t>
            </a:r>
            <a:r>
              <a:rPr lang="en-US" sz="1600" dirty="0"/>
              <a:t> 2021. </a:t>
            </a:r>
            <a:endParaRPr lang="nl-NL" sz="16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nl-NL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10784160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4302" y="14730"/>
            <a:ext cx="7237090" cy="535133"/>
          </a:xfrm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Skills Audit Form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8D24744-68A0-4FBB-B7B1-281DCA5AC6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7915" y="527792"/>
            <a:ext cx="4919331" cy="63661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483014-5FC9-45F9-981F-D88DFB1F7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9849" y="-14730"/>
            <a:ext cx="52993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8465241"/>
      </p:ext>
    </p:extLst>
  </p:cSld>
  <p:clrMapOvr>
    <a:masterClrMapping/>
  </p:clrMapOvr>
  <p:transition spd="slow">
    <p:push dir="u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3F601C-FA36-41A5-932C-D1D93ED9CB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4302" y="14730"/>
            <a:ext cx="7237090" cy="535133"/>
          </a:xfrm>
        </p:spPr>
        <p:txBody>
          <a:bodyPr>
            <a:noAutofit/>
          </a:bodyPr>
          <a:lstStyle/>
          <a:p>
            <a:pPr algn="l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Personal Skills Audit Form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6AFD51-86DF-4DCD-8338-2968D87CC3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097915" cy="49180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8D24744-68A0-4FBB-B7B1-281DCA5AC6B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097915" y="527792"/>
            <a:ext cx="4919330" cy="636619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4483014-5FC9-45F9-981F-D88DFB1F7B2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679849" y="-14730"/>
            <a:ext cx="52993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51181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105</TotalTime>
  <Words>552</Words>
  <Application>Microsoft Office PowerPoint</Application>
  <PresentationFormat>Widescreen</PresentationFormat>
  <Paragraphs>94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BA (Hons) Leadership and Management Skills for the Workplace Developing Relationships and Workplace Achievements  BMSW5102  Training and Development Needs for an HR Officer</vt:lpstr>
      <vt:lpstr>Vodafone</vt:lpstr>
      <vt:lpstr>KSB- Knowledge, Skills and Behavior required in Vodafone</vt:lpstr>
      <vt:lpstr>KSB- Knowledge, Skills and Behavior required in Vodafone</vt:lpstr>
      <vt:lpstr>KSB- Knowledge, Skills and Behavior required in Vodafone</vt:lpstr>
      <vt:lpstr>Training Needs</vt:lpstr>
      <vt:lpstr>Training Needs</vt:lpstr>
      <vt:lpstr>Benefits of training and development</vt:lpstr>
      <vt:lpstr>Benefits of training and development</vt:lpstr>
      <vt:lpstr>Conclusion</vt:lpstr>
      <vt:lpstr>References</vt:lpstr>
      <vt:lpstr>Personal Skills Audit Form</vt:lpstr>
      <vt:lpstr>Personal Skills Audit Form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(Hons) Leadership and Management Skills for the Workplace Developing Relationships and Workplace Achievements  BMSW5102  Training and Development Needs for an HR Officer</dc:title>
  <dc:creator>Andrea Betina Rideg</dc:creator>
  <cp:lastModifiedBy>Cristina Georgiana Dumitrescu (1921342)</cp:lastModifiedBy>
  <cp:revision>6</cp:revision>
  <dcterms:created xsi:type="dcterms:W3CDTF">2021-11-29T15:28:34Z</dcterms:created>
  <dcterms:modified xsi:type="dcterms:W3CDTF">2022-01-04T19:12:02Z</dcterms:modified>
</cp:coreProperties>
</file>