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72" r:id="rId4"/>
    <p:sldId id="263" r:id="rId5"/>
    <p:sldId id="264" r:id="rId6"/>
    <p:sldId id="265" r:id="rId7"/>
    <p:sldId id="267" r:id="rId8"/>
    <p:sldId id="269" r:id="rId9"/>
    <p:sldId id="266" r:id="rId10"/>
    <p:sldId id="268" r:id="rId11"/>
    <p:sldId id="271" r:id="rId12"/>
    <p:sldId id="270" r:id="rId13"/>
    <p:sldId id="26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E0307-B85C-446A-8EF0-0407D435D787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9ACE-9343-4EBE-B5CA-AEA240A1DC53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00F7B-89C5-4DF7-A309-6263220147D4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C95DE-FD64-4606-AE61-EC1136867CC6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0BBD-30FE-4CF1-900A-0C45149F8AF8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A5F7F-3E81-4C65-A4D1-CB62D5B9DB91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ECC86-1672-4627-AEFE-EC5485C73905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CB01F-D966-4C62-B900-0BE008A90C98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3A0EA-7DC7-4964-BB97-B173EF3B859A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2E7-95FA-4FC4-9EC5-DDBFA8DC7417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987F2-A784-4F72-BB57-0E9EACDE722E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BD51E-4B19-444E-85C0-DBD7EB6263F4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255A-4AD5-4D3E-9A0A-689DA3BA976C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0AD15-87AC-45B2-9EE5-8D165AF83CD7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40CCD-F0D6-4CC2-A4C8-2D7D0D875F02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FE2CC-454D-4466-AC55-B86DA0A87BAE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B647B1BF-4039-460D-A637-65428CBD720E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F52CC-F3D9-41D4-BCE4-C208E61A3F31}" type="datetimeFigureOut">
              <a:rPr lang="en-US" dirty="0"/>
              <a:t>10/30/2023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emierinn.com/gb/en/hotels/wales/glamorgan/barry-island/barry-island-cardiff-airport.html" TargetMode="External" /><Relationship Id="rId2" Type="http://schemas.openxmlformats.org/officeDocument/2006/relationships/hyperlink" Target="https://www.firstmats.co.uk/blogs/buying-guides/workplace-safety-facts-and-statistics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AB7A4-E809-CC2F-F931-FB77CA9731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590800"/>
            <a:ext cx="9987678" cy="1533525"/>
          </a:xfrm>
        </p:spPr>
        <p:txBody>
          <a:bodyPr/>
          <a:lstStyle/>
          <a:p>
            <a:r>
              <a:rPr lang="en-US" dirty="0"/>
              <a:t>Basic Training Presentation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B4BF8E-8CDC-3F42-3388-CCE5D4AC44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Operating Hotel Facilities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1959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260673"/>
            <a:ext cx="9806703" cy="3530528"/>
          </a:xfrm>
          <a:solidFill>
            <a:schemeClr val="tx1"/>
          </a:solidFill>
        </p:spPr>
        <p:txBody>
          <a:bodyPr>
            <a:normAutofit fontScale="92500" lnSpcReduction="20000"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Premier Inn Brand Standards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Room Cleaning Checklist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 and Safety Procedures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Model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strategies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Feedback and Improvement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Action Steps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b="1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</a:t>
            </a:r>
            <a:endParaRPr lang="en-GB" sz="1800" b="1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334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Introduction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260673"/>
            <a:ext cx="6034804" cy="3530528"/>
          </a:xfrm>
          <a:solidFill>
            <a:schemeClr val="tx1"/>
          </a:solidFill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Premier Inn Barry Island Cardiff Airport is a renowned brand name in the hotel industry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offers exceptional guest experience and commitment to quality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understands the importance of maintaining high brand standards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understands the importance of consistency in room cleaning and quality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presentation aims to provide the housekeeping team with skills, motivation, and knowledge to consistently deliver high-quality cleaning services.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PREMIER INN BARRY ISLAND CARDIFF AIRPORT HOTEL - Updated 2023">
            <a:extLst>
              <a:ext uri="{FF2B5EF4-FFF2-40B4-BE49-F238E27FC236}">
                <a16:creationId xmlns:a16="http://schemas.microsoft.com/office/drawing/2014/main" id="{EC79E108-3610-0108-98D3-E50FFE411D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524" y="2260673"/>
            <a:ext cx="4772025" cy="353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8124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Premier Inn Brand Standards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260673"/>
            <a:ext cx="6034804" cy="3530528"/>
          </a:xfrm>
          <a:solidFill>
            <a:schemeClr val="tx1"/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Cleanliness- the brand ensures that the guest rooms have high cleanliness standards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Amenities- the hotel offers the customers a range of amenities, including complimentary cleaning points tea and coffee facilities and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Comfort- the hotel ensures that the guests are comfortable by providing them with quality bedding and well-maintained rooms.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Service- the hotel’s core brand is efficient and friendly services to the guests.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Safety- the brand ensures the security and safety of the guests by ensuring compliance with health and safety regulations.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2050" name="Picture 2" descr="Premier Inn Barry Island Cardiff Airport hotel Rooms: Pictures &amp; Reviews -  Tripadvisor">
            <a:extLst>
              <a:ext uri="{FF2B5EF4-FFF2-40B4-BE49-F238E27FC236}">
                <a16:creationId xmlns:a16="http://schemas.microsoft.com/office/drawing/2014/main" id="{625398B8-66F0-DCF6-AD36-65DBEBD35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851" y="2251725"/>
            <a:ext cx="5305424" cy="3539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21E774-696E-8CA9-9DCD-CDB23B80A179}"/>
              </a:ext>
            </a:extLst>
          </p:cNvPr>
          <p:cNvSpPr txBox="1"/>
          <p:nvPr/>
        </p:nvSpPr>
        <p:spPr>
          <a:xfrm>
            <a:off x="704851" y="603304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[Premier Inn, 2023]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5923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Room Cleaning Checklist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260673"/>
            <a:ext cx="6034804" cy="3530528"/>
          </a:xfrm>
          <a:solidFill>
            <a:schemeClr val="tx1"/>
          </a:solidFill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first item on the checklist will be training the employees on the importance of changing the bed linen and making the beds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second item is conducting a thorough training on reasons for taking out trash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third item is ensuring rooms are cleaned to the brand standards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fourth item is ensuring bathroom hygiene in the rooms, including replacing towels.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fifth item is motivating employees by providing positive feedback and constructive advice 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3074" name="Picture 2" descr="Printable: Deep Cleaning Bedroom Checklist - Mom it Forward | Clean bedroom,  Room cleaning tips, Deep cleaning checklist">
            <a:extLst>
              <a:ext uri="{FF2B5EF4-FFF2-40B4-BE49-F238E27FC236}">
                <a16:creationId xmlns:a16="http://schemas.microsoft.com/office/drawing/2014/main" id="{929CB9A9-C110-DF05-2D61-BFAF52C689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" t="8611" r="8941" b="17500"/>
          <a:stretch/>
        </p:blipFill>
        <p:spPr bwMode="auto">
          <a:xfrm>
            <a:off x="6987339" y="1952624"/>
            <a:ext cx="4623636" cy="4610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8685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Health and Safety Procedures 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260672"/>
            <a:ext cx="6892053" cy="4216327"/>
          </a:xfrm>
          <a:solidFill>
            <a:schemeClr val="tx1"/>
          </a:solidFill>
        </p:spPr>
        <p:txBody>
          <a:bodyPr>
            <a:no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Premier Inn Barry Island Cardiff Airport values the health and safety of staff and guests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Slips, falls, and trips cause over 40% of non-fatal injuries in the hotel industry (O’Connor, 2023)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Employees will be trained on safe methods of handling cleaning chemicals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Employees will be trained on the importance of appropriate protective equipment such as masks and gloves during cleaning (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Neog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2021)</a:t>
            </a:r>
            <a:endParaRPr lang="en-GB" sz="17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Training will include proper storing of chemicals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Training will also include showing the staff the importance of following label instructions during usage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Team members will be taught proper lifting techniques to reduce the possibility of falls and strains </a:t>
            </a:r>
          </a:p>
          <a:p>
            <a:endParaRPr lang="en-GB" sz="1700" dirty="0">
              <a:solidFill>
                <a:schemeClr val="bg1"/>
              </a:solidFill>
            </a:endParaRPr>
          </a:p>
        </p:txBody>
      </p:sp>
      <p:pic>
        <p:nvPicPr>
          <p:cNvPr id="4098" name="Picture 2" descr="Make office housekeeping a priority | 2016-04-02 | Safety+Health">
            <a:extLst>
              <a:ext uri="{FF2B5EF4-FFF2-40B4-BE49-F238E27FC236}">
                <a16:creationId xmlns:a16="http://schemas.microsoft.com/office/drawing/2014/main" id="{3F51A35A-99EA-DF8D-F6B1-B7F1141F04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4" y="2171699"/>
            <a:ext cx="4619626" cy="374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2039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Employee Engagement Model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260673"/>
            <a:ext cx="6034804" cy="3530528"/>
          </a:xfrm>
          <a:solidFill>
            <a:schemeClr val="tx1"/>
          </a:solidFill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Gallup Model will be used in this training to enhance employee engagement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consists of 12 elements that measure the employee’s engagement levels (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Burnett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Lisk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2021)</a:t>
            </a:r>
            <a:endParaRPr lang="en-GB" sz="18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model will be used to measure the current engagement levels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will help in identifying improvement areas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will be used to create a culture of feedback and open communication during the training (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Burnett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Lisk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2021)</a:t>
            </a:r>
            <a:endParaRPr lang="en-GB" sz="18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8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5122" name="Picture 2" descr="Simplerwork Blog: Gallup Engagement: Great, But So 1980s">
            <a:extLst>
              <a:ext uri="{FF2B5EF4-FFF2-40B4-BE49-F238E27FC236}">
                <a16:creationId xmlns:a16="http://schemas.microsoft.com/office/drawing/2014/main" id="{54B7EBC0-A0FD-B8BA-BDC0-7B049527C6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950" y="2160443"/>
            <a:ext cx="4829175" cy="373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09367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Employee Engagement Model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260673"/>
            <a:ext cx="6034804" cy="3530528"/>
          </a:xfrm>
          <a:solidFill>
            <a:schemeClr val="tx1"/>
          </a:solidFill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Gallup Model will be used to boost employee satisfaction and performance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model is preferred as engaged employees are more motivated and have higher productivity (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Burnett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Lisk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2021)</a:t>
            </a:r>
            <a:endParaRPr lang="en-GB" sz="18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Engaged employees will also enhance customer experience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Engaged employees will also increase staff retention and reduce turnover (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Susanto, 2022)</a:t>
            </a:r>
            <a:endParaRPr lang="en-GB" sz="18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Gallup Model will be essential in enhancing team dynamics 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6146" name="Picture 2" descr="Gallup Q12 employee engagement | PPT">
            <a:extLst>
              <a:ext uri="{FF2B5EF4-FFF2-40B4-BE49-F238E27FC236}">
                <a16:creationId xmlns:a16="http://schemas.microsoft.com/office/drawing/2014/main" id="{CA191683-448C-5F84-9DCE-82E8BED7FB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675" y="2190749"/>
            <a:ext cx="5016500" cy="376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7918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Employee engagement strategies 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260673"/>
            <a:ext cx="6034804" cy="3530528"/>
          </a:xfrm>
          <a:solidFill>
            <a:schemeClr val="tx1"/>
          </a:solidFill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will be enhanced through weekly meetings to share updates and foster communication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will also establish employee recognition programs to award good performances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Training and skill development opportunities will be offered to the employees (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Asan et al., 2020)</a:t>
            </a:r>
            <a:endParaRPr lang="en-GB" sz="18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Another employee engagement strategy will be employee empowerment to make decisions (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Asan et al., 2020)</a:t>
            </a:r>
            <a:endParaRPr lang="en-GB" sz="18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7170" name="Picture 2" descr="What Is Employee Engagement? Definition, Strategies, and Example">
            <a:extLst>
              <a:ext uri="{FF2B5EF4-FFF2-40B4-BE49-F238E27FC236}">
                <a16:creationId xmlns:a16="http://schemas.microsoft.com/office/drawing/2014/main" id="{CCF1DF26-C5CA-B624-2260-C85C6A6D67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r="1770" b="8254"/>
          <a:stretch/>
        </p:blipFill>
        <p:spPr bwMode="auto">
          <a:xfrm>
            <a:off x="6808788" y="2208251"/>
            <a:ext cx="5287962" cy="3335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039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Feedback and improvement 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260673"/>
            <a:ext cx="6034804" cy="3530528"/>
          </a:xfrm>
          <a:solidFill>
            <a:schemeClr val="tx1"/>
          </a:solidFill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Feedback is an integral part of our continuous improvement process at the hotel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will establish feedback mechanisms such as regular team meetings and suggestion boxes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Feedback will be </a:t>
            </a:r>
            <a:r>
              <a:rPr lang="en-GB" sz="18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analyzed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 identify common themes and improve the checklists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Feedback from the housekeeping team can increase guest satisfaction related to room cleanliness (Park et al., 2019)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insights can lead to checklist enhancements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8194" name="Picture 2" descr="A Principal's Reflections: Five Components of Good Feedback">
            <a:extLst>
              <a:ext uri="{FF2B5EF4-FFF2-40B4-BE49-F238E27FC236}">
                <a16:creationId xmlns:a16="http://schemas.microsoft.com/office/drawing/2014/main" id="{8DA31C73-38ED-BF22-46B5-E7F069B21C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275" y="2260672"/>
            <a:ext cx="4286250" cy="398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7010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096" y="2670248"/>
            <a:ext cx="10073403" cy="2673277"/>
          </a:xfrm>
          <a:solidFill>
            <a:schemeClr val="tx1"/>
          </a:solidFill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housekeeping team should adhere to the Premier Inn’s brand standards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room cleaning checklists can help maintain the standards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should implement health and safety procedures for the team and guests’ well-being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 engagement impacts the guests’ levels of satisfaction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Engagement strategies such as regular meetings, recognition, skill development, and empowerment should be used.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534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F11C7-1470-572B-52AD-C2451E860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Action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BC99E-EB94-F37B-D8AF-C0F141065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260673"/>
            <a:ext cx="6034804" cy="3530528"/>
          </a:xfrm>
          <a:solidFill>
            <a:schemeClr val="tx1"/>
          </a:solidFill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Apply the room cleaning checklist to uphold the hotel’s standards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Engage and motivate the team through the above strategies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Use the employee's feedback and suggestions to improve the checklists 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Prioritize health and safety procedures for the staff and guests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9218" name="Picture 2" descr="Housekeeping Checklist: Keep a Tidy Hotel With These Must Do's">
            <a:extLst>
              <a:ext uri="{FF2B5EF4-FFF2-40B4-BE49-F238E27FC236}">
                <a16:creationId xmlns:a16="http://schemas.microsoft.com/office/drawing/2014/main" id="{7BF64483-41E6-D008-6429-F576525C7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2260673"/>
            <a:ext cx="5067300" cy="310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954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AAD4A-D396-9CEE-2CA8-0B485643E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26B36-8D5A-F2C9-0B2B-55C01B989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95450"/>
            <a:ext cx="11934825" cy="5229225"/>
          </a:xfrm>
          <a:solidFill>
            <a:schemeClr val="tx1"/>
          </a:solidFill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Asan, S., Panjaitan, A.,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Suwu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S.E. and Ferdinand, F.V., 2020. Employee Engagement and Organization Support Strategies: The Mediating Role of Perceived Organization Support for Holistic Employee Subjective Well-Being. </a:t>
            </a:r>
            <a:r>
              <a:rPr lang="en-GB" sz="1700" i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Jurnal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i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Aplikasi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i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Manajemen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pp.754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-766.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Burnett, J.R. and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Lisk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T.C., 2021. The future of employee engagement: Real-time monitoring and digital tools for engaging a workforce. In 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Perspectives on Employee Engagement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117-128). Routledge.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Neog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2021. New Hotel Cleaning Procedures After COVID-19-A Study of New Housekeeping Practices in Hotels. </a:t>
            </a:r>
            <a:r>
              <a:rPr lang="en-GB" sz="1700" i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ATITHYA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A Journal of Hospitality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O’Connor, R. 2023. 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Workplace Safety Facts and Statistics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First Mats. Available at </a:t>
            </a:r>
            <a:r>
              <a:rPr lang="en-GB" sz="17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https://www.firstmats.co.uk/blogs/buying-guides/workplace-safety-facts-and-statistics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23rd Oct 2022]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Park, H., Kline, S.F., Kim, J., Almanza, B. and Ma, J., 2019. Does hotel cleanliness correlate with surfaces guests contact?. 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31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(7),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pp.2933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-2950.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Premier Inn. 2023. Barry Island (Cardiff Airport) hotel. Available at </a:t>
            </a:r>
            <a:r>
              <a:rPr lang="en-GB" sz="17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https://www.premierinn.com/gb/en/hotels/wales/glamorgan/barry-island/barry-island-cardiff-airport.html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23rd Oct 2022]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Susanto, P.C., 2022, December. Employee Engagement Strategy: Analysis Of Organizational Commitment, Compensation, Career Development. In 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CONFERENCE OF HUMANITIES AND SOCIAL SCIENCE (</a:t>
            </a:r>
            <a:r>
              <a:rPr lang="en-GB" sz="1700" i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ICHSS</a:t>
            </a:r>
            <a:r>
              <a:rPr lang="en-GB" sz="17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96-103).</a:t>
            </a:r>
          </a:p>
          <a:p>
            <a:endParaRPr lang="en-GB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71355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697</TotalTime>
  <Words>1072</Words>
  <Application>Microsoft Office PowerPoint</Application>
  <PresentationFormat>Widescreen</PresentationFormat>
  <Paragraphs>82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Berlin</vt:lpstr>
      <vt:lpstr>Basic Training Presentation</vt:lpstr>
      <vt:lpstr>Table of Contents</vt:lpstr>
      <vt:lpstr>Introduction</vt:lpstr>
      <vt:lpstr>Premier Inn Brand Standards</vt:lpstr>
      <vt:lpstr>The Room Cleaning Checklist</vt:lpstr>
      <vt:lpstr>Health and Safety Procedures </vt:lpstr>
      <vt:lpstr>Employee Engagement Model</vt:lpstr>
      <vt:lpstr>Employee Engagement Model</vt:lpstr>
      <vt:lpstr>Employee engagement strategies </vt:lpstr>
      <vt:lpstr>Feedback and improvement </vt:lpstr>
      <vt:lpstr>Conclusion </vt:lpstr>
      <vt:lpstr>Action Plan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Mihaela Bodor</cp:lastModifiedBy>
  <cp:revision>8</cp:revision>
  <dcterms:created xsi:type="dcterms:W3CDTF">2023-07-18T02:45:50Z</dcterms:created>
  <dcterms:modified xsi:type="dcterms:W3CDTF">2023-10-30T10:46:00Z</dcterms:modified>
</cp:coreProperties>
</file>