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0" r:id="rId2"/>
    <p:sldId id="257" r:id="rId3"/>
    <p:sldId id="258" r:id="rId4"/>
    <p:sldId id="259" r:id="rId5"/>
    <p:sldId id="260" r:id="rId6"/>
    <p:sldId id="261" r:id="rId7"/>
    <p:sldId id="262" r:id="rId8"/>
    <p:sldId id="263" r:id="rId9"/>
    <p:sldId id="264" r:id="rId10"/>
    <p:sldId id="265" r:id="rId11"/>
    <p:sldId id="281" r:id="rId12"/>
    <p:sldId id="266" r:id="rId13"/>
    <p:sldId id="267" r:id="rId14"/>
    <p:sldId id="27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13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57213B8A-5C19-4031-8853-61E5829F7FB9}" type="datetimeFigureOut">
              <a:rPr lang="en-GB" smtClean="0"/>
              <a:t>03/04/2019</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F84462C7-2553-4FC6-9DE8-73DDFF3F812B}"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57119517"/>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213B8A-5C19-4031-8853-61E5829F7FB9}" type="datetimeFigureOut">
              <a:rPr lang="en-GB" smtClean="0"/>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4462C7-2553-4FC6-9DE8-73DDFF3F812B}" type="slidenum">
              <a:rPr lang="en-GB" smtClean="0"/>
              <a:t>‹#›</a:t>
            </a:fld>
            <a:endParaRPr lang="en-GB"/>
          </a:p>
        </p:txBody>
      </p:sp>
    </p:spTree>
    <p:extLst>
      <p:ext uri="{BB962C8B-B14F-4D97-AF65-F5344CB8AC3E}">
        <p14:creationId xmlns:p14="http://schemas.microsoft.com/office/powerpoint/2010/main" val="2069236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57213B8A-5C19-4031-8853-61E5829F7FB9}" type="datetimeFigureOut">
              <a:rPr lang="en-GB" smtClean="0"/>
              <a:t>03/04/2019</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F84462C7-2553-4FC6-9DE8-73DDFF3F812B}"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60123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213B8A-5C19-4031-8853-61E5829F7FB9}" type="datetimeFigureOut">
              <a:rPr lang="en-GB" smtClean="0"/>
              <a:t>03/04/2019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4462C7-2553-4FC6-9DE8-73DDFF3F812B}" type="slidenum">
              <a:rPr lang="en-GB" smtClean="0"/>
              <a:t>‹#›</a:t>
            </a:fld>
            <a:endParaRPr lang="en-GB"/>
          </a:p>
        </p:txBody>
      </p:sp>
    </p:spTree>
    <p:extLst>
      <p:ext uri="{BB962C8B-B14F-4D97-AF65-F5344CB8AC3E}">
        <p14:creationId xmlns:p14="http://schemas.microsoft.com/office/powerpoint/2010/main" val="696151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213B8A-5C19-4031-8853-61E5829F7FB9}" type="datetimeFigureOut">
              <a:rPr lang="en-GB" smtClean="0"/>
              <a:t>03/04/2019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4462C7-2553-4FC6-9DE8-73DDFF3F812B}" type="slidenum">
              <a:rPr lang="en-GB" smtClean="0"/>
              <a:t>‹#›</a:t>
            </a:fld>
            <a:endParaRPr lang="en-GB"/>
          </a:p>
        </p:txBody>
      </p:sp>
    </p:spTree>
    <p:extLst>
      <p:ext uri="{BB962C8B-B14F-4D97-AF65-F5344CB8AC3E}">
        <p14:creationId xmlns:p14="http://schemas.microsoft.com/office/powerpoint/2010/main" val="2204529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213B8A-5C19-4031-8853-61E5829F7FB9}" type="datetimeFigureOut">
              <a:rPr lang="en-GB" smtClean="0"/>
              <a:t>03/04/2019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4462C7-2553-4FC6-9DE8-73DDFF3F812B}" type="slidenum">
              <a:rPr lang="en-GB" smtClean="0"/>
              <a:t>‹#›</a:t>
            </a:fld>
            <a:endParaRPr lang="en-GB"/>
          </a:p>
        </p:txBody>
      </p:sp>
    </p:spTree>
    <p:extLst>
      <p:ext uri="{BB962C8B-B14F-4D97-AF65-F5344CB8AC3E}">
        <p14:creationId xmlns:p14="http://schemas.microsoft.com/office/powerpoint/2010/main" val="39927677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57213B8A-5C19-4031-8853-61E5829F7FB9}" type="datetimeFigureOut">
              <a:rPr lang="en-GB" smtClean="0"/>
              <a:t>03/04/2019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4462C7-2553-4FC6-9DE8-73DDFF3F812B}" type="slidenum">
              <a:rPr lang="en-GB" smtClean="0"/>
              <a:t>‹#›</a:t>
            </a:fld>
            <a:endParaRPr lang="en-GB"/>
          </a:p>
        </p:txBody>
      </p:sp>
    </p:spTree>
    <p:extLst>
      <p:ext uri="{BB962C8B-B14F-4D97-AF65-F5344CB8AC3E}">
        <p14:creationId xmlns:p14="http://schemas.microsoft.com/office/powerpoint/2010/main" val="3168546022"/>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57213B8A-5C19-4031-8853-61E5829F7FB9}" type="datetimeFigureOut">
              <a:rPr lang="en-GB" smtClean="0"/>
              <a:t>03/04/2019</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F84462C7-2553-4FC6-9DE8-73DDFF3F812B}" type="slidenum">
              <a:rPr lang="en-GB" smtClean="0"/>
              <a:t>‹#›</a:t>
            </a:fld>
            <a:endParaRPr lang="en-GB"/>
          </a:p>
        </p:txBody>
      </p:sp>
    </p:spTree>
    <p:extLst>
      <p:ext uri="{BB962C8B-B14F-4D97-AF65-F5344CB8AC3E}">
        <p14:creationId xmlns:p14="http://schemas.microsoft.com/office/powerpoint/2010/main" val="3084165346"/>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57213B8A-5C19-4031-8853-61E5829F7FB9}" type="datetimeFigureOut">
              <a:rPr lang="en-GB" smtClean="0"/>
              <a:t>03/04/2019</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F84462C7-2553-4FC6-9DE8-73DDFF3F812B}" type="slidenum">
              <a:rPr lang="en-GB" smtClean="0"/>
              <a:t>‹#›</a:t>
            </a:fld>
            <a:endParaRPr lang="en-GB"/>
          </a:p>
        </p:txBody>
      </p:sp>
    </p:spTree>
    <p:extLst>
      <p:ext uri="{BB962C8B-B14F-4D97-AF65-F5344CB8AC3E}">
        <p14:creationId xmlns:p14="http://schemas.microsoft.com/office/powerpoint/2010/main" val="33676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213B8A-5C19-4031-8853-61E5829F7FB9}" type="datetimeFigureOut">
              <a:rPr lang="en-GB" smtClean="0"/>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4462C7-2553-4FC6-9DE8-73DDFF3F812B}" type="slidenum">
              <a:rPr lang="en-GB" smtClean="0"/>
              <a:t>‹#›</a:t>
            </a:fld>
            <a:endParaRPr lang="en-GB"/>
          </a:p>
        </p:txBody>
      </p:sp>
    </p:spTree>
    <p:extLst>
      <p:ext uri="{BB962C8B-B14F-4D97-AF65-F5344CB8AC3E}">
        <p14:creationId xmlns:p14="http://schemas.microsoft.com/office/powerpoint/2010/main" val="3203274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57213B8A-5C19-4031-8853-61E5829F7FB9}" type="datetimeFigureOut">
              <a:rPr lang="en-GB" smtClean="0"/>
              <a:t>03/04/2019</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84462C7-2553-4FC6-9DE8-73DDFF3F812B}"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4490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57213B8A-5C19-4031-8853-61E5829F7FB9}" type="datetimeFigureOut">
              <a:rPr lang="en-GB" smtClean="0"/>
              <a:t>03/04/2019</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F84462C7-2553-4FC6-9DE8-73DDFF3F812B}"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575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hyperlink" Target="mailto:abu.eusuf1710574@gmail.com"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33"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34"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136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35" name="Rectangle 15">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419" y="0"/>
            <a:ext cx="753770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4EFC4-AF79-4EB1-AE46-37DBC21C4016}"/>
              </a:ext>
            </a:extLst>
          </p:cNvPr>
          <p:cNvSpPr>
            <a:spLocks noGrp="1"/>
          </p:cNvSpPr>
          <p:nvPr>
            <p:ph type="title"/>
          </p:nvPr>
        </p:nvSpPr>
        <p:spPr>
          <a:xfrm>
            <a:off x="5140960" y="568345"/>
            <a:ext cx="6563311" cy="1560716"/>
          </a:xfrm>
        </p:spPr>
        <p:txBody>
          <a:bodyPr>
            <a:normAutofit/>
          </a:bodyPr>
          <a:lstStyle/>
          <a:p>
            <a:r>
              <a:rPr lang="en-GB" dirty="0" err="1"/>
              <a:t>Shazul</a:t>
            </a:r>
            <a:r>
              <a:rPr lang="en-GB" dirty="0"/>
              <a:t> Miah</a:t>
            </a:r>
            <a:br>
              <a:rPr lang="en-GB" dirty="0"/>
            </a:br>
            <a:r>
              <a:rPr lang="en-GB" dirty="0"/>
              <a:t> 1712428</a:t>
            </a:r>
          </a:p>
        </p:txBody>
      </p:sp>
      <p:cxnSp>
        <p:nvCxnSpPr>
          <p:cNvPr id="18" name="Straight Connector 17">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0960" y="2257514"/>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D1A5B3-3B28-486B-B4AE-C38D02A81C65}"/>
              </a:ext>
            </a:extLst>
          </p:cNvPr>
          <p:cNvSpPr>
            <a:spLocks noGrp="1"/>
          </p:cNvSpPr>
          <p:nvPr>
            <p:ph idx="1"/>
          </p:nvPr>
        </p:nvSpPr>
        <p:spPr>
          <a:xfrm>
            <a:off x="5140960" y="2438400"/>
            <a:ext cx="6563311" cy="3651504"/>
          </a:xfrm>
        </p:spPr>
        <p:txBody>
          <a:bodyPr vert="horz" lIns="91440" tIns="45720" rIns="91440" bIns="45720" rtlCol="0" anchor="t">
            <a:normAutofit/>
          </a:bodyPr>
          <a:lstStyle/>
          <a:p>
            <a:pPr marL="914400" lvl="2" indent="0">
              <a:buNone/>
            </a:pPr>
            <a:r>
              <a:rPr lang="en-GB" dirty="0"/>
              <a:t>					</a:t>
            </a:r>
          </a:p>
          <a:p>
            <a:pPr marL="914400" lvl="2" indent="0">
              <a:buNone/>
            </a:pPr>
            <a:endParaRPr lang="en-GB"/>
          </a:p>
          <a:p>
            <a:pPr marL="914400" lvl="2" indent="0">
              <a:buNone/>
            </a:pPr>
            <a:r>
              <a:rPr lang="en-GB" dirty="0">
                <a:cs typeface="Calibri" panose="020F0502020204030204"/>
              </a:rPr>
              <a:t>Group Task – Website</a:t>
            </a:r>
          </a:p>
          <a:p>
            <a:pPr marL="914400" lvl="2" indent="0">
              <a:buNone/>
            </a:pPr>
            <a:r>
              <a:rPr lang="en-GB" dirty="0">
                <a:cs typeface="Calibri" panose="020F0502020204030204"/>
              </a:rPr>
              <a:t>Group Weebly login address</a:t>
            </a:r>
          </a:p>
          <a:p>
            <a:pPr marL="914400" lvl="2" indent="0">
              <a:buNone/>
            </a:pPr>
            <a:r>
              <a:rPr lang="en-GB" dirty="0"/>
              <a:t>Weebly: </a:t>
            </a:r>
            <a:r>
              <a:rPr lang="en-GB" dirty="0">
                <a:hlinkClick r:id="rId2"/>
              </a:rPr>
              <a:t>abu.eusuf1710574@gmail.com</a:t>
            </a:r>
            <a:endParaRPr lang="en-GB" dirty="0"/>
          </a:p>
          <a:p>
            <a:pPr marL="914400" lvl="2" indent="0">
              <a:buNone/>
            </a:pPr>
            <a:r>
              <a:rPr lang="en-GB" dirty="0"/>
              <a:t>Password: dob28.09.79</a:t>
            </a:r>
            <a:endParaRPr lang="en-GB" dirty="0">
              <a:cs typeface="Calibri"/>
            </a:endParaRPr>
          </a:p>
          <a:p>
            <a:pPr marL="914400" lvl="2" indent="0">
              <a:buNone/>
            </a:pPr>
            <a:endParaRPr lang="en-GB" dirty="0"/>
          </a:p>
        </p:txBody>
      </p:sp>
    </p:spTree>
    <p:extLst>
      <p:ext uri="{BB962C8B-B14F-4D97-AF65-F5344CB8AC3E}">
        <p14:creationId xmlns:p14="http://schemas.microsoft.com/office/powerpoint/2010/main" val="2392598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39C3D-99E5-4305-9B0A-23F8A9B7B5E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86CA0F-673C-4013-BFEB-BC5FE6F86CD9}"/>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830AD54-DAD3-4FB4-AB8D-16E4E6C66043}"/>
              </a:ext>
            </a:extLst>
          </p:cNvPr>
          <p:cNvPicPr>
            <a:picLocks noChangeAspect="1"/>
          </p:cNvPicPr>
          <p:nvPr/>
        </p:nvPicPr>
        <p:blipFill rotWithShape="1">
          <a:blip r:embed="rId2"/>
          <a:srcRect l="17890" t="16528" r="1406" b="14584"/>
          <a:stretch/>
        </p:blipFill>
        <p:spPr>
          <a:xfrm>
            <a:off x="257004" y="209550"/>
            <a:ext cx="11763547" cy="6496050"/>
          </a:xfrm>
          <a:prstGeom prst="rect">
            <a:avLst/>
          </a:prstGeom>
        </p:spPr>
      </p:pic>
    </p:spTree>
    <p:extLst>
      <p:ext uri="{BB962C8B-B14F-4D97-AF65-F5344CB8AC3E}">
        <p14:creationId xmlns:p14="http://schemas.microsoft.com/office/powerpoint/2010/main" val="841648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46B00-0159-4550-A6C9-2C53334F627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521508-2B54-4F6E-ABD9-67D1EC0D1C79}"/>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2AC9AF0F-8AAE-46EE-AEA8-BBA110E58065}"/>
              </a:ext>
            </a:extLst>
          </p:cNvPr>
          <p:cNvPicPr>
            <a:picLocks noChangeAspect="1"/>
          </p:cNvPicPr>
          <p:nvPr/>
        </p:nvPicPr>
        <p:blipFill rotWithShape="1">
          <a:blip r:embed="rId2"/>
          <a:srcRect l="18203" t="32222" r="1329" b="14722"/>
          <a:stretch/>
        </p:blipFill>
        <p:spPr>
          <a:xfrm>
            <a:off x="85725" y="95250"/>
            <a:ext cx="11982449" cy="3638550"/>
          </a:xfrm>
          <a:prstGeom prst="rect">
            <a:avLst/>
          </a:prstGeom>
        </p:spPr>
      </p:pic>
      <p:pic>
        <p:nvPicPr>
          <p:cNvPr id="5" name="Picture 4">
            <a:extLst>
              <a:ext uri="{FF2B5EF4-FFF2-40B4-BE49-F238E27FC236}">
                <a16:creationId xmlns:a16="http://schemas.microsoft.com/office/drawing/2014/main" id="{E5D85684-DE82-462E-B4B7-6E28C1CDA19A}"/>
              </a:ext>
            </a:extLst>
          </p:cNvPr>
          <p:cNvPicPr>
            <a:picLocks noChangeAspect="1"/>
          </p:cNvPicPr>
          <p:nvPr/>
        </p:nvPicPr>
        <p:blipFill rotWithShape="1">
          <a:blip r:embed="rId3"/>
          <a:srcRect l="18281" t="35000" r="1953" b="32222"/>
          <a:stretch/>
        </p:blipFill>
        <p:spPr>
          <a:xfrm>
            <a:off x="123826" y="3733800"/>
            <a:ext cx="11944347" cy="2578100"/>
          </a:xfrm>
          <a:prstGeom prst="rect">
            <a:avLst/>
          </a:prstGeom>
        </p:spPr>
      </p:pic>
    </p:spTree>
    <p:extLst>
      <p:ext uri="{BB962C8B-B14F-4D97-AF65-F5344CB8AC3E}">
        <p14:creationId xmlns:p14="http://schemas.microsoft.com/office/powerpoint/2010/main" val="4164151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80D0F-6476-4C97-8476-7D66E08632E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BA9F762-BC54-4E2B-ABEA-A2E48F66E04A}"/>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4460AF7F-8EF4-4AC6-82E7-0E2DD3FAAD25}"/>
              </a:ext>
            </a:extLst>
          </p:cNvPr>
          <p:cNvPicPr>
            <a:picLocks noChangeAspect="1"/>
          </p:cNvPicPr>
          <p:nvPr/>
        </p:nvPicPr>
        <p:blipFill rotWithShape="1">
          <a:blip r:embed="rId2"/>
          <a:srcRect l="18438" t="16805" r="2266" b="19745"/>
          <a:stretch/>
        </p:blipFill>
        <p:spPr>
          <a:xfrm>
            <a:off x="390525" y="-38099"/>
            <a:ext cx="11182350" cy="3590924"/>
          </a:xfrm>
          <a:prstGeom prst="rect">
            <a:avLst/>
          </a:prstGeom>
        </p:spPr>
      </p:pic>
      <p:pic>
        <p:nvPicPr>
          <p:cNvPr id="6" name="Picture 5">
            <a:extLst>
              <a:ext uri="{FF2B5EF4-FFF2-40B4-BE49-F238E27FC236}">
                <a16:creationId xmlns:a16="http://schemas.microsoft.com/office/drawing/2014/main" id="{96A4DFD9-EC3C-49DD-A28F-18A3E739E565}"/>
              </a:ext>
            </a:extLst>
          </p:cNvPr>
          <p:cNvPicPr>
            <a:picLocks noChangeAspect="1"/>
          </p:cNvPicPr>
          <p:nvPr/>
        </p:nvPicPr>
        <p:blipFill rotWithShape="1">
          <a:blip r:embed="rId3"/>
          <a:srcRect l="17813" t="29977" r="4296" b="24305"/>
          <a:stretch/>
        </p:blipFill>
        <p:spPr>
          <a:xfrm>
            <a:off x="514350" y="3362326"/>
            <a:ext cx="11182350" cy="3240088"/>
          </a:xfrm>
          <a:prstGeom prst="rect">
            <a:avLst/>
          </a:prstGeom>
        </p:spPr>
      </p:pic>
    </p:spTree>
    <p:extLst>
      <p:ext uri="{BB962C8B-B14F-4D97-AF65-F5344CB8AC3E}">
        <p14:creationId xmlns:p14="http://schemas.microsoft.com/office/powerpoint/2010/main" val="247492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A2DD6-CBB2-4723-8ED8-22042164055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CC7448F-23BD-4BD7-813A-401EAC0C2B0E}"/>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EF21D4A7-CF1D-4B8D-AFF7-1DB6C289092F}"/>
              </a:ext>
            </a:extLst>
          </p:cNvPr>
          <p:cNvPicPr>
            <a:picLocks noChangeAspect="1"/>
          </p:cNvPicPr>
          <p:nvPr/>
        </p:nvPicPr>
        <p:blipFill rotWithShape="1">
          <a:blip r:embed="rId2"/>
          <a:srcRect l="18203" t="16945" r="1563" b="19606"/>
          <a:stretch/>
        </p:blipFill>
        <p:spPr>
          <a:xfrm>
            <a:off x="0" y="-38100"/>
            <a:ext cx="12192000" cy="3076575"/>
          </a:xfrm>
          <a:prstGeom prst="rect">
            <a:avLst/>
          </a:prstGeom>
        </p:spPr>
      </p:pic>
      <p:pic>
        <p:nvPicPr>
          <p:cNvPr id="5" name="Picture 4">
            <a:extLst>
              <a:ext uri="{FF2B5EF4-FFF2-40B4-BE49-F238E27FC236}">
                <a16:creationId xmlns:a16="http://schemas.microsoft.com/office/drawing/2014/main" id="{A960A15A-C1BC-4F53-89BE-471A274FA39B}"/>
              </a:ext>
            </a:extLst>
          </p:cNvPr>
          <p:cNvPicPr>
            <a:picLocks noChangeAspect="1"/>
          </p:cNvPicPr>
          <p:nvPr/>
        </p:nvPicPr>
        <p:blipFill rotWithShape="1">
          <a:blip r:embed="rId3"/>
          <a:srcRect l="41953" t="45833" r="6875" b="36667"/>
          <a:stretch/>
        </p:blipFill>
        <p:spPr>
          <a:xfrm>
            <a:off x="238125" y="3040063"/>
            <a:ext cx="11953875" cy="961231"/>
          </a:xfrm>
          <a:prstGeom prst="rect">
            <a:avLst/>
          </a:prstGeom>
        </p:spPr>
      </p:pic>
      <p:pic>
        <p:nvPicPr>
          <p:cNvPr id="6" name="Picture 5">
            <a:extLst>
              <a:ext uri="{FF2B5EF4-FFF2-40B4-BE49-F238E27FC236}">
                <a16:creationId xmlns:a16="http://schemas.microsoft.com/office/drawing/2014/main" id="{C337311B-71C6-4DD2-8DB7-6E5DBBB128AC}"/>
              </a:ext>
            </a:extLst>
          </p:cNvPr>
          <p:cNvPicPr>
            <a:picLocks noChangeAspect="1"/>
          </p:cNvPicPr>
          <p:nvPr/>
        </p:nvPicPr>
        <p:blipFill rotWithShape="1">
          <a:blip r:embed="rId4"/>
          <a:srcRect l="18749" t="29454" r="3985" b="24988"/>
          <a:stretch/>
        </p:blipFill>
        <p:spPr>
          <a:xfrm>
            <a:off x="0" y="4001294"/>
            <a:ext cx="12191999" cy="2723356"/>
          </a:xfrm>
          <a:prstGeom prst="rect">
            <a:avLst/>
          </a:prstGeom>
        </p:spPr>
      </p:pic>
    </p:spTree>
    <p:extLst>
      <p:ext uri="{BB962C8B-B14F-4D97-AF65-F5344CB8AC3E}">
        <p14:creationId xmlns:p14="http://schemas.microsoft.com/office/powerpoint/2010/main" val="2359975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37DBE-9DEC-4225-B8C0-E60426D1316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F9C9FFF-ECD8-4075-9397-A4E5BCD33EB7}"/>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DBF613AD-FC50-4E98-B82F-761D62250E66}"/>
              </a:ext>
            </a:extLst>
          </p:cNvPr>
          <p:cNvPicPr>
            <a:picLocks noChangeAspect="1"/>
          </p:cNvPicPr>
          <p:nvPr/>
        </p:nvPicPr>
        <p:blipFill rotWithShape="1">
          <a:blip r:embed="rId2"/>
          <a:srcRect l="18594" t="17778" r="1563" b="15000"/>
          <a:stretch/>
        </p:blipFill>
        <p:spPr>
          <a:xfrm>
            <a:off x="0" y="0"/>
            <a:ext cx="12192000" cy="3429000"/>
          </a:xfrm>
          <a:prstGeom prst="rect">
            <a:avLst/>
          </a:prstGeom>
        </p:spPr>
      </p:pic>
      <p:pic>
        <p:nvPicPr>
          <p:cNvPr id="5" name="Picture 4">
            <a:extLst>
              <a:ext uri="{FF2B5EF4-FFF2-40B4-BE49-F238E27FC236}">
                <a16:creationId xmlns:a16="http://schemas.microsoft.com/office/drawing/2014/main" id="{0FDAF9B1-E1C1-41FD-8460-2080155EB07E}"/>
              </a:ext>
            </a:extLst>
          </p:cNvPr>
          <p:cNvPicPr>
            <a:picLocks noChangeAspect="1"/>
          </p:cNvPicPr>
          <p:nvPr/>
        </p:nvPicPr>
        <p:blipFill rotWithShape="1">
          <a:blip r:embed="rId3"/>
          <a:srcRect l="18438" t="40833" r="1094" b="50000"/>
          <a:stretch/>
        </p:blipFill>
        <p:spPr>
          <a:xfrm>
            <a:off x="-1" y="3372645"/>
            <a:ext cx="12191999" cy="628649"/>
          </a:xfrm>
          <a:prstGeom prst="rect">
            <a:avLst/>
          </a:prstGeom>
        </p:spPr>
      </p:pic>
      <p:pic>
        <p:nvPicPr>
          <p:cNvPr id="6" name="Picture 5">
            <a:extLst>
              <a:ext uri="{FF2B5EF4-FFF2-40B4-BE49-F238E27FC236}">
                <a16:creationId xmlns:a16="http://schemas.microsoft.com/office/drawing/2014/main" id="{51D0BD35-1F36-4953-B91B-05F093E62B50}"/>
              </a:ext>
            </a:extLst>
          </p:cNvPr>
          <p:cNvPicPr>
            <a:picLocks noChangeAspect="1"/>
          </p:cNvPicPr>
          <p:nvPr/>
        </p:nvPicPr>
        <p:blipFill rotWithShape="1">
          <a:blip r:embed="rId4"/>
          <a:srcRect l="18125" t="27778" r="3593" b="15417"/>
          <a:stretch/>
        </p:blipFill>
        <p:spPr>
          <a:xfrm>
            <a:off x="0" y="3924300"/>
            <a:ext cx="12192000" cy="1876425"/>
          </a:xfrm>
          <a:prstGeom prst="rect">
            <a:avLst/>
          </a:prstGeom>
        </p:spPr>
      </p:pic>
      <p:pic>
        <p:nvPicPr>
          <p:cNvPr id="7" name="Picture 6">
            <a:extLst>
              <a:ext uri="{FF2B5EF4-FFF2-40B4-BE49-F238E27FC236}">
                <a16:creationId xmlns:a16="http://schemas.microsoft.com/office/drawing/2014/main" id="{C0616F68-50A5-4328-8632-A4A982AAE08D}"/>
              </a:ext>
            </a:extLst>
          </p:cNvPr>
          <p:cNvPicPr>
            <a:picLocks noChangeAspect="1"/>
          </p:cNvPicPr>
          <p:nvPr/>
        </p:nvPicPr>
        <p:blipFill rotWithShape="1">
          <a:blip r:embed="rId5"/>
          <a:srcRect l="18438" t="62916" r="1875" b="25475"/>
          <a:stretch/>
        </p:blipFill>
        <p:spPr>
          <a:xfrm>
            <a:off x="-2" y="5800725"/>
            <a:ext cx="12191999" cy="796133"/>
          </a:xfrm>
          <a:prstGeom prst="rect">
            <a:avLst/>
          </a:prstGeom>
        </p:spPr>
      </p:pic>
    </p:spTree>
    <p:extLst>
      <p:ext uri="{BB962C8B-B14F-4D97-AF65-F5344CB8AC3E}">
        <p14:creationId xmlns:p14="http://schemas.microsoft.com/office/powerpoint/2010/main" val="184676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9810E-3C27-443C-B120-3F8CB3D6D0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522E25F-E81F-4B90-86D7-F1211523663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3EFFA41E-69FA-4B1E-A7DC-02D93E21B555}"/>
              </a:ext>
            </a:extLst>
          </p:cNvPr>
          <p:cNvPicPr>
            <a:picLocks noChangeAspect="1"/>
          </p:cNvPicPr>
          <p:nvPr/>
        </p:nvPicPr>
        <p:blipFill rotWithShape="1">
          <a:blip r:embed="rId2"/>
          <a:srcRect l="18672" t="18333" r="2032" b="23889"/>
          <a:stretch/>
        </p:blipFill>
        <p:spPr>
          <a:xfrm>
            <a:off x="0" y="0"/>
            <a:ext cx="12191999" cy="2847975"/>
          </a:xfrm>
          <a:prstGeom prst="rect">
            <a:avLst/>
          </a:prstGeom>
        </p:spPr>
      </p:pic>
      <p:pic>
        <p:nvPicPr>
          <p:cNvPr id="5" name="Picture 4">
            <a:extLst>
              <a:ext uri="{FF2B5EF4-FFF2-40B4-BE49-F238E27FC236}">
                <a16:creationId xmlns:a16="http://schemas.microsoft.com/office/drawing/2014/main" id="{64634E1C-34E5-47C1-AF9B-A1622BBB85F4}"/>
              </a:ext>
            </a:extLst>
          </p:cNvPr>
          <p:cNvPicPr>
            <a:picLocks noChangeAspect="1"/>
          </p:cNvPicPr>
          <p:nvPr/>
        </p:nvPicPr>
        <p:blipFill rotWithShape="1">
          <a:blip r:embed="rId3"/>
          <a:srcRect l="18750" t="34584" r="2890" b="23889"/>
          <a:stretch/>
        </p:blipFill>
        <p:spPr>
          <a:xfrm>
            <a:off x="66675" y="2781299"/>
            <a:ext cx="11991975" cy="2171701"/>
          </a:xfrm>
          <a:prstGeom prst="rect">
            <a:avLst/>
          </a:prstGeom>
        </p:spPr>
      </p:pic>
      <p:pic>
        <p:nvPicPr>
          <p:cNvPr id="6" name="Picture 5">
            <a:extLst>
              <a:ext uri="{FF2B5EF4-FFF2-40B4-BE49-F238E27FC236}">
                <a16:creationId xmlns:a16="http://schemas.microsoft.com/office/drawing/2014/main" id="{E815B735-EBA1-41A7-BBF8-CBEA069A3937}"/>
              </a:ext>
            </a:extLst>
          </p:cNvPr>
          <p:cNvPicPr>
            <a:picLocks noChangeAspect="1"/>
          </p:cNvPicPr>
          <p:nvPr/>
        </p:nvPicPr>
        <p:blipFill rotWithShape="1">
          <a:blip r:embed="rId4"/>
          <a:srcRect l="39765" t="31806" r="23203" b="23194"/>
          <a:stretch/>
        </p:blipFill>
        <p:spPr>
          <a:xfrm>
            <a:off x="7839075" y="4790141"/>
            <a:ext cx="4219575" cy="1998804"/>
          </a:xfrm>
          <a:prstGeom prst="rect">
            <a:avLst/>
          </a:prstGeom>
        </p:spPr>
      </p:pic>
      <p:pic>
        <p:nvPicPr>
          <p:cNvPr id="7" name="Picture 6">
            <a:extLst>
              <a:ext uri="{FF2B5EF4-FFF2-40B4-BE49-F238E27FC236}">
                <a16:creationId xmlns:a16="http://schemas.microsoft.com/office/drawing/2014/main" id="{2CE4E170-5A1D-4434-9954-FA217BA23C99}"/>
              </a:ext>
            </a:extLst>
          </p:cNvPr>
          <p:cNvPicPr>
            <a:picLocks noChangeAspect="1"/>
          </p:cNvPicPr>
          <p:nvPr/>
        </p:nvPicPr>
        <p:blipFill rotWithShape="1">
          <a:blip r:embed="rId5"/>
          <a:srcRect l="18515" t="55463" r="2735" b="23889"/>
          <a:stretch/>
        </p:blipFill>
        <p:spPr>
          <a:xfrm>
            <a:off x="66675" y="4953000"/>
            <a:ext cx="7639051" cy="1416052"/>
          </a:xfrm>
          <a:prstGeom prst="rect">
            <a:avLst/>
          </a:prstGeom>
        </p:spPr>
      </p:pic>
    </p:spTree>
    <p:extLst>
      <p:ext uri="{BB962C8B-B14F-4D97-AF65-F5344CB8AC3E}">
        <p14:creationId xmlns:p14="http://schemas.microsoft.com/office/powerpoint/2010/main" val="3662825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A651B-E744-4CCB-93EE-59FE6A9F3A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94634E9-0BA2-4C62-98E8-D847333E366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1A24DB84-51D0-43B6-8D0F-B9DAA0B36711}"/>
              </a:ext>
            </a:extLst>
          </p:cNvPr>
          <p:cNvPicPr>
            <a:picLocks noChangeAspect="1"/>
          </p:cNvPicPr>
          <p:nvPr/>
        </p:nvPicPr>
        <p:blipFill rotWithShape="1">
          <a:blip r:embed="rId2"/>
          <a:srcRect l="18438" t="17222" r="2578" b="15556"/>
          <a:stretch/>
        </p:blipFill>
        <p:spPr>
          <a:xfrm>
            <a:off x="0" y="-38100"/>
            <a:ext cx="12030075" cy="3038475"/>
          </a:xfrm>
          <a:prstGeom prst="rect">
            <a:avLst/>
          </a:prstGeom>
        </p:spPr>
      </p:pic>
      <p:pic>
        <p:nvPicPr>
          <p:cNvPr id="5" name="Picture 4">
            <a:extLst>
              <a:ext uri="{FF2B5EF4-FFF2-40B4-BE49-F238E27FC236}">
                <a16:creationId xmlns:a16="http://schemas.microsoft.com/office/drawing/2014/main" id="{2807D60A-1DCD-4175-B31E-6D913BB742B2}"/>
              </a:ext>
            </a:extLst>
          </p:cNvPr>
          <p:cNvPicPr>
            <a:picLocks noChangeAspect="1"/>
          </p:cNvPicPr>
          <p:nvPr/>
        </p:nvPicPr>
        <p:blipFill rotWithShape="1">
          <a:blip r:embed="rId3"/>
          <a:srcRect l="18359" t="26621" r="1875" b="17777"/>
          <a:stretch/>
        </p:blipFill>
        <p:spPr>
          <a:xfrm>
            <a:off x="-1" y="2877343"/>
            <a:ext cx="12106275" cy="3434557"/>
          </a:xfrm>
          <a:prstGeom prst="rect">
            <a:avLst/>
          </a:prstGeom>
        </p:spPr>
      </p:pic>
    </p:spTree>
    <p:extLst>
      <p:ext uri="{BB962C8B-B14F-4D97-AF65-F5344CB8AC3E}">
        <p14:creationId xmlns:p14="http://schemas.microsoft.com/office/powerpoint/2010/main" val="3116665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62FA5-43E8-4EED-BD4C-B9D8C0AA40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387715-B4E5-448F-959C-E1462D510CF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97D7DEA9-3C3D-4776-9659-363CAD6542BA}"/>
              </a:ext>
            </a:extLst>
          </p:cNvPr>
          <p:cNvPicPr>
            <a:picLocks noChangeAspect="1"/>
          </p:cNvPicPr>
          <p:nvPr/>
        </p:nvPicPr>
        <p:blipFill rotWithShape="1">
          <a:blip r:embed="rId2"/>
          <a:srcRect l="18437" t="24652" r="2500" b="16667"/>
          <a:stretch/>
        </p:blipFill>
        <p:spPr>
          <a:xfrm>
            <a:off x="-1" y="0"/>
            <a:ext cx="12049125" cy="3352800"/>
          </a:xfrm>
          <a:prstGeom prst="rect">
            <a:avLst/>
          </a:prstGeom>
        </p:spPr>
      </p:pic>
      <p:pic>
        <p:nvPicPr>
          <p:cNvPr id="5" name="Picture 4">
            <a:extLst>
              <a:ext uri="{FF2B5EF4-FFF2-40B4-BE49-F238E27FC236}">
                <a16:creationId xmlns:a16="http://schemas.microsoft.com/office/drawing/2014/main" id="{BD3B5742-8761-43BD-8DB7-3E6F82C5DE9D}"/>
              </a:ext>
            </a:extLst>
          </p:cNvPr>
          <p:cNvPicPr>
            <a:picLocks noChangeAspect="1"/>
          </p:cNvPicPr>
          <p:nvPr/>
        </p:nvPicPr>
        <p:blipFill rotWithShape="1">
          <a:blip r:embed="rId3"/>
          <a:srcRect l="18672" t="35139" r="7500" b="33889"/>
          <a:stretch/>
        </p:blipFill>
        <p:spPr>
          <a:xfrm>
            <a:off x="1" y="3352799"/>
            <a:ext cx="7505700" cy="2959101"/>
          </a:xfrm>
          <a:prstGeom prst="rect">
            <a:avLst/>
          </a:prstGeom>
        </p:spPr>
      </p:pic>
      <p:pic>
        <p:nvPicPr>
          <p:cNvPr id="6" name="Picture 5">
            <a:extLst>
              <a:ext uri="{FF2B5EF4-FFF2-40B4-BE49-F238E27FC236}">
                <a16:creationId xmlns:a16="http://schemas.microsoft.com/office/drawing/2014/main" id="{3582F67E-F12E-4FEC-995E-373B8783A7BB}"/>
              </a:ext>
            </a:extLst>
          </p:cNvPr>
          <p:cNvPicPr>
            <a:picLocks noChangeAspect="1"/>
          </p:cNvPicPr>
          <p:nvPr/>
        </p:nvPicPr>
        <p:blipFill rotWithShape="1">
          <a:blip r:embed="rId4"/>
          <a:srcRect l="25781" t="24652" r="8360" b="15556"/>
          <a:stretch/>
        </p:blipFill>
        <p:spPr>
          <a:xfrm>
            <a:off x="6594713" y="3590925"/>
            <a:ext cx="4873386" cy="2720974"/>
          </a:xfrm>
          <a:prstGeom prst="rect">
            <a:avLst/>
          </a:prstGeom>
        </p:spPr>
      </p:pic>
    </p:spTree>
    <p:extLst>
      <p:ext uri="{BB962C8B-B14F-4D97-AF65-F5344CB8AC3E}">
        <p14:creationId xmlns:p14="http://schemas.microsoft.com/office/powerpoint/2010/main" val="3933846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2FB13-8880-415C-AFB7-06F6E0075C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E96934-36D3-4719-A691-58CBAD119F90}"/>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C2B381BC-6CA8-4D97-95ED-33A9ED08276E}"/>
              </a:ext>
            </a:extLst>
          </p:cNvPr>
          <p:cNvPicPr>
            <a:picLocks noChangeAspect="1"/>
          </p:cNvPicPr>
          <p:nvPr/>
        </p:nvPicPr>
        <p:blipFill rotWithShape="1">
          <a:blip r:embed="rId2"/>
          <a:srcRect l="19361" t="20606" r="1030" b="27834"/>
          <a:stretch/>
        </p:blipFill>
        <p:spPr>
          <a:xfrm>
            <a:off x="102393" y="0"/>
            <a:ext cx="11987213" cy="2853685"/>
          </a:xfrm>
          <a:prstGeom prst="rect">
            <a:avLst/>
          </a:prstGeom>
        </p:spPr>
      </p:pic>
      <p:pic>
        <p:nvPicPr>
          <p:cNvPr id="5" name="Picture 4">
            <a:extLst>
              <a:ext uri="{FF2B5EF4-FFF2-40B4-BE49-F238E27FC236}">
                <a16:creationId xmlns:a16="http://schemas.microsoft.com/office/drawing/2014/main" id="{2238ED0F-5EBB-41D4-B1F9-775CADF54591}"/>
              </a:ext>
            </a:extLst>
          </p:cNvPr>
          <p:cNvPicPr>
            <a:picLocks noChangeAspect="1"/>
          </p:cNvPicPr>
          <p:nvPr/>
        </p:nvPicPr>
        <p:blipFill rotWithShape="1">
          <a:blip r:embed="rId3"/>
          <a:srcRect l="18871" t="26621" r="2984" b="20000"/>
          <a:stretch/>
        </p:blipFill>
        <p:spPr>
          <a:xfrm>
            <a:off x="102393" y="2684936"/>
            <a:ext cx="11774975" cy="2132870"/>
          </a:xfrm>
          <a:prstGeom prst="rect">
            <a:avLst/>
          </a:prstGeom>
        </p:spPr>
      </p:pic>
      <p:pic>
        <p:nvPicPr>
          <p:cNvPr id="6" name="Picture 5">
            <a:extLst>
              <a:ext uri="{FF2B5EF4-FFF2-40B4-BE49-F238E27FC236}">
                <a16:creationId xmlns:a16="http://schemas.microsoft.com/office/drawing/2014/main" id="{37ADA7BE-6C7D-4DA1-B5EB-905A19AB8AF4}"/>
              </a:ext>
            </a:extLst>
          </p:cNvPr>
          <p:cNvPicPr>
            <a:picLocks noChangeAspect="1"/>
          </p:cNvPicPr>
          <p:nvPr/>
        </p:nvPicPr>
        <p:blipFill rotWithShape="1">
          <a:blip r:embed="rId4"/>
          <a:srcRect l="18790" t="39151" r="4194" b="15555"/>
          <a:stretch/>
        </p:blipFill>
        <p:spPr>
          <a:xfrm>
            <a:off x="5378245" y="4312408"/>
            <a:ext cx="6499123" cy="2213023"/>
          </a:xfrm>
          <a:prstGeom prst="rect">
            <a:avLst/>
          </a:prstGeom>
        </p:spPr>
      </p:pic>
      <p:pic>
        <p:nvPicPr>
          <p:cNvPr id="7" name="Picture 6">
            <a:extLst>
              <a:ext uri="{FF2B5EF4-FFF2-40B4-BE49-F238E27FC236}">
                <a16:creationId xmlns:a16="http://schemas.microsoft.com/office/drawing/2014/main" id="{267C2EE4-ABE6-4D82-AF33-6407C25FB480}"/>
              </a:ext>
            </a:extLst>
          </p:cNvPr>
          <p:cNvPicPr>
            <a:picLocks noChangeAspect="1"/>
          </p:cNvPicPr>
          <p:nvPr/>
        </p:nvPicPr>
        <p:blipFill rotWithShape="1">
          <a:blip r:embed="rId5"/>
          <a:srcRect l="18871" t="24652" r="44677" b="16273"/>
          <a:stretch/>
        </p:blipFill>
        <p:spPr>
          <a:xfrm>
            <a:off x="102394" y="4817806"/>
            <a:ext cx="4752284" cy="1918481"/>
          </a:xfrm>
          <a:prstGeom prst="rect">
            <a:avLst/>
          </a:prstGeom>
        </p:spPr>
      </p:pic>
    </p:spTree>
    <p:extLst>
      <p:ext uri="{BB962C8B-B14F-4D97-AF65-F5344CB8AC3E}">
        <p14:creationId xmlns:p14="http://schemas.microsoft.com/office/powerpoint/2010/main" val="3420973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B5F7E-1BE0-44AA-8107-BC40CEBA617D}"/>
              </a:ext>
            </a:extLst>
          </p:cNvPr>
          <p:cNvSpPr>
            <a:spLocks noGrp="1"/>
          </p:cNvSpPr>
          <p:nvPr>
            <p:ph type="title"/>
          </p:nvPr>
        </p:nvSpPr>
        <p:spPr/>
        <p:txBody>
          <a:bodyPr/>
          <a:lstStyle/>
          <a:p>
            <a:r>
              <a:rPr lang="en-US" dirty="0"/>
              <a:t>GIVE YOUR HOME A BETTER VIEW</a:t>
            </a:r>
          </a:p>
        </p:txBody>
      </p:sp>
      <p:sp>
        <p:nvSpPr>
          <p:cNvPr id="3" name="Content Placeholder 2">
            <a:extLst>
              <a:ext uri="{FF2B5EF4-FFF2-40B4-BE49-F238E27FC236}">
                <a16:creationId xmlns:a16="http://schemas.microsoft.com/office/drawing/2014/main" id="{12FE5BB7-595D-4EFA-ACCB-F90C293B2078}"/>
              </a:ext>
            </a:extLst>
          </p:cNvPr>
          <p:cNvSpPr>
            <a:spLocks noGrp="1"/>
          </p:cNvSpPr>
          <p:nvPr>
            <p:ph idx="1"/>
          </p:nvPr>
        </p:nvSpPr>
        <p:spPr/>
        <p:txBody>
          <a:bodyPr vert="horz" lIns="91440" tIns="45720" rIns="91440" bIns="45720" rtlCol="0" anchor="t">
            <a:normAutofit fontScale="70000" lnSpcReduction="20000"/>
          </a:bodyPr>
          <a:lstStyle/>
          <a:p>
            <a:r>
              <a:rPr lang="en-US" dirty="0">
                <a:cs typeface="Calibri"/>
              </a:rPr>
              <a:t>Universal cleaning is a web-based cleaning service covering Cardiff and the South Wales area. At Universal cleaning Our professional staff offer a deep cleaning services which includes carpet care and maintenance, window cleaning, garden and domestic cleaning. As a click business you can find us through social platforms such as Facebook, Twitter and Instagram. Height and size of windows will not put us off! We are designed with quality cleaning detergents to reach places you cant. We use products to give a gleaming finish leaving no smudges behind.</a:t>
            </a:r>
            <a:br>
              <a:rPr lang="en-US" dirty="0">
                <a:cs typeface="Calibri"/>
              </a:rPr>
            </a:br>
            <a:br>
              <a:rPr lang="en-US" dirty="0">
                <a:cs typeface="Calibri"/>
              </a:rPr>
            </a:br>
            <a:r>
              <a:rPr lang="en-US" dirty="0">
                <a:cs typeface="Calibri"/>
              </a:rPr>
              <a:t>what we do for you?</a:t>
            </a:r>
          </a:p>
          <a:p>
            <a:r>
              <a:rPr lang="en-US" dirty="0">
                <a:cs typeface="Calibri"/>
              </a:rPr>
              <a:t>Internal and external windows</a:t>
            </a:r>
            <a:endParaRPr lang="en-US" dirty="0"/>
          </a:p>
          <a:p>
            <a:r>
              <a:rPr lang="en-US" dirty="0">
                <a:cs typeface="Calibri"/>
              </a:rPr>
              <a:t>Commercial &amp; Domestic Cleaning service                                     </a:t>
            </a:r>
            <a:endParaRPr lang="en-US" dirty="0"/>
          </a:p>
          <a:p>
            <a:r>
              <a:rPr lang="en-US" dirty="0">
                <a:cs typeface="Calibri"/>
              </a:rPr>
              <a:t>Front doors to office blocks</a:t>
            </a:r>
            <a:endParaRPr lang="en-US" dirty="0"/>
          </a:p>
          <a:p>
            <a:r>
              <a:rPr lang="en-US" dirty="0">
                <a:cs typeface="Calibri"/>
              </a:rPr>
              <a:t>Windows and frames PVC cleaning</a:t>
            </a:r>
            <a:endParaRPr lang="en-US" dirty="0"/>
          </a:p>
          <a:p>
            <a:r>
              <a:rPr lang="en-US" dirty="0">
                <a:cs typeface="Calibri"/>
              </a:rPr>
              <a:t>Pressure washing</a:t>
            </a:r>
            <a:endParaRPr lang="en-US" dirty="0"/>
          </a:p>
          <a:p>
            <a:r>
              <a:rPr lang="en-US" dirty="0">
                <a:cs typeface="Calibri"/>
              </a:rPr>
              <a:t>Free quotation</a:t>
            </a:r>
            <a:endParaRPr lang="en-US" dirty="0"/>
          </a:p>
          <a:p>
            <a:endParaRPr lang="en-US" dirty="0">
              <a:cs typeface="Calibri"/>
            </a:endParaRPr>
          </a:p>
        </p:txBody>
      </p:sp>
      <p:pic>
        <p:nvPicPr>
          <p:cNvPr id="4" name="Picture 4" descr="A screenshot of a computer screen&#10;&#10;Description generated with very high confidence">
            <a:extLst>
              <a:ext uri="{FF2B5EF4-FFF2-40B4-BE49-F238E27FC236}">
                <a16:creationId xmlns:a16="http://schemas.microsoft.com/office/drawing/2014/main" id="{ACDBE97A-D58F-4156-A4AF-A526C797DDBA}"/>
              </a:ext>
            </a:extLst>
          </p:cNvPr>
          <p:cNvPicPr>
            <a:picLocks noChangeAspect="1"/>
          </p:cNvPicPr>
          <p:nvPr/>
        </p:nvPicPr>
        <p:blipFill>
          <a:blip r:embed="rId2"/>
          <a:stretch>
            <a:fillRect/>
          </a:stretch>
        </p:blipFill>
        <p:spPr>
          <a:xfrm>
            <a:off x="7010400" y="3754546"/>
            <a:ext cx="4109049" cy="2555058"/>
          </a:xfrm>
          <a:prstGeom prst="rect">
            <a:avLst/>
          </a:prstGeom>
        </p:spPr>
      </p:pic>
    </p:spTree>
    <p:extLst>
      <p:ext uri="{BB962C8B-B14F-4D97-AF65-F5344CB8AC3E}">
        <p14:creationId xmlns:p14="http://schemas.microsoft.com/office/powerpoint/2010/main" val="2511965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A641E-D4C0-46B8-B941-D697A2BDC21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4323A0-5987-4922-AC79-033CE925F553}"/>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58780FA1-A110-40E3-8E92-083C46F07259}"/>
              </a:ext>
            </a:extLst>
          </p:cNvPr>
          <p:cNvPicPr>
            <a:picLocks noChangeAspect="1"/>
          </p:cNvPicPr>
          <p:nvPr/>
        </p:nvPicPr>
        <p:blipFill rotWithShape="1">
          <a:blip r:embed="rId2"/>
          <a:srcRect l="18359" t="26621" r="6875" b="15833"/>
          <a:stretch/>
        </p:blipFill>
        <p:spPr>
          <a:xfrm>
            <a:off x="0" y="0"/>
            <a:ext cx="12191999" cy="3429000"/>
          </a:xfrm>
          <a:prstGeom prst="rect">
            <a:avLst/>
          </a:prstGeom>
        </p:spPr>
      </p:pic>
      <p:pic>
        <p:nvPicPr>
          <p:cNvPr id="5" name="Picture 4">
            <a:extLst>
              <a:ext uri="{FF2B5EF4-FFF2-40B4-BE49-F238E27FC236}">
                <a16:creationId xmlns:a16="http://schemas.microsoft.com/office/drawing/2014/main" id="{1311C578-6880-4D88-AE69-D4C14D411776}"/>
              </a:ext>
            </a:extLst>
          </p:cNvPr>
          <p:cNvPicPr>
            <a:picLocks noChangeAspect="1"/>
          </p:cNvPicPr>
          <p:nvPr/>
        </p:nvPicPr>
        <p:blipFill rotWithShape="1">
          <a:blip r:embed="rId3"/>
          <a:srcRect l="18906" t="36551" r="2344" b="38333"/>
          <a:stretch/>
        </p:blipFill>
        <p:spPr>
          <a:xfrm>
            <a:off x="1" y="3429000"/>
            <a:ext cx="12191998" cy="1409700"/>
          </a:xfrm>
          <a:prstGeom prst="rect">
            <a:avLst/>
          </a:prstGeom>
        </p:spPr>
      </p:pic>
      <p:pic>
        <p:nvPicPr>
          <p:cNvPr id="6" name="Picture 5">
            <a:extLst>
              <a:ext uri="{FF2B5EF4-FFF2-40B4-BE49-F238E27FC236}">
                <a16:creationId xmlns:a16="http://schemas.microsoft.com/office/drawing/2014/main" id="{029BDD9F-7366-4210-9B5D-56B6EC9DA652}"/>
              </a:ext>
            </a:extLst>
          </p:cNvPr>
          <p:cNvPicPr>
            <a:picLocks noChangeAspect="1"/>
          </p:cNvPicPr>
          <p:nvPr/>
        </p:nvPicPr>
        <p:blipFill rotWithShape="1">
          <a:blip r:embed="rId4"/>
          <a:srcRect l="18594" t="28055" r="6875" b="35139"/>
          <a:stretch/>
        </p:blipFill>
        <p:spPr>
          <a:xfrm>
            <a:off x="428625" y="4838701"/>
            <a:ext cx="11534775" cy="1738312"/>
          </a:xfrm>
          <a:prstGeom prst="rect">
            <a:avLst/>
          </a:prstGeom>
        </p:spPr>
      </p:pic>
    </p:spTree>
    <p:extLst>
      <p:ext uri="{BB962C8B-B14F-4D97-AF65-F5344CB8AC3E}">
        <p14:creationId xmlns:p14="http://schemas.microsoft.com/office/powerpoint/2010/main" val="525606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DB1F3-21A1-4160-AC98-A580A18415E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5F078D2-D07D-446D-86C9-D40AB6E55F0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E6065C2-33E8-403F-8985-0CF0B5C05AA0}"/>
              </a:ext>
            </a:extLst>
          </p:cNvPr>
          <p:cNvPicPr>
            <a:picLocks noChangeAspect="1"/>
          </p:cNvPicPr>
          <p:nvPr/>
        </p:nvPicPr>
        <p:blipFill rotWithShape="1">
          <a:blip r:embed="rId2"/>
          <a:srcRect l="19141" t="17918" r="5313" b="15694"/>
          <a:stretch/>
        </p:blipFill>
        <p:spPr>
          <a:xfrm>
            <a:off x="0" y="1"/>
            <a:ext cx="12192000" cy="3181349"/>
          </a:xfrm>
          <a:prstGeom prst="rect">
            <a:avLst/>
          </a:prstGeom>
        </p:spPr>
      </p:pic>
      <p:pic>
        <p:nvPicPr>
          <p:cNvPr id="5" name="Picture 4">
            <a:extLst>
              <a:ext uri="{FF2B5EF4-FFF2-40B4-BE49-F238E27FC236}">
                <a16:creationId xmlns:a16="http://schemas.microsoft.com/office/drawing/2014/main" id="{AAE34F43-F07F-4F47-9938-B9C5DD3EC686}"/>
              </a:ext>
            </a:extLst>
          </p:cNvPr>
          <p:cNvPicPr>
            <a:picLocks noChangeAspect="1"/>
          </p:cNvPicPr>
          <p:nvPr/>
        </p:nvPicPr>
        <p:blipFill rotWithShape="1">
          <a:blip r:embed="rId3"/>
          <a:srcRect l="19219" t="38750" r="4062" b="38611"/>
          <a:stretch/>
        </p:blipFill>
        <p:spPr>
          <a:xfrm>
            <a:off x="95250" y="3181350"/>
            <a:ext cx="11982449" cy="1552576"/>
          </a:xfrm>
          <a:prstGeom prst="rect">
            <a:avLst/>
          </a:prstGeom>
        </p:spPr>
      </p:pic>
      <p:pic>
        <p:nvPicPr>
          <p:cNvPr id="6" name="Picture 5">
            <a:extLst>
              <a:ext uri="{FF2B5EF4-FFF2-40B4-BE49-F238E27FC236}">
                <a16:creationId xmlns:a16="http://schemas.microsoft.com/office/drawing/2014/main" id="{ECFC9C96-5744-45CB-B2C5-5D8E1A876245}"/>
              </a:ext>
            </a:extLst>
          </p:cNvPr>
          <p:cNvPicPr>
            <a:picLocks noChangeAspect="1"/>
          </p:cNvPicPr>
          <p:nvPr/>
        </p:nvPicPr>
        <p:blipFill rotWithShape="1">
          <a:blip r:embed="rId4"/>
          <a:srcRect l="31172" t="39722" r="17423" b="24445"/>
          <a:stretch/>
        </p:blipFill>
        <p:spPr>
          <a:xfrm>
            <a:off x="257175" y="4872036"/>
            <a:ext cx="11268075" cy="1833563"/>
          </a:xfrm>
          <a:prstGeom prst="rect">
            <a:avLst/>
          </a:prstGeom>
        </p:spPr>
      </p:pic>
    </p:spTree>
    <p:extLst>
      <p:ext uri="{BB962C8B-B14F-4D97-AF65-F5344CB8AC3E}">
        <p14:creationId xmlns:p14="http://schemas.microsoft.com/office/powerpoint/2010/main" val="4148819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56796-1802-48F0-A5C4-D4A6C7B77139}"/>
              </a:ext>
            </a:extLst>
          </p:cNvPr>
          <p:cNvSpPr>
            <a:spLocks noGrp="1"/>
          </p:cNvSpPr>
          <p:nvPr>
            <p:ph type="title"/>
          </p:nvPr>
        </p:nvSpPr>
        <p:spPr/>
        <p:txBody>
          <a:bodyPr/>
          <a:lstStyle/>
          <a:p>
            <a:r>
              <a:rPr lang="en-GB" dirty="0"/>
              <a:t>Contribution Skill Audit</a:t>
            </a:r>
          </a:p>
        </p:txBody>
      </p:sp>
      <p:sp>
        <p:nvSpPr>
          <p:cNvPr id="3" name="Content Placeholder 2">
            <a:extLst>
              <a:ext uri="{FF2B5EF4-FFF2-40B4-BE49-F238E27FC236}">
                <a16:creationId xmlns:a16="http://schemas.microsoft.com/office/drawing/2014/main" id="{C13A7446-1B9D-4E72-BA51-E5C3B445376A}"/>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GB" dirty="0"/>
              <a:t> Universal cleaning is a web-based cleaning service covering Cardiff and the South Wales area. At Universal cleaning Our professional staff offer a deep cleaning services which includes carpet care and maintenance, window cleaning, garden and domestic cleaning. As a click business you can find us through social platforms such as Facebook, Twitter and Instagram. According to Universalclass.com Social media marketing has become a primary way to reach customers.</a:t>
            </a:r>
          </a:p>
          <a:p>
            <a:pPr marL="0" indent="0">
              <a:buNone/>
            </a:pPr>
            <a:r>
              <a:rPr lang="en-GB" dirty="0">
                <a:cs typeface="Calibri"/>
              </a:rPr>
              <a:t>In a team of five our task was to create a website for the business Universal cleaning, as a group we used weebly.com to design the website. </a:t>
            </a:r>
            <a:endParaRPr lang="en-GB" dirty="0"/>
          </a:p>
          <a:p>
            <a:pPr marL="0" indent="0">
              <a:buNone/>
            </a:pPr>
            <a:r>
              <a:rPr lang="en-GB" dirty="0">
                <a:cs typeface="Calibri"/>
              </a:rPr>
              <a:t>Our group member and fellow student Abu </a:t>
            </a:r>
            <a:r>
              <a:rPr lang="en-GB" dirty="0" err="1">
                <a:cs typeface="Calibri"/>
              </a:rPr>
              <a:t>Eusuf</a:t>
            </a:r>
            <a:r>
              <a:rPr lang="en-GB" dirty="0">
                <a:cs typeface="Calibri"/>
              </a:rPr>
              <a:t> was handed the main responsibility of the company website as we had used his </a:t>
            </a:r>
            <a:r>
              <a:rPr lang="en-GB" dirty="0" err="1">
                <a:cs typeface="Calibri"/>
              </a:rPr>
              <a:t>gmail</a:t>
            </a:r>
            <a:r>
              <a:rPr lang="en-GB" dirty="0">
                <a:cs typeface="Calibri"/>
              </a:rPr>
              <a:t> address to log in to the website, By doing academic research window cleaning is a big opportunity in the cleaning industry, for example every house has windows, every office has them, in fact every property has windows and they always need to be cleaned. The average number of windows in a house varies from 20 to 25 (</a:t>
            </a:r>
            <a:r>
              <a:rPr lang="en-GB" dirty="0" err="1">
                <a:cs typeface="Calibri"/>
              </a:rPr>
              <a:t>Genio</a:t>
            </a:r>
            <a:r>
              <a:rPr lang="en-GB" dirty="0">
                <a:cs typeface="Calibri"/>
              </a:rPr>
              <a:t>, 2017). </a:t>
            </a:r>
          </a:p>
          <a:p>
            <a:pPr marL="0" indent="0">
              <a:buNone/>
            </a:pPr>
            <a:br>
              <a:rPr lang="en-GB" dirty="0"/>
            </a:br>
            <a:r>
              <a:rPr lang="en-GB" dirty="0"/>
              <a:t>I also done research on other cleaning companies to get ideas on various types of window cleaning and the products that are needed for a crystal clear clean. On the company website I had also included pictures and videos of our cleaning service and how we operate as a business.</a:t>
            </a:r>
            <a:endParaRPr lang="en-GB" dirty="0">
              <a:cs typeface="Calibri"/>
            </a:endParaRPr>
          </a:p>
        </p:txBody>
      </p:sp>
    </p:spTree>
    <p:extLst>
      <p:ext uri="{BB962C8B-B14F-4D97-AF65-F5344CB8AC3E}">
        <p14:creationId xmlns:p14="http://schemas.microsoft.com/office/powerpoint/2010/main" val="3585335044"/>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otalTime>0</TotalTime>
  <Words>7</Words>
  <Application>Microsoft Office PowerPoint</Application>
  <PresentationFormat>Widescreen</PresentationFormat>
  <Paragraphs>14</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Feathered</vt:lpstr>
      <vt:lpstr>Shazul Miah  1712428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GIVE YOUR HOME A BETTER VIEW</vt:lpstr>
      <vt:lpstr>PowerPoint Presentation</vt:lpstr>
      <vt:lpstr>PowerPoint Presentation</vt:lpstr>
      <vt:lpstr>Contribution Skill Audit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Abu Ahmed Eusuf 1710574</dc:title>
  <dc:creator>shahida miah</dc:creator>
  <cp:lastModifiedBy>shahida miah</cp:lastModifiedBy>
  <cp:revision>207</cp:revision>
  <dcterms:created xsi:type="dcterms:W3CDTF">2019-04-02T19:30:31Z</dcterms:created>
  <dcterms:modified xsi:type="dcterms:W3CDTF">2019-04-03T20:50:56Z</dcterms:modified>
</cp:coreProperties>
</file>