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6" r:id="rId4"/>
    <p:sldId id="267" r:id="rId5"/>
    <p:sldId id="268" r:id="rId6"/>
    <p:sldId id="265" r:id="rId7"/>
    <p:sldId id="269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368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655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95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17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78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47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71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19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39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486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29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3AA56-8471-4953-9EDE-0412BA36BE53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2D713-740B-4604-9E93-DC8FA40628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853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portsthinktank.com/research,121507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Sports Facilities </a:t>
            </a:r>
            <a:br>
              <a:rPr lang="en-GB" dirty="0"/>
            </a:br>
            <a:r>
              <a:rPr lang="en-GB" dirty="0"/>
              <a:t>Active Today for an Active Tomorrow</a:t>
            </a:r>
          </a:p>
        </p:txBody>
      </p:sp>
      <p:pic>
        <p:nvPicPr>
          <p:cNvPr id="4" name="Picture 3" descr="UWTSD 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4005064"/>
            <a:ext cx="2877252" cy="112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10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Sport Wales have produced a report ‘Acting today for an active tomorrow’ to influence Sporting policy moving forward between now and 2026</a:t>
            </a:r>
          </a:p>
          <a:p>
            <a:r>
              <a:rPr lang="en-US" dirty="0">
                <a:hlinkClick r:id="rId2"/>
              </a:rPr>
              <a:t>https://www.sportsthinktank.com/research,121507.html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Possible Futures identified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solidFill>
                  <a:srgbClr val="FF0000"/>
                </a:solidFill>
              </a:rPr>
              <a:t>A – Talk the Walk</a:t>
            </a:r>
          </a:p>
          <a:p>
            <a:r>
              <a:rPr lang="en-GB" sz="5400" dirty="0">
                <a:solidFill>
                  <a:srgbClr val="00B0F0"/>
                </a:solidFill>
              </a:rPr>
              <a:t>B – </a:t>
            </a:r>
            <a:r>
              <a:rPr lang="en-GB" sz="5400" dirty="0" err="1">
                <a:solidFill>
                  <a:srgbClr val="00B0F0"/>
                </a:solidFill>
              </a:rPr>
              <a:t>SportTopia</a:t>
            </a:r>
            <a:endParaRPr lang="en-GB" sz="5400" dirty="0">
              <a:solidFill>
                <a:srgbClr val="00B0F0"/>
              </a:solidFill>
            </a:endParaRPr>
          </a:p>
          <a:p>
            <a:r>
              <a:rPr lang="en-GB" sz="5400" dirty="0">
                <a:solidFill>
                  <a:schemeClr val="accent6">
                    <a:lumMod val="75000"/>
                  </a:schemeClr>
                </a:solidFill>
              </a:rPr>
              <a:t>C – Couch Culture</a:t>
            </a:r>
          </a:p>
          <a:p>
            <a:r>
              <a:rPr lang="en-GB" sz="5400" dirty="0">
                <a:solidFill>
                  <a:schemeClr val="bg2">
                    <a:lumMod val="50000"/>
                  </a:schemeClr>
                </a:solidFill>
              </a:rPr>
              <a:t>D – Against all odds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Talk the Walk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Public Policy to support Sport and Physical activity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Huge Health and well being agenda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Appropriate facilities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Range of activities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Lack of Public ‘buy in’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Low activity levels recorded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32657"/>
            <a:ext cx="5040560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SporTopia</a:t>
            </a:r>
            <a:endParaRPr lang="en-GB" sz="3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Optimal opportunities in Wales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Strong Collaborations with barriers removed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Positive active ‘mindset’ in </a:t>
            </a:r>
            <a:r>
              <a:rPr lang="en-GB" sz="2400" dirty="0" err="1"/>
              <a:t>wales</a:t>
            </a:r>
            <a:endParaRPr lang="en-GB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32657"/>
            <a:ext cx="4968552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Couch Culture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Inactive mindset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Inactivity the norm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Policy disjointed and lack of clear strategy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Participation at all time low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4962" y="332657"/>
            <a:ext cx="4603502" cy="5976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Against all Odds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Active lifestyles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Little support from Government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Private sector leading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Uneven development in small pockets – Postcode lottery</a:t>
            </a:r>
          </a:p>
          <a:p>
            <a:pPr>
              <a:buFont typeface="Arial" pitchFamily="34" charset="0"/>
              <a:buChar char="•"/>
            </a:pPr>
            <a:endParaRPr lang="en-GB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32657"/>
            <a:ext cx="4968552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Current State in Wales?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Where do you feel Wales is at the moment?</a:t>
            </a:r>
          </a:p>
          <a:p>
            <a:r>
              <a:rPr lang="en-GB" dirty="0"/>
              <a:t>Reasons?</a:t>
            </a:r>
          </a:p>
          <a:p>
            <a:r>
              <a:rPr lang="en-GB" dirty="0"/>
              <a:t>Viewpoints?</a:t>
            </a:r>
          </a:p>
          <a:p>
            <a:r>
              <a:rPr lang="en-GB" dirty="0"/>
              <a:t>Solutions / ideas?</a:t>
            </a:r>
          </a:p>
          <a:p>
            <a:r>
              <a:rPr lang="en-GB" dirty="0"/>
              <a:t>What facility developments are helping shape change? </a:t>
            </a:r>
          </a:p>
          <a:p>
            <a:pPr>
              <a:buFontTx/>
              <a:buChar char="-"/>
            </a:pPr>
            <a:r>
              <a:rPr lang="en-GB" sz="2400" dirty="0"/>
              <a:t>Schools</a:t>
            </a:r>
          </a:p>
          <a:p>
            <a:pPr>
              <a:buFontTx/>
              <a:buChar char="-"/>
            </a:pPr>
            <a:r>
              <a:rPr lang="en-GB" sz="2400" dirty="0"/>
              <a:t>Fitness Centres</a:t>
            </a:r>
          </a:p>
          <a:p>
            <a:pPr>
              <a:buFontTx/>
              <a:buChar char="-"/>
            </a:pPr>
            <a:r>
              <a:rPr lang="en-GB" sz="2400" dirty="0"/>
              <a:t>Parks</a:t>
            </a:r>
          </a:p>
          <a:p>
            <a:pPr>
              <a:buFontTx/>
              <a:buChar char="-"/>
            </a:pPr>
            <a:r>
              <a:rPr lang="en-GB" sz="2400" dirty="0"/>
              <a:t>Beach</a:t>
            </a:r>
          </a:p>
          <a:p>
            <a:pPr>
              <a:buFontTx/>
              <a:buChar char="-"/>
            </a:pPr>
            <a:r>
              <a:rPr lang="en-GB" sz="2400" dirty="0"/>
              <a:t>Recreation</a:t>
            </a:r>
          </a:p>
          <a:p>
            <a:pPr>
              <a:buFontTx/>
              <a:buChar char="-"/>
            </a:pPr>
            <a:r>
              <a:rPr lang="en-GB" sz="2400" dirty="0"/>
              <a:t>NGB’s? Clubs?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tx2"/>
                </a:solidFill>
              </a:rPr>
              <a:t>Trends affecting Future of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Shifting Economic &amp; political landscape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Changing identities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Switched on Society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Digital Revolution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Healthier Lives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Engaging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Changing Society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discuss the documentation for a specific trend. Feedback on</a:t>
            </a:r>
          </a:p>
          <a:p>
            <a:pPr>
              <a:buNone/>
            </a:pPr>
            <a:r>
              <a:rPr lang="en-GB" dirty="0"/>
              <a:t> - Overview of the trend</a:t>
            </a:r>
          </a:p>
          <a:p>
            <a:pPr>
              <a:buFontTx/>
              <a:buChar char="-"/>
            </a:pPr>
            <a:r>
              <a:rPr lang="en-GB" dirty="0"/>
              <a:t>Specific Examples</a:t>
            </a:r>
          </a:p>
          <a:p>
            <a:pPr>
              <a:buFontTx/>
              <a:buChar char="-"/>
            </a:pPr>
            <a:r>
              <a:rPr lang="en-GB" dirty="0"/>
              <a:t>Implications on future of Sport in Wales</a:t>
            </a:r>
          </a:p>
          <a:p>
            <a:pPr>
              <a:buFontTx/>
              <a:buChar char="-"/>
            </a:pPr>
            <a:r>
              <a:rPr lang="en-GB" dirty="0"/>
              <a:t>Ideas  / suggestions?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Implications on all of us within Industry</a:t>
            </a:r>
          </a:p>
          <a:p>
            <a:r>
              <a:rPr lang="en-GB" dirty="0"/>
              <a:t>Possible routes</a:t>
            </a:r>
          </a:p>
          <a:p>
            <a:r>
              <a:rPr lang="en-GB" dirty="0"/>
              <a:t>Future of Sport in Wales</a:t>
            </a:r>
          </a:p>
          <a:p>
            <a:r>
              <a:rPr lang="en-GB" dirty="0"/>
              <a:t>Questions / application going forward?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Could you link a theme to part of an assessment?</a:t>
            </a:r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970784BF-4361-4B1E-ACC1-9D047B18922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70249881"/>
                  </p:ext>
                </p:extLst>
              </p:nvPr>
            </p:nvGraphicFramePr>
            <p:xfrm>
              <a:off x="-2655711" y="2120566"/>
              <a:ext cx="2286000" cy="1714500"/>
            </p:xfrm>
            <a:graphic>
              <a:graphicData uri="http://schemas.microsoft.com/office/powerpoint/2016/slidezoom">
                <pslz:sldZm>
                  <pslz:sldZmObj sldId="272" cId="0">
                    <pslz:zmPr id="{F8A93592-14AD-4709-8BC7-0C173D8D520A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86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5" name="Slide Zoom 4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970784BF-4361-4B1E-ACC1-9D047B1892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-2655711" y="2120566"/>
                <a:ext cx="2286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277</Words>
  <Application>Microsoft Office PowerPoint</Application>
  <PresentationFormat>On-screen Show (4:3)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Sports Facilities  Active Today for an Active Tomorrow</vt:lpstr>
      <vt:lpstr>Sport Wales</vt:lpstr>
      <vt:lpstr>4 Possible Futures identified</vt:lpstr>
      <vt:lpstr>Talk the Walk</vt:lpstr>
      <vt:lpstr>SporTopia</vt:lpstr>
      <vt:lpstr>Couch Culture</vt:lpstr>
      <vt:lpstr>Against all Odds</vt:lpstr>
      <vt:lpstr>Current State in Wales?</vt:lpstr>
      <vt:lpstr> Trends affecting Future of Sport</vt:lpstr>
      <vt:lpstr>Activity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Points from Last Week?</dc:title>
  <dc:creator>Thomas, Andrew</dc:creator>
  <cp:lastModifiedBy>Andrew Thomas</cp:lastModifiedBy>
  <cp:revision>20</cp:revision>
  <dcterms:created xsi:type="dcterms:W3CDTF">2014-11-26T12:42:57Z</dcterms:created>
  <dcterms:modified xsi:type="dcterms:W3CDTF">2020-02-15T23:11:49Z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AdHocReviewCycleID">
    <vt:i4>1666634645</vt:i4>
  </property>
  <property fmtid="{D5CDD505-2E9C-101B-9397-08002B2CF9AE}" pid="3" name="_NewReviewCycle">
    <vt:lpwstr/>
  </property>
  <property fmtid="{D5CDD505-2E9C-101B-9397-08002B2CF9AE}" pid="4" name="_EmailSubject">
    <vt:lpwstr>thursday 3/`12/15</vt:lpwstr>
  </property>
  <property fmtid="{D5CDD505-2E9C-101B-9397-08002B2CF9AE}" pid="5" name="_AuthorEmail">
    <vt:lpwstr>Marc.OKelly@gowercollegeswansea.ac.uk</vt:lpwstr>
  </property>
  <property fmtid="{D5CDD505-2E9C-101B-9397-08002B2CF9AE}" pid="6" name="_AuthorEmailDisplayName">
    <vt:lpwstr>Marc Bryan OKelly</vt:lpwstr>
  </property>
</Properties>
</file>