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7"/>
  </p:notesMasterIdLst>
  <p:sldIdLst>
    <p:sldId id="256" r:id="rId2"/>
    <p:sldId id="257" r:id="rId3"/>
    <p:sldId id="258" r:id="rId4"/>
    <p:sldId id="259" r:id="rId5"/>
    <p:sldId id="261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94660"/>
  </p:normalViewPr>
  <p:slideViewPr>
    <p:cSldViewPr snapToGrid="0">
      <p:cViewPr varScale="1">
        <p:scale>
          <a:sx n="78" d="100"/>
          <a:sy n="78" d="100"/>
        </p:scale>
        <p:origin x="878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05202D1-372B-433F-9B1D-75692B58F970}" type="datetimeFigureOut">
              <a:rPr lang="en-GB" smtClean="0"/>
              <a:t>08/05/2024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2DD214A-F796-4CD2-B580-5ECD28ED1D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4431128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350076E-56F2-FF89-3D60-3402E9E06CA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FCD1607-1824-8112-8C35-795C6D97492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E4F1203-CFA3-F202-321C-43F53079BDB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7B5039-4005-4B7E-912E-647F68DDC65C}" type="datetimeFigureOut">
              <a:rPr lang="en-GB" smtClean="0"/>
              <a:t>08/05/2024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8F51644-2802-BE12-B721-F05A72EF847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011EE5-7C96-9FAD-1321-38D82AF70E3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390DB2-DD75-4367-AC42-F60A9479590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9240466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CB76A00-596E-41E1-8760-704F7AD055E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B73F85B-8791-0C79-FB9E-E1448BFED59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F4C218E-CD98-E2C6-F6D4-58627DE291A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7B5039-4005-4B7E-912E-647F68DDC65C}" type="datetimeFigureOut">
              <a:rPr lang="en-GB" smtClean="0"/>
              <a:t>08/05/2024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B7A8C27-7264-760A-6FFE-4C5F27307C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718CBF8-1716-6D56-137F-75CDA1821DB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390DB2-DD75-4367-AC42-F60A9479590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9372359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A9A2D43-E14F-AF84-5271-F8CF050C7B4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977D6C9-F650-4622-EB24-E65EC26C9DC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EAFA453-5073-3162-170F-FFE94FDFB92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7B5039-4005-4B7E-912E-647F68DDC65C}" type="datetimeFigureOut">
              <a:rPr lang="en-GB" smtClean="0"/>
              <a:t>08/05/2024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CFE8EA8-7D41-8497-F036-33D440BE54C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9F1892D-0E5A-6188-A452-A812EC3EF2B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390DB2-DD75-4367-AC42-F60A9479590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7979214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F887674-D7E7-91CD-6E57-33085A0C3D2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F97B1EB-E507-2E5C-5E72-0D5560D8535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6E7A47F-6543-BE24-5833-BE24B574524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A3CE7D7-0309-21B4-A32C-06F227B49D4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7B5039-4005-4B7E-912E-647F68DDC65C}" type="datetimeFigureOut">
              <a:rPr lang="en-GB" smtClean="0"/>
              <a:t>08/05/2024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F384EB1-F317-AA14-7189-BE564C764EB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E97B0F9-98E1-97FE-A68E-865E9A31EC7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390DB2-DD75-4367-AC42-F60A9479590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5788286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E22238A-8304-32CC-85AA-5FE2A6692FF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931777C-F096-9A41-0DF3-17786EC3FC5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8767A8C-96F2-E662-A1B5-8F12F81AB83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4A42E9E3-D157-B1FF-4F55-AAFCAD8EB55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A1D41329-DB25-DAC9-6200-39D435A8EF3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201DF555-5B14-DA5E-CEBB-FD8896E0A52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7B5039-4005-4B7E-912E-647F68DDC65C}" type="datetimeFigureOut">
              <a:rPr lang="en-GB" smtClean="0"/>
              <a:t>08/05/2024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FD240C3C-604D-53BD-1CD5-91D18667B31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3F4A14A1-3491-4067-8B76-A94F44C173F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390DB2-DD75-4367-AC42-F60A9479590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8691894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AD65866-BAED-B579-2D61-0A97048EA28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53756CA3-8D19-4B68-CB8D-028F190645D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7B5039-4005-4B7E-912E-647F68DDC65C}" type="datetimeFigureOut">
              <a:rPr lang="en-GB" smtClean="0"/>
              <a:t>08/05/2024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7C92181E-49CC-A7D2-A6BB-214441A36B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8EC6D4B-B913-680D-3642-FA1D92AFB8B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390DB2-DD75-4367-AC42-F60A9479590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9319122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8B0863C4-DF82-6932-F840-669951875A3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7B5039-4005-4B7E-912E-647F68DDC65C}" type="datetimeFigureOut">
              <a:rPr lang="en-GB" smtClean="0"/>
              <a:t>08/05/2024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E661A1DC-98F6-D79F-5540-FD8C7F79229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5B864FD-40F9-F3D6-B7A3-DC0B6D5E1B7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390DB2-DD75-4367-AC42-F60A9479590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6959833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A81FA2C-2CEE-49A8-700E-5BCAFD06166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678F83E-3155-E561-F90B-60CC2505A1C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8AE8C5E-0F1E-466B-5D40-A4CEC47C119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3395713-A05E-BF3C-9FA7-174007D9A8B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7B5039-4005-4B7E-912E-647F68DDC65C}" type="datetimeFigureOut">
              <a:rPr lang="en-GB" smtClean="0"/>
              <a:t>08/05/2024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938D56B-2722-A1A1-7841-CCF8100C042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5088784-3677-7393-D0C7-58BF655AB2E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390DB2-DD75-4367-AC42-F60A9479590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3638470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97690BF-0D76-1B52-BFFC-9D6AD0E1E43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A468E9A4-68CE-7915-9DE0-7D3B8571496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04EF15A-1814-F7B0-A225-107B5C5EF5D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8DB57B8-DBEE-25E9-93C4-0C82DEDC6C1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7B5039-4005-4B7E-912E-647F68DDC65C}" type="datetimeFigureOut">
              <a:rPr lang="en-GB" smtClean="0"/>
              <a:t>08/05/2024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02C1100-688F-2084-805C-39C8DFFF765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DD70885-37B6-31FF-4102-04C74BB39EC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390DB2-DD75-4367-AC42-F60A9479590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8556888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E222190-E855-EA5D-E97D-A0E0A7BC738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ABD7873-758D-6CB2-259F-FE0534B7BB6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0411A1F-6F0A-6F71-C848-0D9D5DB10A2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7B5039-4005-4B7E-912E-647F68DDC65C}" type="datetimeFigureOut">
              <a:rPr lang="en-GB" smtClean="0"/>
              <a:t>08/05/2024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0EB6909-4542-88C8-023B-91041C61D7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4573578-A591-C071-EAA0-0F03C84733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390DB2-DD75-4367-AC42-F60A9479590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4116619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82C5B624-CE79-F284-3080-C2BB06537C38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4015496-2D78-A9BD-8A3E-E7982B70B93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80AB7D5-886A-343E-B203-5D7625FEA93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7B5039-4005-4B7E-912E-647F68DDC65C}" type="datetimeFigureOut">
              <a:rPr lang="en-GB" smtClean="0"/>
              <a:t>08/05/2024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D984209-DE89-2C42-3E68-FF426EA63E8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56E51C4-37F9-C080-A685-D7DDB1D3380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390DB2-DD75-4367-AC42-F60A9479590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0371701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650CC82-E5E2-930B-F7ED-5DC2EFDC3CD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9D8FE5C-75B9-54DA-1819-B87006315EF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E592A0B-071B-B662-25BE-9176F3C2225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DB7B5039-4005-4B7E-912E-647F68DDC65C}" type="datetimeFigureOut">
              <a:rPr lang="en-GB" smtClean="0"/>
              <a:t>08/05/2024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4B08ADD-7D60-BF3B-FDDD-A33934A5D64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5FC3A86-79EB-B160-3111-47162BCBBDD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3E390DB2-DD75-4367-AC42-F60A9479590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1303275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E21F1A-21E1-0AB5-B620-7F968B8270AB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Elijah Thomas Slides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DCF49D3-939D-DE84-E4AE-91D1B071AACE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1772795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menu of a restaurant&#10;&#10;Description automatically generated">
            <a:extLst>
              <a:ext uri="{FF2B5EF4-FFF2-40B4-BE49-F238E27FC236}">
                <a16:creationId xmlns:a16="http://schemas.microsoft.com/office/drawing/2014/main" id="{C88E0B27-412F-35F0-96C7-CB519620846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099" y="-2931"/>
            <a:ext cx="12194198" cy="68638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835898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A group of people standing on a table&#10;&#10;Description automatically generated">
            <a:extLst>
              <a:ext uri="{FF2B5EF4-FFF2-40B4-BE49-F238E27FC236}">
                <a16:creationId xmlns:a16="http://schemas.microsoft.com/office/drawing/2014/main" id="{B8A67C27-18A2-30E4-681D-BBB6B738D82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11369" y="-5129"/>
            <a:ext cx="12309230" cy="68682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2189892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A close-up of a chart&#10;&#10;Description automatically generated">
            <a:extLst>
              <a:ext uri="{FF2B5EF4-FFF2-40B4-BE49-F238E27FC236}">
                <a16:creationId xmlns:a16="http://schemas.microsoft.com/office/drawing/2014/main" id="{8BA62A5F-E87D-FDB5-8A39-CDDE970A342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65" y="-366"/>
            <a:ext cx="12177346" cy="68470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4527956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4188E995-1D27-9C21-8DF0-C739995239AC}"/>
              </a:ext>
            </a:extLst>
          </p:cNvPr>
          <p:cNvSpPr txBox="1"/>
          <p:nvPr/>
        </p:nvSpPr>
        <p:spPr>
          <a:xfrm>
            <a:off x="786581" y="757084"/>
            <a:ext cx="561421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Reference List</a:t>
            </a:r>
          </a:p>
        </p:txBody>
      </p:sp>
      <p:sp>
        <p:nvSpPr>
          <p:cNvPr id="4" name="Rectangle 1">
            <a:extLst>
              <a:ext uri="{FF2B5EF4-FFF2-40B4-BE49-F238E27FC236}">
                <a16:creationId xmlns:a16="http://schemas.microsoft.com/office/drawing/2014/main" id="{8A1EF39E-D86A-C18B-BF46-D1BD121D6F65}"/>
              </a:ext>
            </a:extLst>
          </p:cNvPr>
          <p:cNvSpPr>
            <a:spLocks noChangeArrowheads="1"/>
          </p:cNvSpPr>
          <p:nvPr/>
        </p:nvSpPr>
        <p:spPr bwMode="auto">
          <a:xfrm>
            <a:off x="334296" y="1228029"/>
            <a:ext cx="11779046" cy="357657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0" rIns="91440" bIns="15870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Reference list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Ansar (2023). </a:t>
            </a:r>
            <a:r>
              <a:rPr kumimoji="0" lang="en-US" altLang="en-US" sz="1200" b="0" i="1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Training and Development Toolkit | Comprehensive Guide</a:t>
            </a:r>
            <a:r>
              <a:rPr kumimoji="0" lang="en-US" altLang="en-US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. [online] </a:t>
            </a:r>
            <a:r>
              <a:rPr kumimoji="0" lang="en-US" altLang="en-US" sz="12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Teamhub</a:t>
            </a:r>
            <a:r>
              <a:rPr kumimoji="0" lang="en-US" altLang="en-US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| Project Management for small teams like yours. Available at: https://teamhub.com/blog/creating-a-comprehensive-training-and-development-toolkit/#:~:text=A%20well-designed%20and%20comprehensive%20training%20and%20development%20toolkit [Accessed 29 Apr. 2024].</a:t>
            </a:r>
            <a:endParaRPr kumimoji="0" lang="en-US" altLang="en-US" sz="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2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Bronotte</a:t>
            </a:r>
            <a:r>
              <a:rPr kumimoji="0" lang="en-US" altLang="en-US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 M. (2023). </a:t>
            </a:r>
            <a:r>
              <a:rPr kumimoji="0" lang="en-US" altLang="en-US" sz="1200" b="0" i="1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The 7 biggest current issues in the Hospitality industry in 2023</a:t>
            </a:r>
            <a:r>
              <a:rPr kumimoji="0" lang="en-US" altLang="en-US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. [online] www.torrens.edu.au. Available at: https://www.torrens.edu.au/stories/blog/hospitality/current-issues-in-the-hospitality-industry.</a:t>
            </a:r>
            <a:endParaRPr kumimoji="0" lang="en-US" altLang="en-US" sz="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Griffin, P. (n.d.). </a:t>
            </a:r>
            <a:r>
              <a:rPr kumimoji="0" lang="en-US" altLang="en-US" sz="1200" b="0" i="1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Ritz-Carlton Gold Standards of Customer Service</a:t>
            </a:r>
            <a:r>
              <a:rPr kumimoji="0" lang="en-US" altLang="en-US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. [online] Available at: https://cdn.ymaws.com/taspa.site-ym.com/resource/resmgr/2015_Fall_Conference_Presentations/Ritz-Carlton_Gold_Standards_.pdf.</a:t>
            </a:r>
            <a:endParaRPr kumimoji="0" lang="en-US" altLang="en-US" sz="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https://hca-pro.com (n.d.). </a:t>
            </a:r>
            <a:r>
              <a:rPr kumimoji="0" lang="en-US" altLang="en-US" sz="1200" b="0" i="1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Luxury Service Training: The Ultimate Guide</a:t>
            </a:r>
            <a:r>
              <a:rPr kumimoji="0" lang="en-US" altLang="en-US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. [online] hca-pro.com. Available at: https://hca-pro.com/Luxury-Service-Training-Ultimate-Guide [Accessed 5 May 2024].</a:t>
            </a:r>
            <a:endParaRPr kumimoji="0" lang="en-US" altLang="en-US" sz="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Lineup. (n.d.). </a:t>
            </a:r>
            <a:r>
              <a:rPr kumimoji="0" lang="en-US" altLang="en-US" sz="1200" b="0" i="1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HOME</a:t>
            </a:r>
            <a:r>
              <a:rPr kumimoji="0" lang="en-US" altLang="en-US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. [online] Available at: https://www.lineuphospitality.com/ [Accessed 5 May 2024].</a:t>
            </a:r>
            <a:endParaRPr kumimoji="0" lang="en-US" altLang="en-US" sz="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Ro, H. and Chen, P.-J. (2011). </a:t>
            </a:r>
            <a:r>
              <a:rPr kumimoji="0" lang="en-US" altLang="en-US" sz="1200" b="0" i="1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Empowerment in hospitality organizations: Customer orientation and organizational support</a:t>
            </a:r>
            <a:r>
              <a:rPr kumimoji="0" lang="en-US" altLang="en-US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. [online] Available at: https://www.sciencedirect.com/science/article/pii/S0278431910001040.</a:t>
            </a:r>
            <a:endParaRPr kumimoji="0" lang="en-US" altLang="en-US" sz="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Walker, J.R. and Miller, J.E. (2009). </a:t>
            </a:r>
            <a:r>
              <a:rPr kumimoji="0" lang="en-US" altLang="en-US" sz="1200" b="0" i="1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Supervision in the Hospitality Industry: Leading Human Resources</a:t>
            </a:r>
            <a:r>
              <a:rPr kumimoji="0" lang="en-US" altLang="en-US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. [online] </a:t>
            </a:r>
            <a:r>
              <a:rPr kumimoji="0" lang="en-US" altLang="en-US" sz="1200" b="0" i="1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Google Books</a:t>
            </a:r>
            <a:r>
              <a:rPr kumimoji="0" lang="en-US" altLang="en-US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. John Wiley and Sons. Available at: https://www.google.co.uk/books/edition/Supervision_in_the_Hospitality_Industry/3L-p-mhPkN4C?hl=en&amp;gbpv=1&amp;dq=Importance+of+training+in+hospitality&amp;pg=PA237&amp;printsec=frontcover [Accessed 24 Apr. 2024].</a:t>
            </a:r>
            <a:endParaRPr kumimoji="0" lang="en-US" altLang="en-US" sz="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www.linkedin.com. (n.d.). </a:t>
            </a:r>
            <a:r>
              <a:rPr kumimoji="0" lang="en-US" altLang="en-US" sz="1200" b="0" i="1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How do you manage and mitigate the risks and uncertainties associated with hospitality development projects?</a:t>
            </a:r>
            <a:r>
              <a:rPr kumimoji="0" lang="en-US" altLang="en-US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[online] Available at: https://www.linkedin.com/advice/1/how-do-you-manage-mitigate-risks-uncertainties-1f.</a:t>
            </a: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9993672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</TotalTime>
  <Words>440</Words>
  <Application>Microsoft Office PowerPoint</Application>
  <PresentationFormat>Widescreen</PresentationFormat>
  <Paragraphs>11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10" baseType="lpstr">
      <vt:lpstr>Aptos</vt:lpstr>
      <vt:lpstr>Aptos Display</vt:lpstr>
      <vt:lpstr>Arial</vt:lpstr>
      <vt:lpstr>Times New Roman</vt:lpstr>
      <vt:lpstr>Office Theme</vt:lpstr>
      <vt:lpstr>Elijah Thomas Slides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Elijah Thomas Slides</dc:title>
  <dc:creator>eli thomas</dc:creator>
  <cp:lastModifiedBy>eli thomas</cp:lastModifiedBy>
  <cp:revision>1</cp:revision>
  <dcterms:created xsi:type="dcterms:W3CDTF">2024-05-08T22:41:59Z</dcterms:created>
  <dcterms:modified xsi:type="dcterms:W3CDTF">2024-05-08T22:47:57Z</dcterms:modified>
</cp:coreProperties>
</file>