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60" r:id="rId4"/>
    <p:sldId id="259" r:id="rId5"/>
    <p:sldId id="263" r:id="rId6"/>
    <p:sldId id="262" r:id="rId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025" autoAdjust="0"/>
    <p:restoredTop sz="94660"/>
  </p:normalViewPr>
  <p:slideViewPr>
    <p:cSldViewPr snapToGrid="0">
      <p:cViewPr varScale="1">
        <p:scale>
          <a:sx n="116" d="100"/>
          <a:sy n="116" d="100"/>
        </p:scale>
        <p:origin x="138" y="39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ayleigh Owens" userId="7b3bdfd397eb1c6e" providerId="Windows Live" clId="Web-{63B4B59F-9114-4E13-9A5C-2918EA599C7F}"/>
    <pc:docChg chg="addSld modSld">
      <pc:chgData name="Kayleigh Owens" userId="7b3bdfd397eb1c6e" providerId="Windows Live" clId="Web-{63B4B59F-9114-4E13-9A5C-2918EA599C7F}" dt="2019-05-22T08:07:52.954" v="17" actId="1076"/>
      <pc:docMkLst>
        <pc:docMk/>
      </pc:docMkLst>
      <pc:sldChg chg="addSp modSp">
        <pc:chgData name="Kayleigh Owens" userId="7b3bdfd397eb1c6e" providerId="Windows Live" clId="Web-{63B4B59F-9114-4E13-9A5C-2918EA599C7F}" dt="2019-05-22T08:07:52.954" v="17" actId="1076"/>
        <pc:sldMkLst>
          <pc:docMk/>
          <pc:sldMk cId="4021877759" sldId="256"/>
        </pc:sldMkLst>
        <pc:spChg chg="add mod">
          <ac:chgData name="Kayleigh Owens" userId="7b3bdfd397eb1c6e" providerId="Windows Live" clId="Web-{63B4B59F-9114-4E13-9A5C-2918EA599C7F}" dt="2019-05-22T08:07:08.312" v="15" actId="1076"/>
          <ac:spMkLst>
            <pc:docMk/>
            <pc:sldMk cId="4021877759" sldId="256"/>
            <ac:spMk id="6" creationId="{D0037588-CBC9-498F-8656-1C573F7252AC}"/>
          </ac:spMkLst>
        </pc:spChg>
        <pc:picChg chg="add mod">
          <ac:chgData name="Kayleigh Owens" userId="7b3bdfd397eb1c6e" providerId="Windows Live" clId="Web-{63B4B59F-9114-4E13-9A5C-2918EA599C7F}" dt="2019-05-22T08:07:52.954" v="17" actId="1076"/>
          <ac:picMkLst>
            <pc:docMk/>
            <pc:sldMk cId="4021877759" sldId="256"/>
            <ac:picMk id="4" creationId="{20031E3B-E82B-4722-A947-58C509119432}"/>
          </ac:picMkLst>
        </pc:picChg>
      </pc:sldChg>
      <pc:sldChg chg="new">
        <pc:chgData name="Kayleigh Owens" userId="7b3bdfd397eb1c6e" providerId="Windows Live" clId="Web-{63B4B59F-9114-4E13-9A5C-2918EA599C7F}" dt="2019-05-22T08:07:32.922" v="16"/>
        <pc:sldMkLst>
          <pc:docMk/>
          <pc:sldMk cId="2139902979" sldId="257"/>
        </pc:sldMkLst>
      </pc:sldChg>
    </pc:docChg>
  </pc:docChgLst>
  <pc:docChgLst>
    <pc:chgData name="Kayleigh Owens" userId="7b3bdfd397eb1c6e" providerId="Windows Live" clId="Web-{C397A49F-DBA7-4D4A-B868-A5447EA18A03}"/>
    <pc:docChg chg="addSld delSld modSld">
      <pc:chgData name="Kayleigh Owens" userId="7b3bdfd397eb1c6e" providerId="Windows Live" clId="Web-{C397A49F-DBA7-4D4A-B868-A5447EA18A03}" dt="2019-05-23T09:11:02.795" v="2671" actId="1076"/>
      <pc:docMkLst>
        <pc:docMk/>
      </pc:docMkLst>
      <pc:sldChg chg="modSp">
        <pc:chgData name="Kayleigh Owens" userId="7b3bdfd397eb1c6e" providerId="Windows Live" clId="Web-{C397A49F-DBA7-4D4A-B868-A5447EA18A03}" dt="2019-05-22T09:06:03.782" v="393" actId="20577"/>
        <pc:sldMkLst>
          <pc:docMk/>
          <pc:sldMk cId="2139902979" sldId="257"/>
        </pc:sldMkLst>
        <pc:spChg chg="mod">
          <ac:chgData name="Kayleigh Owens" userId="7b3bdfd397eb1c6e" providerId="Windows Live" clId="Web-{C397A49F-DBA7-4D4A-B868-A5447EA18A03}" dt="2019-05-22T09:06:03.782" v="393" actId="20577"/>
          <ac:spMkLst>
            <pc:docMk/>
            <pc:sldMk cId="2139902979" sldId="257"/>
            <ac:spMk id="2" creationId="{FCEE1BF6-78CF-4D03-8755-C1AF9E0A5081}"/>
          </ac:spMkLst>
        </pc:spChg>
      </pc:sldChg>
      <pc:sldChg chg="new del">
        <pc:chgData name="Kayleigh Owens" userId="7b3bdfd397eb1c6e" providerId="Windows Live" clId="Web-{C397A49F-DBA7-4D4A-B868-A5447EA18A03}" dt="2019-05-22T09:13:26.861" v="643"/>
        <pc:sldMkLst>
          <pc:docMk/>
          <pc:sldMk cId="4026525117" sldId="258"/>
        </pc:sldMkLst>
      </pc:sldChg>
      <pc:sldChg chg="addSp delSp modSp new mod setBg setClrOvrMap">
        <pc:chgData name="Kayleigh Owens" userId="7b3bdfd397eb1c6e" providerId="Windows Live" clId="Web-{C397A49F-DBA7-4D4A-B868-A5447EA18A03}" dt="2019-05-23T09:11:02.795" v="2671" actId="1076"/>
        <pc:sldMkLst>
          <pc:docMk/>
          <pc:sldMk cId="3017703681" sldId="259"/>
        </pc:sldMkLst>
        <pc:spChg chg="mod">
          <ac:chgData name="Kayleigh Owens" userId="7b3bdfd397eb1c6e" providerId="Windows Live" clId="Web-{C397A49F-DBA7-4D4A-B868-A5447EA18A03}" dt="2019-05-23T09:10:58.311" v="2670" actId="14100"/>
          <ac:spMkLst>
            <pc:docMk/>
            <pc:sldMk cId="3017703681" sldId="259"/>
            <ac:spMk id="2" creationId="{8182987D-00FE-4C18-A2E2-879A77C43D9A}"/>
          </ac:spMkLst>
        </pc:spChg>
        <pc:spChg chg="del">
          <ac:chgData name="Kayleigh Owens" userId="7b3bdfd397eb1c6e" providerId="Windows Live" clId="Web-{C397A49F-DBA7-4D4A-B868-A5447EA18A03}" dt="2019-05-22T09:07:19.626" v="397"/>
          <ac:spMkLst>
            <pc:docMk/>
            <pc:sldMk cId="3017703681" sldId="259"/>
            <ac:spMk id="3" creationId="{066B6A05-E52C-4259-95FD-11117213B058}"/>
          </ac:spMkLst>
        </pc:spChg>
        <pc:spChg chg="mod">
          <ac:chgData name="Kayleigh Owens" userId="7b3bdfd397eb1c6e" providerId="Windows Live" clId="Web-{C397A49F-DBA7-4D4A-B868-A5447EA18A03}" dt="2019-05-23T09:11:02.795" v="2671" actId="1076"/>
          <ac:spMkLst>
            <pc:docMk/>
            <pc:sldMk cId="3017703681" sldId="259"/>
            <ac:spMk id="4" creationId="{269D4736-AD78-4BFE-9A76-CAEA2FC2A925}"/>
          </ac:spMkLst>
        </pc:spChg>
        <pc:spChg chg="add mod">
          <ac:chgData name="Kayleigh Owens" userId="7b3bdfd397eb1c6e" providerId="Windows Live" clId="Web-{C397A49F-DBA7-4D4A-B868-A5447EA18A03}" dt="2019-05-22T09:07:54.845" v="403"/>
          <ac:spMkLst>
            <pc:docMk/>
            <pc:sldMk cId="3017703681" sldId="259"/>
            <ac:spMk id="7" creationId="{0A9C91E9-D619-44DA-AAE3-040997AF16FE}"/>
          </ac:spMkLst>
        </pc:spChg>
        <pc:spChg chg="add del mod">
          <ac:chgData name="Kayleigh Owens" userId="7b3bdfd397eb1c6e" providerId="Windows Live" clId="Web-{C397A49F-DBA7-4D4A-B868-A5447EA18A03}" dt="2019-05-23T08:34:16.967" v="1162"/>
          <ac:spMkLst>
            <pc:docMk/>
            <pc:sldMk cId="3017703681" sldId="259"/>
            <ac:spMk id="9" creationId="{2B561A2C-6405-41E7-BFBB-C98EB4CBF9D6}"/>
          </ac:spMkLst>
        </pc:spChg>
        <pc:spChg chg="add">
          <ac:chgData name="Kayleigh Owens" userId="7b3bdfd397eb1c6e" providerId="Windows Live" clId="Web-{C397A49F-DBA7-4D4A-B868-A5447EA18A03}" dt="2019-05-22T09:07:54.845" v="403"/>
          <ac:spMkLst>
            <pc:docMk/>
            <pc:sldMk cId="3017703681" sldId="259"/>
            <ac:spMk id="12" creationId="{2793B903-AB42-42A0-AE97-93D366679CA2}"/>
          </ac:spMkLst>
        </pc:spChg>
        <pc:spChg chg="add">
          <ac:chgData name="Kayleigh Owens" userId="7b3bdfd397eb1c6e" providerId="Windows Live" clId="Web-{C397A49F-DBA7-4D4A-B868-A5447EA18A03}" dt="2019-05-22T09:07:54.845" v="403"/>
          <ac:spMkLst>
            <pc:docMk/>
            <pc:sldMk cId="3017703681" sldId="259"/>
            <ac:spMk id="14" creationId="{1D868099-6145-4BC0-A5EA-74BEF1776BA9}"/>
          </ac:spMkLst>
        </pc:spChg>
        <pc:spChg chg="add">
          <ac:chgData name="Kayleigh Owens" userId="7b3bdfd397eb1c6e" providerId="Windows Live" clId="Web-{C397A49F-DBA7-4D4A-B868-A5447EA18A03}" dt="2019-05-22T09:07:54.845" v="403"/>
          <ac:spMkLst>
            <pc:docMk/>
            <pc:sldMk cId="3017703681" sldId="259"/>
            <ac:spMk id="16" creationId="{CC1026F7-DECB-49B4-A565-518BBA445471}"/>
          </ac:spMkLst>
        </pc:spChg>
        <pc:picChg chg="add mod ord modCrop">
          <ac:chgData name="Kayleigh Owens" userId="7b3bdfd397eb1c6e" providerId="Windows Live" clId="Web-{C397A49F-DBA7-4D4A-B868-A5447EA18A03}" dt="2019-05-22T09:07:54.845" v="403"/>
          <ac:picMkLst>
            <pc:docMk/>
            <pc:sldMk cId="3017703681" sldId="259"/>
            <ac:picMk id="5" creationId="{0C890B82-21CF-4415-8FAE-A56EBABED0F0}"/>
          </ac:picMkLst>
        </pc:picChg>
      </pc:sldChg>
      <pc:sldChg chg="addSp delSp modSp new del mod modClrScheme chgLayout">
        <pc:chgData name="Kayleigh Owens" userId="7b3bdfd397eb1c6e" providerId="Windows Live" clId="Web-{C397A49F-DBA7-4D4A-B868-A5447EA18A03}" dt="2019-05-23T08:34:12.123" v="1161"/>
        <pc:sldMkLst>
          <pc:docMk/>
          <pc:sldMk cId="1725414078" sldId="260"/>
        </pc:sldMkLst>
        <pc:spChg chg="del mod ord">
          <ac:chgData name="Kayleigh Owens" userId="7b3bdfd397eb1c6e" providerId="Windows Live" clId="Web-{C397A49F-DBA7-4D4A-B868-A5447EA18A03}" dt="2019-05-22T09:22:32.673" v="695"/>
          <ac:spMkLst>
            <pc:docMk/>
            <pc:sldMk cId="1725414078" sldId="260"/>
            <ac:spMk id="2" creationId="{201C3D53-8482-431A-BB75-0F08D450880C}"/>
          </ac:spMkLst>
        </pc:spChg>
        <pc:spChg chg="del mod ord">
          <ac:chgData name="Kayleigh Owens" userId="7b3bdfd397eb1c6e" providerId="Windows Live" clId="Web-{C397A49F-DBA7-4D4A-B868-A5447EA18A03}" dt="2019-05-22T09:22:32.673" v="695"/>
          <ac:spMkLst>
            <pc:docMk/>
            <pc:sldMk cId="1725414078" sldId="260"/>
            <ac:spMk id="3" creationId="{61EF075D-B06B-408E-99BF-4DC0A178B9B9}"/>
          </ac:spMkLst>
        </pc:spChg>
        <pc:spChg chg="add mod">
          <ac:chgData name="Kayleigh Owens" userId="7b3bdfd397eb1c6e" providerId="Windows Live" clId="Web-{C397A49F-DBA7-4D4A-B868-A5447EA18A03}" dt="2019-05-22T09:23:25.877" v="703" actId="1076"/>
          <ac:spMkLst>
            <pc:docMk/>
            <pc:sldMk cId="1725414078" sldId="260"/>
            <ac:spMk id="4" creationId="{5E1FE655-CF1E-4677-AE3F-567C515A098D}"/>
          </ac:spMkLst>
        </pc:spChg>
        <pc:spChg chg="add mod">
          <ac:chgData name="Kayleigh Owens" userId="7b3bdfd397eb1c6e" providerId="Windows Live" clId="Web-{C397A49F-DBA7-4D4A-B868-A5447EA18A03}" dt="2019-05-22T09:24:46.908" v="801" actId="20577"/>
          <ac:spMkLst>
            <pc:docMk/>
            <pc:sldMk cId="1725414078" sldId="260"/>
            <ac:spMk id="5" creationId="{D64AEC13-DE95-4357-84B2-D4FC6919C883}"/>
          </ac:spMkLst>
        </pc:spChg>
        <pc:spChg chg="add mod ord">
          <ac:chgData name="Kayleigh Owens" userId="7b3bdfd397eb1c6e" providerId="Windows Live" clId="Web-{C397A49F-DBA7-4D4A-B868-A5447EA18A03}" dt="2019-05-22T09:36:34.877" v="1019" actId="20577"/>
          <ac:spMkLst>
            <pc:docMk/>
            <pc:sldMk cId="1725414078" sldId="260"/>
            <ac:spMk id="6" creationId="{5031841B-80EF-42A7-A444-9F47035944AC}"/>
          </ac:spMkLst>
        </pc:spChg>
        <pc:spChg chg="add mod ord">
          <ac:chgData name="Kayleigh Owens" userId="7b3bdfd397eb1c6e" providerId="Windows Live" clId="Web-{C397A49F-DBA7-4D4A-B868-A5447EA18A03}" dt="2019-05-23T08:33:57.810" v="1158" actId="20577"/>
          <ac:spMkLst>
            <pc:docMk/>
            <pc:sldMk cId="1725414078" sldId="260"/>
            <ac:spMk id="7" creationId="{C84240AF-0404-46E9-8718-CBD674B82BA9}"/>
          </ac:spMkLst>
        </pc:spChg>
      </pc:sldChg>
      <pc:sldChg chg="modSp new">
        <pc:chgData name="Kayleigh Owens" userId="7b3bdfd397eb1c6e" providerId="Windows Live" clId="Web-{C397A49F-DBA7-4D4A-B868-A5447EA18A03}" dt="2019-05-23T08:41:18.294" v="1728" actId="20577"/>
        <pc:sldMkLst>
          <pc:docMk/>
          <pc:sldMk cId="2982708429" sldId="260"/>
        </pc:sldMkLst>
        <pc:spChg chg="mod">
          <ac:chgData name="Kayleigh Owens" userId="7b3bdfd397eb1c6e" providerId="Windows Live" clId="Web-{C397A49F-DBA7-4D4A-B868-A5447EA18A03}" dt="2019-05-23T08:41:18.294" v="1728" actId="20577"/>
          <ac:spMkLst>
            <pc:docMk/>
            <pc:sldMk cId="2982708429" sldId="260"/>
            <ac:spMk id="2" creationId="{3EADBD5D-3BF4-4842-8224-41D25CD5AB24}"/>
          </ac:spMkLst>
        </pc:spChg>
      </pc:sldChg>
      <pc:sldChg chg="addSp modSp new del">
        <pc:chgData name="Kayleigh Owens" userId="7b3bdfd397eb1c6e" providerId="Windows Live" clId="Web-{C397A49F-DBA7-4D4A-B868-A5447EA18A03}" dt="2019-05-23T09:00:38.046" v="2250"/>
        <pc:sldMkLst>
          <pc:docMk/>
          <pc:sldMk cId="3863254856" sldId="261"/>
        </pc:sldMkLst>
        <pc:spChg chg="mod">
          <ac:chgData name="Kayleigh Owens" userId="7b3bdfd397eb1c6e" providerId="Windows Live" clId="Web-{C397A49F-DBA7-4D4A-B868-A5447EA18A03}" dt="2019-05-23T08:51:23.499" v="2215" actId="20577"/>
          <ac:spMkLst>
            <pc:docMk/>
            <pc:sldMk cId="3863254856" sldId="261"/>
            <ac:spMk id="2" creationId="{AF0DB823-E294-4C95-BDB4-39A6C820A4E2}"/>
          </ac:spMkLst>
        </pc:spChg>
        <pc:spChg chg="add mod">
          <ac:chgData name="Kayleigh Owens" userId="7b3bdfd397eb1c6e" providerId="Windows Live" clId="Web-{C397A49F-DBA7-4D4A-B868-A5447EA18A03}" dt="2019-05-23T08:51:57.499" v="2235" actId="20577"/>
          <ac:spMkLst>
            <pc:docMk/>
            <pc:sldMk cId="3863254856" sldId="261"/>
            <ac:spMk id="5" creationId="{9FF410A7-E3C2-4140-B2DD-80368B2454F7}"/>
          </ac:spMkLst>
        </pc:spChg>
        <pc:picChg chg="add mod">
          <ac:chgData name="Kayleigh Owens" userId="7b3bdfd397eb1c6e" providerId="Windows Live" clId="Web-{C397A49F-DBA7-4D4A-B868-A5447EA18A03}" dt="2019-05-23T08:52:29.702" v="2238" actId="14100"/>
          <ac:picMkLst>
            <pc:docMk/>
            <pc:sldMk cId="3863254856" sldId="261"/>
            <ac:picMk id="3" creationId="{203B5961-9957-49E0-946A-8E0F204CE4EA}"/>
          </ac:picMkLst>
        </pc:picChg>
      </pc:sldChg>
      <pc:sldChg chg="addSp modSp new mod setBg">
        <pc:chgData name="Kayleigh Owens" userId="7b3bdfd397eb1c6e" providerId="Windows Live" clId="Web-{C397A49F-DBA7-4D4A-B868-A5447EA18A03}" dt="2019-05-23T08:59:16.186" v="2249"/>
        <pc:sldMkLst>
          <pc:docMk/>
          <pc:sldMk cId="1759239342" sldId="262"/>
        </pc:sldMkLst>
        <pc:spChg chg="add">
          <ac:chgData name="Kayleigh Owens" userId="7b3bdfd397eb1c6e" providerId="Windows Live" clId="Web-{C397A49F-DBA7-4D4A-B868-A5447EA18A03}" dt="2019-05-23T08:59:16.186" v="2249"/>
          <ac:spMkLst>
            <pc:docMk/>
            <pc:sldMk cId="1759239342" sldId="262"/>
            <ac:spMk id="7" creationId="{9485DA84-CB73-4E5E-9864-2460CE28055D}"/>
          </ac:spMkLst>
        </pc:spChg>
        <pc:spChg chg="add">
          <ac:chgData name="Kayleigh Owens" userId="7b3bdfd397eb1c6e" providerId="Windows Live" clId="Web-{C397A49F-DBA7-4D4A-B868-A5447EA18A03}" dt="2019-05-23T08:59:16.186" v="2249"/>
          <ac:spMkLst>
            <pc:docMk/>
            <pc:sldMk cId="1759239342" sldId="262"/>
            <ac:spMk id="9" creationId="{7D49185E-361A-421B-8F2D-11C7FFC686F0}"/>
          </ac:spMkLst>
        </pc:spChg>
        <pc:spChg chg="add">
          <ac:chgData name="Kayleigh Owens" userId="7b3bdfd397eb1c6e" providerId="Windows Live" clId="Web-{C397A49F-DBA7-4D4A-B868-A5447EA18A03}" dt="2019-05-23T08:59:16.186" v="2249"/>
          <ac:spMkLst>
            <pc:docMk/>
            <pc:sldMk cId="1759239342" sldId="262"/>
            <ac:spMk id="11" creationId="{14B85BAA-C37F-44B4-B427-B4F10EBB4183}"/>
          </ac:spMkLst>
        </pc:spChg>
        <pc:spChg chg="add">
          <ac:chgData name="Kayleigh Owens" userId="7b3bdfd397eb1c6e" providerId="Windows Live" clId="Web-{C397A49F-DBA7-4D4A-B868-A5447EA18A03}" dt="2019-05-23T08:59:16.186" v="2249"/>
          <ac:spMkLst>
            <pc:docMk/>
            <pc:sldMk cId="1759239342" sldId="262"/>
            <ac:spMk id="13" creationId="{EDC4EE06-D7B4-4FAC-A561-38A1C380232A}"/>
          </ac:spMkLst>
        </pc:spChg>
        <pc:spChg chg="add">
          <ac:chgData name="Kayleigh Owens" userId="7b3bdfd397eb1c6e" providerId="Windows Live" clId="Web-{C397A49F-DBA7-4D4A-B868-A5447EA18A03}" dt="2019-05-23T08:59:16.186" v="2249"/>
          <ac:spMkLst>
            <pc:docMk/>
            <pc:sldMk cId="1759239342" sldId="262"/>
            <ac:spMk id="15" creationId="{9018D83B-903C-4782-B1BB-A45164A71F60}"/>
          </ac:spMkLst>
        </pc:spChg>
        <pc:spChg chg="add">
          <ac:chgData name="Kayleigh Owens" userId="7b3bdfd397eb1c6e" providerId="Windows Live" clId="Web-{C397A49F-DBA7-4D4A-B868-A5447EA18A03}" dt="2019-05-23T08:59:16.186" v="2249"/>
          <ac:spMkLst>
            <pc:docMk/>
            <pc:sldMk cId="1759239342" sldId="262"/>
            <ac:spMk id="17" creationId="{8785589A-A5AC-409A-B2A2-24D871B4CEF0}"/>
          </ac:spMkLst>
        </pc:spChg>
        <pc:picChg chg="add mod">
          <ac:chgData name="Kayleigh Owens" userId="7b3bdfd397eb1c6e" providerId="Windows Live" clId="Web-{C397A49F-DBA7-4D4A-B868-A5447EA18A03}" dt="2019-05-23T08:59:16.186" v="2249"/>
          <ac:picMkLst>
            <pc:docMk/>
            <pc:sldMk cId="1759239342" sldId="262"/>
            <ac:picMk id="2" creationId="{52E07324-624F-4682-8DEE-B988A9FCE087}"/>
          </ac:picMkLst>
        </pc:picChg>
      </pc:sldChg>
      <pc:sldChg chg="addSp delSp modSp new del mod setBg">
        <pc:chgData name="Kayleigh Owens" userId="7b3bdfd397eb1c6e" providerId="Windows Live" clId="Web-{C397A49F-DBA7-4D4A-B868-A5447EA18A03}" dt="2019-05-23T08:58:44.718" v="2246"/>
        <pc:sldMkLst>
          <pc:docMk/>
          <pc:sldMk cId="3865737533" sldId="262"/>
        </pc:sldMkLst>
        <pc:spChg chg="del">
          <ac:chgData name="Kayleigh Owens" userId="7b3bdfd397eb1c6e" providerId="Windows Live" clId="Web-{C397A49F-DBA7-4D4A-B868-A5447EA18A03}" dt="2019-05-23T08:56:08.796" v="2242"/>
          <ac:spMkLst>
            <pc:docMk/>
            <pc:sldMk cId="3865737533" sldId="262"/>
            <ac:spMk id="2" creationId="{2156FFB9-BBBE-4310-BEF2-E69D1D88CCA2}"/>
          </ac:spMkLst>
        </pc:spChg>
        <pc:spChg chg="del">
          <ac:chgData name="Kayleigh Owens" userId="7b3bdfd397eb1c6e" providerId="Windows Live" clId="Web-{C397A49F-DBA7-4D4A-B868-A5447EA18A03}" dt="2019-05-23T08:55:52.890" v="2240"/>
          <ac:spMkLst>
            <pc:docMk/>
            <pc:sldMk cId="3865737533" sldId="262"/>
            <ac:spMk id="3" creationId="{83C9028F-1315-45D1-A5CC-501D0E53BE42}"/>
          </ac:spMkLst>
        </pc:spChg>
        <pc:spChg chg="del">
          <ac:chgData name="Kayleigh Owens" userId="7b3bdfd397eb1c6e" providerId="Windows Live" clId="Web-{C397A49F-DBA7-4D4A-B868-A5447EA18A03}" dt="2019-05-23T08:56:08.796" v="2242"/>
          <ac:spMkLst>
            <pc:docMk/>
            <pc:sldMk cId="3865737533" sldId="262"/>
            <ac:spMk id="4" creationId="{87FECDD8-F91A-46FB-8B94-F7F6A2F64B1E}"/>
          </ac:spMkLst>
        </pc:spChg>
        <pc:spChg chg="add">
          <ac:chgData name="Kayleigh Owens" userId="7b3bdfd397eb1c6e" providerId="Windows Live" clId="Web-{C397A49F-DBA7-4D4A-B868-A5447EA18A03}" dt="2019-05-23T08:56:08.796" v="2242"/>
          <ac:spMkLst>
            <pc:docMk/>
            <pc:sldMk cId="3865737533" sldId="262"/>
            <ac:spMk id="10" creationId="{C5F79084-E805-48DA-8EAC-CD5FD493EEAD}"/>
          </ac:spMkLst>
        </pc:spChg>
        <pc:spChg chg="add">
          <ac:chgData name="Kayleigh Owens" userId="7b3bdfd397eb1c6e" providerId="Windows Live" clId="Web-{C397A49F-DBA7-4D4A-B868-A5447EA18A03}" dt="2019-05-23T08:56:08.796" v="2242"/>
          <ac:spMkLst>
            <pc:docMk/>
            <pc:sldMk cId="3865737533" sldId="262"/>
            <ac:spMk id="12" creationId="{E0FDBC02-48C1-48B7-BF61-2D10CC72F03B}"/>
          </ac:spMkLst>
        </pc:spChg>
        <pc:spChg chg="add">
          <ac:chgData name="Kayleigh Owens" userId="7b3bdfd397eb1c6e" providerId="Windows Live" clId="Web-{C397A49F-DBA7-4D4A-B868-A5447EA18A03}" dt="2019-05-23T08:56:08.796" v="2242"/>
          <ac:spMkLst>
            <pc:docMk/>
            <pc:sldMk cId="3865737533" sldId="262"/>
            <ac:spMk id="14" creationId="{4462AAD0-42E1-4737-9C88-868AC0C1DD90}"/>
          </ac:spMkLst>
        </pc:spChg>
        <pc:spChg chg="add">
          <ac:chgData name="Kayleigh Owens" userId="7b3bdfd397eb1c6e" providerId="Windows Live" clId="Web-{C397A49F-DBA7-4D4A-B868-A5447EA18A03}" dt="2019-05-23T08:56:08.796" v="2242"/>
          <ac:spMkLst>
            <pc:docMk/>
            <pc:sldMk cId="3865737533" sldId="262"/>
            <ac:spMk id="16" creationId="{B8A582B3-A3B3-49D5-BBF0-98FEA4C2FB7E}"/>
          </ac:spMkLst>
        </pc:spChg>
        <pc:spChg chg="add">
          <ac:chgData name="Kayleigh Owens" userId="7b3bdfd397eb1c6e" providerId="Windows Live" clId="Web-{C397A49F-DBA7-4D4A-B868-A5447EA18A03}" dt="2019-05-23T08:56:08.796" v="2242"/>
          <ac:spMkLst>
            <pc:docMk/>
            <pc:sldMk cId="3865737533" sldId="262"/>
            <ac:spMk id="18" creationId="{EE143F64-D44C-4123-A2E1-FEC1C3F30C12}"/>
          </ac:spMkLst>
        </pc:spChg>
        <pc:spChg chg="add">
          <ac:chgData name="Kayleigh Owens" userId="7b3bdfd397eb1c6e" providerId="Windows Live" clId="Web-{C397A49F-DBA7-4D4A-B868-A5447EA18A03}" dt="2019-05-23T08:56:08.796" v="2242"/>
          <ac:spMkLst>
            <pc:docMk/>
            <pc:sldMk cId="3865737533" sldId="262"/>
            <ac:spMk id="20" creationId="{17DB13B9-D0D4-4393-AFAB-2B39448B22FB}"/>
          </ac:spMkLst>
        </pc:spChg>
        <pc:picChg chg="add mod ord modCrop">
          <ac:chgData name="Kayleigh Owens" userId="7b3bdfd397eb1c6e" providerId="Windows Live" clId="Web-{C397A49F-DBA7-4D4A-B868-A5447EA18A03}" dt="2019-05-23T08:57:08.280" v="2245" actId="14100"/>
          <ac:picMkLst>
            <pc:docMk/>
            <pc:sldMk cId="3865737533" sldId="262"/>
            <ac:picMk id="5" creationId="{2A25720E-0095-4A73-956A-9BC6EF208777}"/>
          </ac:picMkLst>
        </pc:picChg>
      </pc:sldChg>
      <pc:sldChg chg="modSp new">
        <pc:chgData name="Kayleigh Owens" userId="7b3bdfd397eb1c6e" providerId="Windows Live" clId="Web-{C397A49F-DBA7-4D4A-B868-A5447EA18A03}" dt="2019-05-23T09:09:47.436" v="2661" actId="20577"/>
        <pc:sldMkLst>
          <pc:docMk/>
          <pc:sldMk cId="2127934510" sldId="263"/>
        </pc:sldMkLst>
        <pc:spChg chg="mod">
          <ac:chgData name="Kayleigh Owens" userId="7b3bdfd397eb1c6e" providerId="Windows Live" clId="Web-{C397A49F-DBA7-4D4A-B868-A5447EA18A03}" dt="2019-05-23T09:02:41.999" v="2296" actId="20577"/>
          <ac:spMkLst>
            <pc:docMk/>
            <pc:sldMk cId="2127934510" sldId="263"/>
            <ac:spMk id="2" creationId="{007AAEDA-4449-4343-8441-128E23D6F3CB}"/>
          </ac:spMkLst>
        </pc:spChg>
        <pc:spChg chg="mod">
          <ac:chgData name="Kayleigh Owens" userId="7b3bdfd397eb1c6e" providerId="Windows Live" clId="Web-{C397A49F-DBA7-4D4A-B868-A5447EA18A03}" dt="2019-05-23T09:09:47.436" v="2661" actId="20577"/>
          <ac:spMkLst>
            <pc:docMk/>
            <pc:sldMk cId="2127934510" sldId="263"/>
            <ac:spMk id="3" creationId="{7F58F427-B345-456D-829E-79565D78CCC6}"/>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915128" y="1788454"/>
            <a:ext cx="8361229" cy="2098226"/>
          </a:xfrm>
        </p:spPr>
        <p:txBody>
          <a:bodyPr anchor="b">
            <a:noAutofit/>
          </a:bodyPr>
          <a:lstStyle>
            <a:lvl1pPr algn="ctr">
              <a:defRPr sz="7200" cap="all" baseline="0">
                <a:solidFill>
                  <a:schemeClr val="tx2"/>
                </a:solidFill>
              </a:defRPr>
            </a:lvl1pPr>
          </a:lstStyle>
          <a:p>
            <a:r>
              <a:rPr lang="en-US"/>
              <a:t>Click to edit Master title style</a:t>
            </a:r>
            <a:endParaRPr lang="en-US" dirty="0"/>
          </a:p>
        </p:txBody>
      </p:sp>
      <p:sp>
        <p:nvSpPr>
          <p:cNvPr id="3" name="Subtitle 2"/>
          <p:cNvSpPr>
            <a:spLocks noGrp="1"/>
          </p:cNvSpPr>
          <p:nvPr>
            <p:ph type="subTitle" idx="1"/>
          </p:nvPr>
        </p:nvSpPr>
        <p:spPr>
          <a:xfrm>
            <a:off x="2679906" y="3956279"/>
            <a:ext cx="6831673" cy="1086237"/>
          </a:xfrm>
        </p:spPr>
        <p:txBody>
          <a:bodyPr>
            <a:normAutofit/>
          </a:bodyPr>
          <a:lstStyle>
            <a:lvl1pPr marL="0" indent="0" algn="ctr">
              <a:lnSpc>
                <a:spcPct val="112000"/>
              </a:lnSpc>
              <a:spcBef>
                <a:spcPts val="0"/>
              </a:spcBef>
              <a:spcAft>
                <a:spcPts val="0"/>
              </a:spcAft>
              <a:buNone/>
              <a:defRPr sz="23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52858" y="6453386"/>
            <a:ext cx="1607944" cy="404614"/>
          </a:xfrm>
        </p:spPr>
        <p:txBody>
          <a:bodyPr/>
          <a:lstStyle>
            <a:lvl1pPr>
              <a:defRPr baseline="0">
                <a:solidFill>
                  <a:schemeClr val="tx2"/>
                </a:solidFill>
              </a:defRPr>
            </a:lvl1pPr>
          </a:lstStyle>
          <a:p>
            <a:fld id="{87DE6118-2437-4B30-8E3C-4D2BE6020583}" type="datetimeFigureOut">
              <a:rPr lang="en-US" dirty="0"/>
              <a:pPr/>
              <a:t>5/23/2019</a:t>
            </a:fld>
            <a:endParaRPr lang="en-US" dirty="0"/>
          </a:p>
        </p:txBody>
      </p:sp>
      <p:sp>
        <p:nvSpPr>
          <p:cNvPr id="5" name="Footer Placeholder 4"/>
          <p:cNvSpPr>
            <a:spLocks noGrp="1"/>
          </p:cNvSpPr>
          <p:nvPr>
            <p:ph type="ftr" sz="quarter" idx="11"/>
          </p:nvPr>
        </p:nvSpPr>
        <p:spPr>
          <a:xfrm>
            <a:off x="2584054" y="6453386"/>
            <a:ext cx="7023377" cy="404614"/>
          </a:xfrm>
        </p:spPr>
        <p:txBody>
          <a:bodyPr/>
          <a:lstStyle>
            <a:lvl1pPr algn="ctr">
              <a:defRPr baseline="0">
                <a:solidFill>
                  <a:schemeClr val="tx2"/>
                </a:solidFill>
              </a:defRPr>
            </a:lvl1pPr>
          </a:lstStyle>
          <a:p>
            <a:endParaRPr lang="en-US" dirty="0"/>
          </a:p>
        </p:txBody>
      </p:sp>
      <p:sp>
        <p:nvSpPr>
          <p:cNvPr id="6" name="Slide Number Placeholder 5"/>
          <p:cNvSpPr>
            <a:spLocks noGrp="1"/>
          </p:cNvSpPr>
          <p:nvPr>
            <p:ph type="sldNum" sz="quarter" idx="12"/>
          </p:nvPr>
        </p:nvSpPr>
        <p:spPr>
          <a:xfrm>
            <a:off x="9830683" y="6453386"/>
            <a:ext cx="1596292" cy="404614"/>
          </a:xfrm>
        </p:spPr>
        <p:txBody>
          <a:bodyPr/>
          <a:lstStyle>
            <a:lvl1pPr>
              <a:defRPr baseline="0">
                <a:solidFill>
                  <a:schemeClr val="tx2"/>
                </a:solidFill>
              </a:defRPr>
            </a:lvl1pPr>
          </a:lstStyle>
          <a:p>
            <a:fld id="{69E57DC2-970A-4B3E-BB1C-7A09969E49DF}" type="slidenum">
              <a:rPr lang="en-US" dirty="0"/>
              <a:pPr/>
              <a:t>‹#›</a:t>
            </a:fld>
            <a:endParaRPr lang="en-US" dirty="0"/>
          </a:p>
        </p:txBody>
      </p:sp>
      <p:grpSp>
        <p:nvGrpSpPr>
          <p:cNvPr id="7" name="Group 6"/>
          <p:cNvGrpSpPr/>
          <p:nvPr/>
        </p:nvGrpSpPr>
        <p:grpSpPr>
          <a:xfrm>
            <a:off x="752858" y="744469"/>
            <a:ext cx="10674117" cy="5349671"/>
            <a:chOff x="752858" y="744469"/>
            <a:chExt cx="10674117" cy="5349671"/>
          </a:xfrm>
        </p:grpSpPr>
        <p:sp>
          <p:nvSpPr>
            <p:cNvPr id="11" name="Freeform 6"/>
            <p:cNvSpPr/>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4" name="Freeform 6"/>
            <p:cNvSpPr/>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dirty="0"/>
              <a:t>5/23/2019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65025" y="1301360"/>
            <a:ext cx="9612971" cy="2852737"/>
          </a:xfrm>
        </p:spPr>
        <p:txBody>
          <a:bodyPr anchor="b">
            <a:normAutofit/>
          </a:bodyPr>
          <a:lstStyle>
            <a:lvl1pPr algn="r">
              <a:defRPr sz="7200" cap="all" baseline="0">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765025" y="4216328"/>
            <a:ext cx="9612971" cy="1143324"/>
          </a:xfrm>
        </p:spPr>
        <p:txBody>
          <a:bodyPr/>
          <a:lstStyle>
            <a:lvl1pPr marL="0" indent="0" algn="r">
              <a:lnSpc>
                <a:spcPct val="112000"/>
              </a:lnSpc>
              <a:spcBef>
                <a:spcPts val="0"/>
              </a:spcBef>
              <a:spcAft>
                <a:spcPts val="0"/>
              </a:spcAft>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38908" y="6453386"/>
            <a:ext cx="1622409" cy="404614"/>
          </a:xfrm>
        </p:spPr>
        <p:txBody>
          <a:bodyPr/>
          <a:lstStyle>
            <a:lvl1pPr>
              <a:defRPr>
                <a:solidFill>
                  <a:schemeClr val="tx2"/>
                </a:solidFill>
              </a:defRPr>
            </a:lvl1pPr>
          </a:lstStyle>
          <a:p>
            <a:fld id="{87DE6118-2437-4B30-8E3C-4D2BE6020583}" type="datetimeFigureOut">
              <a:rPr lang="en-US" dirty="0"/>
              <a:pPr/>
              <a:t>5/23/2019</a:t>
            </a:fld>
            <a:endParaRPr lang="en-US" dirty="0"/>
          </a:p>
        </p:txBody>
      </p:sp>
      <p:sp>
        <p:nvSpPr>
          <p:cNvPr id="5" name="Footer Placeholder 4"/>
          <p:cNvSpPr>
            <a:spLocks noGrp="1"/>
          </p:cNvSpPr>
          <p:nvPr>
            <p:ph type="ftr" sz="quarter" idx="11"/>
          </p:nvPr>
        </p:nvSpPr>
        <p:spPr>
          <a:xfrm>
            <a:off x="2584312" y="6453386"/>
            <a:ext cx="7023377" cy="404614"/>
          </a:xfrm>
        </p:spPr>
        <p:txBody>
          <a:bodyPr/>
          <a:lstStyle>
            <a:lvl1pPr algn="ctr">
              <a:defRPr>
                <a:solidFill>
                  <a:schemeClr val="tx2"/>
                </a:solidFill>
              </a:defRPr>
            </a:lvl1pPr>
          </a:lstStyle>
          <a:p>
            <a:endParaRPr lang="en-US" dirty="0"/>
          </a:p>
        </p:txBody>
      </p:sp>
      <p:sp>
        <p:nvSpPr>
          <p:cNvPr id="6" name="Slide Number Placeholder 5"/>
          <p:cNvSpPr>
            <a:spLocks noGrp="1"/>
          </p:cNvSpPr>
          <p:nvPr>
            <p:ph type="sldNum" sz="quarter" idx="12"/>
          </p:nvPr>
        </p:nvSpPr>
        <p:spPr>
          <a:xfrm>
            <a:off x="9830683" y="6453386"/>
            <a:ext cx="1596292" cy="404614"/>
          </a:xfrm>
        </p:spPr>
        <p:txBody>
          <a:bodyPr/>
          <a:lstStyle>
            <a:lvl1pPr>
              <a:defRPr>
                <a:solidFill>
                  <a:schemeClr val="tx2"/>
                </a:solidFill>
              </a:defRPr>
            </a:lvl1pPr>
          </a:lstStyle>
          <a:p>
            <a:fld id="{69E57DC2-970A-4B3E-BB1C-7A09969E49DF}" type="slidenum">
              <a:rPr lang="en-US" dirty="0"/>
              <a:pPr/>
              <a:t>‹#›</a:t>
            </a:fld>
            <a:endParaRPr lang="en-US" dirty="0"/>
          </a:p>
        </p:txBody>
      </p:sp>
      <p:sp>
        <p:nvSpPr>
          <p:cNvPr id="7" name="Freeform 6" title="Crop Mark"/>
          <p:cNvSpPr/>
          <p:nvPr/>
        </p:nvSpPr>
        <p:spPr bwMode="auto">
          <a:xfrm>
            <a:off x="8151962" y="1685652"/>
            <a:ext cx="3275013" cy="4408488"/>
          </a:xfrm>
          <a:custGeom>
            <a:avLst/>
            <a:gdLst/>
            <a:ahLst/>
            <a:cxnLst/>
            <a:rect l="0" t="0" r="r" b="b"/>
            <a:pathLst>
              <a:path w="4125" h="5554">
                <a:moveTo>
                  <a:pt x="3614" y="0"/>
                </a:moveTo>
                <a:lnTo>
                  <a:pt x="4125" y="0"/>
                </a:lnTo>
                <a:lnTo>
                  <a:pt x="4125" y="5554"/>
                </a:lnTo>
                <a:lnTo>
                  <a:pt x="0" y="5554"/>
                </a:lnTo>
                <a:lnTo>
                  <a:pt x="0" y="5074"/>
                </a:lnTo>
                <a:lnTo>
                  <a:pt x="3614" y="5074"/>
                </a:lnTo>
                <a:lnTo>
                  <a:pt x="3614" y="0"/>
                </a:lnTo>
                <a:close/>
              </a:path>
            </a:pathLst>
          </a:custGeom>
          <a:solidFill>
            <a:schemeClr val="tx2"/>
          </a:solidFill>
          <a:ln w="0">
            <a:noFill/>
            <a:prstDash val="solid"/>
            <a:round/>
            <a:headEnd/>
            <a:tailEnd/>
          </a:ln>
        </p:spPr>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solidFill>
              </a:defRPr>
            </a:lvl1pPr>
          </a:lstStyle>
          <a:p>
            <a:r>
              <a:rPr lang="en-US"/>
              <a:t>Click to edit Master title style</a:t>
            </a:r>
            <a:endParaRPr lang="en-US" dirty="0"/>
          </a:p>
        </p:txBody>
      </p:sp>
      <p:sp>
        <p:nvSpPr>
          <p:cNvPr id="3" name="Content Placeholder 2"/>
          <p:cNvSpPr>
            <a:spLocks noGrp="1"/>
          </p:cNvSpPr>
          <p:nvPr>
            <p:ph sz="half" idx="1"/>
          </p:nvPr>
        </p:nvSpPr>
        <p:spPr>
          <a:xfrm>
            <a:off x="1371600" y="2285999"/>
            <a:ext cx="4447786" cy="3581401"/>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25403" y="2285999"/>
            <a:ext cx="4447786" cy="3581401"/>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7DE6118-2437-4B30-8E3C-4D2BE6020583}" type="datetimeFigureOut">
              <a:rPr lang="en-US" dirty="0"/>
              <a:t>5/23/2019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9601200" cy="1485900"/>
          </a:xfrm>
        </p:spPr>
        <p:txBody>
          <a:bodyPr/>
          <a:lstStyle>
            <a:lvl1pPr>
              <a:defRPr>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1371600"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371600"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25014"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25014"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7DE6118-2437-4B30-8E3C-4D2BE6020583}" type="datetimeFigureOut">
              <a:rPr lang="en-US" dirty="0"/>
              <a:t>5/23/2019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7DE6118-2437-4B30-8E3C-4D2BE6020583}" type="datetimeFigureOut">
              <a:rPr lang="en-US" dirty="0"/>
              <a:t>5/23/2019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7DE6118-2437-4B30-8E3C-4D2BE6020583}" type="datetimeFigureOut">
              <a:rPr lang="en-US" dirty="0"/>
              <a:t>5/23/2019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Autofit/>
          </a:bodyPr>
          <a:lstStyle>
            <a:lvl1pPr>
              <a:lnSpc>
                <a:spcPct val="84000"/>
              </a:lnSpc>
              <a:defRPr sz="4800" baseline="0">
                <a:solidFill>
                  <a:schemeClr val="tx2"/>
                </a:solidFill>
              </a:defRPr>
            </a:lvl1pPr>
          </a:lstStyle>
          <a:p>
            <a:r>
              <a:rPr lang="en-US"/>
              <a:t>Click to edit Master title style</a:t>
            </a:r>
            <a:endParaRPr lang="en-US" dirty="0"/>
          </a:p>
        </p:txBody>
      </p:sp>
      <p:sp>
        <p:nvSpPr>
          <p:cNvPr id="3" name="Content Placeholder 2"/>
          <p:cNvSpPr>
            <a:spLocks noGrp="1"/>
          </p:cNvSpPr>
          <p:nvPr>
            <p:ph idx="1"/>
          </p:nvPr>
        </p:nvSpPr>
        <p:spPr>
          <a:xfrm>
            <a:off x="6256020" y="685801"/>
            <a:ext cx="5212080" cy="5175250"/>
          </a:xfrm>
        </p:spPr>
        <p:txBody>
          <a:bodyPr/>
          <a:lstStyle>
            <a:lvl1pPr>
              <a:defRPr sz="2000"/>
            </a:lvl1pPr>
            <a:lvl2pPr>
              <a:defRPr sz="2000"/>
            </a:lvl2pPr>
            <a:lvl3pPr>
              <a:defRPr sz="1800"/>
            </a:lvl3pPr>
            <a:lvl4pPr>
              <a:defRPr sz="18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23900" y="2856344"/>
            <a:ext cx="3855720" cy="3011056"/>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87DE6118-2437-4B30-8E3C-4D2BE6020583}" type="datetimeFigureOut">
              <a:rPr lang="en-US" dirty="0"/>
              <a:pPr/>
              <a:t>5/23/2019</a:t>
            </a:fld>
            <a:endParaRPr lang="en-US" dirty="0"/>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69E57DC2-970A-4B3E-BB1C-7A09969E49DF}" type="slidenum">
              <a:rPr lang="en-US" dirty="0"/>
              <a:pPr/>
              <a:t>‹#›</a:t>
            </a:fld>
            <a:endParaRPr lang="en-US" dirty="0"/>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rmAutofit/>
          </a:bodyPr>
          <a:lstStyle>
            <a:lvl1pPr>
              <a:lnSpc>
                <a:spcPct val="84000"/>
              </a:lnSpc>
              <a:defRPr sz="48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5532120" y="0"/>
            <a:ext cx="6659880" cy="6857999"/>
          </a:xfrm>
        </p:spPr>
        <p:txBody>
          <a:bodyPr anchor="t">
            <a:normAutofit/>
          </a:bodyPr>
          <a:lstStyle>
            <a:lvl1pPr marL="0" indent="0">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723900" y="2855968"/>
            <a:ext cx="3855720" cy="3011432"/>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87DE6118-2437-4B30-8E3C-4D2BE6020583}" type="datetimeFigureOut">
              <a:rPr lang="en-US" dirty="0"/>
              <a:pPr/>
              <a:t>5/23/2019</a:t>
            </a:fld>
            <a:endParaRPr lang="en-US" dirty="0"/>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69E57DC2-970A-4B3E-BB1C-7A09969E49DF}" type="slidenum">
              <a:rPr lang="en-US" dirty="0"/>
              <a:pPr/>
              <a:t>‹#›</a:t>
            </a:fld>
            <a:endParaRPr lang="en-US" dirty="0"/>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371600" y="2295525"/>
            <a:ext cx="9601200" cy="35718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dirty="0"/>
              <a:t>5/23/2019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596561" y="624156"/>
            <a:ext cx="1565766" cy="524324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371600" y="624156"/>
            <a:ext cx="8179641" cy="524324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dirty="0"/>
              <a:t>5/23/2019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371600" y="685800"/>
            <a:ext cx="9601200" cy="14859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371600" y="2286000"/>
            <a:ext cx="9601200" cy="35814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390650" y="6453386"/>
            <a:ext cx="1204572" cy="404614"/>
          </a:xfrm>
          <a:prstGeom prst="rect">
            <a:avLst/>
          </a:prstGeom>
        </p:spPr>
        <p:txBody>
          <a:bodyPr vert="horz" lIns="91440" tIns="45720" rIns="91440" bIns="45720" rtlCol="0" anchor="ctr"/>
          <a:lstStyle>
            <a:lvl1pPr algn="l">
              <a:defRPr sz="1200" baseline="0">
                <a:solidFill>
                  <a:schemeClr val="tx2"/>
                </a:solidFill>
              </a:defRPr>
            </a:lvl1pPr>
          </a:lstStyle>
          <a:p>
            <a:fld id="{87DE6118-2437-4B30-8E3C-4D2BE6020583}" type="datetimeFigureOut">
              <a:rPr lang="en-US" dirty="0"/>
              <a:pPr/>
              <a:t>5/23/2019</a:t>
            </a:fld>
            <a:endParaRPr lang="en-US" dirty="0"/>
          </a:p>
        </p:txBody>
      </p:sp>
      <p:sp>
        <p:nvSpPr>
          <p:cNvPr id="5" name="Footer Placeholder 4"/>
          <p:cNvSpPr>
            <a:spLocks noGrp="1"/>
          </p:cNvSpPr>
          <p:nvPr>
            <p:ph type="ftr" sz="quarter" idx="3"/>
          </p:nvPr>
        </p:nvSpPr>
        <p:spPr>
          <a:xfrm>
            <a:off x="2893564" y="6453386"/>
            <a:ext cx="6280830" cy="404614"/>
          </a:xfrm>
          <a:prstGeom prst="rect">
            <a:avLst/>
          </a:prstGeom>
        </p:spPr>
        <p:txBody>
          <a:bodyPr vert="horz" lIns="91440" tIns="45720" rIns="91440" bIns="45720" rtlCol="0" anchor="ctr"/>
          <a:lstStyle>
            <a:lvl1pPr algn="l">
              <a:defRPr sz="1200" baseline="0">
                <a:solidFill>
                  <a:schemeClr val="tx2"/>
                </a:solidFill>
              </a:defRPr>
            </a:lvl1pPr>
          </a:lstStyle>
          <a:p>
            <a:endParaRPr lang="en-US" dirty="0"/>
          </a:p>
        </p:txBody>
      </p:sp>
      <p:sp>
        <p:nvSpPr>
          <p:cNvPr id="6" name="Slide Number Placeholder 5"/>
          <p:cNvSpPr>
            <a:spLocks noGrp="1"/>
          </p:cNvSpPr>
          <p:nvPr>
            <p:ph type="sldNum" sz="quarter" idx="4"/>
          </p:nvPr>
        </p:nvSpPr>
        <p:spPr>
          <a:xfrm>
            <a:off x="9472736" y="6453386"/>
            <a:ext cx="1596292" cy="404614"/>
          </a:xfrm>
          <a:prstGeom prst="rect">
            <a:avLst/>
          </a:prstGeom>
        </p:spPr>
        <p:txBody>
          <a:bodyPr vert="horz" lIns="91440" tIns="45720" rIns="91440" bIns="45720" rtlCol="0" anchor="ctr"/>
          <a:lstStyle>
            <a:lvl1pPr algn="r">
              <a:defRPr sz="1200" baseline="0">
                <a:solidFill>
                  <a:schemeClr val="tx2"/>
                </a:solidFill>
              </a:defRPr>
            </a:lvl1pPr>
          </a:lstStyle>
          <a:p>
            <a:fld id="{69E57DC2-970A-4B3E-BB1C-7A09969E49DF}" type="slidenum">
              <a:rPr lang="en-US" dirty="0"/>
              <a:pPr/>
              <a:t>‹#›</a:t>
            </a:fld>
            <a:endParaRPr lang="en-US" dirty="0"/>
          </a:p>
        </p:txBody>
      </p:sp>
      <p:sp>
        <p:nvSpPr>
          <p:cNvPr id="9" name="Rectangle 8" title="Side bar"/>
          <p:cNvSpPr/>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p:titleStyle>
    <p:body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384048"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384048"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384048"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384048"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384048"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84048"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84048"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384048"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 orient="horz" pos="1368">
          <p15:clr>
            <a:srgbClr val="F26B43"/>
          </p15:clr>
        </p15:guide>
        <p15:guide id="4" orient="horz" pos="1440">
          <p15:clr>
            <a:srgbClr val="F26B43"/>
          </p15:clr>
        </p15:guide>
        <p15:guide id="6" orient="horz" pos="3696">
          <p15:clr>
            <a:srgbClr val="F26B43"/>
          </p15:clr>
        </p15:guide>
        <p15:guide id="7" orient="horz" pos="432">
          <p15:clr>
            <a:srgbClr val="F26B43"/>
          </p15:clr>
        </p15:guide>
        <p15:guide id="8" orient="horz" pos="1512">
          <p15:clr>
            <a:srgbClr val="F26B43"/>
          </p15:clr>
        </p15:guide>
        <p15:guide id="9" pos="6912">
          <p15:clr>
            <a:srgbClr val="F26B43"/>
          </p15:clr>
        </p15:guide>
        <p15:guide id="10" pos="936">
          <p15:clr>
            <a:srgbClr val="F26B43"/>
          </p15:clr>
        </p15:guide>
        <p15:guide id="11" pos="864">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hyperlink" Target="https://creativecommons.org/licenses/by-sa/3.0/" TargetMode="External"/><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hyperlink" Target="https://en.wikipedia.org/wiki/John_Lewis_%26_Partners" TargetMode="Externa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hyperlink" Target="https://creativecommons.org/licenses/by-sa/3.0/" TargetMode="External"/><Relationship Id="rId2" Type="http://schemas.openxmlformats.org/officeDocument/2006/relationships/image" Target="../media/image2.jpeg"/><Relationship Id="rId1" Type="http://schemas.openxmlformats.org/officeDocument/2006/relationships/slideLayout" Target="../slideLayouts/slideLayout9.xml"/><Relationship Id="rId4" Type="http://schemas.openxmlformats.org/officeDocument/2006/relationships/hyperlink" Target="http://www.londonremembers.com/subjects/john-lewis-partnership" TargetMode="Externa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endParaRPr lang="en-US"/>
          </a:p>
        </p:txBody>
      </p:sp>
      <p:sp>
        <p:nvSpPr>
          <p:cNvPr id="3" name="Subtitle 2"/>
          <p:cNvSpPr>
            <a:spLocks noGrp="1"/>
          </p:cNvSpPr>
          <p:nvPr>
            <p:ph type="subTitle" idx="1"/>
          </p:nvPr>
        </p:nvSpPr>
        <p:spPr/>
        <p:txBody>
          <a:bodyPr/>
          <a:lstStyle/>
          <a:p>
            <a:endParaRPr lang="en-US"/>
          </a:p>
        </p:txBody>
      </p:sp>
      <p:pic>
        <p:nvPicPr>
          <p:cNvPr id="4" name="Picture 4">
            <a:extLst>
              <a:ext uri="{FF2B5EF4-FFF2-40B4-BE49-F238E27FC236}">
                <a16:creationId xmlns:a16="http://schemas.microsoft.com/office/drawing/2014/main" id="{20031E3B-E82B-4722-A947-58C509119432}"/>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2366514" y="1600466"/>
            <a:ext cx="6998896" cy="3743331"/>
          </a:xfrm>
          <a:prstGeom prst="rect">
            <a:avLst/>
          </a:prstGeom>
        </p:spPr>
      </p:pic>
      <p:sp>
        <p:nvSpPr>
          <p:cNvPr id="6" name="TextBox 5">
            <a:extLst>
              <a:ext uri="{FF2B5EF4-FFF2-40B4-BE49-F238E27FC236}">
                <a16:creationId xmlns:a16="http://schemas.microsoft.com/office/drawing/2014/main" id="{D0037588-CBC9-498F-8656-1C573F7252AC}"/>
              </a:ext>
            </a:extLst>
          </p:cNvPr>
          <p:cNvSpPr txBox="1"/>
          <p:nvPr/>
        </p:nvSpPr>
        <p:spPr>
          <a:xfrm>
            <a:off x="2366514" y="5358113"/>
            <a:ext cx="6998896" cy="288746"/>
          </a:xfrm>
          <a:prstGeom prst="rect">
            <a:avLst/>
          </a:prstGeom>
        </p:spPr>
        <p:txBody>
          <a:bodyPr>
            <a:normAutofit fontScale="85000" lnSpcReduction="20000"/>
          </a:bodyPr>
          <a:lstStyle/>
          <a:p>
            <a:r>
              <a:rPr lang="en-US">
                <a:hlinkClick r:id="rId4"/>
              </a:rPr>
              <a:t>This Photo</a:t>
            </a:r>
            <a:r>
              <a:rPr lang="en-US"/>
              <a:t> by Unknown author is licensed under </a:t>
            </a:r>
            <a:r>
              <a:rPr lang="en-US">
                <a:hlinkClick r:id="rId3"/>
              </a:rPr>
              <a:t>CC BY-SA</a:t>
            </a:r>
            <a:r>
              <a:rPr lang="en-US"/>
              <a:t>.</a:t>
            </a:r>
          </a:p>
        </p:txBody>
      </p:sp>
    </p:spTree>
    <p:extLst>
      <p:ext uri="{BB962C8B-B14F-4D97-AF65-F5344CB8AC3E}">
        <p14:creationId xmlns:p14="http://schemas.microsoft.com/office/powerpoint/2010/main" val="40218777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EE1BF6-78CF-4D03-8755-C1AF9E0A5081}"/>
              </a:ext>
            </a:extLst>
          </p:cNvPr>
          <p:cNvSpPr>
            <a:spLocks noGrp="1"/>
          </p:cNvSpPr>
          <p:nvPr>
            <p:ph type="title"/>
          </p:nvPr>
        </p:nvSpPr>
        <p:spPr>
          <a:xfrm>
            <a:off x="1371600" y="685800"/>
            <a:ext cx="9601200" cy="6043522"/>
          </a:xfrm>
        </p:spPr>
        <p:txBody>
          <a:bodyPr>
            <a:normAutofit fontScale="90000"/>
          </a:bodyPr>
          <a:lstStyle/>
          <a:p>
            <a:r>
              <a:rPr lang="en-GB" dirty="0"/>
              <a:t>In 2012 John Lewis launched its CRM system called 'My John Lewis'.</a:t>
            </a:r>
            <a:br>
              <a:rPr lang="en-GB" dirty="0"/>
            </a:br>
            <a:br>
              <a:rPr lang="en-GB" dirty="0"/>
            </a:br>
            <a:r>
              <a:rPr lang="en-GB" dirty="0"/>
              <a:t>Proximity won the bid to work across all direct marketing channels, to support John Lewis in their success.</a:t>
            </a:r>
            <a:br>
              <a:rPr lang="en-GB" dirty="0"/>
            </a:br>
            <a:br>
              <a:rPr lang="en-GB" dirty="0"/>
            </a:br>
            <a:r>
              <a:rPr lang="en-GB" dirty="0"/>
              <a:t>John Lewis wanted to create a CRM system to give customers a better online experience. </a:t>
            </a:r>
            <a:br>
              <a:rPr lang="en-GB" dirty="0"/>
            </a:br>
            <a:br>
              <a:rPr lang="en-GB" dirty="0"/>
            </a:br>
            <a:endParaRPr lang="en-GB" dirty="0"/>
          </a:p>
        </p:txBody>
      </p:sp>
    </p:spTree>
    <p:extLst>
      <p:ext uri="{BB962C8B-B14F-4D97-AF65-F5344CB8AC3E}">
        <p14:creationId xmlns:p14="http://schemas.microsoft.com/office/powerpoint/2010/main" val="21399029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ADBD5D-3BF4-4842-8224-41D25CD5AB24}"/>
              </a:ext>
            </a:extLst>
          </p:cNvPr>
          <p:cNvSpPr>
            <a:spLocks noGrp="1"/>
          </p:cNvSpPr>
          <p:nvPr>
            <p:ph type="title"/>
          </p:nvPr>
        </p:nvSpPr>
        <p:spPr/>
        <p:txBody>
          <a:bodyPr>
            <a:normAutofit fontScale="90000"/>
          </a:bodyPr>
          <a:lstStyle/>
          <a:p>
            <a:r>
              <a:rPr lang="en-US" sz="3600" dirty="0"/>
              <a:t>By collecting and analysing data from their CRM system this will create a more personal feature for their customers on JohnLewis.com.</a:t>
            </a:r>
            <a:br>
              <a:rPr lang="en-US" sz="3600" dirty="0"/>
            </a:br>
            <a:br>
              <a:rPr lang="en-US" sz="3600" dirty="0"/>
            </a:br>
            <a:r>
              <a:rPr lang="en-US" sz="3600" dirty="0"/>
              <a:t>Using personalisation will help John Lewis gain a deeper understanding of their customers preference, this will help the organisation engage more effectively with their customers.</a:t>
            </a:r>
            <a:br>
              <a:rPr lang="en-US" sz="3600" dirty="0"/>
            </a:br>
            <a:br>
              <a:rPr lang="en-US" sz="3600" dirty="0"/>
            </a:br>
            <a:r>
              <a:rPr lang="en-US" sz="3600" dirty="0"/>
              <a:t>CRM system will enable John Lewis to target different </a:t>
            </a:r>
            <a:r>
              <a:rPr lang="en-US" sz="3600"/>
              <a:t>customer segment base by collecting data. </a:t>
            </a:r>
            <a:endParaRPr lang="en-US" sz="3600" dirty="0"/>
          </a:p>
        </p:txBody>
      </p:sp>
    </p:spTree>
    <p:extLst>
      <p:ext uri="{BB962C8B-B14F-4D97-AF65-F5344CB8AC3E}">
        <p14:creationId xmlns:p14="http://schemas.microsoft.com/office/powerpoint/2010/main" val="298270842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2793B903-AB42-42A0-AE97-93D366679C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14" name="Rectangle 13">
            <a:extLst>
              <a:ext uri="{FF2B5EF4-FFF2-40B4-BE49-F238E27FC236}">
                <a16:creationId xmlns:a16="http://schemas.microsoft.com/office/drawing/2014/main" id="{1D868099-6145-4BC0-A5EA-74BEF1776B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182987D-00FE-4C18-A2E2-879A77C43D9A}"/>
              </a:ext>
            </a:extLst>
          </p:cNvPr>
          <p:cNvSpPr>
            <a:spLocks noGrp="1"/>
          </p:cNvSpPr>
          <p:nvPr>
            <p:ph type="title"/>
          </p:nvPr>
        </p:nvSpPr>
        <p:spPr>
          <a:xfrm>
            <a:off x="8342028" y="1082128"/>
            <a:ext cx="3081794" cy="4209455"/>
          </a:xfrm>
        </p:spPr>
        <p:txBody>
          <a:bodyPr vert="horz" lIns="91440" tIns="45720" rIns="91440" bIns="45720" rtlCol="0" anchor="b">
            <a:normAutofit fontScale="90000"/>
          </a:bodyPr>
          <a:lstStyle/>
          <a:p>
            <a:pPr>
              <a:lnSpc>
                <a:spcPct val="89000"/>
              </a:lnSpc>
            </a:pPr>
            <a:r>
              <a:rPr lang="en-US" sz="2800" dirty="0">
                <a:ea typeface="+mj-lt"/>
                <a:cs typeface="+mj-lt"/>
              </a:rPr>
              <a:t>In 2015 John Lewis partnered up with lightning to re-design their CRM system. Aiming to gain a </a:t>
            </a:r>
            <a:r>
              <a:rPr lang="en-US" sz="2800">
                <a:ea typeface="+mj-lt"/>
                <a:cs typeface="+mj-lt"/>
              </a:rPr>
              <a:t>deeper understanding of their customers and what makes them tick.</a:t>
            </a:r>
            <a:br>
              <a:rPr lang="en-US" sz="2800" dirty="0">
                <a:ea typeface="+mj-lt"/>
                <a:cs typeface="+mj-lt"/>
              </a:rPr>
            </a:br>
            <a:br>
              <a:rPr lang="en-US" sz="2800" dirty="0"/>
            </a:br>
            <a:endParaRPr lang="en-US" sz="2800"/>
          </a:p>
        </p:txBody>
      </p:sp>
      <p:pic>
        <p:nvPicPr>
          <p:cNvPr id="5" name="Picture 5" descr="A group of people standing in front of a building&#10;&#10;Description generated with very high confidence">
            <a:extLst>
              <a:ext uri="{FF2B5EF4-FFF2-40B4-BE49-F238E27FC236}">
                <a16:creationId xmlns:a16="http://schemas.microsoft.com/office/drawing/2014/main" id="{0C890B82-21CF-4415-8FAE-A56EBABED0F0}"/>
              </a:ext>
            </a:extLst>
          </p:cNvPr>
          <p:cNvPicPr>
            <a:picLocks noGrp="1" noChangeAspect="1"/>
          </p:cNvPicPr>
          <p:nvPr>
            <p:ph type="pic" idx="1"/>
          </p:nvPr>
        </p:nvPicPr>
        <p:blipFill rotWithShape="1">
          <a:blip r:embed="rId2">
            <a:extLst>
              <a:ext uri="{837473B0-CC2E-450A-ABE3-18F120FF3D39}">
                <a1611:picAttrSrcUrl xmlns:a1611="http://schemas.microsoft.com/office/drawing/2016/11/main" r:id="rId3"/>
              </a:ext>
            </a:extLst>
          </a:blip>
          <a:srcRect l="5377" r="5377"/>
          <a:stretch/>
        </p:blipFill>
        <p:spPr>
          <a:xfrm>
            <a:off x="1379030" y="640080"/>
            <a:ext cx="5410869" cy="5577840"/>
          </a:xfrm>
          <a:prstGeom prst="rect">
            <a:avLst/>
          </a:prstGeom>
        </p:spPr>
      </p:pic>
      <p:sp>
        <p:nvSpPr>
          <p:cNvPr id="4" name="Text Placeholder 3">
            <a:extLst>
              <a:ext uri="{FF2B5EF4-FFF2-40B4-BE49-F238E27FC236}">
                <a16:creationId xmlns:a16="http://schemas.microsoft.com/office/drawing/2014/main" id="{269D4736-AD78-4BFE-9A76-CAEA2FC2A925}"/>
              </a:ext>
            </a:extLst>
          </p:cNvPr>
          <p:cNvSpPr>
            <a:spLocks noGrp="1"/>
          </p:cNvSpPr>
          <p:nvPr>
            <p:ph type="body" sz="half" idx="2"/>
          </p:nvPr>
        </p:nvSpPr>
        <p:spPr>
          <a:xfrm>
            <a:off x="8442669" y="1078303"/>
            <a:ext cx="2981153" cy="3241806"/>
          </a:xfrm>
        </p:spPr>
        <p:txBody>
          <a:bodyPr vert="horz" lIns="91440" tIns="45720" rIns="91440" bIns="45720" rtlCol="0" anchor="t">
            <a:normAutofit/>
          </a:bodyPr>
          <a:lstStyle/>
          <a:p>
            <a:pPr marL="383540" indent="-383540">
              <a:lnSpc>
                <a:spcPct val="94000"/>
              </a:lnSpc>
              <a:spcAft>
                <a:spcPts val="200"/>
              </a:spcAft>
            </a:pPr>
            <a:endParaRPr lang="en-US"/>
          </a:p>
          <a:p>
            <a:pPr marL="383540" indent="-383540">
              <a:lnSpc>
                <a:spcPct val="94000"/>
              </a:lnSpc>
              <a:spcAft>
                <a:spcPts val="200"/>
              </a:spcAft>
            </a:pPr>
            <a:endParaRPr lang="en-US" dirty="0"/>
          </a:p>
          <a:p>
            <a:pPr marL="383540" indent="-383540">
              <a:lnSpc>
                <a:spcPct val="94000"/>
              </a:lnSpc>
              <a:spcAft>
                <a:spcPts val="200"/>
              </a:spcAft>
            </a:pPr>
            <a:endParaRPr lang="en-US" dirty="0"/>
          </a:p>
          <a:p>
            <a:pPr marL="383540" indent="-383540">
              <a:lnSpc>
                <a:spcPct val="94000"/>
              </a:lnSpc>
              <a:spcAft>
                <a:spcPts val="200"/>
              </a:spcAft>
            </a:pPr>
            <a:endParaRPr lang="en-US" dirty="0"/>
          </a:p>
          <a:p>
            <a:pPr marL="383540" indent="-383540">
              <a:lnSpc>
                <a:spcPct val="94000"/>
              </a:lnSpc>
              <a:spcAft>
                <a:spcPts val="200"/>
              </a:spcAft>
            </a:pPr>
            <a:endParaRPr lang="en-US" dirty="0"/>
          </a:p>
          <a:p>
            <a:pPr marL="383540" indent="-383540">
              <a:lnSpc>
                <a:spcPct val="94000"/>
              </a:lnSpc>
              <a:spcAft>
                <a:spcPts val="200"/>
              </a:spcAft>
            </a:pPr>
            <a:endParaRPr lang="en-US" dirty="0"/>
          </a:p>
          <a:p>
            <a:pPr marL="383540" indent="-383540">
              <a:lnSpc>
                <a:spcPct val="94000"/>
              </a:lnSpc>
              <a:spcAft>
                <a:spcPts val="200"/>
              </a:spcAft>
            </a:pPr>
            <a:endParaRPr lang="en-US" dirty="0"/>
          </a:p>
          <a:p>
            <a:pPr marL="383540" indent="-383540">
              <a:lnSpc>
                <a:spcPct val="94000"/>
              </a:lnSpc>
              <a:spcAft>
                <a:spcPts val="200"/>
              </a:spcAft>
            </a:pPr>
            <a:endParaRPr lang="en-US" dirty="0"/>
          </a:p>
        </p:txBody>
      </p:sp>
      <p:sp>
        <p:nvSpPr>
          <p:cNvPr id="16" name="Freeform 6">
            <a:extLst>
              <a:ext uri="{FF2B5EF4-FFF2-40B4-BE49-F238E27FC236}">
                <a16:creationId xmlns:a16="http://schemas.microsoft.com/office/drawing/2014/main" id="{CC1026F7-DECB-49B4-A565-518BBA4454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7983434" y="640080"/>
            <a:ext cx="2296028" cy="3674981"/>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sp>
        <p:nvSpPr>
          <p:cNvPr id="7" name="TextBox 6">
            <a:extLst>
              <a:ext uri="{FF2B5EF4-FFF2-40B4-BE49-F238E27FC236}">
                <a16:creationId xmlns:a16="http://schemas.microsoft.com/office/drawing/2014/main" id="{0A9C91E9-D619-44DA-AAE3-040997AF16FE}"/>
              </a:ext>
            </a:extLst>
          </p:cNvPr>
          <p:cNvSpPr txBox="1"/>
          <p:nvPr/>
        </p:nvSpPr>
        <p:spPr>
          <a:xfrm>
            <a:off x="4405913" y="6017865"/>
            <a:ext cx="2383986"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4">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3">
                  <a:extLst>
                    <a:ext uri="{A12FA001-AC4F-418D-AE19-62706E023703}">
                      <ahyp:hlinkClr xmlns:ahyp="http://schemas.microsoft.com/office/drawing/2018/hyperlinkcolor" val="tx"/>
                    </a:ext>
                  </a:extLst>
                </a:hlinkClick>
              </a:rPr>
              <a:t>CC BY-SA</a:t>
            </a:r>
            <a:r>
              <a:rPr lang="en-US" sz="700">
                <a:solidFill>
                  <a:srgbClr val="FFFFFF"/>
                </a:solidFill>
              </a:rPr>
              <a:t>.</a:t>
            </a:r>
          </a:p>
        </p:txBody>
      </p:sp>
    </p:spTree>
    <p:extLst>
      <p:ext uri="{BB962C8B-B14F-4D97-AF65-F5344CB8AC3E}">
        <p14:creationId xmlns:p14="http://schemas.microsoft.com/office/powerpoint/2010/main" val="3017703681"/>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7AAEDA-4449-4343-8441-128E23D6F3CB}"/>
              </a:ext>
            </a:extLst>
          </p:cNvPr>
          <p:cNvSpPr>
            <a:spLocks noGrp="1"/>
          </p:cNvSpPr>
          <p:nvPr>
            <p:ph type="title"/>
          </p:nvPr>
        </p:nvSpPr>
        <p:spPr/>
        <p:txBody>
          <a:bodyPr/>
          <a:lstStyle/>
          <a:p>
            <a:pPr algn="ctr"/>
            <a:r>
              <a:rPr lang="en-US"/>
              <a:t>"Make your usual spend unusally rewarding"</a:t>
            </a:r>
          </a:p>
        </p:txBody>
      </p:sp>
      <p:sp>
        <p:nvSpPr>
          <p:cNvPr id="3" name="Content Placeholder 2">
            <a:extLst>
              <a:ext uri="{FF2B5EF4-FFF2-40B4-BE49-F238E27FC236}">
                <a16:creationId xmlns:a16="http://schemas.microsoft.com/office/drawing/2014/main" id="{7F58F427-B345-456D-829E-79565D78CCC6}"/>
              </a:ext>
            </a:extLst>
          </p:cNvPr>
          <p:cNvSpPr>
            <a:spLocks noGrp="1"/>
          </p:cNvSpPr>
          <p:nvPr>
            <p:ph idx="1"/>
          </p:nvPr>
        </p:nvSpPr>
        <p:spPr/>
        <p:txBody>
          <a:bodyPr vert="horz" lIns="91440" tIns="45720" rIns="91440" bIns="45720" rtlCol="0" anchor="t">
            <a:normAutofit fontScale="85000" lnSpcReduction="20000"/>
          </a:bodyPr>
          <a:lstStyle/>
          <a:p>
            <a:pPr marL="0" indent="0">
              <a:buNone/>
            </a:pPr>
            <a:r>
              <a:rPr lang="en-US" sz="3600" dirty="0"/>
              <a:t>John Lewis use a systematic way of segmenting their customers into five levels using the loyalty </a:t>
            </a:r>
            <a:r>
              <a:rPr lang="en-US" sz="3600"/>
              <a:t>ladder.</a:t>
            </a:r>
            <a:endParaRPr lang="en-US"/>
          </a:p>
          <a:p>
            <a:pPr marL="0" indent="0">
              <a:buNone/>
            </a:pPr>
            <a:endParaRPr lang="en-US" sz="3600" dirty="0"/>
          </a:p>
          <a:p>
            <a:pPr marL="0" indent="0">
              <a:buNone/>
            </a:pPr>
            <a:r>
              <a:rPr lang="en-US" sz="3600"/>
              <a:t>For every £1 spent on John Lewis loyalty card you earn 1 point.</a:t>
            </a:r>
          </a:p>
          <a:p>
            <a:pPr marL="0" indent="0">
              <a:buNone/>
            </a:pPr>
            <a:endParaRPr lang="en-US" sz="3600" dirty="0"/>
          </a:p>
          <a:p>
            <a:pPr marL="0" indent="0">
              <a:buNone/>
            </a:pPr>
            <a:r>
              <a:rPr lang="en-US" sz="3600" dirty="0"/>
              <a:t>Every 500 points collected the customer will receive </a:t>
            </a:r>
            <a:r>
              <a:rPr lang="en-US" sz="3600"/>
              <a:t>a £5 voucher, this can be spent in John Lewis or waitrose.</a:t>
            </a:r>
            <a:endParaRPr lang="en-US" sz="3600" dirty="0"/>
          </a:p>
        </p:txBody>
      </p:sp>
    </p:spTree>
    <p:extLst>
      <p:ext uri="{BB962C8B-B14F-4D97-AF65-F5344CB8AC3E}">
        <p14:creationId xmlns:p14="http://schemas.microsoft.com/office/powerpoint/2010/main" val="212793451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485DA84-CB73-4E5E-9864-2460CE2805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7D49185E-361A-421B-8F2D-11C7FFC686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65760" cy="365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4B85BAA-C37F-44B4-B427-B4F10EBB41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26240" y="-4668"/>
            <a:ext cx="365760" cy="365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C4EE06-D7B4-4FAC-A561-38A1C38023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94325"/>
            <a:ext cx="365760" cy="365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9018D83B-903C-4782-B1BB-A45164A71F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26240" y="6494325"/>
            <a:ext cx="365760" cy="365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8785589A-A5AC-409A-B2A2-24D871B4CE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0867" y="158782"/>
            <a:ext cx="11870265" cy="653785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2" descr="A screenshot of a cell phone&#10;&#10;Description generated with very high confidence">
            <a:extLst>
              <a:ext uri="{FF2B5EF4-FFF2-40B4-BE49-F238E27FC236}">
                <a16:creationId xmlns:a16="http://schemas.microsoft.com/office/drawing/2014/main" id="{52E07324-624F-4682-8DEE-B988A9FCE087}"/>
              </a:ext>
            </a:extLst>
          </p:cNvPr>
          <p:cNvPicPr>
            <a:picLocks noChangeAspect="1"/>
          </p:cNvPicPr>
          <p:nvPr/>
        </p:nvPicPr>
        <p:blipFill>
          <a:blip r:embed="rId2"/>
          <a:stretch>
            <a:fillRect/>
          </a:stretch>
        </p:blipFill>
        <p:spPr>
          <a:xfrm>
            <a:off x="1185747" y="480515"/>
            <a:ext cx="9820504" cy="5892302"/>
          </a:xfrm>
          <a:prstGeom prst="rect">
            <a:avLst/>
          </a:prstGeom>
        </p:spPr>
      </p:pic>
    </p:spTree>
    <p:extLst>
      <p:ext uri="{BB962C8B-B14F-4D97-AF65-F5344CB8AC3E}">
        <p14:creationId xmlns:p14="http://schemas.microsoft.com/office/powerpoint/2010/main" val="1759239342"/>
      </p:ext>
    </p:extLst>
  </p:cSld>
  <p:clrMapOvr>
    <a:masterClrMapping/>
  </p:clrMapOvr>
</p:sld>
</file>

<file path=ppt/theme/theme1.xml><?xml version="1.0" encoding="utf-8"?>
<a:theme xmlns:a="http://schemas.openxmlformats.org/drawingml/2006/main" name="Crop">
  <a:themeElements>
    <a:clrScheme name="Crop">
      <a:dk1>
        <a:sysClr val="windowText" lastClr="000000"/>
      </a:dk1>
      <a:lt1>
        <a:sysClr val="window" lastClr="FFFFFF"/>
      </a:lt1>
      <a:dk2>
        <a:srgbClr val="191B0E"/>
      </a:dk2>
      <a:lt2>
        <a:srgbClr val="EFEDE3"/>
      </a:lt2>
      <a:accent1>
        <a:srgbClr val="8C8D86"/>
      </a:accent1>
      <a:accent2>
        <a:srgbClr val="E6C069"/>
      </a:accent2>
      <a:accent3>
        <a:srgbClr val="897B61"/>
      </a:accent3>
      <a:accent4>
        <a:srgbClr val="8DAB8E"/>
      </a:accent4>
      <a:accent5>
        <a:srgbClr val="77A2BB"/>
      </a:accent5>
      <a:accent6>
        <a:srgbClr val="E28394"/>
      </a:accent6>
      <a:hlink>
        <a:srgbClr val="77A2BB"/>
      </a:hlink>
      <a:folHlink>
        <a:srgbClr val="957A99"/>
      </a:folHlink>
    </a:clrScheme>
    <a:fontScheme name="Crop">
      <a:majorFont>
        <a:latin typeface="Franklin Gothic Book" panose="020B0503020102020204"/>
        <a:ea typeface=""/>
        <a:cs typeface=""/>
      </a:majorFont>
      <a:minorFont>
        <a:latin typeface="Franklin Gothic Book" panose="020B0503020102020204"/>
        <a:ea typeface=""/>
        <a:cs typeface=""/>
      </a:minorFont>
    </a:fontScheme>
    <a:fmtScheme name="Crop">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34925" cap="flat" cmpd="sng" algn="in">
          <a:solidFill>
            <a:schemeClr val="phClr"/>
          </a:solidFill>
          <a:prstDash val="solid"/>
        </a:ln>
        <a:ln w="19050" cap="flat" cmpd="sng" algn="in">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3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rop" id="{EC9488ED-E761-4D60-9AC4-764D1FE2C171}" vid="{CE19780C-D67D-4C13-9DE9-A52BC3BA51B4}"/>
    </a:ext>
  </a:extLst>
</a:theme>
</file>

<file path=docProps/app.xml><?xml version="1.0" encoding="utf-8"?>
<Properties xmlns="http://schemas.openxmlformats.org/officeDocument/2006/extended-properties" xmlns:vt="http://schemas.openxmlformats.org/officeDocument/2006/docPropsVTypes">
  <Template>TF00001241</Template>
  <TotalTime>1</TotalTime>
  <Words>0</Words>
  <Application>Microsoft Office PowerPoint</Application>
  <PresentationFormat>Widescreen</PresentationFormat>
  <Paragraphs>0</Paragraphs>
  <Slides>6</Slides>
  <Notes>0</Notes>
  <HiddenSlides>0</HiddenSlides>
  <MMClips>0</MMClips>
  <ScaleCrop>false</ScaleCrop>
  <HeadingPairs>
    <vt:vector size="4" baseType="variant">
      <vt:variant>
        <vt:lpstr>Theme</vt:lpstr>
      </vt:variant>
      <vt:variant>
        <vt:i4>1</vt:i4>
      </vt:variant>
      <vt:variant>
        <vt:lpstr>Slide Titles</vt:lpstr>
      </vt:variant>
      <vt:variant>
        <vt:i4>6</vt:i4>
      </vt:variant>
    </vt:vector>
  </HeadingPairs>
  <TitlesOfParts>
    <vt:vector size="7" baseType="lpstr">
      <vt:lpstr>Crop</vt:lpstr>
      <vt:lpstr>PowerPoint Presentation</vt:lpstr>
      <vt:lpstr>In 2012 John Lewis launched its CRM system called 'My John Lewis'.  Proximity won the bid to work across all direct marketing channels, to support John Lewis in their success.  John Lewis wanted to create a CRM system to give customers a better online experience.   </vt:lpstr>
      <vt:lpstr>By collecting and analysing data from their CRM system this will create a more personal feature for their customers on JohnLewis.com.  Using personalisation will help John Lewis gain a deeper understanding of their customers preference, this will help the organisation engage more effectively with their customers.  CRM system will enable John Lewis to target different customer segment base by collecting data. </vt:lpstr>
      <vt:lpstr>In 2015 John Lewis partnered up with lightning to re-design their CRM system. Aiming to gain a deeper understanding of their customers and what makes them tick.  </vt:lpstr>
      <vt:lpstr>"Make your usual spend unusally rewarding"</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dc:creator>
  <cp:lastModifiedBy> </cp:lastModifiedBy>
  <cp:revision>405</cp:revision>
  <dcterms:created xsi:type="dcterms:W3CDTF">2015-02-11T21:46:52Z</dcterms:created>
  <dcterms:modified xsi:type="dcterms:W3CDTF">2019-05-23T09:11:03Z</dcterms:modified>
</cp:coreProperties>
</file>