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833" r:id="rId2"/>
    <p:sldMasterId id="2147483863" r:id="rId3"/>
    <p:sldMasterId id="2147483878" r:id="rId4"/>
  </p:sldMasterIdLst>
  <p:notesMasterIdLst>
    <p:notesMasterId r:id="rId29"/>
  </p:notesMasterIdLst>
  <p:sldIdLst>
    <p:sldId id="347" r:id="rId5"/>
    <p:sldId id="398" r:id="rId6"/>
    <p:sldId id="414" r:id="rId7"/>
    <p:sldId id="258" r:id="rId8"/>
    <p:sldId id="259" r:id="rId9"/>
    <p:sldId id="257" r:id="rId10"/>
    <p:sldId id="321" r:id="rId11"/>
    <p:sldId id="294" r:id="rId12"/>
    <p:sldId id="415" r:id="rId13"/>
    <p:sldId id="313" r:id="rId14"/>
    <p:sldId id="390" r:id="rId15"/>
    <p:sldId id="413" r:id="rId16"/>
    <p:sldId id="356" r:id="rId17"/>
    <p:sldId id="394" r:id="rId18"/>
    <p:sldId id="395" r:id="rId19"/>
    <p:sldId id="404" r:id="rId20"/>
    <p:sldId id="408" r:id="rId21"/>
    <p:sldId id="410" r:id="rId22"/>
    <p:sldId id="411" r:id="rId23"/>
    <p:sldId id="409" r:id="rId24"/>
    <p:sldId id="401" r:id="rId25"/>
    <p:sldId id="406" r:id="rId26"/>
    <p:sldId id="402" r:id="rId27"/>
    <p:sldId id="397" r:id="rId28"/>
  </p:sldIdLst>
  <p:sldSz cx="12192000" cy="6858000"/>
  <p:notesSz cx="6858000" cy="9144000"/>
  <p:defaultTextStyle>
    <a:defPPr>
      <a:defRPr lang="en-US"/>
    </a:defPPr>
    <a:lvl1pPr marL="0" algn="l" defTabSz="913656" rtl="0" eaLnBrk="1" latinLnBrk="0" hangingPunct="1">
      <a:defRPr sz="1800" kern="1200">
        <a:solidFill>
          <a:schemeClr val="tx1"/>
        </a:solidFill>
        <a:latin typeface="+mn-lt"/>
        <a:ea typeface="+mn-ea"/>
        <a:cs typeface="+mn-cs"/>
      </a:defRPr>
    </a:lvl1pPr>
    <a:lvl2pPr marL="456825" algn="l" defTabSz="913656" rtl="0" eaLnBrk="1" latinLnBrk="0" hangingPunct="1">
      <a:defRPr sz="1800" kern="1200">
        <a:solidFill>
          <a:schemeClr val="tx1"/>
        </a:solidFill>
        <a:latin typeface="+mn-lt"/>
        <a:ea typeface="+mn-ea"/>
        <a:cs typeface="+mn-cs"/>
      </a:defRPr>
    </a:lvl2pPr>
    <a:lvl3pPr marL="913656" algn="l" defTabSz="913656" rtl="0" eaLnBrk="1" latinLnBrk="0" hangingPunct="1">
      <a:defRPr sz="1800" kern="1200">
        <a:solidFill>
          <a:schemeClr val="tx1"/>
        </a:solidFill>
        <a:latin typeface="+mn-lt"/>
        <a:ea typeface="+mn-ea"/>
        <a:cs typeface="+mn-cs"/>
      </a:defRPr>
    </a:lvl3pPr>
    <a:lvl4pPr marL="1370486" algn="l" defTabSz="913656" rtl="0" eaLnBrk="1" latinLnBrk="0" hangingPunct="1">
      <a:defRPr sz="1800" kern="1200">
        <a:solidFill>
          <a:schemeClr val="tx1"/>
        </a:solidFill>
        <a:latin typeface="+mn-lt"/>
        <a:ea typeface="+mn-ea"/>
        <a:cs typeface="+mn-cs"/>
      </a:defRPr>
    </a:lvl4pPr>
    <a:lvl5pPr marL="1827314" algn="l" defTabSz="913656" rtl="0" eaLnBrk="1" latinLnBrk="0" hangingPunct="1">
      <a:defRPr sz="1800" kern="1200">
        <a:solidFill>
          <a:schemeClr val="tx1"/>
        </a:solidFill>
        <a:latin typeface="+mn-lt"/>
        <a:ea typeface="+mn-ea"/>
        <a:cs typeface="+mn-cs"/>
      </a:defRPr>
    </a:lvl5pPr>
    <a:lvl6pPr marL="2284138" algn="l" defTabSz="913656" rtl="0" eaLnBrk="1" latinLnBrk="0" hangingPunct="1">
      <a:defRPr sz="1800" kern="1200">
        <a:solidFill>
          <a:schemeClr val="tx1"/>
        </a:solidFill>
        <a:latin typeface="+mn-lt"/>
        <a:ea typeface="+mn-ea"/>
        <a:cs typeface="+mn-cs"/>
      </a:defRPr>
    </a:lvl6pPr>
    <a:lvl7pPr marL="2740971" algn="l" defTabSz="913656" rtl="0" eaLnBrk="1" latinLnBrk="0" hangingPunct="1">
      <a:defRPr sz="1800" kern="1200">
        <a:solidFill>
          <a:schemeClr val="tx1"/>
        </a:solidFill>
        <a:latin typeface="+mn-lt"/>
        <a:ea typeface="+mn-ea"/>
        <a:cs typeface="+mn-cs"/>
      </a:defRPr>
    </a:lvl7pPr>
    <a:lvl8pPr marL="3197795" algn="l" defTabSz="913656" rtl="0" eaLnBrk="1" latinLnBrk="0" hangingPunct="1">
      <a:defRPr sz="1800" kern="1200">
        <a:solidFill>
          <a:schemeClr val="tx1"/>
        </a:solidFill>
        <a:latin typeface="+mn-lt"/>
        <a:ea typeface="+mn-ea"/>
        <a:cs typeface="+mn-cs"/>
      </a:defRPr>
    </a:lvl8pPr>
    <a:lvl9pPr marL="3654623" algn="l" defTabSz="913656"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B61D0F-607C-4AF3-8B37-0C3CC5B599CE}" v="362" dt="2024-11-20T10:29:36.1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81533" autoAdjust="0"/>
  </p:normalViewPr>
  <p:slideViewPr>
    <p:cSldViewPr>
      <p:cViewPr varScale="1">
        <p:scale>
          <a:sx n="70" d="100"/>
          <a:sy n="70" d="100"/>
        </p:scale>
        <p:origin x="1138" y="1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y, Keith" userId="0b737b2a-07b3-415f-8ab3-d746c88ce6f1" providerId="ADAL" clId="{83B61D0F-607C-4AF3-8B37-0C3CC5B599CE}"/>
    <pc:docChg chg="undo redo custSel addSld delSld modSld sldOrd">
      <pc:chgData name="May, Keith" userId="0b737b2a-07b3-415f-8ab3-d746c88ce6f1" providerId="ADAL" clId="{83B61D0F-607C-4AF3-8B37-0C3CC5B599CE}" dt="2024-11-20T10:31:06.513" v="3517" actId="1076"/>
      <pc:docMkLst>
        <pc:docMk/>
      </pc:docMkLst>
      <pc:sldChg chg="add ord modNotesTx">
        <pc:chgData name="May, Keith" userId="0b737b2a-07b3-415f-8ab3-d746c88ce6f1" providerId="ADAL" clId="{83B61D0F-607C-4AF3-8B37-0C3CC5B599CE}" dt="2024-11-19T11:32:25.068" v="2075" actId="20577"/>
        <pc:sldMkLst>
          <pc:docMk/>
          <pc:sldMk cId="0" sldId="257"/>
        </pc:sldMkLst>
      </pc:sldChg>
      <pc:sldChg chg="addSp delSp modSp add mod">
        <pc:chgData name="May, Keith" userId="0b737b2a-07b3-415f-8ab3-d746c88ce6f1" providerId="ADAL" clId="{83B61D0F-607C-4AF3-8B37-0C3CC5B599CE}" dt="2024-11-19T11:20:09.620" v="1877" actId="1076"/>
        <pc:sldMkLst>
          <pc:docMk/>
          <pc:sldMk cId="0" sldId="258"/>
        </pc:sldMkLst>
        <pc:spChg chg="add mod ord">
          <ac:chgData name="May, Keith" userId="0b737b2a-07b3-415f-8ab3-d746c88ce6f1" providerId="ADAL" clId="{83B61D0F-607C-4AF3-8B37-0C3CC5B599CE}" dt="2024-11-12T14:35:33.051" v="930" actId="166"/>
          <ac:spMkLst>
            <pc:docMk/>
            <pc:sldMk cId="0" sldId="258"/>
            <ac:spMk id="2" creationId="{D0ECA08D-B655-6D66-5FCC-EFCA605D7804}"/>
          </ac:spMkLst>
        </pc:spChg>
        <pc:spChg chg="add del mod">
          <ac:chgData name="May, Keith" userId="0b737b2a-07b3-415f-8ab3-d746c88ce6f1" providerId="ADAL" clId="{83B61D0F-607C-4AF3-8B37-0C3CC5B599CE}" dt="2024-11-12T14:33:57.902" v="918" actId="478"/>
          <ac:spMkLst>
            <pc:docMk/>
            <pc:sldMk cId="0" sldId="258"/>
            <ac:spMk id="3" creationId="{9D1F899E-79E8-909D-CC3D-115AFFE4F909}"/>
          </ac:spMkLst>
        </pc:spChg>
        <pc:spChg chg="add mod">
          <ac:chgData name="May, Keith" userId="0b737b2a-07b3-415f-8ab3-d746c88ce6f1" providerId="ADAL" clId="{83B61D0F-607C-4AF3-8B37-0C3CC5B599CE}" dt="2024-11-12T14:38:14.770" v="991" actId="14100"/>
          <ac:spMkLst>
            <pc:docMk/>
            <pc:sldMk cId="0" sldId="258"/>
            <ac:spMk id="5" creationId="{8D98ABCA-2FF7-79C0-17C3-6B079649C155}"/>
          </ac:spMkLst>
        </pc:spChg>
        <pc:spChg chg="mod">
          <ac:chgData name="May, Keith" userId="0b737b2a-07b3-415f-8ab3-d746c88ce6f1" providerId="ADAL" clId="{83B61D0F-607C-4AF3-8B37-0C3CC5B599CE}" dt="2024-11-19T11:18:37.579" v="1875" actId="113"/>
          <ac:spMkLst>
            <pc:docMk/>
            <pc:sldMk cId="0" sldId="258"/>
            <ac:spMk id="132" creationId="{00000000-0000-0000-0000-000000000000}"/>
          </ac:spMkLst>
        </pc:spChg>
        <pc:spChg chg="mod">
          <ac:chgData name="May, Keith" userId="0b737b2a-07b3-415f-8ab3-d746c88ce6f1" providerId="ADAL" clId="{83B61D0F-607C-4AF3-8B37-0C3CC5B599CE}" dt="2024-11-12T14:37:59.401" v="988" actId="1076"/>
          <ac:spMkLst>
            <pc:docMk/>
            <pc:sldMk cId="0" sldId="258"/>
            <ac:spMk id="133" creationId="{00000000-0000-0000-0000-000000000000}"/>
          </ac:spMkLst>
        </pc:spChg>
        <pc:spChg chg="mod">
          <ac:chgData name="May, Keith" userId="0b737b2a-07b3-415f-8ab3-d746c88ce6f1" providerId="ADAL" clId="{83B61D0F-607C-4AF3-8B37-0C3CC5B599CE}" dt="2024-11-12T14:36:28.346" v="940" actId="1038"/>
          <ac:spMkLst>
            <pc:docMk/>
            <pc:sldMk cId="0" sldId="258"/>
            <ac:spMk id="137" creationId="{00000000-0000-0000-0000-000000000000}"/>
          </ac:spMkLst>
        </pc:spChg>
        <pc:picChg chg="add mod ord">
          <ac:chgData name="May, Keith" userId="0b737b2a-07b3-415f-8ab3-d746c88ce6f1" providerId="ADAL" clId="{83B61D0F-607C-4AF3-8B37-0C3CC5B599CE}" dt="2024-11-19T11:20:09.620" v="1877" actId="1076"/>
          <ac:picMkLst>
            <pc:docMk/>
            <pc:sldMk cId="0" sldId="258"/>
            <ac:picMk id="4" creationId="{56009DB3-648A-AF2E-150E-13E71B0B5865}"/>
          </ac:picMkLst>
        </pc:picChg>
        <pc:picChg chg="mod">
          <ac:chgData name="May, Keith" userId="0b737b2a-07b3-415f-8ab3-d746c88ce6f1" providerId="ADAL" clId="{83B61D0F-607C-4AF3-8B37-0C3CC5B599CE}" dt="2024-11-12T14:34:01.282" v="919" actId="1076"/>
          <ac:picMkLst>
            <pc:docMk/>
            <pc:sldMk cId="0" sldId="258"/>
            <ac:picMk id="134" creationId="{00000000-0000-0000-0000-000000000000}"/>
          </ac:picMkLst>
        </pc:picChg>
        <pc:picChg chg="mod">
          <ac:chgData name="May, Keith" userId="0b737b2a-07b3-415f-8ab3-d746c88ce6f1" providerId="ADAL" clId="{83B61D0F-607C-4AF3-8B37-0C3CC5B599CE}" dt="2024-11-12T14:38:40.196" v="996" actId="1038"/>
          <ac:picMkLst>
            <pc:docMk/>
            <pc:sldMk cId="0" sldId="258"/>
            <ac:picMk id="135" creationId="{00000000-0000-0000-0000-000000000000}"/>
          </ac:picMkLst>
        </pc:picChg>
        <pc:picChg chg="del mod">
          <ac:chgData name="May, Keith" userId="0b737b2a-07b3-415f-8ab3-d746c88ce6f1" providerId="ADAL" clId="{83B61D0F-607C-4AF3-8B37-0C3CC5B599CE}" dt="2024-11-12T14:30:27.099" v="884" actId="478"/>
          <ac:picMkLst>
            <pc:docMk/>
            <pc:sldMk cId="0" sldId="258"/>
            <ac:picMk id="136" creationId="{00000000-0000-0000-0000-000000000000}"/>
          </ac:picMkLst>
        </pc:picChg>
        <pc:picChg chg="add mod">
          <ac:chgData name="May, Keith" userId="0b737b2a-07b3-415f-8ab3-d746c88ce6f1" providerId="ADAL" clId="{83B61D0F-607C-4AF3-8B37-0C3CC5B599CE}" dt="2024-11-12T14:37:18.504" v="978" actId="1076"/>
          <ac:picMkLst>
            <pc:docMk/>
            <pc:sldMk cId="0" sldId="258"/>
            <ac:picMk id="1026" creationId="{98AD5E43-AA1C-0364-BF49-91565DB8C22B}"/>
          </ac:picMkLst>
        </pc:picChg>
      </pc:sldChg>
      <pc:sldChg chg="addSp delSp modSp add mod delAnim modNotesTx">
        <pc:chgData name="May, Keith" userId="0b737b2a-07b3-415f-8ab3-d746c88ce6f1" providerId="ADAL" clId="{83B61D0F-607C-4AF3-8B37-0C3CC5B599CE}" dt="2024-11-19T11:33:36.956" v="2120" actId="20577"/>
        <pc:sldMkLst>
          <pc:docMk/>
          <pc:sldMk cId="0" sldId="259"/>
        </pc:sldMkLst>
        <pc:spChg chg="del mod">
          <ac:chgData name="May, Keith" userId="0b737b2a-07b3-415f-8ab3-d746c88ce6f1" providerId="ADAL" clId="{83B61D0F-607C-4AF3-8B37-0C3CC5B599CE}" dt="2024-11-11T16:40:07.426" v="423" actId="478"/>
          <ac:spMkLst>
            <pc:docMk/>
            <pc:sldMk cId="0" sldId="259"/>
            <ac:spMk id="2" creationId="{187F5C1F-F506-4F05-8930-F05229A82AAB}"/>
          </ac:spMkLst>
        </pc:spChg>
        <pc:spChg chg="mod">
          <ac:chgData name="May, Keith" userId="0b737b2a-07b3-415f-8ab3-d746c88ce6f1" providerId="ADAL" clId="{83B61D0F-607C-4AF3-8B37-0C3CC5B599CE}" dt="2024-11-12T14:27:50.881" v="833" actId="1076"/>
          <ac:spMkLst>
            <pc:docMk/>
            <pc:sldMk cId="0" sldId="259"/>
            <ac:spMk id="5" creationId="{62330C97-5390-428C-A4E3-854A6CEB49E3}"/>
          </ac:spMkLst>
        </pc:spChg>
        <pc:spChg chg="mod">
          <ac:chgData name="May, Keith" userId="0b737b2a-07b3-415f-8ab3-d746c88ce6f1" providerId="ADAL" clId="{83B61D0F-607C-4AF3-8B37-0C3CC5B599CE}" dt="2024-11-12T14:27:21.553" v="828" actId="14100"/>
          <ac:spMkLst>
            <pc:docMk/>
            <pc:sldMk cId="0" sldId="259"/>
            <ac:spMk id="143" creationId="{00000000-0000-0000-0000-000000000000}"/>
          </ac:spMkLst>
        </pc:spChg>
        <pc:spChg chg="add del mod">
          <ac:chgData name="May, Keith" userId="0b737b2a-07b3-415f-8ab3-d746c88ce6f1" providerId="ADAL" clId="{83B61D0F-607C-4AF3-8B37-0C3CC5B599CE}" dt="2024-11-12T14:27:31.201" v="830" actId="1076"/>
          <ac:spMkLst>
            <pc:docMk/>
            <pc:sldMk cId="0" sldId="259"/>
            <ac:spMk id="145" creationId="{00000000-0000-0000-0000-000000000000}"/>
          </ac:spMkLst>
        </pc:spChg>
        <pc:picChg chg="mod">
          <ac:chgData name="May, Keith" userId="0b737b2a-07b3-415f-8ab3-d746c88ce6f1" providerId="ADAL" clId="{83B61D0F-607C-4AF3-8B37-0C3CC5B599CE}" dt="2024-11-12T14:27:54.064" v="834" actId="1076"/>
          <ac:picMkLst>
            <pc:docMk/>
            <pc:sldMk cId="0" sldId="259"/>
            <ac:picMk id="4" creationId="{A6F35E5D-9868-4825-B6BE-99FB1DF761FD}"/>
          </ac:picMkLst>
        </pc:picChg>
      </pc:sldChg>
      <pc:sldChg chg="modSp mod ord">
        <pc:chgData name="May, Keith" userId="0b737b2a-07b3-415f-8ab3-d746c88ce6f1" providerId="ADAL" clId="{83B61D0F-607C-4AF3-8B37-0C3CC5B599CE}" dt="2024-11-19T11:28:13.002" v="1942" actId="20577"/>
        <pc:sldMkLst>
          <pc:docMk/>
          <pc:sldMk cId="0" sldId="294"/>
        </pc:sldMkLst>
        <pc:spChg chg="mod">
          <ac:chgData name="May, Keith" userId="0b737b2a-07b3-415f-8ab3-d746c88ce6f1" providerId="ADAL" clId="{83B61D0F-607C-4AF3-8B37-0C3CC5B599CE}" dt="2024-11-19T11:27:22.575" v="1934" actId="1037"/>
          <ac:spMkLst>
            <pc:docMk/>
            <pc:sldMk cId="0" sldId="294"/>
            <ac:spMk id="2" creationId="{A4EE7313-32AD-4073-B8EA-E2BF85B24608}"/>
          </ac:spMkLst>
        </pc:spChg>
        <pc:spChg chg="mod">
          <ac:chgData name="May, Keith" userId="0b737b2a-07b3-415f-8ab3-d746c88ce6f1" providerId="ADAL" clId="{83B61D0F-607C-4AF3-8B37-0C3CC5B599CE}" dt="2024-11-19T11:28:13.002" v="1942" actId="20577"/>
          <ac:spMkLst>
            <pc:docMk/>
            <pc:sldMk cId="0" sldId="294"/>
            <ac:spMk id="6" creationId="{24EE55B8-D854-48AC-8C68-1D375C0ADA2E}"/>
          </ac:spMkLst>
        </pc:spChg>
        <pc:spChg chg="mod">
          <ac:chgData name="May, Keith" userId="0b737b2a-07b3-415f-8ab3-d746c88ce6f1" providerId="ADAL" clId="{83B61D0F-607C-4AF3-8B37-0C3CC5B599CE}" dt="2024-11-19T11:26:34.704" v="1928" actId="1037"/>
          <ac:spMkLst>
            <pc:docMk/>
            <pc:sldMk cId="0" sldId="294"/>
            <ac:spMk id="7" creationId="{6B72BAF5-1398-4127-962B-033DC233D99E}"/>
          </ac:spMkLst>
        </pc:spChg>
        <pc:spChg chg="mod">
          <ac:chgData name="May, Keith" userId="0b737b2a-07b3-415f-8ab3-d746c88ce6f1" providerId="ADAL" clId="{83B61D0F-607C-4AF3-8B37-0C3CC5B599CE}" dt="2024-11-19T11:26:08.287" v="1927" actId="20577"/>
          <ac:spMkLst>
            <pc:docMk/>
            <pc:sldMk cId="0" sldId="294"/>
            <ac:spMk id="335" creationId="{00000000-0000-0000-0000-000000000000}"/>
          </ac:spMkLst>
        </pc:spChg>
      </pc:sldChg>
      <pc:sldChg chg="modSp add del mod modNotesTx">
        <pc:chgData name="May, Keith" userId="0b737b2a-07b3-415f-8ab3-d746c88ce6f1" providerId="ADAL" clId="{83B61D0F-607C-4AF3-8B37-0C3CC5B599CE}" dt="2024-11-19T17:15:45.869" v="2934" actId="255"/>
        <pc:sldMkLst>
          <pc:docMk/>
          <pc:sldMk cId="1771682047" sldId="313"/>
        </pc:sldMkLst>
        <pc:spChg chg="mod">
          <ac:chgData name="May, Keith" userId="0b737b2a-07b3-415f-8ab3-d746c88ce6f1" providerId="ADAL" clId="{83B61D0F-607C-4AF3-8B37-0C3CC5B599CE}" dt="2024-11-19T17:15:45.869" v="2934" actId="255"/>
          <ac:spMkLst>
            <pc:docMk/>
            <pc:sldMk cId="1771682047" sldId="313"/>
            <ac:spMk id="5" creationId="{FB7751F8-FCDE-456B-A690-D53CA75F3B06}"/>
          </ac:spMkLst>
        </pc:spChg>
      </pc:sldChg>
      <pc:sldChg chg="addSp delSp modSp add mod">
        <pc:chgData name="May, Keith" userId="0b737b2a-07b3-415f-8ab3-d746c88ce6f1" providerId="ADAL" clId="{83B61D0F-607C-4AF3-8B37-0C3CC5B599CE}" dt="2024-11-19T11:23:57.701" v="1919" actId="20577"/>
        <pc:sldMkLst>
          <pc:docMk/>
          <pc:sldMk cId="62874901" sldId="321"/>
        </pc:sldMkLst>
        <pc:spChg chg="mod">
          <ac:chgData name="May, Keith" userId="0b737b2a-07b3-415f-8ab3-d746c88ce6f1" providerId="ADAL" clId="{83B61D0F-607C-4AF3-8B37-0C3CC5B599CE}" dt="2024-11-18T16:04:50.012" v="1221" actId="20577"/>
          <ac:spMkLst>
            <pc:docMk/>
            <pc:sldMk cId="62874901" sldId="321"/>
            <ac:spMk id="2" creationId="{62B330A5-253A-4CC9-8CF7-9F3E585A3351}"/>
          </ac:spMkLst>
        </pc:spChg>
        <pc:spChg chg="mod">
          <ac:chgData name="May, Keith" userId="0b737b2a-07b3-415f-8ab3-d746c88ce6f1" providerId="ADAL" clId="{83B61D0F-607C-4AF3-8B37-0C3CC5B599CE}" dt="2024-11-19T11:23:57.701" v="1919" actId="20577"/>
          <ac:spMkLst>
            <pc:docMk/>
            <pc:sldMk cId="62874901" sldId="321"/>
            <ac:spMk id="6" creationId="{137FD591-8B9D-4809-A185-349B29988002}"/>
          </ac:spMkLst>
        </pc:spChg>
        <pc:picChg chg="add del">
          <ac:chgData name="May, Keith" userId="0b737b2a-07b3-415f-8ab3-d746c88ce6f1" providerId="ADAL" clId="{83B61D0F-607C-4AF3-8B37-0C3CC5B599CE}" dt="2024-11-18T15:55:58.591" v="1152" actId="22"/>
          <ac:picMkLst>
            <pc:docMk/>
            <pc:sldMk cId="62874901" sldId="321"/>
            <ac:picMk id="4" creationId="{5B1C1C3E-895D-8177-ACD2-88279BDA4F78}"/>
          </ac:picMkLst>
        </pc:picChg>
        <pc:picChg chg="add del mod">
          <ac:chgData name="May, Keith" userId="0b737b2a-07b3-415f-8ab3-d746c88ce6f1" providerId="ADAL" clId="{83B61D0F-607C-4AF3-8B37-0C3CC5B599CE}" dt="2024-11-18T15:58:00.052" v="1160" actId="478"/>
          <ac:picMkLst>
            <pc:docMk/>
            <pc:sldMk cId="62874901" sldId="321"/>
            <ac:picMk id="5" creationId="{159F314F-61EF-4ACC-92B9-08FEF08F3718}"/>
          </ac:picMkLst>
        </pc:picChg>
        <pc:picChg chg="mod">
          <ac:chgData name="May, Keith" userId="0b737b2a-07b3-415f-8ab3-d746c88ce6f1" providerId="ADAL" clId="{83B61D0F-607C-4AF3-8B37-0C3CC5B599CE}" dt="2024-11-12T15:28:30.514" v="1009" actId="1076"/>
          <ac:picMkLst>
            <pc:docMk/>
            <pc:sldMk cId="62874901" sldId="321"/>
            <ac:picMk id="8" creationId="{67A21D53-7A79-4859-879C-7F435BE0696A}"/>
          </ac:picMkLst>
        </pc:picChg>
        <pc:picChg chg="add del mod modCrop">
          <ac:chgData name="May, Keith" userId="0b737b2a-07b3-415f-8ab3-d746c88ce6f1" providerId="ADAL" clId="{83B61D0F-607C-4AF3-8B37-0C3CC5B599CE}" dt="2024-11-18T15:56:23.294" v="1158" actId="22"/>
          <ac:picMkLst>
            <pc:docMk/>
            <pc:sldMk cId="62874901" sldId="321"/>
            <ac:picMk id="9" creationId="{FB7B4D05-5165-2409-4B65-4C610EAB821B}"/>
          </ac:picMkLst>
        </pc:picChg>
        <pc:picChg chg="add del">
          <ac:chgData name="May, Keith" userId="0b737b2a-07b3-415f-8ab3-d746c88ce6f1" providerId="ADAL" clId="{83B61D0F-607C-4AF3-8B37-0C3CC5B599CE}" dt="2024-11-18T15:58:08.316" v="1162" actId="22"/>
          <ac:picMkLst>
            <pc:docMk/>
            <pc:sldMk cId="62874901" sldId="321"/>
            <ac:picMk id="11" creationId="{D6D42465-8238-D908-F490-6F85DFCF0BEA}"/>
          </ac:picMkLst>
        </pc:picChg>
        <pc:picChg chg="add del mod modCrop">
          <ac:chgData name="May, Keith" userId="0b737b2a-07b3-415f-8ab3-d746c88ce6f1" providerId="ADAL" clId="{83B61D0F-607C-4AF3-8B37-0C3CC5B599CE}" dt="2024-11-18T16:02:24.682" v="1185" actId="478"/>
          <ac:picMkLst>
            <pc:docMk/>
            <pc:sldMk cId="62874901" sldId="321"/>
            <ac:picMk id="13" creationId="{A2181A74-721B-A804-0636-FEF97389773C}"/>
          </ac:picMkLst>
        </pc:picChg>
        <pc:picChg chg="add del mod modCrop">
          <ac:chgData name="May, Keith" userId="0b737b2a-07b3-415f-8ab3-d746c88ce6f1" providerId="ADAL" clId="{83B61D0F-607C-4AF3-8B37-0C3CC5B599CE}" dt="2024-11-18T16:07:54.444" v="1222" actId="478"/>
          <ac:picMkLst>
            <pc:docMk/>
            <pc:sldMk cId="62874901" sldId="321"/>
            <ac:picMk id="15" creationId="{6A3536BB-0A18-085A-5C71-6B16847FBD71}"/>
          </ac:picMkLst>
        </pc:picChg>
        <pc:picChg chg="add mod modCrop">
          <ac:chgData name="May, Keith" userId="0b737b2a-07b3-415f-8ab3-d746c88ce6f1" providerId="ADAL" clId="{83B61D0F-607C-4AF3-8B37-0C3CC5B599CE}" dt="2024-11-18T16:09:46.732" v="1229" actId="14100"/>
          <ac:picMkLst>
            <pc:docMk/>
            <pc:sldMk cId="62874901" sldId="321"/>
            <ac:picMk id="17" creationId="{6E6F6112-AF32-AD32-06C9-FC44BA9BE1DD}"/>
          </ac:picMkLst>
        </pc:picChg>
      </pc:sldChg>
      <pc:sldChg chg="addSp delSp modSp mod modNotesTx">
        <pc:chgData name="May, Keith" userId="0b737b2a-07b3-415f-8ab3-d746c88ce6f1" providerId="ADAL" clId="{83B61D0F-607C-4AF3-8B37-0C3CC5B599CE}" dt="2024-11-19T17:41:46.727" v="3076" actId="478"/>
        <pc:sldMkLst>
          <pc:docMk/>
          <pc:sldMk cId="1477757164" sldId="347"/>
        </pc:sldMkLst>
        <pc:spChg chg="mod">
          <ac:chgData name="May, Keith" userId="0b737b2a-07b3-415f-8ab3-d746c88ce6f1" providerId="ADAL" clId="{83B61D0F-607C-4AF3-8B37-0C3CC5B599CE}" dt="2024-11-19T11:06:43.787" v="1795" actId="1035"/>
          <ac:spMkLst>
            <pc:docMk/>
            <pc:sldMk cId="1477757164" sldId="347"/>
            <ac:spMk id="6" creationId="{25B02D3E-182A-2D6A-19F1-21DC5A2E5622}"/>
          </ac:spMkLst>
        </pc:spChg>
        <pc:spChg chg="mod">
          <ac:chgData name="May, Keith" userId="0b737b2a-07b3-415f-8ab3-d746c88ce6f1" providerId="ADAL" clId="{83B61D0F-607C-4AF3-8B37-0C3CC5B599CE}" dt="2024-11-19T11:06:47.229" v="1797" actId="1035"/>
          <ac:spMkLst>
            <pc:docMk/>
            <pc:sldMk cId="1477757164" sldId="347"/>
            <ac:spMk id="7" creationId="{B3522CDA-E2CF-785B-3291-6606E76B70A6}"/>
          </ac:spMkLst>
        </pc:spChg>
        <pc:spChg chg="add del mod">
          <ac:chgData name="May, Keith" userId="0b737b2a-07b3-415f-8ab3-d746c88ce6f1" providerId="ADAL" clId="{83B61D0F-607C-4AF3-8B37-0C3CC5B599CE}" dt="2024-11-19T17:41:46.727" v="3076" actId="478"/>
          <ac:spMkLst>
            <pc:docMk/>
            <pc:sldMk cId="1477757164" sldId="347"/>
            <ac:spMk id="11" creationId="{79DC4770-C12A-05D3-523C-43EF589585C3}"/>
          </ac:spMkLst>
        </pc:spChg>
        <pc:spChg chg="mod">
          <ac:chgData name="May, Keith" userId="0b737b2a-07b3-415f-8ab3-d746c88ce6f1" providerId="ADAL" clId="{83B61D0F-607C-4AF3-8B37-0C3CC5B599CE}" dt="2024-11-11T16:12:29.223" v="40"/>
          <ac:spMkLst>
            <pc:docMk/>
            <pc:sldMk cId="1477757164" sldId="347"/>
            <ac:spMk id="16" creationId="{2B756BC8-5577-9EBF-E8B5-5EDC43F58828}"/>
          </ac:spMkLst>
        </pc:spChg>
        <pc:spChg chg="add mod">
          <ac:chgData name="May, Keith" userId="0b737b2a-07b3-415f-8ab3-d746c88ce6f1" providerId="ADAL" clId="{83B61D0F-607C-4AF3-8B37-0C3CC5B599CE}" dt="2024-11-19T11:09:26.307" v="1807" actId="1076"/>
          <ac:spMkLst>
            <pc:docMk/>
            <pc:sldMk cId="1477757164" sldId="347"/>
            <ac:spMk id="17" creationId="{7BC05FBB-8DAF-11F3-11C1-721A31319CFC}"/>
          </ac:spMkLst>
        </pc:spChg>
        <pc:spChg chg="mod">
          <ac:chgData name="May, Keith" userId="0b737b2a-07b3-415f-8ab3-d746c88ce6f1" providerId="ADAL" clId="{83B61D0F-607C-4AF3-8B37-0C3CC5B599CE}" dt="2024-11-19T11:04:32.670" v="1784" actId="20577"/>
          <ac:spMkLst>
            <pc:docMk/>
            <pc:sldMk cId="1477757164" sldId="347"/>
            <ac:spMk id="18" creationId="{AA7AE80D-185F-43FD-A46A-F765EEBFBE3A}"/>
          </ac:spMkLst>
        </pc:spChg>
        <pc:spChg chg="mod">
          <ac:chgData name="May, Keith" userId="0b737b2a-07b3-415f-8ab3-d746c88ce6f1" providerId="ADAL" clId="{83B61D0F-607C-4AF3-8B37-0C3CC5B599CE}" dt="2024-11-11T16:12:29.223" v="40"/>
          <ac:spMkLst>
            <pc:docMk/>
            <pc:sldMk cId="1477757164" sldId="347"/>
            <ac:spMk id="19" creationId="{99B6FF3A-5EBD-9914-98D2-BA443CC8A086}"/>
          </ac:spMkLst>
        </pc:spChg>
        <pc:spChg chg="mod">
          <ac:chgData name="May, Keith" userId="0b737b2a-07b3-415f-8ab3-d746c88ce6f1" providerId="ADAL" clId="{83B61D0F-607C-4AF3-8B37-0C3CC5B599CE}" dt="2024-11-11T16:12:29.223" v="40"/>
          <ac:spMkLst>
            <pc:docMk/>
            <pc:sldMk cId="1477757164" sldId="347"/>
            <ac:spMk id="23" creationId="{4D4922C9-D0AA-A6C6-B835-47CC8E12AD36}"/>
          </ac:spMkLst>
        </pc:spChg>
        <pc:spChg chg="mod">
          <ac:chgData name="May, Keith" userId="0b737b2a-07b3-415f-8ab3-d746c88ce6f1" providerId="ADAL" clId="{83B61D0F-607C-4AF3-8B37-0C3CC5B599CE}" dt="2024-11-19T11:09:17.219" v="1806" actId="255"/>
          <ac:spMkLst>
            <pc:docMk/>
            <pc:sldMk cId="1477757164" sldId="347"/>
            <ac:spMk id="24" creationId="{6AA2070D-6E9C-4A76-8D99-110712EDEE2B}"/>
          </ac:spMkLst>
        </pc:spChg>
        <pc:spChg chg="mod">
          <ac:chgData name="May, Keith" userId="0b737b2a-07b3-415f-8ab3-d746c88ce6f1" providerId="ADAL" clId="{83B61D0F-607C-4AF3-8B37-0C3CC5B599CE}" dt="2024-11-11T16:12:29.223" v="40"/>
          <ac:spMkLst>
            <pc:docMk/>
            <pc:sldMk cId="1477757164" sldId="347"/>
            <ac:spMk id="26" creationId="{DBFDB477-AEF6-6415-4922-8BA5A1ECFFF0}"/>
          </ac:spMkLst>
        </pc:spChg>
        <pc:spChg chg="mod">
          <ac:chgData name="May, Keith" userId="0b737b2a-07b3-415f-8ab3-d746c88ce6f1" providerId="ADAL" clId="{83B61D0F-607C-4AF3-8B37-0C3CC5B599CE}" dt="2024-11-11T16:12:29.223" v="40"/>
          <ac:spMkLst>
            <pc:docMk/>
            <pc:sldMk cId="1477757164" sldId="347"/>
            <ac:spMk id="27" creationId="{D18C075E-93D0-0CA4-019D-987524CBCC8B}"/>
          </ac:spMkLst>
        </pc:spChg>
        <pc:spChg chg="mod">
          <ac:chgData name="May, Keith" userId="0b737b2a-07b3-415f-8ab3-d746c88ce6f1" providerId="ADAL" clId="{83B61D0F-607C-4AF3-8B37-0C3CC5B599CE}" dt="2024-11-11T16:12:29.223" v="40"/>
          <ac:spMkLst>
            <pc:docMk/>
            <pc:sldMk cId="1477757164" sldId="347"/>
            <ac:spMk id="28" creationId="{E6FCC32B-5EDF-F7E3-79F8-F0DC7F2BA904}"/>
          </ac:spMkLst>
        </pc:spChg>
        <pc:spChg chg="mod">
          <ac:chgData name="May, Keith" userId="0b737b2a-07b3-415f-8ab3-d746c88ce6f1" providerId="ADAL" clId="{83B61D0F-607C-4AF3-8B37-0C3CC5B599CE}" dt="2024-11-11T16:12:29.223" v="40"/>
          <ac:spMkLst>
            <pc:docMk/>
            <pc:sldMk cId="1477757164" sldId="347"/>
            <ac:spMk id="29" creationId="{29E4DC46-5D46-4CD3-EAEE-AE0AEA3B55FC}"/>
          </ac:spMkLst>
        </pc:spChg>
        <pc:spChg chg="mod">
          <ac:chgData name="May, Keith" userId="0b737b2a-07b3-415f-8ab3-d746c88ce6f1" providerId="ADAL" clId="{83B61D0F-607C-4AF3-8B37-0C3CC5B599CE}" dt="2024-11-11T16:12:29.223" v="40"/>
          <ac:spMkLst>
            <pc:docMk/>
            <pc:sldMk cId="1477757164" sldId="347"/>
            <ac:spMk id="30" creationId="{E7F7B599-64AA-68E2-6165-0BD8B0AF3793}"/>
          </ac:spMkLst>
        </pc:spChg>
        <pc:spChg chg="mod">
          <ac:chgData name="May, Keith" userId="0b737b2a-07b3-415f-8ab3-d746c88ce6f1" providerId="ADAL" clId="{83B61D0F-607C-4AF3-8B37-0C3CC5B599CE}" dt="2024-11-11T16:12:29.223" v="40"/>
          <ac:spMkLst>
            <pc:docMk/>
            <pc:sldMk cId="1477757164" sldId="347"/>
            <ac:spMk id="31" creationId="{B8946362-3676-E852-D4A3-804320D47DD9}"/>
          </ac:spMkLst>
        </pc:spChg>
        <pc:spChg chg="mod">
          <ac:chgData name="May, Keith" userId="0b737b2a-07b3-415f-8ab3-d746c88ce6f1" providerId="ADAL" clId="{83B61D0F-607C-4AF3-8B37-0C3CC5B599CE}" dt="2024-11-11T16:12:29.223" v="40"/>
          <ac:spMkLst>
            <pc:docMk/>
            <pc:sldMk cId="1477757164" sldId="347"/>
            <ac:spMk id="32" creationId="{7AA363EA-744E-BF76-E015-7BA161AA0DED}"/>
          </ac:spMkLst>
        </pc:spChg>
        <pc:spChg chg="mod">
          <ac:chgData name="May, Keith" userId="0b737b2a-07b3-415f-8ab3-d746c88ce6f1" providerId="ADAL" clId="{83B61D0F-607C-4AF3-8B37-0C3CC5B599CE}" dt="2024-11-11T16:12:29.223" v="40"/>
          <ac:spMkLst>
            <pc:docMk/>
            <pc:sldMk cId="1477757164" sldId="347"/>
            <ac:spMk id="33" creationId="{57D0E1C3-F355-3431-D03A-F3176015F74D}"/>
          </ac:spMkLst>
        </pc:spChg>
        <pc:spChg chg="mod">
          <ac:chgData name="May, Keith" userId="0b737b2a-07b3-415f-8ab3-d746c88ce6f1" providerId="ADAL" clId="{83B61D0F-607C-4AF3-8B37-0C3CC5B599CE}" dt="2024-11-11T16:12:29.223" v="40"/>
          <ac:spMkLst>
            <pc:docMk/>
            <pc:sldMk cId="1477757164" sldId="347"/>
            <ac:spMk id="34" creationId="{C817BEDD-E035-8080-74B4-BFDC83A3DA3C}"/>
          </ac:spMkLst>
        </pc:spChg>
        <pc:spChg chg="mod">
          <ac:chgData name="May, Keith" userId="0b737b2a-07b3-415f-8ab3-d746c88ce6f1" providerId="ADAL" clId="{83B61D0F-607C-4AF3-8B37-0C3CC5B599CE}" dt="2024-11-11T16:12:29.223" v="40"/>
          <ac:spMkLst>
            <pc:docMk/>
            <pc:sldMk cId="1477757164" sldId="347"/>
            <ac:spMk id="35" creationId="{19661697-5C03-FFF7-89E8-CF22BFA0F7F3}"/>
          </ac:spMkLst>
        </pc:spChg>
        <pc:spChg chg="mod">
          <ac:chgData name="May, Keith" userId="0b737b2a-07b3-415f-8ab3-d746c88ce6f1" providerId="ADAL" clId="{83B61D0F-607C-4AF3-8B37-0C3CC5B599CE}" dt="2024-11-11T16:12:29.223" v="40"/>
          <ac:spMkLst>
            <pc:docMk/>
            <pc:sldMk cId="1477757164" sldId="347"/>
            <ac:spMk id="36" creationId="{C4DA3DBF-F247-6700-4CF0-B59D5ED35636}"/>
          </ac:spMkLst>
        </pc:spChg>
        <pc:spChg chg="mod">
          <ac:chgData name="May, Keith" userId="0b737b2a-07b3-415f-8ab3-d746c88ce6f1" providerId="ADAL" clId="{83B61D0F-607C-4AF3-8B37-0C3CC5B599CE}" dt="2024-11-11T16:12:29.223" v="40"/>
          <ac:spMkLst>
            <pc:docMk/>
            <pc:sldMk cId="1477757164" sldId="347"/>
            <ac:spMk id="37" creationId="{8244F552-F309-98A6-BFC4-716916650333}"/>
          </ac:spMkLst>
        </pc:spChg>
        <pc:spChg chg="mod">
          <ac:chgData name="May, Keith" userId="0b737b2a-07b3-415f-8ab3-d746c88ce6f1" providerId="ADAL" clId="{83B61D0F-607C-4AF3-8B37-0C3CC5B599CE}" dt="2024-11-11T16:12:29.223" v="40"/>
          <ac:spMkLst>
            <pc:docMk/>
            <pc:sldMk cId="1477757164" sldId="347"/>
            <ac:spMk id="38" creationId="{CE95E8DE-AE10-3EC2-45DE-54E680569C69}"/>
          </ac:spMkLst>
        </pc:spChg>
        <pc:spChg chg="mod">
          <ac:chgData name="May, Keith" userId="0b737b2a-07b3-415f-8ab3-d746c88ce6f1" providerId="ADAL" clId="{83B61D0F-607C-4AF3-8B37-0C3CC5B599CE}" dt="2024-11-11T16:12:29.223" v="40"/>
          <ac:spMkLst>
            <pc:docMk/>
            <pc:sldMk cId="1477757164" sldId="347"/>
            <ac:spMk id="39" creationId="{EF21956C-0DEB-CE08-132E-7570A1AD7EF0}"/>
          </ac:spMkLst>
        </pc:spChg>
        <pc:spChg chg="mod">
          <ac:chgData name="May, Keith" userId="0b737b2a-07b3-415f-8ab3-d746c88ce6f1" providerId="ADAL" clId="{83B61D0F-607C-4AF3-8B37-0C3CC5B599CE}" dt="2024-11-11T16:12:29.223" v="40"/>
          <ac:spMkLst>
            <pc:docMk/>
            <pc:sldMk cId="1477757164" sldId="347"/>
            <ac:spMk id="40" creationId="{68EBB1F9-4E05-EE07-655D-C009ED16EA64}"/>
          </ac:spMkLst>
        </pc:spChg>
        <pc:spChg chg="mod">
          <ac:chgData name="May, Keith" userId="0b737b2a-07b3-415f-8ab3-d746c88ce6f1" providerId="ADAL" clId="{83B61D0F-607C-4AF3-8B37-0C3CC5B599CE}" dt="2024-11-11T16:12:29.223" v="40"/>
          <ac:spMkLst>
            <pc:docMk/>
            <pc:sldMk cId="1477757164" sldId="347"/>
            <ac:spMk id="41" creationId="{EA68C40D-2A87-23A0-341D-0D930C9F7734}"/>
          </ac:spMkLst>
        </pc:spChg>
        <pc:spChg chg="mod">
          <ac:chgData name="May, Keith" userId="0b737b2a-07b3-415f-8ab3-d746c88ce6f1" providerId="ADAL" clId="{83B61D0F-607C-4AF3-8B37-0C3CC5B599CE}" dt="2024-11-11T16:12:29.223" v="40"/>
          <ac:spMkLst>
            <pc:docMk/>
            <pc:sldMk cId="1477757164" sldId="347"/>
            <ac:spMk id="42" creationId="{3A670414-C90D-E180-F062-3365162670BF}"/>
          </ac:spMkLst>
        </pc:spChg>
        <pc:spChg chg="mod">
          <ac:chgData name="May, Keith" userId="0b737b2a-07b3-415f-8ab3-d746c88ce6f1" providerId="ADAL" clId="{83B61D0F-607C-4AF3-8B37-0C3CC5B599CE}" dt="2024-11-11T16:12:29.223" v="40"/>
          <ac:spMkLst>
            <pc:docMk/>
            <pc:sldMk cId="1477757164" sldId="347"/>
            <ac:spMk id="43" creationId="{E8C3DE6F-381C-1A73-BEEF-A0E4B6661A43}"/>
          </ac:spMkLst>
        </pc:spChg>
        <pc:spChg chg="mod">
          <ac:chgData name="May, Keith" userId="0b737b2a-07b3-415f-8ab3-d746c88ce6f1" providerId="ADAL" clId="{83B61D0F-607C-4AF3-8B37-0C3CC5B599CE}" dt="2024-11-11T16:12:29.223" v="40"/>
          <ac:spMkLst>
            <pc:docMk/>
            <pc:sldMk cId="1477757164" sldId="347"/>
            <ac:spMk id="44" creationId="{21D63DCE-BCB4-28FE-FE9F-EB30E9888311}"/>
          </ac:spMkLst>
        </pc:spChg>
        <pc:spChg chg="mod">
          <ac:chgData name="May, Keith" userId="0b737b2a-07b3-415f-8ab3-d746c88ce6f1" providerId="ADAL" clId="{83B61D0F-607C-4AF3-8B37-0C3CC5B599CE}" dt="2024-11-11T16:12:29.223" v="40"/>
          <ac:spMkLst>
            <pc:docMk/>
            <pc:sldMk cId="1477757164" sldId="347"/>
            <ac:spMk id="45" creationId="{FDB4019D-CC3A-100C-AEBF-1F81E8F120B5}"/>
          </ac:spMkLst>
        </pc:spChg>
        <pc:spChg chg="mod">
          <ac:chgData name="May, Keith" userId="0b737b2a-07b3-415f-8ab3-d746c88ce6f1" providerId="ADAL" clId="{83B61D0F-607C-4AF3-8B37-0C3CC5B599CE}" dt="2024-11-11T16:12:29.223" v="40"/>
          <ac:spMkLst>
            <pc:docMk/>
            <pc:sldMk cId="1477757164" sldId="347"/>
            <ac:spMk id="46" creationId="{5783BFFC-4823-CB99-4F37-4AF5ABAF1FF5}"/>
          </ac:spMkLst>
        </pc:spChg>
        <pc:spChg chg="mod">
          <ac:chgData name="May, Keith" userId="0b737b2a-07b3-415f-8ab3-d746c88ce6f1" providerId="ADAL" clId="{83B61D0F-607C-4AF3-8B37-0C3CC5B599CE}" dt="2024-11-11T16:12:29.223" v="40"/>
          <ac:spMkLst>
            <pc:docMk/>
            <pc:sldMk cId="1477757164" sldId="347"/>
            <ac:spMk id="47" creationId="{68B47A6C-B283-C90E-E71A-FB772AEE7CFA}"/>
          </ac:spMkLst>
        </pc:spChg>
        <pc:spChg chg="mod">
          <ac:chgData name="May, Keith" userId="0b737b2a-07b3-415f-8ab3-d746c88ce6f1" providerId="ADAL" clId="{83B61D0F-607C-4AF3-8B37-0C3CC5B599CE}" dt="2024-11-11T16:12:29.223" v="40"/>
          <ac:spMkLst>
            <pc:docMk/>
            <pc:sldMk cId="1477757164" sldId="347"/>
            <ac:spMk id="48" creationId="{6C068025-1A99-92AA-7A2C-FB6A839611E7}"/>
          </ac:spMkLst>
        </pc:spChg>
        <pc:spChg chg="mod">
          <ac:chgData name="May, Keith" userId="0b737b2a-07b3-415f-8ab3-d746c88ce6f1" providerId="ADAL" clId="{83B61D0F-607C-4AF3-8B37-0C3CC5B599CE}" dt="2024-11-11T16:12:29.223" v="40"/>
          <ac:spMkLst>
            <pc:docMk/>
            <pc:sldMk cId="1477757164" sldId="347"/>
            <ac:spMk id="49" creationId="{660C82E3-56D1-C21F-20C0-5D36A1CA36D8}"/>
          </ac:spMkLst>
        </pc:spChg>
        <pc:spChg chg="mod">
          <ac:chgData name="May, Keith" userId="0b737b2a-07b3-415f-8ab3-d746c88ce6f1" providerId="ADAL" clId="{83B61D0F-607C-4AF3-8B37-0C3CC5B599CE}" dt="2024-11-11T16:12:29.223" v="40"/>
          <ac:spMkLst>
            <pc:docMk/>
            <pc:sldMk cId="1477757164" sldId="347"/>
            <ac:spMk id="50" creationId="{10A7C4E6-E49B-50E0-B243-CBDF4084B846}"/>
          </ac:spMkLst>
        </pc:spChg>
        <pc:grpChg chg="add mod">
          <ac:chgData name="May, Keith" userId="0b737b2a-07b3-415f-8ab3-d746c88ce6f1" providerId="ADAL" clId="{83B61D0F-607C-4AF3-8B37-0C3CC5B599CE}" dt="2024-11-11T16:15:22.048" v="61" actId="14100"/>
          <ac:grpSpMkLst>
            <pc:docMk/>
            <pc:sldMk cId="1477757164" sldId="347"/>
            <ac:grpSpMk id="13" creationId="{7E22D61E-82BD-BF6D-8BC2-A0899B878322}"/>
          </ac:grpSpMkLst>
        </pc:grpChg>
        <pc:picChg chg="add mod">
          <ac:chgData name="May, Keith" userId="0b737b2a-07b3-415f-8ab3-d746c88ce6f1" providerId="ADAL" clId="{83B61D0F-607C-4AF3-8B37-0C3CC5B599CE}" dt="2024-11-11T16:10:48.011" v="37" actId="1076"/>
          <ac:picMkLst>
            <pc:docMk/>
            <pc:sldMk cId="1477757164" sldId="347"/>
            <ac:picMk id="9" creationId="{FA1CC166-8153-6896-FF2A-6FA6DD22F333}"/>
          </ac:picMkLst>
        </pc:picChg>
        <pc:picChg chg="add mod">
          <ac:chgData name="May, Keith" userId="0b737b2a-07b3-415f-8ab3-d746c88ce6f1" providerId="ADAL" clId="{83B61D0F-607C-4AF3-8B37-0C3CC5B599CE}" dt="2024-11-11T16:10:38.001" v="35" actId="1076"/>
          <ac:picMkLst>
            <pc:docMk/>
            <pc:sldMk cId="1477757164" sldId="347"/>
            <ac:picMk id="10" creationId="{86A760F6-72F3-41FD-F17D-07792A9ED734}"/>
          </ac:picMkLst>
        </pc:picChg>
        <pc:picChg chg="add del mod">
          <ac:chgData name="May, Keith" userId="0b737b2a-07b3-415f-8ab3-d746c88ce6f1" providerId="ADAL" clId="{83B61D0F-607C-4AF3-8B37-0C3CC5B599CE}" dt="2024-11-11T16:12:27.564" v="39" actId="478"/>
          <ac:picMkLst>
            <pc:docMk/>
            <pc:sldMk cId="1477757164" sldId="347"/>
            <ac:picMk id="11" creationId="{417A5FCB-92A4-732C-034A-3F88F9A07A22}"/>
          </ac:picMkLst>
        </pc:picChg>
        <pc:picChg chg="mod">
          <ac:chgData name="May, Keith" userId="0b737b2a-07b3-415f-8ab3-d746c88ce6f1" providerId="ADAL" clId="{83B61D0F-607C-4AF3-8B37-0C3CC5B599CE}" dt="2024-11-11T16:12:29.223" v="40"/>
          <ac:picMkLst>
            <pc:docMk/>
            <pc:sldMk cId="1477757164" sldId="347"/>
            <ac:picMk id="14" creationId="{74C38559-902A-27EE-74B7-FBBB2CF938BB}"/>
          </ac:picMkLst>
        </pc:picChg>
        <pc:picChg chg="mod modCrop">
          <ac:chgData name="May, Keith" userId="0b737b2a-07b3-415f-8ab3-d746c88ce6f1" providerId="ADAL" clId="{83B61D0F-607C-4AF3-8B37-0C3CC5B599CE}" dt="2024-11-11T16:14:01.025" v="53" actId="732"/>
          <ac:picMkLst>
            <pc:docMk/>
            <pc:sldMk cId="1477757164" sldId="347"/>
            <ac:picMk id="15" creationId="{279D40DA-A9D8-3F50-A76F-BF7FE92C7B9E}"/>
          </ac:picMkLst>
        </pc:picChg>
        <pc:picChg chg="del">
          <ac:chgData name="May, Keith" userId="0b737b2a-07b3-415f-8ab3-d746c88ce6f1" providerId="ADAL" clId="{83B61D0F-607C-4AF3-8B37-0C3CC5B599CE}" dt="2024-11-11T16:09:10.631" v="19" actId="478"/>
          <ac:picMkLst>
            <pc:docMk/>
            <pc:sldMk cId="1477757164" sldId="347"/>
            <ac:picMk id="17" creationId="{E35AE476-0F67-AA2B-2A69-F66FE36D6EAF}"/>
          </ac:picMkLst>
        </pc:picChg>
      </pc:sldChg>
      <pc:sldChg chg="addSp modSp mod modNotesTx">
        <pc:chgData name="May, Keith" userId="0b737b2a-07b3-415f-8ab3-d746c88ce6f1" providerId="ADAL" clId="{83B61D0F-607C-4AF3-8B37-0C3CC5B599CE}" dt="2024-11-20T10:31:06.513" v="3517" actId="1076"/>
        <pc:sldMkLst>
          <pc:docMk/>
          <pc:sldMk cId="3246575913" sldId="356"/>
        </pc:sldMkLst>
        <pc:spChg chg="mod">
          <ac:chgData name="May, Keith" userId="0b737b2a-07b3-415f-8ab3-d746c88ce6f1" providerId="ADAL" clId="{83B61D0F-607C-4AF3-8B37-0C3CC5B599CE}" dt="2024-11-19T11:56:12.030" v="2359" actId="20577"/>
          <ac:spMkLst>
            <pc:docMk/>
            <pc:sldMk cId="3246575913" sldId="356"/>
            <ac:spMk id="2" creationId="{AB76EAF3-B4D2-45FE-9D27-F22DFD3A1FEB}"/>
          </ac:spMkLst>
        </pc:spChg>
        <pc:spChg chg="mod">
          <ac:chgData name="May, Keith" userId="0b737b2a-07b3-415f-8ab3-d746c88ce6f1" providerId="ADAL" clId="{83B61D0F-607C-4AF3-8B37-0C3CC5B599CE}" dt="2024-11-20T10:28:41.952" v="3432" actId="1076"/>
          <ac:spMkLst>
            <pc:docMk/>
            <pc:sldMk cId="3246575913" sldId="356"/>
            <ac:spMk id="4" creationId="{FBC93A08-D047-5ACF-95D9-B22B7156CDB4}"/>
          </ac:spMkLst>
        </pc:spChg>
        <pc:spChg chg="add mod">
          <ac:chgData name="May, Keith" userId="0b737b2a-07b3-415f-8ab3-d746c88ce6f1" providerId="ADAL" clId="{83B61D0F-607C-4AF3-8B37-0C3CC5B599CE}" dt="2024-11-20T10:31:06.513" v="3517" actId="1076"/>
          <ac:spMkLst>
            <pc:docMk/>
            <pc:sldMk cId="3246575913" sldId="356"/>
            <ac:spMk id="12" creationId="{AED42D45-2AEF-4DDE-A330-570CD8921CB1}"/>
          </ac:spMkLst>
        </pc:spChg>
        <pc:spChg chg="mod">
          <ac:chgData name="May, Keith" userId="0b737b2a-07b3-415f-8ab3-d746c88ce6f1" providerId="ADAL" clId="{83B61D0F-607C-4AF3-8B37-0C3CC5B599CE}" dt="2024-11-19T17:45:29.056" v="3107" actId="20577"/>
          <ac:spMkLst>
            <pc:docMk/>
            <pc:sldMk cId="3246575913" sldId="356"/>
            <ac:spMk id="13" creationId="{872F50F2-A4AF-A915-8DA6-C7B13A663ACF}"/>
          </ac:spMkLst>
        </pc:spChg>
        <pc:grpChg chg="mod">
          <ac:chgData name="May, Keith" userId="0b737b2a-07b3-415f-8ab3-d746c88ce6f1" providerId="ADAL" clId="{83B61D0F-607C-4AF3-8B37-0C3CC5B599CE}" dt="2024-11-20T10:30:56.016" v="3515" actId="1076"/>
          <ac:grpSpMkLst>
            <pc:docMk/>
            <pc:sldMk cId="3246575913" sldId="356"/>
            <ac:grpSpMk id="6" creationId="{0F9EF510-2E81-4DE0-BBED-70BBCCA70B2D}"/>
          </ac:grpSpMkLst>
        </pc:grpChg>
        <pc:picChg chg="add mod">
          <ac:chgData name="May, Keith" userId="0b737b2a-07b3-415f-8ab3-d746c88ce6f1" providerId="ADAL" clId="{83B61D0F-607C-4AF3-8B37-0C3CC5B599CE}" dt="2024-11-20T10:28:47.012" v="3433" actId="1076"/>
          <ac:picMkLst>
            <pc:docMk/>
            <pc:sldMk cId="3246575913" sldId="356"/>
            <ac:picMk id="5" creationId="{80ABB049-FF8D-F7FD-ED5F-58C5740FD392}"/>
          </ac:picMkLst>
        </pc:picChg>
      </pc:sldChg>
      <pc:sldChg chg="add del setBg">
        <pc:chgData name="May, Keith" userId="0b737b2a-07b3-415f-8ab3-d746c88ce6f1" providerId="ADAL" clId="{83B61D0F-607C-4AF3-8B37-0C3CC5B599CE}" dt="2024-11-11T16:57:07.770" v="636" actId="47"/>
        <pc:sldMkLst>
          <pc:docMk/>
          <pc:sldMk cId="1683588464" sldId="371"/>
        </pc:sldMkLst>
      </pc:sldChg>
      <pc:sldChg chg="addSp delSp modSp mod ord delAnim modAnim modNotesTx">
        <pc:chgData name="May, Keith" userId="0b737b2a-07b3-415f-8ab3-d746c88ce6f1" providerId="ADAL" clId="{83B61D0F-607C-4AF3-8B37-0C3CC5B599CE}" dt="2024-11-20T09:23:29.835" v="3275" actId="6549"/>
        <pc:sldMkLst>
          <pc:docMk/>
          <pc:sldMk cId="1757630869" sldId="390"/>
        </pc:sldMkLst>
        <pc:spChg chg="mod">
          <ac:chgData name="May, Keith" userId="0b737b2a-07b3-415f-8ab3-d746c88ce6f1" providerId="ADAL" clId="{83B61D0F-607C-4AF3-8B37-0C3CC5B599CE}" dt="2024-11-20T09:20:36.309" v="3270" actId="20577"/>
          <ac:spMkLst>
            <pc:docMk/>
            <pc:sldMk cId="1757630869" sldId="390"/>
            <ac:spMk id="2" creationId="{ADC60BB8-90B5-4224-9FA2-90469345217F}"/>
          </ac:spMkLst>
        </pc:spChg>
        <pc:spChg chg="mod">
          <ac:chgData name="May, Keith" userId="0b737b2a-07b3-415f-8ab3-d746c88ce6f1" providerId="ADAL" clId="{83B61D0F-607C-4AF3-8B37-0C3CC5B599CE}" dt="2024-11-19T12:03:07.296" v="2480" actId="20577"/>
          <ac:spMkLst>
            <pc:docMk/>
            <pc:sldMk cId="1757630869" sldId="390"/>
            <ac:spMk id="3" creationId="{0E4AD4BE-192F-4DCE-B47F-5403DC413CF1}"/>
          </ac:spMkLst>
        </pc:spChg>
        <pc:spChg chg="mod">
          <ac:chgData name="May, Keith" userId="0b737b2a-07b3-415f-8ab3-d746c88ce6f1" providerId="ADAL" clId="{83B61D0F-607C-4AF3-8B37-0C3CC5B599CE}" dt="2024-11-19T11:58:31.799" v="2387" actId="1037"/>
          <ac:spMkLst>
            <pc:docMk/>
            <pc:sldMk cId="1757630869" sldId="390"/>
            <ac:spMk id="4" creationId="{F19B6A42-2A22-460B-A755-16859C701B8D}"/>
          </ac:spMkLst>
        </pc:spChg>
        <pc:spChg chg="mod">
          <ac:chgData name="May, Keith" userId="0b737b2a-07b3-415f-8ab3-d746c88ce6f1" providerId="ADAL" clId="{83B61D0F-607C-4AF3-8B37-0C3CC5B599CE}" dt="2024-11-19T11:58:39.982" v="2388" actId="14100"/>
          <ac:spMkLst>
            <pc:docMk/>
            <pc:sldMk cId="1757630869" sldId="390"/>
            <ac:spMk id="16" creationId="{E94E1879-A1B2-1377-D78B-BF81599DC34A}"/>
          </ac:spMkLst>
        </pc:spChg>
        <pc:spChg chg="add del mod">
          <ac:chgData name="May, Keith" userId="0b737b2a-07b3-415f-8ab3-d746c88ce6f1" providerId="ADAL" clId="{83B61D0F-607C-4AF3-8B37-0C3CC5B599CE}" dt="2024-11-20T09:23:11.263" v="3273" actId="478"/>
          <ac:spMkLst>
            <pc:docMk/>
            <pc:sldMk cId="1757630869" sldId="390"/>
            <ac:spMk id="17" creationId="{8A8C13A2-D54F-FBD3-C2F6-AE9F97686113}"/>
          </ac:spMkLst>
        </pc:spChg>
        <pc:grpChg chg="add del mod">
          <ac:chgData name="May, Keith" userId="0b737b2a-07b3-415f-8ab3-d746c88ce6f1" providerId="ADAL" clId="{83B61D0F-607C-4AF3-8B37-0C3CC5B599CE}" dt="2024-11-20T09:23:12.375" v="3274" actId="478"/>
          <ac:grpSpMkLst>
            <pc:docMk/>
            <pc:sldMk cId="1757630869" sldId="390"/>
            <ac:grpSpMk id="15" creationId="{3D50B3F7-CE55-82C6-D945-D57E66573341}"/>
          </ac:grpSpMkLst>
        </pc:grpChg>
        <pc:picChg chg="add mod">
          <ac:chgData name="May, Keith" userId="0b737b2a-07b3-415f-8ab3-d746c88ce6f1" providerId="ADAL" clId="{83B61D0F-607C-4AF3-8B37-0C3CC5B599CE}" dt="2024-11-19T11:51:16.140" v="2274" actId="1076"/>
          <ac:picMkLst>
            <pc:docMk/>
            <pc:sldMk cId="1757630869" sldId="390"/>
            <ac:picMk id="1026" creationId="{71BE9B8F-C63D-8CA4-8191-C201825D88C2}"/>
          </ac:picMkLst>
        </pc:picChg>
        <pc:picChg chg="add del mod">
          <ac:chgData name="May, Keith" userId="0b737b2a-07b3-415f-8ab3-d746c88ce6f1" providerId="ADAL" clId="{83B61D0F-607C-4AF3-8B37-0C3CC5B599CE}" dt="2024-11-19T11:47:46.532" v="2242" actId="478"/>
          <ac:picMkLst>
            <pc:docMk/>
            <pc:sldMk cId="1757630869" sldId="390"/>
            <ac:picMk id="1028" creationId="{9453AE37-68B1-16A1-C424-4EE41C516769}"/>
          </ac:picMkLst>
        </pc:picChg>
        <pc:picChg chg="add mod">
          <ac:chgData name="May, Keith" userId="0b737b2a-07b3-415f-8ab3-d746c88ce6f1" providerId="ADAL" clId="{83B61D0F-607C-4AF3-8B37-0C3CC5B599CE}" dt="2024-11-19T11:51:16.140" v="2274" actId="1076"/>
          <ac:picMkLst>
            <pc:docMk/>
            <pc:sldMk cId="1757630869" sldId="390"/>
            <ac:picMk id="1030" creationId="{4F02C63C-D2DB-D7D5-DC35-8558E533E241}"/>
          </ac:picMkLst>
        </pc:picChg>
      </pc:sldChg>
      <pc:sldChg chg="modNotesTx">
        <pc:chgData name="May, Keith" userId="0b737b2a-07b3-415f-8ab3-d746c88ce6f1" providerId="ADAL" clId="{83B61D0F-607C-4AF3-8B37-0C3CC5B599CE}" dt="2024-11-19T17:19:58.030" v="3012" actId="115"/>
        <pc:sldMkLst>
          <pc:docMk/>
          <pc:sldMk cId="803886258" sldId="394"/>
        </pc:sldMkLst>
      </pc:sldChg>
      <pc:sldChg chg="addSp modSp mod">
        <pc:chgData name="May, Keith" userId="0b737b2a-07b3-415f-8ab3-d746c88ce6f1" providerId="ADAL" clId="{83B61D0F-607C-4AF3-8B37-0C3CC5B599CE}" dt="2024-11-19T18:16:11.959" v="3261" actId="20577"/>
        <pc:sldMkLst>
          <pc:docMk/>
          <pc:sldMk cId="0" sldId="397"/>
        </pc:sldMkLst>
        <pc:spChg chg="mod">
          <ac:chgData name="May, Keith" userId="0b737b2a-07b3-415f-8ab3-d746c88ce6f1" providerId="ADAL" clId="{83B61D0F-607C-4AF3-8B37-0C3CC5B599CE}" dt="2024-11-19T18:16:11.959" v="3261" actId="20577"/>
          <ac:spMkLst>
            <pc:docMk/>
            <pc:sldMk cId="0" sldId="397"/>
            <ac:spMk id="390" creationId="{00000000-0000-0000-0000-000000000000}"/>
          </ac:spMkLst>
        </pc:spChg>
        <pc:spChg chg="mod">
          <ac:chgData name="May, Keith" userId="0b737b2a-07b3-415f-8ab3-d746c88ce6f1" providerId="ADAL" clId="{83B61D0F-607C-4AF3-8B37-0C3CC5B599CE}" dt="2024-11-19T17:22:27.449" v="3030" actId="14100"/>
          <ac:spMkLst>
            <pc:docMk/>
            <pc:sldMk cId="0" sldId="397"/>
            <ac:spMk id="391" creationId="{00000000-0000-0000-0000-000000000000}"/>
          </ac:spMkLst>
        </pc:spChg>
        <pc:grpChg chg="add mod">
          <ac:chgData name="May, Keith" userId="0b737b2a-07b3-415f-8ab3-d746c88ce6f1" providerId="ADAL" clId="{83B61D0F-607C-4AF3-8B37-0C3CC5B599CE}" dt="2024-11-19T17:24:31.116" v="3039" actId="1036"/>
          <ac:grpSpMkLst>
            <pc:docMk/>
            <pc:sldMk cId="0" sldId="397"/>
            <ac:grpSpMk id="3" creationId="{9305487B-1B03-D426-BDBE-6663DFC38ADB}"/>
          </ac:grpSpMkLst>
        </pc:grpChg>
        <pc:picChg chg="mod">
          <ac:chgData name="May, Keith" userId="0b737b2a-07b3-415f-8ab3-d746c88ce6f1" providerId="ADAL" clId="{83B61D0F-607C-4AF3-8B37-0C3CC5B599CE}" dt="2024-11-19T17:24:47.924" v="3040" actId="1035"/>
          <ac:picMkLst>
            <pc:docMk/>
            <pc:sldMk cId="0" sldId="397"/>
            <ac:picMk id="2" creationId="{BF89A9FB-ED53-9A2A-A038-CEDBD93BA7FB}"/>
          </ac:picMkLst>
        </pc:picChg>
        <pc:picChg chg="mod">
          <ac:chgData name="May, Keith" userId="0b737b2a-07b3-415f-8ab3-d746c88ce6f1" providerId="ADAL" clId="{83B61D0F-607C-4AF3-8B37-0C3CC5B599CE}" dt="2024-11-19T17:24:31.116" v="3039" actId="1036"/>
          <ac:picMkLst>
            <pc:docMk/>
            <pc:sldMk cId="0" sldId="397"/>
            <ac:picMk id="4" creationId="{144C131C-1E42-487E-9F45-B5EFE7F7D034}"/>
          </ac:picMkLst>
        </pc:picChg>
        <pc:picChg chg="mod">
          <ac:chgData name="May, Keith" userId="0b737b2a-07b3-415f-8ab3-d746c88ce6f1" providerId="ADAL" clId="{83B61D0F-607C-4AF3-8B37-0C3CC5B599CE}" dt="2024-11-19T17:24:31.116" v="3039" actId="1036"/>
          <ac:picMkLst>
            <pc:docMk/>
            <pc:sldMk cId="0" sldId="397"/>
            <ac:picMk id="5" creationId="{2B9C0035-C991-438E-B2F5-F02E272C8D00}"/>
          </ac:picMkLst>
        </pc:picChg>
        <pc:picChg chg="mod">
          <ac:chgData name="May, Keith" userId="0b737b2a-07b3-415f-8ab3-d746c88ce6f1" providerId="ADAL" clId="{83B61D0F-607C-4AF3-8B37-0C3CC5B599CE}" dt="2024-11-19T17:24:31.116" v="3039" actId="1036"/>
          <ac:picMkLst>
            <pc:docMk/>
            <pc:sldMk cId="0" sldId="397"/>
            <ac:picMk id="6" creationId="{631F4E27-DC10-46BF-BB3A-964E309D29C5}"/>
          </ac:picMkLst>
        </pc:picChg>
        <pc:picChg chg="mod">
          <ac:chgData name="May, Keith" userId="0b737b2a-07b3-415f-8ab3-d746c88ce6f1" providerId="ADAL" clId="{83B61D0F-607C-4AF3-8B37-0C3CC5B599CE}" dt="2024-11-19T17:24:31.116" v="3039" actId="1036"/>
          <ac:picMkLst>
            <pc:docMk/>
            <pc:sldMk cId="0" sldId="397"/>
            <ac:picMk id="7" creationId="{4C465B35-E869-4070-9ED5-4A9FCFC7BBC3}"/>
          </ac:picMkLst>
        </pc:picChg>
      </pc:sldChg>
      <pc:sldChg chg="addSp delSp modSp mod modNotesTx">
        <pc:chgData name="May, Keith" userId="0b737b2a-07b3-415f-8ab3-d746c88ce6f1" providerId="ADAL" clId="{83B61D0F-607C-4AF3-8B37-0C3CC5B599CE}" dt="2024-11-19T17:42:00.184" v="3077" actId="478"/>
        <pc:sldMkLst>
          <pc:docMk/>
          <pc:sldMk cId="3432755068" sldId="398"/>
        </pc:sldMkLst>
        <pc:spChg chg="mod">
          <ac:chgData name="May, Keith" userId="0b737b2a-07b3-415f-8ab3-d746c88ce6f1" providerId="ADAL" clId="{83B61D0F-607C-4AF3-8B37-0C3CC5B599CE}" dt="2024-11-12T14:23:38.497" v="786" actId="1036"/>
          <ac:spMkLst>
            <pc:docMk/>
            <pc:sldMk cId="3432755068" sldId="398"/>
            <ac:spMk id="5" creationId="{6460D107-FFC4-4ADF-95F2-D58139C029DE}"/>
          </ac:spMkLst>
        </pc:spChg>
        <pc:spChg chg="mod">
          <ac:chgData name="May, Keith" userId="0b737b2a-07b3-415f-8ab3-d746c88ce6f1" providerId="ADAL" clId="{83B61D0F-607C-4AF3-8B37-0C3CC5B599CE}" dt="2024-11-19T11:16:11.758" v="1849" actId="1076"/>
          <ac:spMkLst>
            <pc:docMk/>
            <pc:sldMk cId="3432755068" sldId="398"/>
            <ac:spMk id="7" creationId="{E0E55DA0-94B8-4EF3-A451-34D0AD9199C3}"/>
          </ac:spMkLst>
        </pc:spChg>
        <pc:spChg chg="add del mod">
          <ac:chgData name="May, Keith" userId="0b737b2a-07b3-415f-8ab3-d746c88ce6f1" providerId="ADAL" clId="{83B61D0F-607C-4AF3-8B37-0C3CC5B599CE}" dt="2024-11-19T11:15:03.612" v="1839"/>
          <ac:spMkLst>
            <pc:docMk/>
            <pc:sldMk cId="3432755068" sldId="398"/>
            <ac:spMk id="11" creationId="{68C3ABD4-3A45-01D7-5395-B96C23507EEB}"/>
          </ac:spMkLst>
        </pc:spChg>
        <pc:spChg chg="add del mod">
          <ac:chgData name="May, Keith" userId="0b737b2a-07b3-415f-8ab3-d746c88ce6f1" providerId="ADAL" clId="{83B61D0F-607C-4AF3-8B37-0C3CC5B599CE}" dt="2024-11-19T17:42:00.184" v="3077" actId="478"/>
          <ac:spMkLst>
            <pc:docMk/>
            <pc:sldMk cId="3432755068" sldId="398"/>
            <ac:spMk id="11" creationId="{6D79F568-A251-6B86-E996-8FE2D17F3128}"/>
          </ac:spMkLst>
        </pc:spChg>
        <pc:spChg chg="mod">
          <ac:chgData name="May, Keith" userId="0b737b2a-07b3-415f-8ab3-d746c88ce6f1" providerId="ADAL" clId="{83B61D0F-607C-4AF3-8B37-0C3CC5B599CE}" dt="2024-11-19T17:40:12.100" v="3069" actId="6549"/>
          <ac:spMkLst>
            <pc:docMk/>
            <pc:sldMk cId="3432755068" sldId="398"/>
            <ac:spMk id="19" creationId="{9B6FCE02-0F81-4C89-A66F-D02B8CB54C52}"/>
          </ac:spMkLst>
        </pc:spChg>
        <pc:grpChg chg="add del mod">
          <ac:chgData name="May, Keith" userId="0b737b2a-07b3-415f-8ab3-d746c88ce6f1" providerId="ADAL" clId="{83B61D0F-607C-4AF3-8B37-0C3CC5B599CE}" dt="2024-11-19T11:15:44.229" v="1845" actId="478"/>
          <ac:grpSpMkLst>
            <pc:docMk/>
            <pc:sldMk cId="3432755068" sldId="398"/>
            <ac:grpSpMk id="4" creationId="{D7D48697-BCE7-4D9A-972C-7991E5998F8C}"/>
          </ac:grpSpMkLst>
        </pc:grpChg>
        <pc:picChg chg="mod">
          <ac:chgData name="May, Keith" userId="0b737b2a-07b3-415f-8ab3-d746c88ce6f1" providerId="ADAL" clId="{83B61D0F-607C-4AF3-8B37-0C3CC5B599CE}" dt="2024-11-12T14:23:38.497" v="786" actId="1036"/>
          <ac:picMkLst>
            <pc:docMk/>
            <pc:sldMk cId="3432755068" sldId="398"/>
            <ac:picMk id="8" creationId="{2E8B1DF2-E219-461E-86B4-31A7E317F2FD}"/>
          </ac:picMkLst>
        </pc:picChg>
        <pc:picChg chg="mod">
          <ac:chgData name="May, Keith" userId="0b737b2a-07b3-415f-8ab3-d746c88ce6f1" providerId="ADAL" clId="{83B61D0F-607C-4AF3-8B37-0C3CC5B599CE}" dt="2024-11-12T14:23:38.497" v="786" actId="1036"/>
          <ac:picMkLst>
            <pc:docMk/>
            <pc:sldMk cId="3432755068" sldId="398"/>
            <ac:picMk id="9" creationId="{F1A20DE9-03B7-4A3A-8931-92AAD897ACB4}"/>
          </ac:picMkLst>
        </pc:picChg>
        <pc:picChg chg="mod">
          <ac:chgData name="May, Keith" userId="0b737b2a-07b3-415f-8ab3-d746c88ce6f1" providerId="ADAL" clId="{83B61D0F-607C-4AF3-8B37-0C3CC5B599CE}" dt="2024-11-12T14:23:38.497" v="786" actId="1036"/>
          <ac:picMkLst>
            <pc:docMk/>
            <pc:sldMk cId="3432755068" sldId="398"/>
            <ac:picMk id="10" creationId="{E9872A64-479F-4849-A798-959ABC0E32FD}"/>
          </ac:picMkLst>
        </pc:picChg>
        <pc:picChg chg="del mod ord">
          <ac:chgData name="May, Keith" userId="0b737b2a-07b3-415f-8ab3-d746c88ce6f1" providerId="ADAL" clId="{83B61D0F-607C-4AF3-8B37-0C3CC5B599CE}" dt="2024-11-12T14:22:35.801" v="765" actId="478"/>
          <ac:picMkLst>
            <pc:docMk/>
            <pc:sldMk cId="3432755068" sldId="398"/>
            <ac:picMk id="11" creationId="{13406E7C-9E85-4CB0-AE9E-28AD62C357BA}"/>
          </ac:picMkLst>
        </pc:picChg>
        <pc:picChg chg="mod">
          <ac:chgData name="May, Keith" userId="0b737b2a-07b3-415f-8ab3-d746c88ce6f1" providerId="ADAL" clId="{83B61D0F-607C-4AF3-8B37-0C3CC5B599CE}" dt="2024-11-18T15:51:08.210" v="1149" actId="14100"/>
          <ac:picMkLst>
            <pc:docMk/>
            <pc:sldMk cId="3432755068" sldId="398"/>
            <ac:picMk id="12" creationId="{6FB4FF73-2305-49C9-9286-E17AA0DEF6A1}"/>
          </ac:picMkLst>
        </pc:picChg>
        <pc:picChg chg="mod ord">
          <ac:chgData name="May, Keith" userId="0b737b2a-07b3-415f-8ab3-d746c88ce6f1" providerId="ADAL" clId="{83B61D0F-607C-4AF3-8B37-0C3CC5B599CE}" dt="2024-11-18T15:50:35.193" v="1142" actId="1038"/>
          <ac:picMkLst>
            <pc:docMk/>
            <pc:sldMk cId="3432755068" sldId="398"/>
            <ac:picMk id="13" creationId="{DC344464-9D20-49C4-9F24-27B55F019D58}"/>
          </ac:picMkLst>
        </pc:picChg>
        <pc:picChg chg="del mod">
          <ac:chgData name="May, Keith" userId="0b737b2a-07b3-415f-8ab3-d746c88ce6f1" providerId="ADAL" clId="{83B61D0F-607C-4AF3-8B37-0C3CC5B599CE}" dt="2024-11-12T14:23:05.137" v="773" actId="478"/>
          <ac:picMkLst>
            <pc:docMk/>
            <pc:sldMk cId="3432755068" sldId="398"/>
            <ac:picMk id="15" creationId="{E067041F-A305-48C8-8FFD-ABA9CF927402}"/>
          </ac:picMkLst>
        </pc:picChg>
        <pc:picChg chg="mod">
          <ac:chgData name="May, Keith" userId="0b737b2a-07b3-415f-8ab3-d746c88ce6f1" providerId="ADAL" clId="{83B61D0F-607C-4AF3-8B37-0C3CC5B599CE}" dt="2024-11-12T14:23:08.273" v="776" actId="1035"/>
          <ac:picMkLst>
            <pc:docMk/>
            <pc:sldMk cId="3432755068" sldId="398"/>
            <ac:picMk id="20" creationId="{F4147454-FB79-81BB-4EB5-3837B0BA394F}"/>
          </ac:picMkLst>
        </pc:picChg>
      </pc:sldChg>
      <pc:sldChg chg="addSp delSp modSp mod ord">
        <pc:chgData name="May, Keith" userId="0b737b2a-07b3-415f-8ab3-d746c88ce6f1" providerId="ADAL" clId="{83B61D0F-607C-4AF3-8B37-0C3CC5B599CE}" dt="2024-11-19T18:12:44.497" v="3251" actId="14100"/>
        <pc:sldMkLst>
          <pc:docMk/>
          <pc:sldMk cId="767293295" sldId="401"/>
        </pc:sldMkLst>
        <pc:spChg chg="mod">
          <ac:chgData name="May, Keith" userId="0b737b2a-07b3-415f-8ab3-d746c88ce6f1" providerId="ADAL" clId="{83B61D0F-607C-4AF3-8B37-0C3CC5B599CE}" dt="2024-11-19T17:03:55.981" v="2783" actId="113"/>
          <ac:spMkLst>
            <pc:docMk/>
            <pc:sldMk cId="767293295" sldId="401"/>
            <ac:spMk id="2" creationId="{136C6954-5DE5-6379-A2DD-0407AE6B00A4}"/>
          </ac:spMkLst>
        </pc:spChg>
        <pc:spChg chg="mod">
          <ac:chgData name="May, Keith" userId="0b737b2a-07b3-415f-8ab3-d746c88ce6f1" providerId="ADAL" clId="{83B61D0F-607C-4AF3-8B37-0C3CC5B599CE}" dt="2024-11-19T17:11:52.802" v="2916" actId="20577"/>
          <ac:spMkLst>
            <pc:docMk/>
            <pc:sldMk cId="767293295" sldId="401"/>
            <ac:spMk id="3" creationId="{76868422-0685-60EA-EF3D-DDD4AA4B3ABA}"/>
          </ac:spMkLst>
        </pc:spChg>
        <pc:spChg chg="add del">
          <ac:chgData name="May, Keith" userId="0b737b2a-07b3-415f-8ab3-d746c88ce6f1" providerId="ADAL" clId="{83B61D0F-607C-4AF3-8B37-0C3CC5B599CE}" dt="2024-11-19T18:07:29.397" v="3225"/>
          <ac:spMkLst>
            <pc:docMk/>
            <pc:sldMk cId="767293295" sldId="401"/>
            <ac:spMk id="6" creationId="{9DFA03D6-9DF0-DC43-ED5F-54A217FA46DD}"/>
          </ac:spMkLst>
        </pc:spChg>
        <pc:spChg chg="add mod">
          <ac:chgData name="May, Keith" userId="0b737b2a-07b3-415f-8ab3-d746c88ce6f1" providerId="ADAL" clId="{83B61D0F-607C-4AF3-8B37-0C3CC5B599CE}" dt="2024-11-19T18:07:40.839" v="3227" actId="14100"/>
          <ac:spMkLst>
            <pc:docMk/>
            <pc:sldMk cId="767293295" sldId="401"/>
            <ac:spMk id="7" creationId="{885E111F-CC01-2A73-5D81-6AD5F19D5E1D}"/>
          </ac:spMkLst>
        </pc:spChg>
        <pc:picChg chg="add del mod">
          <ac:chgData name="May, Keith" userId="0b737b2a-07b3-415f-8ab3-d746c88ce6f1" providerId="ADAL" clId="{83B61D0F-607C-4AF3-8B37-0C3CC5B599CE}" dt="2024-11-19T18:07:23.527" v="3223" actId="478"/>
          <ac:picMkLst>
            <pc:docMk/>
            <pc:sldMk cId="767293295" sldId="401"/>
            <ac:picMk id="4" creationId="{9A9F007D-121E-5C39-565B-6488CBC878CA}"/>
          </ac:picMkLst>
        </pc:picChg>
        <pc:picChg chg="mod">
          <ac:chgData name="May, Keith" userId="0b737b2a-07b3-415f-8ab3-d746c88ce6f1" providerId="ADAL" clId="{83B61D0F-607C-4AF3-8B37-0C3CC5B599CE}" dt="2024-11-19T17:08:13.136" v="2881" actId="1076"/>
          <ac:picMkLst>
            <pc:docMk/>
            <pc:sldMk cId="767293295" sldId="401"/>
            <ac:picMk id="5" creationId="{B492A967-5FE7-261F-5CC0-04C69A0A3B79}"/>
          </ac:picMkLst>
        </pc:picChg>
        <pc:picChg chg="add mod">
          <ac:chgData name="May, Keith" userId="0b737b2a-07b3-415f-8ab3-d746c88ce6f1" providerId="ADAL" clId="{83B61D0F-607C-4AF3-8B37-0C3CC5B599CE}" dt="2024-11-19T18:09:10.285" v="3236" actId="14100"/>
          <ac:picMkLst>
            <pc:docMk/>
            <pc:sldMk cId="767293295" sldId="401"/>
            <ac:picMk id="9" creationId="{C529AD23-80AE-2E83-5464-EF3A69FD8651}"/>
          </ac:picMkLst>
        </pc:picChg>
        <pc:picChg chg="add mod modCrop">
          <ac:chgData name="May, Keith" userId="0b737b2a-07b3-415f-8ab3-d746c88ce6f1" providerId="ADAL" clId="{83B61D0F-607C-4AF3-8B37-0C3CC5B599CE}" dt="2024-11-19T18:12:44.497" v="3251" actId="14100"/>
          <ac:picMkLst>
            <pc:docMk/>
            <pc:sldMk cId="767293295" sldId="401"/>
            <ac:picMk id="11" creationId="{092333B1-FFE2-9522-E346-7AE39BFE0662}"/>
          </ac:picMkLst>
        </pc:picChg>
        <pc:picChg chg="add mod">
          <ac:chgData name="May, Keith" userId="0b737b2a-07b3-415f-8ab3-d746c88ce6f1" providerId="ADAL" clId="{83B61D0F-607C-4AF3-8B37-0C3CC5B599CE}" dt="2024-11-19T17:09:47.644" v="2899" actId="14100"/>
          <ac:picMkLst>
            <pc:docMk/>
            <pc:sldMk cId="767293295" sldId="401"/>
            <ac:picMk id="2050" creationId="{55114161-E594-721B-A573-4B1FC081AA71}"/>
          </ac:picMkLst>
        </pc:picChg>
      </pc:sldChg>
      <pc:sldChg chg="modSp mod modNotesTx">
        <pc:chgData name="May, Keith" userId="0b737b2a-07b3-415f-8ab3-d746c88ce6f1" providerId="ADAL" clId="{83B61D0F-607C-4AF3-8B37-0C3CC5B599CE}" dt="2024-11-19T18:14:07.901" v="3255" actId="20577"/>
        <pc:sldMkLst>
          <pc:docMk/>
          <pc:sldMk cId="0" sldId="402"/>
        </pc:sldMkLst>
        <pc:spChg chg="mod">
          <ac:chgData name="May, Keith" userId="0b737b2a-07b3-415f-8ab3-d746c88ce6f1" providerId="ADAL" clId="{83B61D0F-607C-4AF3-8B37-0C3CC5B599CE}" dt="2024-11-18T15:48:45.881" v="1139" actId="207"/>
          <ac:spMkLst>
            <pc:docMk/>
            <pc:sldMk cId="0" sldId="402"/>
            <ac:spMk id="353" creationId="{00000000-0000-0000-0000-000000000000}"/>
          </ac:spMkLst>
        </pc:spChg>
        <pc:spChg chg="mod">
          <ac:chgData name="May, Keith" userId="0b737b2a-07b3-415f-8ab3-d746c88ce6f1" providerId="ADAL" clId="{83B61D0F-607C-4AF3-8B37-0C3CC5B599CE}" dt="2024-11-19T17:29:07.228" v="3052" actId="14100"/>
          <ac:spMkLst>
            <pc:docMk/>
            <pc:sldMk cId="0" sldId="402"/>
            <ac:spMk id="355" creationId="{00000000-0000-0000-0000-000000000000}"/>
          </ac:spMkLst>
        </pc:spChg>
        <pc:spChg chg="mod">
          <ac:chgData name="May, Keith" userId="0b737b2a-07b3-415f-8ab3-d746c88ce6f1" providerId="ADAL" clId="{83B61D0F-607C-4AF3-8B37-0C3CC5B599CE}" dt="2024-11-19T18:14:07.901" v="3255" actId="20577"/>
          <ac:spMkLst>
            <pc:docMk/>
            <pc:sldMk cId="0" sldId="402"/>
            <ac:spMk id="358" creationId="{00000000-0000-0000-0000-000000000000}"/>
          </ac:spMkLst>
        </pc:spChg>
        <pc:spChg chg="mod">
          <ac:chgData name="May, Keith" userId="0b737b2a-07b3-415f-8ab3-d746c88ce6f1" providerId="ADAL" clId="{83B61D0F-607C-4AF3-8B37-0C3CC5B599CE}" dt="2024-11-19T17:28:53.451" v="3050" actId="1035"/>
          <ac:spMkLst>
            <pc:docMk/>
            <pc:sldMk cId="0" sldId="402"/>
            <ac:spMk id="361" creationId="{00000000-0000-0000-0000-000000000000}"/>
          </ac:spMkLst>
        </pc:spChg>
        <pc:spChg chg="mod">
          <ac:chgData name="May, Keith" userId="0b737b2a-07b3-415f-8ab3-d746c88ce6f1" providerId="ADAL" clId="{83B61D0F-607C-4AF3-8B37-0C3CC5B599CE}" dt="2024-11-19T17:27:30.900" v="3048" actId="20577"/>
          <ac:spMkLst>
            <pc:docMk/>
            <pc:sldMk cId="0" sldId="402"/>
            <ac:spMk id="377" creationId="{00000000-0000-0000-0000-000000000000}"/>
          </ac:spMkLst>
        </pc:spChg>
        <pc:spChg chg="mod">
          <ac:chgData name="May, Keith" userId="0b737b2a-07b3-415f-8ab3-d746c88ce6f1" providerId="ADAL" clId="{83B61D0F-607C-4AF3-8B37-0C3CC5B599CE}" dt="2024-11-18T15:48:31.615" v="1138" actId="113"/>
          <ac:spMkLst>
            <pc:docMk/>
            <pc:sldMk cId="0" sldId="402"/>
            <ac:spMk id="384" creationId="{00000000-0000-0000-0000-000000000000}"/>
          </ac:spMkLst>
        </pc:spChg>
      </pc:sldChg>
      <pc:sldChg chg="modSp mod">
        <pc:chgData name="May, Keith" userId="0b737b2a-07b3-415f-8ab3-d746c88ce6f1" providerId="ADAL" clId="{83B61D0F-607C-4AF3-8B37-0C3CC5B599CE}" dt="2024-11-19T12:12:08.655" v="2549" actId="113"/>
        <pc:sldMkLst>
          <pc:docMk/>
          <pc:sldMk cId="32802521" sldId="404"/>
        </pc:sldMkLst>
        <pc:spChg chg="mod">
          <ac:chgData name="May, Keith" userId="0b737b2a-07b3-415f-8ab3-d746c88ce6f1" providerId="ADAL" clId="{83B61D0F-607C-4AF3-8B37-0C3CC5B599CE}" dt="2024-11-19T12:10:25.290" v="2542" actId="14100"/>
          <ac:spMkLst>
            <pc:docMk/>
            <pc:sldMk cId="32802521" sldId="404"/>
            <ac:spMk id="3" creationId="{66B15B07-6EAC-4B32-4049-00ADE93EA9E8}"/>
          </ac:spMkLst>
        </pc:spChg>
        <pc:spChg chg="mod">
          <ac:chgData name="May, Keith" userId="0b737b2a-07b3-415f-8ab3-d746c88ce6f1" providerId="ADAL" clId="{83B61D0F-607C-4AF3-8B37-0C3CC5B599CE}" dt="2024-11-19T12:11:14.002" v="2544" actId="113"/>
          <ac:spMkLst>
            <pc:docMk/>
            <pc:sldMk cId="32802521" sldId="404"/>
            <ac:spMk id="5" creationId="{E5B4B3F6-E2B1-EA05-A709-8868402DD3A7}"/>
          </ac:spMkLst>
        </pc:spChg>
        <pc:spChg chg="mod">
          <ac:chgData name="May, Keith" userId="0b737b2a-07b3-415f-8ab3-d746c88ce6f1" providerId="ADAL" clId="{83B61D0F-607C-4AF3-8B37-0C3CC5B599CE}" dt="2024-11-19T12:12:08.655" v="2549" actId="113"/>
          <ac:spMkLst>
            <pc:docMk/>
            <pc:sldMk cId="32802521" sldId="404"/>
            <ac:spMk id="7" creationId="{CAC61E98-2B94-D366-A0EE-CB2D23F2FC96}"/>
          </ac:spMkLst>
        </pc:spChg>
      </pc:sldChg>
      <pc:sldChg chg="modSp mod">
        <pc:chgData name="May, Keith" userId="0b737b2a-07b3-415f-8ab3-d746c88ce6f1" providerId="ADAL" clId="{83B61D0F-607C-4AF3-8B37-0C3CC5B599CE}" dt="2024-11-19T18:18:06.942" v="3268" actId="20577"/>
        <pc:sldMkLst>
          <pc:docMk/>
          <pc:sldMk cId="2363362621" sldId="406"/>
        </pc:sldMkLst>
        <pc:spChg chg="mod">
          <ac:chgData name="May, Keith" userId="0b737b2a-07b3-415f-8ab3-d746c88ce6f1" providerId="ADAL" clId="{83B61D0F-607C-4AF3-8B37-0C3CC5B599CE}" dt="2024-11-19T18:18:06.942" v="3268" actId="20577"/>
          <ac:spMkLst>
            <pc:docMk/>
            <pc:sldMk cId="2363362621" sldId="406"/>
            <ac:spMk id="2" creationId="{900B7095-093F-07EA-C368-7FA1464BE994}"/>
          </ac:spMkLst>
        </pc:spChg>
        <pc:spChg chg="mod">
          <ac:chgData name="May, Keith" userId="0b737b2a-07b3-415f-8ab3-d746c88ce6f1" providerId="ADAL" clId="{83B61D0F-607C-4AF3-8B37-0C3CC5B599CE}" dt="2024-11-19T17:14:26.701" v="2932" actId="20577"/>
          <ac:spMkLst>
            <pc:docMk/>
            <pc:sldMk cId="2363362621" sldId="406"/>
            <ac:spMk id="3" creationId="{239280B7-CB88-55A5-B6E8-F1D8D4F190F8}"/>
          </ac:spMkLst>
        </pc:spChg>
        <pc:spChg chg="mod">
          <ac:chgData name="May, Keith" userId="0b737b2a-07b3-415f-8ab3-d746c88ce6f1" providerId="ADAL" clId="{83B61D0F-607C-4AF3-8B37-0C3CC5B599CE}" dt="2024-11-19T17:13:57.296" v="2925" actId="1076"/>
          <ac:spMkLst>
            <pc:docMk/>
            <pc:sldMk cId="2363362621" sldId="406"/>
            <ac:spMk id="11" creationId="{123F0E8A-6FC9-5A04-E576-5A626FD42EF3}"/>
          </ac:spMkLst>
        </pc:spChg>
        <pc:spChg chg="mod">
          <ac:chgData name="May, Keith" userId="0b737b2a-07b3-415f-8ab3-d746c88ce6f1" providerId="ADAL" clId="{83B61D0F-607C-4AF3-8B37-0C3CC5B599CE}" dt="2024-11-19T17:13:28.109" v="2923" actId="2711"/>
          <ac:spMkLst>
            <pc:docMk/>
            <pc:sldMk cId="2363362621" sldId="406"/>
            <ac:spMk id="15" creationId="{AC19AED7-66B3-49D6-B4CC-C320768E736D}"/>
          </ac:spMkLst>
        </pc:spChg>
        <pc:grpChg chg="mod">
          <ac:chgData name="May, Keith" userId="0b737b2a-07b3-415f-8ab3-d746c88ce6f1" providerId="ADAL" clId="{83B61D0F-607C-4AF3-8B37-0C3CC5B599CE}" dt="2024-11-19T17:13:57.296" v="2925" actId="1076"/>
          <ac:grpSpMkLst>
            <pc:docMk/>
            <pc:sldMk cId="2363362621" sldId="406"/>
            <ac:grpSpMk id="7" creationId="{69D31B17-43AB-7878-EA7E-0F6243CCCABE}"/>
          </ac:grpSpMkLst>
        </pc:grpChg>
        <pc:picChg chg="mod">
          <ac:chgData name="May, Keith" userId="0b737b2a-07b3-415f-8ab3-d746c88ce6f1" providerId="ADAL" clId="{83B61D0F-607C-4AF3-8B37-0C3CC5B599CE}" dt="2024-11-19T17:13:57.296" v="2925" actId="1076"/>
          <ac:picMkLst>
            <pc:docMk/>
            <pc:sldMk cId="2363362621" sldId="406"/>
            <ac:picMk id="8" creationId="{9165BBC4-FA0D-EAAD-0044-B9ACADB2626A}"/>
          </ac:picMkLst>
        </pc:picChg>
        <pc:picChg chg="mod">
          <ac:chgData name="May, Keith" userId="0b737b2a-07b3-415f-8ab3-d746c88ce6f1" providerId="ADAL" clId="{83B61D0F-607C-4AF3-8B37-0C3CC5B599CE}" dt="2024-11-19T17:13:57.296" v="2925" actId="1076"/>
          <ac:picMkLst>
            <pc:docMk/>
            <pc:sldMk cId="2363362621" sldId="406"/>
            <ac:picMk id="9" creationId="{0FE0C895-E071-DA36-775A-2395C66BDCCD}"/>
          </ac:picMkLst>
        </pc:picChg>
        <pc:picChg chg="mod">
          <ac:chgData name="May, Keith" userId="0b737b2a-07b3-415f-8ab3-d746c88ce6f1" providerId="ADAL" clId="{83B61D0F-607C-4AF3-8B37-0C3CC5B599CE}" dt="2024-11-19T17:13:57.296" v="2925" actId="1076"/>
          <ac:picMkLst>
            <pc:docMk/>
            <pc:sldMk cId="2363362621" sldId="406"/>
            <ac:picMk id="10" creationId="{79B16229-13F2-62B2-8B43-476E44DD1017}"/>
          </ac:picMkLst>
        </pc:picChg>
        <pc:picChg chg="mod">
          <ac:chgData name="May, Keith" userId="0b737b2a-07b3-415f-8ab3-d746c88ce6f1" providerId="ADAL" clId="{83B61D0F-607C-4AF3-8B37-0C3CC5B599CE}" dt="2024-11-19T17:13:48.162" v="2924" actId="1076"/>
          <ac:picMkLst>
            <pc:docMk/>
            <pc:sldMk cId="2363362621" sldId="406"/>
            <ac:picMk id="13" creationId="{08A05229-FBD6-D95E-18B7-72EBDA686ECF}"/>
          </ac:picMkLst>
        </pc:picChg>
      </pc:sldChg>
      <pc:sldChg chg="modSp mod modNotesTx">
        <pc:chgData name="May, Keith" userId="0b737b2a-07b3-415f-8ab3-d746c88ce6f1" providerId="ADAL" clId="{83B61D0F-607C-4AF3-8B37-0C3CC5B599CE}" dt="2024-11-19T17:02:16.863" v="2780" actId="20577"/>
        <pc:sldMkLst>
          <pc:docMk/>
          <pc:sldMk cId="4243052038" sldId="408"/>
        </pc:sldMkLst>
        <pc:spChg chg="mod">
          <ac:chgData name="May, Keith" userId="0b737b2a-07b3-415f-8ab3-d746c88ce6f1" providerId="ADAL" clId="{83B61D0F-607C-4AF3-8B37-0C3CC5B599CE}" dt="2024-11-19T12:13:02.045" v="2551" actId="20577"/>
          <ac:spMkLst>
            <pc:docMk/>
            <pc:sldMk cId="4243052038" sldId="408"/>
            <ac:spMk id="2" creationId="{81305AD9-0397-54FF-6BF6-B7BD569341DA}"/>
          </ac:spMkLst>
        </pc:spChg>
        <pc:spChg chg="mod">
          <ac:chgData name="May, Keith" userId="0b737b2a-07b3-415f-8ab3-d746c88ce6f1" providerId="ADAL" clId="{83B61D0F-607C-4AF3-8B37-0C3CC5B599CE}" dt="2024-11-19T17:02:16.863" v="2780" actId="20577"/>
          <ac:spMkLst>
            <pc:docMk/>
            <pc:sldMk cId="4243052038" sldId="408"/>
            <ac:spMk id="3" creationId="{EAFA0715-EF04-CC5F-DA51-8E6F6F8DF6C2}"/>
          </ac:spMkLst>
        </pc:spChg>
      </pc:sldChg>
      <pc:sldChg chg="modSp mod">
        <pc:chgData name="May, Keith" userId="0b737b2a-07b3-415f-8ab3-d746c88ce6f1" providerId="ADAL" clId="{83B61D0F-607C-4AF3-8B37-0C3CC5B599CE}" dt="2024-11-20T09:39:48.240" v="3426" actId="14100"/>
        <pc:sldMkLst>
          <pc:docMk/>
          <pc:sldMk cId="601430228" sldId="409"/>
        </pc:sldMkLst>
        <pc:spChg chg="mod">
          <ac:chgData name="May, Keith" userId="0b737b2a-07b3-415f-8ab3-d746c88ce6f1" providerId="ADAL" clId="{83B61D0F-607C-4AF3-8B37-0C3CC5B599CE}" dt="2024-11-20T09:31:35.748" v="3339" actId="1036"/>
          <ac:spMkLst>
            <pc:docMk/>
            <pc:sldMk cId="601430228" sldId="409"/>
            <ac:spMk id="3" creationId="{C184A445-F95D-D243-A607-1D0A5AF73A8A}"/>
          </ac:spMkLst>
        </pc:spChg>
        <pc:spChg chg="mod">
          <ac:chgData name="May, Keith" userId="0b737b2a-07b3-415f-8ab3-d746c88ce6f1" providerId="ADAL" clId="{83B61D0F-607C-4AF3-8B37-0C3CC5B599CE}" dt="2024-11-20T09:37:58.810" v="3425" actId="207"/>
          <ac:spMkLst>
            <pc:docMk/>
            <pc:sldMk cId="601430228" sldId="409"/>
            <ac:spMk id="7" creationId="{0659EFA6-876A-021A-260D-873A69475334}"/>
          </ac:spMkLst>
        </pc:spChg>
        <pc:spChg chg="mod">
          <ac:chgData name="May, Keith" userId="0b737b2a-07b3-415f-8ab3-d746c88ce6f1" providerId="ADAL" clId="{83B61D0F-607C-4AF3-8B37-0C3CC5B599CE}" dt="2024-11-20T09:31:33.077" v="3336" actId="1036"/>
          <ac:spMkLst>
            <pc:docMk/>
            <pc:sldMk cId="601430228" sldId="409"/>
            <ac:spMk id="9" creationId="{071DA959-7D7F-558D-CD37-D4419524A79B}"/>
          </ac:spMkLst>
        </pc:spChg>
        <pc:picChg chg="mod">
          <ac:chgData name="May, Keith" userId="0b737b2a-07b3-415f-8ab3-d746c88ce6f1" providerId="ADAL" clId="{83B61D0F-607C-4AF3-8B37-0C3CC5B599CE}" dt="2024-11-20T09:39:48.240" v="3426" actId="14100"/>
          <ac:picMkLst>
            <pc:docMk/>
            <pc:sldMk cId="601430228" sldId="409"/>
            <ac:picMk id="13" creationId="{BFF9D31C-AF99-2219-479C-6128249071A9}"/>
          </ac:picMkLst>
        </pc:picChg>
      </pc:sldChg>
      <pc:sldChg chg="modSp mod">
        <pc:chgData name="May, Keith" userId="0b737b2a-07b3-415f-8ab3-d746c88ce6f1" providerId="ADAL" clId="{83B61D0F-607C-4AF3-8B37-0C3CC5B599CE}" dt="2024-11-19T17:49:00.762" v="3126" actId="20577"/>
        <pc:sldMkLst>
          <pc:docMk/>
          <pc:sldMk cId="3989993526" sldId="410"/>
        </pc:sldMkLst>
        <pc:spChg chg="mod">
          <ac:chgData name="May, Keith" userId="0b737b2a-07b3-415f-8ab3-d746c88ce6f1" providerId="ADAL" clId="{83B61D0F-607C-4AF3-8B37-0C3CC5B599CE}" dt="2024-11-19T17:49:00.762" v="3126" actId="20577"/>
          <ac:spMkLst>
            <pc:docMk/>
            <pc:sldMk cId="3989993526" sldId="410"/>
            <ac:spMk id="7" creationId="{01DAE526-11F9-1125-AF0B-3B36DF54C57B}"/>
          </ac:spMkLst>
        </pc:spChg>
      </pc:sldChg>
      <pc:sldChg chg="modSp add del mod setBg">
        <pc:chgData name="May, Keith" userId="0b737b2a-07b3-415f-8ab3-d746c88ce6f1" providerId="ADAL" clId="{83B61D0F-607C-4AF3-8B37-0C3CC5B599CE}" dt="2024-11-11T16:57:42.704" v="642" actId="47"/>
        <pc:sldMkLst>
          <pc:docMk/>
          <pc:sldMk cId="3996237954" sldId="412"/>
        </pc:sldMkLst>
        <pc:picChg chg="mod">
          <ac:chgData name="May, Keith" userId="0b737b2a-07b3-415f-8ab3-d746c88ce6f1" providerId="ADAL" clId="{83B61D0F-607C-4AF3-8B37-0C3CC5B599CE}" dt="2024-11-11T16:49:42.233" v="624" actId="1076"/>
          <ac:picMkLst>
            <pc:docMk/>
            <pc:sldMk cId="3996237954" sldId="412"/>
            <ac:picMk id="3" creationId="{CDF5A9AA-CD0E-4063-8B73-9674ECD313AC}"/>
          </ac:picMkLst>
        </pc:picChg>
      </pc:sldChg>
      <pc:sldChg chg="addSp delSp modSp mod">
        <pc:chgData name="May, Keith" userId="0b737b2a-07b3-415f-8ab3-d746c88ce6f1" providerId="ADAL" clId="{83B61D0F-607C-4AF3-8B37-0C3CC5B599CE}" dt="2024-11-19T17:17:45.593" v="2940" actId="1076"/>
        <pc:sldMkLst>
          <pc:docMk/>
          <pc:sldMk cId="546852269" sldId="413"/>
        </pc:sldMkLst>
        <pc:spChg chg="del">
          <ac:chgData name="May, Keith" userId="0b737b2a-07b3-415f-8ab3-d746c88ce6f1" providerId="ADAL" clId="{83B61D0F-607C-4AF3-8B37-0C3CC5B599CE}" dt="2024-11-11T16:56:50.670" v="631" actId="478"/>
          <ac:spMkLst>
            <pc:docMk/>
            <pc:sldMk cId="546852269" sldId="413"/>
            <ac:spMk id="2" creationId="{1F88CD58-C1F1-928E-1B38-0A67F57833D2}"/>
          </ac:spMkLst>
        </pc:spChg>
        <pc:spChg chg="add mod">
          <ac:chgData name="May, Keith" userId="0b737b2a-07b3-415f-8ab3-d746c88ce6f1" providerId="ADAL" clId="{83B61D0F-607C-4AF3-8B37-0C3CC5B599CE}" dt="2024-11-11T17:03:14.082" v="682" actId="6549"/>
          <ac:spMkLst>
            <pc:docMk/>
            <pc:sldMk cId="546852269" sldId="413"/>
            <ac:spMk id="11" creationId="{4C9E4E16-1354-AC36-421F-E52267C2747E}"/>
          </ac:spMkLst>
        </pc:spChg>
        <pc:spChg chg="del">
          <ac:chgData name="May, Keith" userId="0b737b2a-07b3-415f-8ab3-d746c88ce6f1" providerId="ADAL" clId="{83B61D0F-607C-4AF3-8B37-0C3CC5B599CE}" dt="2024-11-11T16:56:56.347" v="633" actId="478"/>
          <ac:spMkLst>
            <pc:docMk/>
            <pc:sldMk cId="546852269" sldId="413"/>
            <ac:spMk id="18" creationId="{AA7AE80D-185F-43FD-A46A-F765EEBFBE3A}"/>
          </ac:spMkLst>
        </pc:spChg>
        <pc:spChg chg="del">
          <ac:chgData name="May, Keith" userId="0b737b2a-07b3-415f-8ab3-d746c88ce6f1" providerId="ADAL" clId="{83B61D0F-607C-4AF3-8B37-0C3CC5B599CE}" dt="2024-11-11T16:56:50.670" v="631" actId="478"/>
          <ac:spMkLst>
            <pc:docMk/>
            <pc:sldMk cId="546852269" sldId="413"/>
            <ac:spMk id="24" creationId="{6AA2070D-6E9C-4A76-8D99-110712EDEE2B}"/>
          </ac:spMkLst>
        </pc:spChg>
        <pc:grpChg chg="del">
          <ac:chgData name="May, Keith" userId="0b737b2a-07b3-415f-8ab3-d746c88ce6f1" providerId="ADAL" clId="{83B61D0F-607C-4AF3-8B37-0C3CC5B599CE}" dt="2024-11-11T16:56:50.670" v="631" actId="478"/>
          <ac:grpSpMkLst>
            <pc:docMk/>
            <pc:sldMk cId="546852269" sldId="413"/>
            <ac:grpSpMk id="8" creationId="{6EF5A263-0A17-98F8-2957-7AA3A072191E}"/>
          </ac:grpSpMkLst>
        </pc:grpChg>
        <pc:grpChg chg="del">
          <ac:chgData name="May, Keith" userId="0b737b2a-07b3-415f-8ab3-d746c88ce6f1" providerId="ADAL" clId="{83B61D0F-607C-4AF3-8B37-0C3CC5B599CE}" dt="2024-11-11T16:56:50.670" v="631" actId="478"/>
          <ac:grpSpMkLst>
            <pc:docMk/>
            <pc:sldMk cId="546852269" sldId="413"/>
            <ac:grpSpMk id="13" creationId="{7E22D61E-82BD-BF6D-8BC2-A0899B878322}"/>
          </ac:grpSpMkLst>
        </pc:grpChg>
        <pc:picChg chg="add mod">
          <ac:chgData name="May, Keith" userId="0b737b2a-07b3-415f-8ab3-d746c88ce6f1" providerId="ADAL" clId="{83B61D0F-607C-4AF3-8B37-0C3CC5B599CE}" dt="2024-11-19T17:17:45.593" v="2940" actId="1076"/>
          <ac:picMkLst>
            <pc:docMk/>
            <pc:sldMk cId="546852269" sldId="413"/>
            <ac:picMk id="2" creationId="{786648EE-260A-F1A4-6C57-7AC3AF686B8D}"/>
          </ac:picMkLst>
        </pc:picChg>
        <pc:picChg chg="del">
          <ac:chgData name="May, Keith" userId="0b737b2a-07b3-415f-8ab3-d746c88ce6f1" providerId="ADAL" clId="{83B61D0F-607C-4AF3-8B37-0C3CC5B599CE}" dt="2024-11-11T16:56:50.670" v="631" actId="478"/>
          <ac:picMkLst>
            <pc:docMk/>
            <pc:sldMk cId="546852269" sldId="413"/>
            <ac:picMk id="3" creationId="{027E6633-6BAE-E2A3-690F-93D00127A034}"/>
          </ac:picMkLst>
        </pc:picChg>
        <pc:picChg chg="del">
          <ac:chgData name="May, Keith" userId="0b737b2a-07b3-415f-8ab3-d746c88ce6f1" providerId="ADAL" clId="{83B61D0F-607C-4AF3-8B37-0C3CC5B599CE}" dt="2024-11-11T16:56:50.670" v="631" actId="478"/>
          <ac:picMkLst>
            <pc:docMk/>
            <pc:sldMk cId="546852269" sldId="413"/>
            <ac:picMk id="9" creationId="{FA1CC166-8153-6896-FF2A-6FA6DD22F333}"/>
          </ac:picMkLst>
        </pc:picChg>
        <pc:picChg chg="del">
          <ac:chgData name="May, Keith" userId="0b737b2a-07b3-415f-8ab3-d746c88ce6f1" providerId="ADAL" clId="{83B61D0F-607C-4AF3-8B37-0C3CC5B599CE}" dt="2024-11-11T16:56:50.670" v="631" actId="478"/>
          <ac:picMkLst>
            <pc:docMk/>
            <pc:sldMk cId="546852269" sldId="413"/>
            <ac:picMk id="10" creationId="{86A760F6-72F3-41FD-F17D-07792A9ED734}"/>
          </ac:picMkLst>
        </pc:picChg>
        <pc:picChg chg="del">
          <ac:chgData name="May, Keith" userId="0b737b2a-07b3-415f-8ab3-d746c88ce6f1" providerId="ADAL" clId="{83B61D0F-607C-4AF3-8B37-0C3CC5B599CE}" dt="2024-11-11T16:56:50.670" v="631" actId="478"/>
          <ac:picMkLst>
            <pc:docMk/>
            <pc:sldMk cId="546852269" sldId="413"/>
            <ac:picMk id="12" creationId="{798D6248-DEAC-E661-E884-5D7C731ACCAF}"/>
          </ac:picMkLst>
        </pc:picChg>
        <pc:picChg chg="del">
          <ac:chgData name="May, Keith" userId="0b737b2a-07b3-415f-8ab3-d746c88ce6f1" providerId="ADAL" clId="{83B61D0F-607C-4AF3-8B37-0C3CC5B599CE}" dt="2024-11-11T16:56:53.130" v="632" actId="478"/>
          <ac:picMkLst>
            <pc:docMk/>
            <pc:sldMk cId="546852269" sldId="413"/>
            <ac:picMk id="15" creationId="{279D40DA-A9D8-3F50-A76F-BF7FE92C7B9E}"/>
          </ac:picMkLst>
        </pc:picChg>
        <pc:picChg chg="add del mod">
          <ac:chgData name="May, Keith" userId="0b737b2a-07b3-415f-8ab3-d746c88ce6f1" providerId="ADAL" clId="{83B61D0F-607C-4AF3-8B37-0C3CC5B599CE}" dt="2024-11-19T17:17:26.903" v="2935" actId="478"/>
          <ac:picMkLst>
            <pc:docMk/>
            <pc:sldMk cId="546852269" sldId="413"/>
            <ac:picMk id="17" creationId="{F6356B37-64A9-97EF-82B6-90C2EFACC2DB}"/>
          </ac:picMkLst>
        </pc:picChg>
        <pc:picChg chg="del">
          <ac:chgData name="May, Keith" userId="0b737b2a-07b3-415f-8ab3-d746c88ce6f1" providerId="ADAL" clId="{83B61D0F-607C-4AF3-8B37-0C3CC5B599CE}" dt="2024-11-11T16:56:57.705" v="634" actId="478"/>
          <ac:picMkLst>
            <pc:docMk/>
            <pc:sldMk cId="546852269" sldId="413"/>
            <ac:picMk id="21" creationId="{AF8F3EA0-0F34-4C61-BE72-4BF747EA0DD1}"/>
          </ac:picMkLst>
        </pc:picChg>
        <pc:picChg chg="del">
          <ac:chgData name="May, Keith" userId="0b737b2a-07b3-415f-8ab3-d746c88ce6f1" providerId="ADAL" clId="{83B61D0F-607C-4AF3-8B37-0C3CC5B599CE}" dt="2024-11-11T16:56:50.670" v="631" actId="478"/>
          <ac:picMkLst>
            <pc:docMk/>
            <pc:sldMk cId="546852269" sldId="413"/>
            <ac:picMk id="22" creationId="{1100F036-4335-4882-B42D-0FDF181D588C}"/>
          </ac:picMkLst>
        </pc:picChg>
        <pc:picChg chg="del">
          <ac:chgData name="May, Keith" userId="0b737b2a-07b3-415f-8ab3-d746c88ce6f1" providerId="ADAL" clId="{83B61D0F-607C-4AF3-8B37-0C3CC5B599CE}" dt="2024-11-11T16:56:50.670" v="631" actId="478"/>
          <ac:picMkLst>
            <pc:docMk/>
            <pc:sldMk cId="546852269" sldId="413"/>
            <ac:picMk id="25" creationId="{2B42CD9B-E665-46DA-ADAE-7E41E7BF7104}"/>
          </ac:picMkLst>
        </pc:picChg>
      </pc:sldChg>
      <pc:sldChg chg="del">
        <pc:chgData name="May, Keith" userId="0b737b2a-07b3-415f-8ab3-d746c88ce6f1" providerId="ADAL" clId="{83B61D0F-607C-4AF3-8B37-0C3CC5B599CE}" dt="2024-11-11T16:55:57.240" v="626"/>
        <pc:sldMkLst>
          <pc:docMk/>
          <pc:sldMk cId="890331256" sldId="413"/>
        </pc:sldMkLst>
      </pc:sldChg>
      <pc:sldChg chg="add del setBg">
        <pc:chgData name="May, Keith" userId="0b737b2a-07b3-415f-8ab3-d746c88ce6f1" providerId="ADAL" clId="{83B61D0F-607C-4AF3-8B37-0C3CC5B599CE}" dt="2024-11-11T16:56:27.157" v="628"/>
        <pc:sldMkLst>
          <pc:docMk/>
          <pc:sldMk cId="1269030687" sldId="413"/>
        </pc:sldMkLst>
      </pc:sldChg>
      <pc:sldChg chg="add del setBg">
        <pc:chgData name="May, Keith" userId="0b737b2a-07b3-415f-8ab3-d746c88ce6f1" providerId="ADAL" clId="{83B61D0F-607C-4AF3-8B37-0C3CC5B599CE}" dt="2024-11-11T16:56:38.638" v="630"/>
        <pc:sldMkLst>
          <pc:docMk/>
          <pc:sldMk cId="1774761958" sldId="413"/>
        </pc:sldMkLst>
      </pc:sldChg>
      <pc:sldChg chg="add del setBg">
        <pc:chgData name="May, Keith" userId="0b737b2a-07b3-415f-8ab3-d746c88ce6f1" providerId="ADAL" clId="{83B61D0F-607C-4AF3-8B37-0C3CC5B599CE}" dt="2024-11-11T16:57:19.690" v="638" actId="47"/>
        <pc:sldMkLst>
          <pc:docMk/>
          <pc:sldMk cId="128140767" sldId="414"/>
        </pc:sldMkLst>
      </pc:sldChg>
      <pc:sldChg chg="addSp delSp modSp mod modNotesTx">
        <pc:chgData name="May, Keith" userId="0b737b2a-07b3-415f-8ab3-d746c88ce6f1" providerId="ADAL" clId="{83B61D0F-607C-4AF3-8B37-0C3CC5B599CE}" dt="2024-11-19T17:41:30.186" v="3075" actId="478"/>
        <pc:sldMkLst>
          <pc:docMk/>
          <pc:sldMk cId="4281746768" sldId="414"/>
        </pc:sldMkLst>
        <pc:spChg chg="add mod">
          <ac:chgData name="May, Keith" userId="0b737b2a-07b3-415f-8ab3-d746c88ce6f1" providerId="ADAL" clId="{83B61D0F-607C-4AF3-8B37-0C3CC5B599CE}" dt="2024-11-19T11:16:47.431" v="1852" actId="20577"/>
          <ac:spMkLst>
            <pc:docMk/>
            <pc:sldMk cId="4281746768" sldId="414"/>
            <ac:spMk id="2" creationId="{6E22D248-4B99-2813-A771-C05577051B14}"/>
          </ac:spMkLst>
        </pc:spChg>
        <pc:spChg chg="add del mod">
          <ac:chgData name="May, Keith" userId="0b737b2a-07b3-415f-8ab3-d746c88ce6f1" providerId="ADAL" clId="{83B61D0F-607C-4AF3-8B37-0C3CC5B599CE}" dt="2024-11-19T17:41:30.186" v="3075" actId="478"/>
          <ac:spMkLst>
            <pc:docMk/>
            <pc:sldMk cId="4281746768" sldId="414"/>
            <ac:spMk id="4" creationId="{557575B4-54A0-A513-C6B3-C0B06700513C}"/>
          </ac:spMkLst>
        </pc:spChg>
        <pc:spChg chg="del">
          <ac:chgData name="May, Keith" userId="0b737b2a-07b3-415f-8ab3-d746c88ce6f1" providerId="ADAL" clId="{83B61D0F-607C-4AF3-8B37-0C3CC5B599CE}" dt="2024-11-11T16:57:38.530" v="640" actId="478"/>
          <ac:spMkLst>
            <pc:docMk/>
            <pc:sldMk cId="4281746768" sldId="414"/>
            <ac:spMk id="11" creationId="{4C9E4E16-1354-AC36-421F-E52267C2747E}"/>
          </ac:spMkLst>
        </pc:spChg>
        <pc:picChg chg="add mod">
          <ac:chgData name="May, Keith" userId="0b737b2a-07b3-415f-8ab3-d746c88ce6f1" providerId="ADAL" clId="{83B61D0F-607C-4AF3-8B37-0C3CC5B599CE}" dt="2024-11-11T16:58:09.106" v="644" actId="1076"/>
          <ac:picMkLst>
            <pc:docMk/>
            <pc:sldMk cId="4281746768" sldId="414"/>
            <ac:picMk id="3" creationId="{DC40775F-64E7-A0F3-55CF-501BD830EF51}"/>
          </ac:picMkLst>
        </pc:picChg>
        <pc:picChg chg="del">
          <ac:chgData name="May, Keith" userId="0b737b2a-07b3-415f-8ab3-d746c88ce6f1" providerId="ADAL" clId="{83B61D0F-607C-4AF3-8B37-0C3CC5B599CE}" dt="2024-11-11T16:57:35.497" v="639" actId="478"/>
          <ac:picMkLst>
            <pc:docMk/>
            <pc:sldMk cId="4281746768" sldId="414"/>
            <ac:picMk id="17" creationId="{F6356B37-64A9-97EF-82B6-90C2EFACC2DB}"/>
          </ac:picMkLst>
        </pc:picChg>
      </pc:sldChg>
      <pc:sldChg chg="addSp delSp modSp new mod ord">
        <pc:chgData name="May, Keith" userId="0b737b2a-07b3-415f-8ab3-d746c88ce6f1" providerId="ADAL" clId="{83B61D0F-607C-4AF3-8B37-0C3CC5B599CE}" dt="2024-11-19T11:30:28.429" v="2002" actId="120"/>
        <pc:sldMkLst>
          <pc:docMk/>
          <pc:sldMk cId="1320426189" sldId="415"/>
        </pc:sldMkLst>
        <pc:spChg chg="mod">
          <ac:chgData name="May, Keith" userId="0b737b2a-07b3-415f-8ab3-d746c88ce6f1" providerId="ADAL" clId="{83B61D0F-607C-4AF3-8B37-0C3CC5B599CE}" dt="2024-11-18T16:34:53.143" v="1631" actId="113"/>
          <ac:spMkLst>
            <pc:docMk/>
            <pc:sldMk cId="1320426189" sldId="415"/>
            <ac:spMk id="2" creationId="{B1AEC296-6202-E619-3903-D62CE694C106}"/>
          </ac:spMkLst>
        </pc:spChg>
        <pc:spChg chg="del">
          <ac:chgData name="May, Keith" userId="0b737b2a-07b3-415f-8ab3-d746c88ce6f1" providerId="ADAL" clId="{83B61D0F-607C-4AF3-8B37-0C3CC5B599CE}" dt="2024-11-12T15:32:42.213" v="1016" actId="478"/>
          <ac:spMkLst>
            <pc:docMk/>
            <pc:sldMk cId="1320426189" sldId="415"/>
            <ac:spMk id="3" creationId="{10B6D270-BB9A-FE8B-6041-80EB90FF4780}"/>
          </ac:spMkLst>
        </pc:spChg>
        <pc:spChg chg="add mod">
          <ac:chgData name="May, Keith" userId="0b737b2a-07b3-415f-8ab3-d746c88ce6f1" providerId="ADAL" clId="{83B61D0F-607C-4AF3-8B37-0C3CC5B599CE}" dt="2024-11-18T16:42:42.556" v="1775" actId="1035"/>
          <ac:spMkLst>
            <pc:docMk/>
            <pc:sldMk cId="1320426189" sldId="415"/>
            <ac:spMk id="3" creationId="{1F491C03-F27E-5E22-2134-B0BB95C9B1AC}"/>
          </ac:spMkLst>
        </pc:spChg>
        <pc:spChg chg="add mod">
          <ac:chgData name="May, Keith" userId="0b737b2a-07b3-415f-8ab3-d746c88ce6f1" providerId="ADAL" clId="{83B61D0F-607C-4AF3-8B37-0C3CC5B599CE}" dt="2024-11-19T11:30:28.429" v="2002" actId="120"/>
          <ac:spMkLst>
            <pc:docMk/>
            <pc:sldMk cId="1320426189" sldId="415"/>
            <ac:spMk id="5" creationId="{216DB428-8D28-D903-4505-5B7C977922CD}"/>
          </ac:spMkLst>
        </pc:spChg>
        <pc:picChg chg="add del mod">
          <ac:chgData name="May, Keith" userId="0b737b2a-07b3-415f-8ab3-d746c88ce6f1" providerId="ADAL" clId="{83B61D0F-607C-4AF3-8B37-0C3CC5B599CE}" dt="2024-11-18T16:39:45.676" v="1763" actId="478"/>
          <ac:picMkLst>
            <pc:docMk/>
            <pc:sldMk cId="1320426189" sldId="415"/>
            <ac:picMk id="1026" creationId="{A5FFEC4F-F6F3-030E-BD92-B0C19891B21A}"/>
          </ac:picMkLst>
        </pc:picChg>
        <pc:picChg chg="add mod">
          <ac:chgData name="May, Keith" userId="0b737b2a-07b3-415f-8ab3-d746c88ce6f1" providerId="ADAL" clId="{83B61D0F-607C-4AF3-8B37-0C3CC5B599CE}" dt="2024-11-18T16:42:22.228" v="1769" actId="14100"/>
          <ac:picMkLst>
            <pc:docMk/>
            <pc:sldMk cId="1320426189" sldId="415"/>
            <ac:picMk id="1028" creationId="{65CED5F3-61A3-EA65-004C-1FC85E3C9E38}"/>
          </ac:picMkLst>
        </pc:picChg>
        <pc:picChg chg="add mod">
          <ac:chgData name="May, Keith" userId="0b737b2a-07b3-415f-8ab3-d746c88ce6f1" providerId="ADAL" clId="{83B61D0F-607C-4AF3-8B37-0C3CC5B599CE}" dt="2024-11-18T16:42:49.964" v="1777" actId="1035"/>
          <ac:picMkLst>
            <pc:docMk/>
            <pc:sldMk cId="1320426189" sldId="415"/>
            <ac:picMk id="2050" creationId="{79DB6334-A685-B559-2FF2-2593345E96E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ABC1C58-46BB-4C05-9887-E7974F5A0649}" type="datetimeFigureOut">
              <a:rPr lang="en-GB" smtClean="0"/>
              <a:t>20/11/2024</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9EF87BA-4A7C-4809-9C31-4CB8E228DE98}" type="slidenum">
              <a:rPr lang="en-GB" smtClean="0"/>
              <a:t>‹#›</a:t>
            </a:fld>
            <a:endParaRPr lang="en-GB"/>
          </a:p>
        </p:txBody>
      </p:sp>
    </p:spTree>
    <p:extLst>
      <p:ext uri="{BB962C8B-B14F-4D97-AF65-F5344CB8AC3E}">
        <p14:creationId xmlns:p14="http://schemas.microsoft.com/office/powerpoint/2010/main" val="2663842020"/>
      </p:ext>
    </p:extLst>
  </p:cSld>
  <p:clrMap bg1="lt1" tx1="dk1" bg2="lt2" tx2="dk2" accent1="accent1" accent2="accent2" accent3="accent3" accent4="accent4" accent5="accent5" accent6="accent6" hlink="hlink" folHlink="folHlink"/>
  <p:notesStyle>
    <a:lvl1pPr marL="0" algn="l" defTabSz="913656" rtl="0" eaLnBrk="1" latinLnBrk="0" hangingPunct="1">
      <a:defRPr sz="1200" kern="1200">
        <a:solidFill>
          <a:schemeClr val="tx1"/>
        </a:solidFill>
        <a:latin typeface="+mn-lt"/>
        <a:ea typeface="+mn-ea"/>
        <a:cs typeface="+mn-cs"/>
      </a:defRPr>
    </a:lvl1pPr>
    <a:lvl2pPr marL="456825" algn="l" defTabSz="913656" rtl="0" eaLnBrk="1" latinLnBrk="0" hangingPunct="1">
      <a:defRPr sz="1200" kern="1200">
        <a:solidFill>
          <a:schemeClr val="tx1"/>
        </a:solidFill>
        <a:latin typeface="+mn-lt"/>
        <a:ea typeface="+mn-ea"/>
        <a:cs typeface="+mn-cs"/>
      </a:defRPr>
    </a:lvl2pPr>
    <a:lvl3pPr marL="913656" algn="l" defTabSz="913656" rtl="0" eaLnBrk="1" latinLnBrk="0" hangingPunct="1">
      <a:defRPr sz="1200" kern="1200">
        <a:solidFill>
          <a:schemeClr val="tx1"/>
        </a:solidFill>
        <a:latin typeface="+mn-lt"/>
        <a:ea typeface="+mn-ea"/>
        <a:cs typeface="+mn-cs"/>
      </a:defRPr>
    </a:lvl3pPr>
    <a:lvl4pPr marL="1370486" algn="l" defTabSz="913656" rtl="0" eaLnBrk="1" latinLnBrk="0" hangingPunct="1">
      <a:defRPr sz="1200" kern="1200">
        <a:solidFill>
          <a:schemeClr val="tx1"/>
        </a:solidFill>
        <a:latin typeface="+mn-lt"/>
        <a:ea typeface="+mn-ea"/>
        <a:cs typeface="+mn-cs"/>
      </a:defRPr>
    </a:lvl4pPr>
    <a:lvl5pPr marL="1827314" algn="l" defTabSz="913656" rtl="0" eaLnBrk="1" latinLnBrk="0" hangingPunct="1">
      <a:defRPr sz="1200" kern="1200">
        <a:solidFill>
          <a:schemeClr val="tx1"/>
        </a:solidFill>
        <a:latin typeface="+mn-lt"/>
        <a:ea typeface="+mn-ea"/>
        <a:cs typeface="+mn-cs"/>
      </a:defRPr>
    </a:lvl5pPr>
    <a:lvl6pPr marL="2284138" algn="l" defTabSz="913656" rtl="0" eaLnBrk="1" latinLnBrk="0" hangingPunct="1">
      <a:defRPr sz="1200" kern="1200">
        <a:solidFill>
          <a:schemeClr val="tx1"/>
        </a:solidFill>
        <a:latin typeface="+mn-lt"/>
        <a:ea typeface="+mn-ea"/>
        <a:cs typeface="+mn-cs"/>
      </a:defRPr>
    </a:lvl6pPr>
    <a:lvl7pPr marL="2740971" algn="l" defTabSz="913656" rtl="0" eaLnBrk="1" latinLnBrk="0" hangingPunct="1">
      <a:defRPr sz="1200" kern="1200">
        <a:solidFill>
          <a:schemeClr val="tx1"/>
        </a:solidFill>
        <a:latin typeface="+mn-lt"/>
        <a:ea typeface="+mn-ea"/>
        <a:cs typeface="+mn-cs"/>
      </a:defRPr>
    </a:lvl7pPr>
    <a:lvl8pPr marL="3197795" algn="l" defTabSz="913656" rtl="0" eaLnBrk="1" latinLnBrk="0" hangingPunct="1">
      <a:defRPr sz="1200" kern="1200">
        <a:solidFill>
          <a:schemeClr val="tx1"/>
        </a:solidFill>
        <a:latin typeface="+mn-lt"/>
        <a:ea typeface="+mn-ea"/>
        <a:cs typeface="+mn-cs"/>
      </a:defRPr>
    </a:lvl8pPr>
    <a:lvl9pPr marL="3654623" algn="l" defTabSz="913656"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archgoodpractice.com/"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force11.org/group/fairgroup/fairprinciples"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old.cidoc-crm.org/docs/Ontological_Modelling_Project_Report_%20Sep2004.pdf"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old.cidoc-crm.org/docs/AppendixA_DiagramV9.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b="1" dirty="0">
                <a:effectLst/>
                <a:latin typeface="Segoe UI" panose="020B0502040204020203" pitchFamily="34" charset="0"/>
              </a:rPr>
              <a:t>James Taylor</a:t>
            </a:r>
            <a:br>
              <a:rPr lang="en-GB" sz="1000" dirty="0">
                <a:effectLst/>
                <a:latin typeface="Segoe UI" panose="020B0502040204020203" pitchFamily="34" charset="0"/>
              </a:rPr>
            </a:br>
            <a:r>
              <a:rPr lang="en-GB" sz="1000" dirty="0">
                <a:effectLst/>
                <a:latin typeface="Segoe UI" panose="020B0502040204020203" pitchFamily="34" charset="0"/>
              </a:rPr>
              <a:t>https://www.york.ac.uk/archaeology/people/james-taylor/</a:t>
            </a:r>
            <a:br>
              <a:rPr lang="en-GB" sz="1000" dirty="0">
                <a:effectLst/>
                <a:latin typeface="Segoe UI" panose="020B0502040204020203" pitchFamily="34" charset="0"/>
              </a:rPr>
            </a:br>
            <a:r>
              <a:rPr lang="en-GB" sz="1000" dirty="0">
                <a:effectLst/>
                <a:latin typeface="Segoe UI" panose="020B0502040204020203" pitchFamily="34" charset="0"/>
              </a:rPr>
              <a:t>https://www.york.ac.uk/study/postgraduate-taught/courses/ma-field-archaeology/</a:t>
            </a:r>
          </a:p>
          <a:p>
            <a:endParaRPr lang="en-GB" dirty="0">
              <a:effectLst/>
              <a:latin typeface="Segoe UI" panose="020B0502040204020203" pitchFamily="34" charset="0"/>
            </a:endParaRPr>
          </a:p>
          <a:p>
            <a:r>
              <a:rPr lang="en-GB" dirty="0">
                <a:effectLst/>
                <a:latin typeface="Segoe UI" panose="020B0502040204020203" pitchFamily="34" charset="0"/>
              </a:rPr>
              <a:t>Martin </a:t>
            </a:r>
            <a:r>
              <a:rPr lang="en-GB" dirty="0" err="1">
                <a:effectLst/>
                <a:latin typeface="Segoe UI" panose="020B0502040204020203" pitchFamily="34" charset="0"/>
              </a:rPr>
              <a:t>Locock</a:t>
            </a:r>
            <a:r>
              <a:rPr lang="en-GB" dirty="0">
                <a:effectLst/>
                <a:latin typeface="Segoe UI" panose="020B0502040204020203" pitchFamily="34" charset="0"/>
              </a:rPr>
              <a:t> BA </a:t>
            </a:r>
            <a:r>
              <a:rPr lang="en-GB" dirty="0" err="1">
                <a:effectLst/>
                <a:latin typeface="Segoe UI" panose="020B0502040204020203" pitchFamily="34" charset="0"/>
              </a:rPr>
              <a:t>PGCtHE</a:t>
            </a:r>
            <a:r>
              <a:rPr lang="en-GB" dirty="0">
                <a:effectLst/>
                <a:latin typeface="Segoe UI" panose="020B0502040204020203" pitchFamily="34" charset="0"/>
              </a:rPr>
              <a:t> MA </a:t>
            </a:r>
            <a:r>
              <a:rPr lang="en-GB" dirty="0" err="1">
                <a:effectLst/>
                <a:latin typeface="Segoe UI" panose="020B0502040204020203" pitchFamily="34" charset="0"/>
              </a:rPr>
              <a:t>MCIfA</a:t>
            </a:r>
            <a:r>
              <a:rPr lang="en-GB" dirty="0">
                <a:effectLst/>
                <a:latin typeface="Segoe UI" panose="020B0502040204020203" pitchFamily="34" charset="0"/>
              </a:rPr>
              <a:t> FHEA </a:t>
            </a:r>
            <a:br>
              <a:rPr lang="en-GB" dirty="0">
                <a:effectLst/>
                <a:latin typeface="Segoe UI" panose="020B0502040204020203" pitchFamily="34" charset="0"/>
              </a:rPr>
            </a:br>
            <a:r>
              <a:rPr lang="en-GB" dirty="0" err="1">
                <a:effectLst/>
                <a:latin typeface="Segoe UI" panose="020B0502040204020203" pitchFamily="34" charset="0"/>
              </a:rPr>
              <a:t>Prif</a:t>
            </a:r>
            <a:r>
              <a:rPr lang="en-GB" dirty="0">
                <a:effectLst/>
                <a:latin typeface="Segoe UI" panose="020B0502040204020203" pitchFamily="34" charset="0"/>
              </a:rPr>
              <a:t> </a:t>
            </a:r>
            <a:r>
              <a:rPr lang="en-GB" dirty="0" err="1">
                <a:effectLst/>
                <a:latin typeface="Segoe UI" panose="020B0502040204020203" pitchFamily="34" charset="0"/>
              </a:rPr>
              <a:t>Gweinyddwr</a:t>
            </a:r>
            <a:r>
              <a:rPr lang="en-GB" dirty="0">
                <a:effectLst/>
                <a:latin typeface="Segoe UI" panose="020B0502040204020203" pitchFamily="34" charset="0"/>
              </a:rPr>
              <a:t> </a:t>
            </a:r>
            <a:r>
              <a:rPr lang="en-GB" dirty="0" err="1">
                <a:effectLst/>
                <a:latin typeface="Segoe UI" panose="020B0502040204020203" pitchFamily="34" charset="0"/>
              </a:rPr>
              <a:t>Prentisiaethau</a:t>
            </a:r>
            <a:r>
              <a:rPr lang="en-GB" dirty="0">
                <a:effectLst/>
                <a:latin typeface="Segoe UI" panose="020B0502040204020203" pitchFamily="34" charset="0"/>
              </a:rPr>
              <a:t>  | Principal Apprenticeship Administrator</a:t>
            </a:r>
            <a:br>
              <a:rPr lang="en-GB" dirty="0">
                <a:effectLst/>
                <a:latin typeface="Segoe UI" panose="020B0502040204020203" pitchFamily="34" charset="0"/>
              </a:rPr>
            </a:br>
            <a:r>
              <a:rPr lang="en-GB" dirty="0" err="1">
                <a:effectLst/>
                <a:latin typeface="Segoe UI" panose="020B0502040204020203" pitchFamily="34" charset="0"/>
              </a:rPr>
              <a:t>Uned</a:t>
            </a:r>
            <a:r>
              <a:rPr lang="en-GB" dirty="0">
                <a:effectLst/>
                <a:latin typeface="Segoe UI" panose="020B0502040204020203" pitchFamily="34" charset="0"/>
              </a:rPr>
              <a:t> </a:t>
            </a:r>
            <a:r>
              <a:rPr lang="en-GB" dirty="0" err="1">
                <a:effectLst/>
                <a:latin typeface="Segoe UI" panose="020B0502040204020203" pitchFamily="34" charset="0"/>
              </a:rPr>
              <a:t>Prentisiaethau</a:t>
            </a:r>
            <a:r>
              <a:rPr lang="en-GB" dirty="0">
                <a:effectLst/>
                <a:latin typeface="Segoe UI" panose="020B0502040204020203" pitchFamily="34" charset="0"/>
              </a:rPr>
              <a:t>  | Apprenticeship Unit</a:t>
            </a:r>
            <a:br>
              <a:rPr lang="en-GB" dirty="0">
                <a:effectLst/>
                <a:latin typeface="Segoe UI" panose="020B0502040204020203" pitchFamily="34" charset="0"/>
              </a:rPr>
            </a:br>
            <a:r>
              <a:rPr lang="en-GB" dirty="0">
                <a:effectLst/>
                <a:latin typeface="Segoe UI" panose="020B0502040204020203" pitchFamily="34" charset="0"/>
              </a:rPr>
              <a:t>Abertawe | Swansea</a:t>
            </a:r>
            <a:br>
              <a:rPr lang="en-GB" dirty="0">
                <a:effectLst/>
                <a:latin typeface="Segoe UI" panose="020B0502040204020203" pitchFamily="34" charset="0"/>
              </a:rPr>
            </a:br>
            <a:r>
              <a:rPr lang="en-GB" dirty="0" err="1">
                <a:effectLst/>
                <a:latin typeface="Segoe UI" panose="020B0502040204020203" pitchFamily="34" charset="0"/>
              </a:rPr>
              <a:t>Ffôn</a:t>
            </a:r>
            <a:r>
              <a:rPr lang="en-GB" dirty="0">
                <a:effectLst/>
                <a:latin typeface="Segoe UI" panose="020B0502040204020203" pitchFamily="34" charset="0"/>
              </a:rPr>
              <a:t> | Phone: 01267 676814</a:t>
            </a:r>
            <a:br>
              <a:rPr lang="en-GB" dirty="0">
                <a:effectLst/>
                <a:latin typeface="Segoe UI" panose="020B0502040204020203" pitchFamily="34" charset="0"/>
              </a:rPr>
            </a:br>
            <a:r>
              <a:rPr lang="en-GB" dirty="0">
                <a:effectLst/>
                <a:latin typeface="Segoe UI" panose="020B0502040204020203" pitchFamily="34" charset="0"/>
              </a:rPr>
              <a:t>E-</a:t>
            </a:r>
            <a:r>
              <a:rPr lang="en-GB" dirty="0" err="1">
                <a:effectLst/>
                <a:latin typeface="Segoe UI" panose="020B0502040204020203" pitchFamily="34" charset="0"/>
              </a:rPr>
              <a:t>bost</a:t>
            </a:r>
            <a:r>
              <a:rPr lang="en-GB" dirty="0">
                <a:effectLst/>
                <a:latin typeface="Segoe UI" panose="020B0502040204020203" pitchFamily="34" charset="0"/>
              </a:rPr>
              <a:t> | E-mail: m.locock@uwtsd.ac.uk</a:t>
            </a:r>
          </a:p>
          <a:p>
            <a:endParaRPr lang="en-GB" dirty="0">
              <a:effectLst/>
              <a:latin typeface="Segoe UI" panose="020B0502040204020203" pitchFamily="34" charset="0"/>
            </a:endParaRPr>
          </a:p>
          <a:p>
            <a:r>
              <a:rPr lang="en-GB" dirty="0">
                <a:effectLst/>
                <a:latin typeface="Segoe UI" panose="020B0502040204020203" pitchFamily="34" charset="0"/>
              </a:rPr>
              <a:t>In terms of content, we will</a:t>
            </a:r>
            <a:br>
              <a:rPr lang="en-GB" dirty="0">
                <a:effectLst/>
                <a:latin typeface="Segoe UI" panose="020B0502040204020203" pitchFamily="34" charset="0"/>
              </a:rPr>
            </a:br>
            <a:r>
              <a:rPr lang="en-GB" dirty="0">
                <a:effectLst/>
                <a:latin typeface="Segoe UI" panose="020B0502040204020203" pitchFamily="34" charset="0"/>
              </a:rPr>
              <a:t>have pointed them to the toolkit/website  in terms of the </a:t>
            </a:r>
            <a:r>
              <a:rPr lang="en-GB" dirty="0" err="1">
                <a:effectLst/>
                <a:latin typeface="Segoe UI" panose="020B0502040204020203" pitchFamily="34" charset="0"/>
              </a:rPr>
              <a:t>Morphe</a:t>
            </a:r>
            <a:r>
              <a:rPr lang="en-GB" dirty="0">
                <a:effectLst/>
                <a:latin typeface="Segoe UI" panose="020B0502040204020203" pitchFamily="34" charset="0"/>
              </a:rPr>
              <a:t> project</a:t>
            </a:r>
            <a:br>
              <a:rPr lang="en-GB" dirty="0">
                <a:effectLst/>
                <a:latin typeface="Segoe UI" panose="020B0502040204020203" pitchFamily="34" charset="0"/>
              </a:rPr>
            </a:br>
            <a:r>
              <a:rPr lang="en-GB" dirty="0">
                <a:effectLst/>
                <a:latin typeface="Segoe UI" panose="020B0502040204020203" pitchFamily="34" charset="0"/>
              </a:rPr>
              <a:t>flow, and raised the principle of FAIR data (and controlled glossaries)</a:t>
            </a:r>
            <a:br>
              <a:rPr lang="en-GB" dirty="0">
                <a:effectLst/>
                <a:latin typeface="Segoe UI" panose="020B0502040204020203" pitchFamily="34" charset="0"/>
              </a:rPr>
            </a:br>
            <a:r>
              <a:rPr lang="en-GB" dirty="0">
                <a:effectLst/>
                <a:latin typeface="Segoe UI" panose="020B0502040204020203" pitchFamily="34" charset="0"/>
              </a:rPr>
              <a:t>earlier, so perhaps you might want to cover your perspective on </a:t>
            </a:r>
          </a:p>
          <a:p>
            <a:r>
              <a:rPr lang="en-GB" dirty="0">
                <a:effectLst/>
                <a:latin typeface="Segoe UI" panose="020B0502040204020203" pitchFamily="34" charset="0"/>
              </a:rPr>
              <a:t>the variation of practice reflected by the various units who contributed, what surprised you,</a:t>
            </a:r>
            <a:br>
              <a:rPr lang="en-GB" dirty="0">
                <a:effectLst/>
                <a:latin typeface="Segoe UI" panose="020B0502040204020203" pitchFamily="34" charset="0"/>
              </a:rPr>
            </a:br>
            <a:r>
              <a:rPr lang="en-GB" dirty="0">
                <a:effectLst/>
                <a:latin typeface="Segoe UI" panose="020B0502040204020203" pitchFamily="34" charset="0"/>
              </a:rPr>
              <a:t>whether those using </a:t>
            </a:r>
            <a:r>
              <a:rPr lang="en-GB" dirty="0" err="1">
                <a:effectLst/>
                <a:latin typeface="Segoe UI" panose="020B0502040204020203" pitchFamily="34" charset="0"/>
              </a:rPr>
              <a:t>high-tec</a:t>
            </a:r>
            <a:r>
              <a:rPr lang="en-GB" dirty="0">
                <a:effectLst/>
                <a:latin typeface="Segoe UI" panose="020B0502040204020203" pitchFamily="34" charset="0"/>
              </a:rPr>
              <a:t> approaches  seemed to bear fruit, and the</a:t>
            </a:r>
            <a:br>
              <a:rPr lang="en-GB" dirty="0">
                <a:effectLst/>
                <a:latin typeface="Segoe UI" panose="020B0502040204020203" pitchFamily="34" charset="0"/>
              </a:rPr>
            </a:br>
            <a:r>
              <a:rPr lang="en-GB" dirty="0">
                <a:effectLst/>
                <a:latin typeface="Segoe UI" panose="020B0502040204020203" pitchFamily="34" charset="0"/>
              </a:rPr>
              <a:t>future plans for developing post ex analysis  as a body of practice.</a:t>
            </a:r>
            <a:br>
              <a:rPr lang="en-GB" dirty="0">
                <a:effectLst/>
                <a:latin typeface="Segoe UI" panose="020B0502040204020203" pitchFamily="34" charset="0"/>
              </a:rPr>
            </a:br>
            <a:r>
              <a:rPr lang="en-GB" dirty="0">
                <a:effectLst/>
                <a:latin typeface="Segoe UI" panose="020B0502040204020203" pitchFamily="34" charset="0"/>
              </a:rPr>
              <a:t>    (Incidentally we spend a lot of time looking at CIFA’s standards and specialist reporting, archive and other toolkits and you might want to discuss how the post-ex toolkit aligns with the CIFA suite of guidance).</a:t>
            </a:r>
            <a:endParaRPr lang="en-GB" dirty="0"/>
          </a:p>
        </p:txBody>
      </p:sp>
      <p:sp>
        <p:nvSpPr>
          <p:cNvPr id="4" name="Slide Number Placeholder 3"/>
          <p:cNvSpPr>
            <a:spLocks noGrp="1"/>
          </p:cNvSpPr>
          <p:nvPr>
            <p:ph type="sldNum" sz="quarter" idx="5"/>
          </p:nvPr>
        </p:nvSpPr>
        <p:spPr/>
        <p:txBody>
          <a:bodyPr/>
          <a:lstStyle/>
          <a:p>
            <a:fld id="{89EF87BA-4A7C-4809-9C31-4CB8E228DE98}" type="slidenum">
              <a:rPr lang="en-GB" smtClean="0"/>
              <a:t>1</a:t>
            </a:fld>
            <a:endParaRPr lang="en-GB"/>
          </a:p>
        </p:txBody>
      </p:sp>
    </p:spTree>
    <p:extLst>
      <p:ext uri="{BB962C8B-B14F-4D97-AF65-F5344CB8AC3E}">
        <p14:creationId xmlns:p14="http://schemas.microsoft.com/office/powerpoint/2010/main" val="2930158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To give an overview of this presentation I will cover the above at a pretty high level, but at the end I give some references to published materials if people wish to follow any of this up.</a:t>
            </a:r>
          </a:p>
          <a:p>
            <a:endParaRPr lang="en-GB" dirty="0"/>
          </a:p>
          <a:p>
            <a:pPr marL="228600" indent="-228600">
              <a:buAutoNum type="arabicPeriod"/>
            </a:pPr>
            <a:r>
              <a:rPr lang="en-GB" dirty="0">
                <a:effectLst/>
                <a:latin typeface="Segoe UI" panose="020B0502040204020203" pitchFamily="34" charset="0"/>
              </a:rPr>
              <a:t>variation of practice reflected by the various units who contributed</a:t>
            </a:r>
          </a:p>
          <a:p>
            <a:pPr marL="228600" indent="-228600">
              <a:buAutoNum type="arabicPeriod"/>
            </a:pPr>
            <a:r>
              <a:rPr lang="en-GB" dirty="0">
                <a:effectLst/>
                <a:latin typeface="Segoe UI" panose="020B0502040204020203" pitchFamily="34" charset="0"/>
              </a:rPr>
              <a:t>whether those using high-tech approaches  seemed to bear fruit</a:t>
            </a:r>
          </a:p>
          <a:p>
            <a:pPr marL="228600" indent="-228600">
              <a:buAutoNum type="arabicPeriod"/>
            </a:pPr>
            <a:r>
              <a:rPr lang="en-GB" dirty="0">
                <a:effectLst/>
                <a:latin typeface="Segoe UI" panose="020B0502040204020203" pitchFamily="34" charset="0"/>
              </a:rPr>
              <a:t>Potential future plans for developing post ex analysis  as a body of practice </a:t>
            </a:r>
          </a:p>
          <a:p>
            <a:pPr marL="685425" lvl="1" indent="-228600">
              <a:buAutoNum type="arabicPeriod"/>
            </a:pPr>
            <a:r>
              <a:rPr lang="en-GB" dirty="0">
                <a:effectLst/>
                <a:latin typeface="Segoe UI" panose="020B0502040204020203" pitchFamily="34" charset="0"/>
              </a:rPr>
              <a:t>CIFA’s standards and specialist reporting Toolkits - how the post-ex toolkit aligns with the CIFA suite of guidance Dig Digital &amp; ADS G2GP</a:t>
            </a:r>
          </a:p>
          <a:p>
            <a:pPr marL="685425" lvl="1" indent="-228600">
              <a:buAutoNum type="arabicPeriod"/>
            </a:pPr>
            <a:r>
              <a:rPr lang="en-GB" dirty="0">
                <a:effectLst/>
                <a:latin typeface="Segoe UI" panose="020B0502040204020203" pitchFamily="34" charset="0"/>
              </a:rPr>
              <a:t>ADS digital archives – New HSDS.</a:t>
            </a:r>
            <a:endParaRPr lang="en-GB" sz="1200" b="0" i="0" u="none" strike="noStrike" dirty="0">
              <a:solidFill>
                <a:schemeClr val="tx1"/>
              </a:solidFill>
              <a:effectLst/>
              <a:latin typeface="Segoe UI" panose="020B0502040204020203" pitchFamily="34" charset="0"/>
            </a:endParaRPr>
          </a:p>
          <a:p>
            <a:pPr marL="685425" lvl="1" indent="-228600">
              <a:buAutoNum type="arabicPeriod"/>
            </a:pPr>
            <a:endParaRPr lang="en-GB" sz="1200" b="0" i="0" u="none" strike="noStrike" dirty="0">
              <a:solidFill>
                <a:schemeClr val="tx1"/>
              </a:solidFill>
              <a:effectLst/>
              <a:latin typeface="Segoe UI" panose="020B0502040204020203" pitchFamily="34" charset="0"/>
            </a:endParaRPr>
          </a:p>
          <a:p>
            <a:pPr marL="456825" lvl="1" indent="0">
              <a:buNone/>
            </a:pPr>
            <a:r>
              <a:rPr lang="en-GB" sz="1200" b="0" i="0" u="none" strike="noStrike" dirty="0">
                <a:solidFill>
                  <a:srgbClr val="0D0D0D"/>
                </a:solidFill>
                <a:effectLst/>
                <a:latin typeface="Arial" panose="020B0604020202020204" pitchFamily="34" charset="0"/>
              </a:rPr>
              <a:t>FAIR Principles = Findable, Accessible, Interoperable, Reuseable sharing of analysis findings and results. (Wilkinson et al 2016) </a:t>
            </a:r>
            <a:r>
              <a:rPr lang="en-GB" b="0" i="0" dirty="0">
                <a:solidFill>
                  <a:srgbClr val="222222"/>
                </a:solidFill>
                <a:effectLst/>
                <a:latin typeface="-apple-system"/>
              </a:rPr>
              <a:t>https://doi.org/10.1038/sdata.2016.18</a:t>
            </a:r>
            <a:endParaRPr lang="en-GB" sz="1200" b="0" i="0" u="none" strike="noStrike" dirty="0">
              <a:solidFill>
                <a:srgbClr val="0D0D0D"/>
              </a:solidFill>
              <a:effectLst/>
              <a:latin typeface="Arial" panose="020B0604020202020204" pitchFamily="34" charset="0"/>
            </a:endParaRPr>
          </a:p>
          <a:p>
            <a:pPr marL="456825" lvl="1" indent="0">
              <a:buNone/>
            </a:pPr>
            <a:r>
              <a:rPr lang="en-GB" sz="1200" b="0" i="0" u="none" strike="noStrike" dirty="0">
                <a:solidFill>
                  <a:srgbClr val="0D0D0D"/>
                </a:solidFill>
                <a:effectLst/>
                <a:latin typeface="Arial" panose="020B0604020202020204" pitchFamily="34" charset="0"/>
              </a:rPr>
              <a:t>https://www.go-fair.org/fair-principles/ </a:t>
            </a:r>
            <a:endParaRPr lang="en-GB" dirty="0"/>
          </a:p>
          <a:p>
            <a:pPr marL="685425" lvl="1" indent="-228600">
              <a:buAutoNum type="arabicPeriod"/>
            </a:pPr>
            <a:endParaRPr lang="en-GB" dirty="0">
              <a:effectLst/>
              <a:latin typeface="Segoe UI" panose="020B0502040204020203" pitchFamily="34" charset="0"/>
            </a:endParaRPr>
          </a:p>
        </p:txBody>
      </p:sp>
      <p:sp>
        <p:nvSpPr>
          <p:cNvPr id="4" name="Slide Number Placeholder 3"/>
          <p:cNvSpPr>
            <a:spLocks noGrp="1"/>
          </p:cNvSpPr>
          <p:nvPr>
            <p:ph type="sldNum" sz="quarter" idx="5"/>
          </p:nvPr>
        </p:nvSpPr>
        <p:spPr/>
        <p:txBody>
          <a:bodyPr/>
          <a:lstStyle/>
          <a:p>
            <a:pPr marL="0" marR="0" lvl="0" indent="0" algn="r" defTabSz="913656" rtl="0" eaLnBrk="1" fontAlgn="auto" latinLnBrk="0" hangingPunct="1">
              <a:lnSpc>
                <a:spcPct val="100000"/>
              </a:lnSpc>
              <a:spcBef>
                <a:spcPts val="0"/>
              </a:spcBef>
              <a:spcAft>
                <a:spcPts val="0"/>
              </a:spcAft>
              <a:buClrTx/>
              <a:buSzTx/>
              <a:buFontTx/>
              <a:buNone/>
              <a:tabLst/>
              <a:defRPr/>
            </a:pPr>
            <a:fld id="{89EF87BA-4A7C-4809-9C31-4CB8E228DE9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3656"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35211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latin typeface="Segoe UI" panose="020B0502040204020203" pitchFamily="34" charset="0"/>
              </a:rPr>
              <a:t>James Taylor</a:t>
            </a:r>
            <a:br>
              <a:rPr lang="en-GB" dirty="0">
                <a:effectLst/>
                <a:latin typeface="Segoe UI" panose="020B0502040204020203" pitchFamily="34" charset="0"/>
              </a:rPr>
            </a:br>
            <a:r>
              <a:rPr lang="en-GB" dirty="0">
                <a:effectLst/>
                <a:latin typeface="Segoe UI" panose="020B0502040204020203" pitchFamily="34" charset="0"/>
              </a:rPr>
              <a:t>https://www.york.ac.uk/archaeology/people/james-taylor/</a:t>
            </a:r>
            <a:br>
              <a:rPr lang="en-GB" dirty="0">
                <a:effectLst/>
                <a:latin typeface="Segoe UI" panose="020B0502040204020203" pitchFamily="34" charset="0"/>
              </a:rPr>
            </a:br>
            <a:r>
              <a:rPr lang="en-GB" dirty="0">
                <a:effectLst/>
                <a:latin typeface="Segoe UI" panose="020B0502040204020203" pitchFamily="34" charset="0"/>
              </a:rPr>
              <a:t>https://www.york.ac.uk/study/postgraduate-taught/courses/ma-field-archaeology/</a:t>
            </a:r>
          </a:p>
          <a:p>
            <a:endParaRPr lang="en-GB" dirty="0">
              <a:effectLst/>
              <a:latin typeface="Segoe UI" panose="020B0502040204020203" pitchFamily="34" charset="0"/>
            </a:endParaRPr>
          </a:p>
          <a:p>
            <a:r>
              <a:rPr lang="en-GB" dirty="0">
                <a:effectLst/>
                <a:latin typeface="Segoe UI" panose="020B0502040204020203" pitchFamily="34" charset="0"/>
              </a:rPr>
              <a:t>Martin </a:t>
            </a:r>
            <a:r>
              <a:rPr lang="en-GB" dirty="0" err="1">
                <a:effectLst/>
                <a:latin typeface="Segoe UI" panose="020B0502040204020203" pitchFamily="34" charset="0"/>
              </a:rPr>
              <a:t>Locock</a:t>
            </a:r>
            <a:r>
              <a:rPr lang="en-GB" dirty="0">
                <a:effectLst/>
                <a:latin typeface="Segoe UI" panose="020B0502040204020203" pitchFamily="34" charset="0"/>
              </a:rPr>
              <a:t> BA </a:t>
            </a:r>
            <a:r>
              <a:rPr lang="en-GB" dirty="0" err="1">
                <a:effectLst/>
                <a:latin typeface="Segoe UI" panose="020B0502040204020203" pitchFamily="34" charset="0"/>
              </a:rPr>
              <a:t>PGCtHE</a:t>
            </a:r>
            <a:r>
              <a:rPr lang="en-GB" dirty="0">
                <a:effectLst/>
                <a:latin typeface="Segoe UI" panose="020B0502040204020203" pitchFamily="34" charset="0"/>
              </a:rPr>
              <a:t> MA </a:t>
            </a:r>
            <a:r>
              <a:rPr lang="en-GB" dirty="0" err="1">
                <a:effectLst/>
                <a:latin typeface="Segoe UI" panose="020B0502040204020203" pitchFamily="34" charset="0"/>
              </a:rPr>
              <a:t>MCIfA</a:t>
            </a:r>
            <a:r>
              <a:rPr lang="en-GB" dirty="0">
                <a:effectLst/>
                <a:latin typeface="Segoe UI" panose="020B0502040204020203" pitchFamily="34" charset="0"/>
              </a:rPr>
              <a:t> FHEA </a:t>
            </a:r>
            <a:br>
              <a:rPr lang="en-GB" dirty="0">
                <a:effectLst/>
                <a:latin typeface="Segoe UI" panose="020B0502040204020203" pitchFamily="34" charset="0"/>
              </a:rPr>
            </a:br>
            <a:r>
              <a:rPr lang="en-GB" dirty="0" err="1">
                <a:effectLst/>
                <a:latin typeface="Segoe UI" panose="020B0502040204020203" pitchFamily="34" charset="0"/>
              </a:rPr>
              <a:t>Prif</a:t>
            </a:r>
            <a:r>
              <a:rPr lang="en-GB" dirty="0">
                <a:effectLst/>
                <a:latin typeface="Segoe UI" panose="020B0502040204020203" pitchFamily="34" charset="0"/>
              </a:rPr>
              <a:t> </a:t>
            </a:r>
            <a:r>
              <a:rPr lang="en-GB" dirty="0" err="1">
                <a:effectLst/>
                <a:latin typeface="Segoe UI" panose="020B0502040204020203" pitchFamily="34" charset="0"/>
              </a:rPr>
              <a:t>Gweinyddwr</a:t>
            </a:r>
            <a:r>
              <a:rPr lang="en-GB" dirty="0">
                <a:effectLst/>
                <a:latin typeface="Segoe UI" panose="020B0502040204020203" pitchFamily="34" charset="0"/>
              </a:rPr>
              <a:t> </a:t>
            </a:r>
            <a:r>
              <a:rPr lang="en-GB" dirty="0" err="1">
                <a:effectLst/>
                <a:latin typeface="Segoe UI" panose="020B0502040204020203" pitchFamily="34" charset="0"/>
              </a:rPr>
              <a:t>Prentisiaethau</a:t>
            </a:r>
            <a:r>
              <a:rPr lang="en-GB" dirty="0">
                <a:effectLst/>
                <a:latin typeface="Segoe UI" panose="020B0502040204020203" pitchFamily="34" charset="0"/>
              </a:rPr>
              <a:t>  | Principal Apprenticeship Administrator</a:t>
            </a:r>
            <a:br>
              <a:rPr lang="en-GB" dirty="0">
                <a:effectLst/>
                <a:latin typeface="Segoe UI" panose="020B0502040204020203" pitchFamily="34" charset="0"/>
              </a:rPr>
            </a:br>
            <a:r>
              <a:rPr lang="en-GB" dirty="0" err="1">
                <a:effectLst/>
                <a:latin typeface="Segoe UI" panose="020B0502040204020203" pitchFamily="34" charset="0"/>
              </a:rPr>
              <a:t>Uned</a:t>
            </a:r>
            <a:r>
              <a:rPr lang="en-GB" dirty="0">
                <a:effectLst/>
                <a:latin typeface="Segoe UI" panose="020B0502040204020203" pitchFamily="34" charset="0"/>
              </a:rPr>
              <a:t> </a:t>
            </a:r>
            <a:r>
              <a:rPr lang="en-GB" dirty="0" err="1">
                <a:effectLst/>
                <a:latin typeface="Segoe UI" panose="020B0502040204020203" pitchFamily="34" charset="0"/>
              </a:rPr>
              <a:t>Prentisiaethau</a:t>
            </a:r>
            <a:r>
              <a:rPr lang="en-GB" dirty="0">
                <a:effectLst/>
                <a:latin typeface="Segoe UI" panose="020B0502040204020203" pitchFamily="34" charset="0"/>
              </a:rPr>
              <a:t>  | Apprenticeship Unit</a:t>
            </a:r>
            <a:br>
              <a:rPr lang="en-GB" dirty="0">
                <a:effectLst/>
                <a:latin typeface="Segoe UI" panose="020B0502040204020203" pitchFamily="34" charset="0"/>
              </a:rPr>
            </a:br>
            <a:r>
              <a:rPr lang="en-GB" dirty="0">
                <a:effectLst/>
                <a:latin typeface="Segoe UI" panose="020B0502040204020203" pitchFamily="34" charset="0"/>
              </a:rPr>
              <a:t>Abertawe | Swansea</a:t>
            </a:r>
            <a:br>
              <a:rPr lang="en-GB" dirty="0">
                <a:effectLst/>
                <a:latin typeface="Segoe UI" panose="020B0502040204020203" pitchFamily="34" charset="0"/>
              </a:rPr>
            </a:br>
            <a:r>
              <a:rPr lang="en-GB" dirty="0" err="1">
                <a:effectLst/>
                <a:latin typeface="Segoe UI" panose="020B0502040204020203" pitchFamily="34" charset="0"/>
              </a:rPr>
              <a:t>Ffôn</a:t>
            </a:r>
            <a:r>
              <a:rPr lang="en-GB" dirty="0">
                <a:effectLst/>
                <a:latin typeface="Segoe UI" panose="020B0502040204020203" pitchFamily="34" charset="0"/>
              </a:rPr>
              <a:t> | Phone: 01267 676814</a:t>
            </a:r>
            <a:br>
              <a:rPr lang="en-GB" dirty="0">
                <a:effectLst/>
                <a:latin typeface="Segoe UI" panose="020B0502040204020203" pitchFamily="34" charset="0"/>
              </a:rPr>
            </a:br>
            <a:r>
              <a:rPr lang="en-GB" dirty="0">
                <a:effectLst/>
                <a:latin typeface="Segoe UI" panose="020B0502040204020203" pitchFamily="34" charset="0"/>
              </a:rPr>
              <a:t>E-</a:t>
            </a:r>
            <a:r>
              <a:rPr lang="en-GB" dirty="0" err="1">
                <a:effectLst/>
                <a:latin typeface="Segoe UI" panose="020B0502040204020203" pitchFamily="34" charset="0"/>
              </a:rPr>
              <a:t>bost</a:t>
            </a:r>
            <a:r>
              <a:rPr lang="en-GB" dirty="0">
                <a:effectLst/>
                <a:latin typeface="Segoe UI" panose="020B0502040204020203" pitchFamily="34" charset="0"/>
              </a:rPr>
              <a:t> | E-mail: m.locock@uwtsd.ac.uk</a:t>
            </a:r>
          </a:p>
          <a:p>
            <a:endParaRPr lang="en-GB" dirty="0">
              <a:effectLst/>
              <a:latin typeface="Segoe UI" panose="020B0502040204020203" pitchFamily="34" charset="0"/>
            </a:endParaRPr>
          </a:p>
        </p:txBody>
      </p:sp>
      <p:sp>
        <p:nvSpPr>
          <p:cNvPr id="4" name="Slide Number Placeholder 3"/>
          <p:cNvSpPr>
            <a:spLocks noGrp="1"/>
          </p:cNvSpPr>
          <p:nvPr>
            <p:ph type="sldNum" sz="quarter" idx="5"/>
          </p:nvPr>
        </p:nvSpPr>
        <p:spPr/>
        <p:txBody>
          <a:bodyPr/>
          <a:lstStyle/>
          <a:p>
            <a:pPr marL="0" marR="0" lvl="0" indent="0" algn="r" defTabSz="913656" rtl="0" eaLnBrk="1" fontAlgn="auto" latinLnBrk="0" hangingPunct="1">
              <a:lnSpc>
                <a:spcPct val="100000"/>
              </a:lnSpc>
              <a:spcBef>
                <a:spcPts val="0"/>
              </a:spcBef>
              <a:spcAft>
                <a:spcPts val="0"/>
              </a:spcAft>
              <a:buClrTx/>
              <a:buSzTx/>
              <a:buFontTx/>
              <a:buNone/>
              <a:tabLst/>
              <a:defRPr/>
            </a:pPr>
            <a:fld id="{89EF87BA-4A7C-4809-9C31-4CB8E228DE9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3656"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87596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5494929cc4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5494929cc4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dirty="0"/>
              <a:t>1979 - Harris defines principles of stratigraphy which are still essentially deployed today - virtually unchanged</a:t>
            </a:r>
            <a:endParaRPr sz="1200" dirty="0"/>
          </a:p>
          <a:p>
            <a:pPr marL="0" lvl="0" indent="0" algn="l" rtl="0">
              <a:spcBef>
                <a:spcPts val="0"/>
              </a:spcBef>
              <a:spcAft>
                <a:spcPts val="0"/>
              </a:spcAft>
              <a:buNone/>
            </a:pPr>
            <a:endParaRPr sz="1200" dirty="0"/>
          </a:p>
          <a:p>
            <a:pPr marL="0" lvl="0" indent="0" algn="l" rtl="0">
              <a:spcBef>
                <a:spcPts val="0"/>
              </a:spcBef>
              <a:spcAft>
                <a:spcPts val="0"/>
              </a:spcAft>
              <a:buNone/>
            </a:pPr>
            <a:r>
              <a:rPr lang="en" sz="1200" dirty="0"/>
              <a:t>He asserts that there are three main areas of stratigraphic study of interest to the archaelogist:</a:t>
            </a:r>
            <a:endParaRPr sz="1200" dirty="0"/>
          </a:p>
          <a:p>
            <a:pPr marL="914400" lvl="0" indent="-304800" algn="l" rtl="0">
              <a:lnSpc>
                <a:spcPct val="115000"/>
              </a:lnSpc>
              <a:spcBef>
                <a:spcPts val="0"/>
              </a:spcBef>
              <a:spcAft>
                <a:spcPts val="0"/>
              </a:spcAft>
              <a:buClr>
                <a:srgbClr val="000000"/>
              </a:buClr>
              <a:buSzPts val="1200"/>
              <a:buFont typeface="Arial"/>
              <a:buChar char="●"/>
            </a:pPr>
            <a:r>
              <a:rPr lang="en" sz="1200" dirty="0"/>
              <a:t>Theories and laws – e.g. Law of Superposition</a:t>
            </a:r>
            <a:endParaRPr sz="1200" dirty="0"/>
          </a:p>
          <a:p>
            <a:pPr marL="914400" lvl="0" indent="-304800" algn="l" rtl="0">
              <a:lnSpc>
                <a:spcPct val="115000"/>
              </a:lnSpc>
              <a:spcBef>
                <a:spcPts val="0"/>
              </a:spcBef>
              <a:spcAft>
                <a:spcPts val="0"/>
              </a:spcAft>
              <a:buClr>
                <a:srgbClr val="000000"/>
              </a:buClr>
              <a:buSzPts val="1200"/>
              <a:buFont typeface="Arial"/>
              <a:buChar char="●"/>
            </a:pPr>
            <a:r>
              <a:rPr lang="en" sz="1200" dirty="0"/>
              <a:t>Recording practices</a:t>
            </a:r>
            <a:endParaRPr sz="1200" dirty="0"/>
          </a:p>
          <a:p>
            <a:pPr marL="914400" lvl="0" indent="-304800" algn="l" rtl="0">
              <a:lnSpc>
                <a:spcPct val="115000"/>
              </a:lnSpc>
              <a:spcBef>
                <a:spcPts val="0"/>
              </a:spcBef>
              <a:spcAft>
                <a:spcPts val="0"/>
              </a:spcAft>
              <a:buClr>
                <a:srgbClr val="000000"/>
              </a:buClr>
              <a:buSzPts val="1200"/>
              <a:buFont typeface="Arial"/>
              <a:buChar char="●"/>
            </a:pPr>
            <a:r>
              <a:rPr lang="en" sz="1200" dirty="0"/>
              <a:t>Post-excavation analysis practices</a:t>
            </a:r>
            <a:endParaRPr sz="1200" dirty="0"/>
          </a:p>
          <a:p>
            <a:pPr marL="0" lvl="0" indent="0" algn="l" rtl="0">
              <a:lnSpc>
                <a:spcPct val="115000"/>
              </a:lnSpc>
              <a:spcBef>
                <a:spcPts val="0"/>
              </a:spcBef>
              <a:spcAft>
                <a:spcPts val="0"/>
              </a:spcAft>
              <a:buNone/>
            </a:pPr>
            <a:endParaRPr lang="en" sz="1200" dirty="0"/>
          </a:p>
          <a:p>
            <a:pPr marL="0" lvl="0" indent="0" algn="l" rtl="0">
              <a:lnSpc>
                <a:spcPct val="115000"/>
              </a:lnSpc>
              <a:spcBef>
                <a:spcPts val="0"/>
              </a:spcBef>
              <a:spcAft>
                <a:spcPts val="0"/>
              </a:spcAft>
              <a:buNone/>
            </a:pPr>
            <a:r>
              <a:rPr lang="en" sz="1200" dirty="0"/>
              <a:t>In this talk we are mostly concerned with the lattermost.</a:t>
            </a:r>
            <a:endParaRPr sz="1200" dirty="0"/>
          </a:p>
          <a:p>
            <a:pPr marL="0" lvl="0" indent="0" algn="l" rtl="0">
              <a:spcBef>
                <a:spcPts val="0"/>
              </a:spcBef>
              <a:spcAft>
                <a:spcPts val="0"/>
              </a:spcAft>
              <a:buNone/>
            </a:pPr>
            <a:endParaRPr sz="120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54801cde2d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54801cde2d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rgbClr val="000000"/>
              </a:buClr>
              <a:buSzPts val="1100"/>
              <a:buFont typeface="Arial"/>
              <a:buNone/>
            </a:pPr>
            <a:r>
              <a:rPr lang="en" sz="1200" dirty="0"/>
              <a:t>Previous research on projects (</a:t>
            </a:r>
            <a:r>
              <a:rPr lang="en" sz="1200" dirty="0">
                <a:highlight>
                  <a:srgbClr val="FFFF00"/>
                </a:highlight>
              </a:rPr>
              <a:t>ref: to STAR project, use of CIDOC CRM (CRM-EH) &amp; CRMarchaeo, etc., in later slides,</a:t>
            </a:r>
            <a:r>
              <a:rPr lang="en" sz="1200" baseline="0" dirty="0">
                <a:highlight>
                  <a:srgbClr val="FFFF00"/>
                </a:highlight>
              </a:rPr>
              <a:t> </a:t>
            </a:r>
            <a:r>
              <a:rPr lang="en" sz="1200" dirty="0">
                <a:highlight>
                  <a:srgbClr val="FFFF00"/>
                </a:highlight>
              </a:rPr>
              <a:t>depending upon available time in presentation</a:t>
            </a:r>
            <a:r>
              <a:rPr lang="en" sz="1200" dirty="0"/>
              <a:t>) have developed tools for interrogating context level data through stratigraphic relationships and related temporal and spatial relationships. </a:t>
            </a:r>
            <a:endParaRPr sz="1200" dirty="0"/>
          </a:p>
          <a:p>
            <a:pPr marL="0" lvl="0" indent="0" algn="l" rtl="0">
              <a:spcBef>
                <a:spcPts val="0"/>
              </a:spcBef>
              <a:spcAft>
                <a:spcPts val="0"/>
              </a:spcAft>
              <a:buClr>
                <a:srgbClr val="000000"/>
              </a:buClr>
              <a:buSzPts val="1100"/>
              <a:buFont typeface="Arial"/>
              <a:buNone/>
            </a:pPr>
            <a:r>
              <a:rPr lang="en" sz="1200" dirty="0"/>
              <a:t>But has encountered the following issues:</a:t>
            </a:r>
            <a:endParaRPr sz="1200" dirty="0"/>
          </a:p>
          <a:p>
            <a:pPr marL="0" lvl="0" indent="0" algn="l" rtl="0">
              <a:spcBef>
                <a:spcPts val="0"/>
              </a:spcBef>
              <a:spcAft>
                <a:spcPts val="0"/>
              </a:spcAft>
              <a:buClr>
                <a:srgbClr val="000000"/>
              </a:buClr>
              <a:buSzPts val="1100"/>
              <a:buFont typeface="Arial"/>
              <a:buNone/>
            </a:pPr>
            <a:r>
              <a:rPr lang="en" sz="1200" dirty="0"/>
              <a:t> </a:t>
            </a:r>
            <a:endParaRPr sz="1200" dirty="0"/>
          </a:p>
          <a:p>
            <a:pPr marL="457200" lvl="0" indent="-228600" algn="l" rtl="0">
              <a:lnSpc>
                <a:spcPct val="115000"/>
              </a:lnSpc>
              <a:spcBef>
                <a:spcPts val="0"/>
              </a:spcBef>
              <a:spcAft>
                <a:spcPts val="0"/>
              </a:spcAft>
              <a:buClr>
                <a:srgbClr val="000000"/>
              </a:buClr>
              <a:buSzPts val="1100"/>
              <a:buFont typeface="Arial"/>
              <a:buNone/>
            </a:pPr>
            <a:r>
              <a:rPr lang="en" dirty="0"/>
              <a:t>•</a:t>
            </a:r>
            <a:r>
              <a:rPr lang="en" sz="700" dirty="0">
                <a:latin typeface="Times New Roman"/>
                <a:ea typeface="Times New Roman"/>
                <a:cs typeface="Times New Roman"/>
                <a:sym typeface="Times New Roman"/>
              </a:rPr>
              <a:t>       </a:t>
            </a:r>
            <a:r>
              <a:rPr lang="en" dirty="0"/>
              <a:t>Limited consistency in how stratigraphic data is held in digital archives – if at all – problems with just scanned images of matrix (e.g. PDF scans). </a:t>
            </a:r>
            <a:endParaRPr dirty="0"/>
          </a:p>
          <a:p>
            <a:pPr marL="457200" lvl="0" indent="-228600" algn="l" rtl="0">
              <a:lnSpc>
                <a:spcPct val="115000"/>
              </a:lnSpc>
              <a:spcBef>
                <a:spcPts val="0"/>
              </a:spcBef>
              <a:spcAft>
                <a:spcPts val="0"/>
              </a:spcAft>
              <a:buClr>
                <a:srgbClr val="000000"/>
              </a:buClr>
              <a:buSzPts val="1100"/>
              <a:buFont typeface="Arial"/>
              <a:buNone/>
            </a:pPr>
            <a:r>
              <a:rPr lang="en" dirty="0"/>
              <a:t>•</a:t>
            </a:r>
            <a:r>
              <a:rPr lang="en" sz="700" dirty="0">
                <a:latin typeface="Times New Roman"/>
                <a:ea typeface="Times New Roman"/>
                <a:cs typeface="Times New Roman"/>
                <a:sym typeface="Times New Roman"/>
              </a:rPr>
              <a:t>       </a:t>
            </a:r>
            <a:r>
              <a:rPr lang="en" dirty="0"/>
              <a:t>Even less for Phasing data </a:t>
            </a:r>
            <a:r>
              <a:rPr lang="en" sz="800" dirty="0"/>
              <a:t>[KM1] </a:t>
            </a:r>
            <a:r>
              <a:rPr lang="en" dirty="0"/>
              <a:t>– although phasing and grouping relationships may be written in the free-text reports or books</a:t>
            </a:r>
            <a:endParaRPr dirty="0"/>
          </a:p>
          <a:p>
            <a:pPr marL="457200" lvl="0" indent="-228600" algn="l" rtl="0">
              <a:lnSpc>
                <a:spcPct val="115000"/>
              </a:lnSpc>
              <a:spcBef>
                <a:spcPts val="0"/>
              </a:spcBef>
              <a:spcAft>
                <a:spcPts val="0"/>
              </a:spcAft>
              <a:buClr>
                <a:srgbClr val="000000"/>
              </a:buClr>
              <a:buSzPts val="1100"/>
              <a:buFont typeface="Arial"/>
              <a:buNone/>
            </a:pPr>
            <a:r>
              <a:rPr lang="en" dirty="0"/>
              <a:t>•</a:t>
            </a:r>
            <a:r>
              <a:rPr lang="en" sz="700" dirty="0">
                <a:latin typeface="Times New Roman"/>
                <a:ea typeface="Times New Roman"/>
                <a:cs typeface="Times New Roman"/>
                <a:sym typeface="Times New Roman"/>
              </a:rPr>
              <a:t>       </a:t>
            </a:r>
            <a:r>
              <a:rPr lang="en" dirty="0"/>
              <a:t>Problems encountered with representing Phasing relationships to Groups and Contexts that enables sensible data re-use.</a:t>
            </a:r>
            <a:endParaRPr dirty="0"/>
          </a:p>
          <a:p>
            <a:pPr marL="0" lvl="0" indent="0" algn="l" rtl="0">
              <a:lnSpc>
                <a:spcPct val="115000"/>
              </a:lnSpc>
              <a:spcBef>
                <a:spcPts val="0"/>
              </a:spcBef>
              <a:spcAft>
                <a:spcPts val="0"/>
              </a:spcAft>
              <a:buClr>
                <a:srgbClr val="000000"/>
              </a:buClr>
              <a:buSzPts val="1100"/>
              <a:buFont typeface="Arial"/>
              <a:buNone/>
            </a:pPr>
            <a:endParaRPr dirty="0"/>
          </a:p>
          <a:p>
            <a:pPr marL="0" lvl="0" indent="0" algn="l" rtl="0">
              <a:spcBef>
                <a:spcPts val="0"/>
              </a:spcBef>
              <a:spcAft>
                <a:spcPts val="0"/>
              </a:spcAft>
              <a:buClr>
                <a:srgbClr val="000000"/>
              </a:buClr>
              <a:buSzPts val="1100"/>
              <a:buFont typeface="Arial"/>
              <a:buNone/>
            </a:pPr>
            <a:r>
              <a:rPr lang="en" sz="800" dirty="0"/>
              <a:t> [KM1]</a:t>
            </a:r>
            <a:r>
              <a:rPr lang="en" i="1" dirty="0"/>
              <a:t>“Turning next to data manipulation after excavation, there is a great need to sort out the concepts used in stratigraphic analysis … to match the systematization which has been developed in the production of the site record. For the most part what is needed is intellectual clarity in defining concepts and then labelling them”</a:t>
            </a:r>
            <a:r>
              <a:rPr lang="en" dirty="0"/>
              <a:t>– Roskams (2001) p278-279</a:t>
            </a:r>
            <a:endParaRPr dirty="0"/>
          </a:p>
          <a:p>
            <a:pPr marL="0" lvl="0" indent="0" algn="l" rtl="0">
              <a:lnSpc>
                <a:spcPct val="104545"/>
              </a:lnSpc>
              <a:spcBef>
                <a:spcPts val="0"/>
              </a:spcBef>
              <a:spcAft>
                <a:spcPts val="0"/>
              </a:spcAft>
              <a:buClr>
                <a:srgbClr val="000000"/>
              </a:buClr>
              <a:buSzPts val="1100"/>
              <a:buFont typeface="Arial"/>
              <a:buNone/>
            </a:pPr>
            <a:r>
              <a:rPr lang="en" dirty="0"/>
              <a:t> </a:t>
            </a:r>
            <a:endParaRPr dirty="0"/>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54801cde2d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54801cde2d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rgbClr val="000000"/>
              </a:buClr>
              <a:buSzPts val="1100"/>
              <a:buFont typeface="Arial"/>
              <a:buNone/>
            </a:pPr>
            <a:r>
              <a:rPr lang="en" sz="1200" dirty="0"/>
              <a:t>Various solutions exist for producing matrices digitally, ranging from:</a:t>
            </a:r>
            <a:endParaRPr sz="1200" dirty="0"/>
          </a:p>
          <a:p>
            <a:pPr marL="457200" lvl="0" indent="-304800" algn="l" rtl="0">
              <a:spcBef>
                <a:spcPts val="0"/>
              </a:spcBef>
              <a:spcAft>
                <a:spcPts val="0"/>
              </a:spcAft>
              <a:buSzPts val="1200"/>
              <a:buChar char="●"/>
            </a:pPr>
            <a:r>
              <a:rPr lang="en" sz="1200" dirty="0"/>
              <a:t>Earlier software packages such as Bonn Matrix, ArchEd, Stratify.</a:t>
            </a:r>
          </a:p>
          <a:p>
            <a:pPr marL="457200" lvl="0" indent="-304800" algn="l" rtl="0">
              <a:spcBef>
                <a:spcPts val="0"/>
              </a:spcBef>
              <a:spcAft>
                <a:spcPts val="0"/>
              </a:spcAft>
              <a:buSzPts val="1200"/>
              <a:buChar char="●"/>
            </a:pPr>
            <a:r>
              <a:rPr lang="en" sz="1200" dirty="0"/>
              <a:t>Replicating drawing them in software, like Excel, Or, relational DBMS solutions (MS Access, </a:t>
            </a:r>
            <a:r>
              <a:rPr lang="en" sz="1200" i="1" dirty="0"/>
              <a:t>etc</a:t>
            </a:r>
            <a:r>
              <a:rPr lang="en" sz="1200" dirty="0"/>
              <a:t>.)</a:t>
            </a:r>
            <a:endParaRPr sz="1200" dirty="0"/>
          </a:p>
          <a:p>
            <a:pPr marL="457200" lvl="0" indent="-304800" algn="l" rtl="0">
              <a:spcBef>
                <a:spcPts val="0"/>
              </a:spcBef>
              <a:spcAft>
                <a:spcPts val="0"/>
              </a:spcAft>
              <a:buSzPts val="1200"/>
              <a:buChar char="●"/>
            </a:pPr>
            <a:r>
              <a:rPr lang="en" sz="1200" dirty="0"/>
              <a:t>To niche, and small scale specialised software, like the HM Composer.</a:t>
            </a:r>
          </a:p>
          <a:p>
            <a:pPr marL="457200" marR="0" lvl="0" indent="-304800" algn="l" defTabSz="913656" rtl="0" eaLnBrk="1" fontAlgn="auto" latinLnBrk="0" hangingPunct="1">
              <a:lnSpc>
                <a:spcPct val="100000"/>
              </a:lnSpc>
              <a:spcBef>
                <a:spcPts val="0"/>
              </a:spcBef>
              <a:spcAft>
                <a:spcPts val="0"/>
              </a:spcAft>
              <a:buClrTx/>
              <a:buSzPts val="1200"/>
              <a:buFontTx/>
              <a:buChar char="●"/>
              <a:tabLst/>
              <a:defRPr/>
            </a:pPr>
            <a:r>
              <a:rPr lang="en-GB" sz="1200" dirty="0"/>
              <a:t>&amp; then most often publish diagrams as PDFs !!!</a:t>
            </a:r>
            <a:endParaRPr lang="en" sz="1200" dirty="0"/>
          </a:p>
          <a:p>
            <a:pPr marL="152400" lvl="0" indent="0" algn="l" rtl="0">
              <a:spcBef>
                <a:spcPts val="0"/>
              </a:spcBef>
              <a:spcAft>
                <a:spcPts val="0"/>
              </a:spcAft>
              <a:buSzPts val="1200"/>
              <a:buNone/>
            </a:pPr>
            <a:r>
              <a:rPr lang="en" sz="1200" dirty="0"/>
              <a:t>Getting</a:t>
            </a:r>
            <a:r>
              <a:rPr lang="en" sz="1200" baseline="0" dirty="0"/>
              <a:t> data out of these matrices into digital archives or sharing and cross-searching data from such data sets and matrices is what we are addressing in this paper.</a:t>
            </a:r>
            <a:endParaRPr sz="120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F87BA-4A7C-4809-9C31-4CB8E228DE98}" type="slidenum">
              <a:rPr lang="en-GB" smtClean="0"/>
              <a:t>7</a:t>
            </a:fld>
            <a:endParaRPr lang="en-GB"/>
          </a:p>
        </p:txBody>
      </p:sp>
    </p:spTree>
    <p:extLst>
      <p:ext uri="{BB962C8B-B14F-4D97-AF65-F5344CB8AC3E}">
        <p14:creationId xmlns:p14="http://schemas.microsoft.com/office/powerpoint/2010/main" val="516474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55e1bf8b15_2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 name="Google Shape;332;g55e1bf8b15_2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lvl="0"/>
            <a:r>
              <a:rPr lang="en-GB" sz="1200" kern="1200" dirty="0">
                <a:solidFill>
                  <a:schemeClr val="tx1"/>
                </a:solidFill>
                <a:effectLst/>
                <a:latin typeface="+mn-lt"/>
                <a:ea typeface="+mn-ea"/>
                <a:cs typeface="+mn-cs"/>
              </a:rPr>
              <a:t> In 2015 I got copied into an email exchange from Caitlin Buck to Julian Richards at the Archaeology Data Service (ADS) at York University  https://archaeologydataservice.ac.uk/ asking about how to get hold of examples of digitally archived stratigraphic data. </a:t>
            </a:r>
          </a:p>
          <a:p>
            <a:r>
              <a:rPr lang="en-GB" sz="1200" kern="1200" dirty="0">
                <a:solidFill>
                  <a:schemeClr val="tx1"/>
                </a:solidFill>
                <a:effectLst/>
                <a:latin typeface="+mn-lt"/>
                <a:ea typeface="+mn-ea"/>
                <a:cs typeface="+mn-cs"/>
              </a:rPr>
              <a:t>One big issue for interoperability that had emerged from STAR was that the lack of a common approach to how people archive their data results from the Analysis. This results in digital outputs on the analysis process being very fragmented.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Tales From Two River Banks: Commercial Vs Research Funded archaeological project data.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 decided I needed to look for commonalties of process and asked the question</a:t>
            </a:r>
          </a:p>
          <a:p>
            <a:r>
              <a:rPr lang="en-GB" sz="1200" kern="1200" dirty="0">
                <a:solidFill>
                  <a:schemeClr val="tx1"/>
                </a:solidFill>
                <a:effectLst/>
                <a:latin typeface="+mn-lt"/>
                <a:ea typeface="+mn-ea"/>
                <a:cs typeface="+mn-cs"/>
              </a:rPr>
              <a:t>Would Process modelling for Analysis help? – The aim was three-fold:</a:t>
            </a:r>
          </a:p>
          <a:p>
            <a:pPr marL="628275" lvl="1" indent="-171450">
              <a:buFont typeface="Arial" panose="020B0604020202020204" pitchFamily="34" charset="0"/>
              <a:buChar char="•"/>
            </a:pPr>
            <a:r>
              <a:rPr lang="en-US" sz="1200" kern="1200" dirty="0">
                <a:solidFill>
                  <a:schemeClr val="tx1"/>
                </a:solidFill>
                <a:effectLst/>
                <a:latin typeface="+mn-lt"/>
                <a:ea typeface="+mn-ea"/>
                <a:cs typeface="+mn-cs"/>
              </a:rPr>
              <a:t>Identify common steps in the Analysis process</a:t>
            </a:r>
            <a:endParaRPr lang="en-GB" sz="1200" kern="1200" dirty="0">
              <a:solidFill>
                <a:schemeClr val="tx1"/>
              </a:solidFill>
              <a:effectLst/>
              <a:latin typeface="+mn-lt"/>
              <a:ea typeface="+mn-ea"/>
              <a:cs typeface="+mn-cs"/>
            </a:endParaRPr>
          </a:p>
          <a:p>
            <a:pPr marL="628275" lvl="1" indent="-171450">
              <a:buFont typeface="Arial" panose="020B0604020202020204" pitchFamily="34" charset="0"/>
              <a:buChar char="•"/>
            </a:pPr>
            <a:r>
              <a:rPr lang="en-US" sz="1200" kern="1200" dirty="0">
                <a:solidFill>
                  <a:schemeClr val="tx1"/>
                </a:solidFill>
                <a:effectLst/>
                <a:latin typeface="+mn-lt"/>
                <a:ea typeface="+mn-ea"/>
                <a:cs typeface="+mn-cs"/>
              </a:rPr>
              <a:t>Identify and clarify differing approaches to process</a:t>
            </a:r>
            <a:endParaRPr lang="en-GB" sz="1200" kern="1200" dirty="0">
              <a:solidFill>
                <a:schemeClr val="tx1"/>
              </a:solidFill>
              <a:effectLst/>
              <a:latin typeface="+mn-lt"/>
              <a:ea typeface="+mn-ea"/>
              <a:cs typeface="+mn-cs"/>
            </a:endParaRPr>
          </a:p>
          <a:p>
            <a:pPr marL="628275" lvl="1" indent="-171450">
              <a:buFont typeface="Arial" panose="020B0604020202020204" pitchFamily="34" charset="0"/>
              <a:buChar char="•"/>
            </a:pPr>
            <a:r>
              <a:rPr lang="en-US" sz="1200" kern="1200" dirty="0">
                <a:solidFill>
                  <a:schemeClr val="tx1"/>
                </a:solidFill>
                <a:effectLst/>
                <a:latin typeface="+mn-lt"/>
                <a:ea typeface="+mn-ea"/>
                <a:cs typeface="+mn-cs"/>
              </a:rPr>
              <a:t>Enable semantic mappings between common concepts and terms used in Analysis process(es)</a:t>
            </a:r>
          </a:p>
          <a:p>
            <a:pPr marL="628275" lvl="1"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628275" lvl="1" indent="-171450">
              <a:buFont typeface="Arial" panose="020B0604020202020204" pitchFamily="34" charset="0"/>
              <a:buChar char="•"/>
            </a:pPr>
            <a:r>
              <a:rPr lang="en-US" sz="1200" kern="1200" dirty="0">
                <a:solidFill>
                  <a:schemeClr val="tx1"/>
                </a:solidFill>
                <a:effectLst/>
                <a:latin typeface="+mn-lt"/>
                <a:ea typeface="+mn-ea"/>
                <a:cs typeface="+mn-cs"/>
              </a:rPr>
              <a:t>DMP = Data Management Plan</a:t>
            </a:r>
            <a:endParaRPr lang="en-GB" sz="1200" kern="1200" dirty="0">
              <a:solidFill>
                <a:schemeClr val="tx1"/>
              </a:solidFill>
              <a:effectLst/>
              <a:latin typeface="+mn-lt"/>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F87BA-4A7C-4809-9C31-4CB8E228DE98}" type="slidenum">
              <a:rPr lang="en-GB" smtClean="0"/>
              <a:t>9</a:t>
            </a:fld>
            <a:endParaRPr lang="en-GB"/>
          </a:p>
        </p:txBody>
      </p:sp>
    </p:spTree>
    <p:extLst>
      <p:ext uri="{BB962C8B-B14F-4D97-AF65-F5344CB8AC3E}">
        <p14:creationId xmlns:p14="http://schemas.microsoft.com/office/powerpoint/2010/main" val="28145385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also seem to be emerging differences and divergence in process, and therefore differing digital archive products, as GIS based technologies and more recently Structure from Motion (SFM), and/or other remote sensing methods have become more prevalent in last 10-20 years. Especially in large-scale infrastructure projects undertaken in non-urban, or less deeply stratified, sites.</a:t>
            </a:r>
          </a:p>
          <a:p>
            <a:endParaRPr lang="en-GB" dirty="0"/>
          </a:p>
        </p:txBody>
      </p:sp>
      <p:sp>
        <p:nvSpPr>
          <p:cNvPr id="4" name="Slide Number Placeholder 3"/>
          <p:cNvSpPr>
            <a:spLocks noGrp="1"/>
          </p:cNvSpPr>
          <p:nvPr>
            <p:ph type="sldNum" sz="quarter" idx="5"/>
          </p:nvPr>
        </p:nvSpPr>
        <p:spPr/>
        <p:txBody>
          <a:bodyPr/>
          <a:lstStyle/>
          <a:p>
            <a:pPr marL="0" marR="0" lvl="0" indent="0" algn="r" defTabSz="913656" rtl="0" eaLnBrk="1" fontAlgn="auto" latinLnBrk="0" hangingPunct="1">
              <a:lnSpc>
                <a:spcPct val="100000"/>
              </a:lnSpc>
              <a:spcBef>
                <a:spcPts val="0"/>
              </a:spcBef>
              <a:spcAft>
                <a:spcPts val="0"/>
              </a:spcAft>
              <a:buClrTx/>
              <a:buSzTx/>
              <a:buFontTx/>
              <a:buNone/>
              <a:tabLst/>
              <a:defRPr/>
            </a:pPr>
            <a:fld id="{89EF87BA-4A7C-4809-9C31-4CB8E228DE9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3656"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729467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Font typeface="+mj-lt"/>
              <a:buNone/>
            </a:pPr>
            <a:r>
              <a:rPr lang="en-GB" dirty="0">
                <a:solidFill>
                  <a:srgbClr val="C00000"/>
                </a:solidFill>
              </a:rPr>
              <a:t>Identified 9 key variables influencing </a:t>
            </a:r>
            <a:r>
              <a:rPr lang="en-GB" dirty="0">
                <a:solidFill>
                  <a:srgbClr val="7030A0"/>
                </a:solidFill>
              </a:rPr>
              <a:t>PX Outputs – there may be some more?</a:t>
            </a:r>
          </a:p>
          <a:p>
            <a:pPr marL="0" indent="0" fontAlgn="base">
              <a:buFont typeface="+mj-lt"/>
              <a:buNone/>
            </a:pPr>
            <a:endParaRPr lang="en-GB" dirty="0"/>
          </a:p>
          <a:p>
            <a:pPr marL="514350" indent="-514350" fontAlgn="base">
              <a:buFont typeface="+mj-lt"/>
              <a:buAutoNum type="arabicPeriod"/>
            </a:pPr>
            <a:r>
              <a:rPr lang="en-GB" dirty="0"/>
              <a:t>Funding source and financial constraints (</a:t>
            </a:r>
            <a:r>
              <a:rPr lang="en-GB" i="1" dirty="0"/>
              <a:t>i.e</a:t>
            </a:r>
            <a:r>
              <a:rPr lang="en-GB" dirty="0"/>
              <a:t>. research or commercially led)</a:t>
            </a:r>
          </a:p>
          <a:p>
            <a:pPr marL="514350" indent="-514350" fontAlgn="base">
              <a:buFont typeface="+mj-lt"/>
              <a:buAutoNum type="arabicPeriod"/>
            </a:pPr>
            <a:r>
              <a:rPr lang="en-GB" dirty="0"/>
              <a:t>Project management regime (</a:t>
            </a:r>
            <a:r>
              <a:rPr lang="en-GB" i="1" dirty="0"/>
              <a:t>i.e. </a:t>
            </a:r>
            <a:r>
              <a:rPr lang="en-GB" dirty="0"/>
              <a:t>research, commercial, or infrastructure)</a:t>
            </a:r>
          </a:p>
          <a:p>
            <a:pPr marL="514350" indent="-514350" fontAlgn="base">
              <a:buFont typeface="+mj-lt"/>
              <a:buAutoNum type="arabicPeriod"/>
            </a:pPr>
            <a:r>
              <a:rPr lang="en-GB" dirty="0"/>
              <a:t>Location (</a:t>
            </a:r>
            <a:r>
              <a:rPr lang="en-GB" i="1" dirty="0"/>
              <a:t>i.e. </a:t>
            </a:r>
            <a:r>
              <a:rPr lang="en-GB" dirty="0"/>
              <a:t>urban or rural) </a:t>
            </a:r>
          </a:p>
          <a:p>
            <a:pPr marL="514350" indent="-514350" fontAlgn="base">
              <a:buFont typeface="+mj-lt"/>
              <a:buAutoNum type="arabicPeriod"/>
            </a:pPr>
            <a:r>
              <a:rPr lang="en-GB" dirty="0"/>
              <a:t>Scale (</a:t>
            </a:r>
            <a:r>
              <a:rPr lang="en-GB" i="1" dirty="0"/>
              <a:t>i.e</a:t>
            </a:r>
            <a:r>
              <a:rPr lang="en-GB" dirty="0"/>
              <a:t>. Infrastructure or single site project); considering:</a:t>
            </a:r>
          </a:p>
          <a:p>
            <a:pPr marL="1028326" lvl="1" indent="-571500" fontAlgn="base">
              <a:buFont typeface="+mj-lt"/>
              <a:buAutoNum type="romanLcPeriod"/>
            </a:pPr>
            <a:r>
              <a:rPr lang="en-GB" dirty="0"/>
              <a:t>Complexity/depth of stratigraphy of archaeology encountered</a:t>
            </a:r>
          </a:p>
          <a:p>
            <a:pPr marL="1028326" lvl="1" indent="-571500" fontAlgn="base">
              <a:buFont typeface="+mj-lt"/>
              <a:buAutoNum type="romanLcPeriod"/>
            </a:pPr>
            <a:r>
              <a:rPr lang="en-GB" dirty="0"/>
              <a:t>Amount of dating evidence encountered in the stratigraphic units</a:t>
            </a:r>
          </a:p>
          <a:p>
            <a:pPr marL="514350" indent="-514350" fontAlgn="base">
              <a:buFont typeface="+mj-lt"/>
              <a:buAutoNum type="arabicPeriod"/>
            </a:pPr>
            <a:r>
              <a:rPr lang="en-GB" dirty="0">
                <a:solidFill>
                  <a:srgbClr val="7030A0"/>
                </a:solidFill>
              </a:rPr>
              <a:t>Methodological choices </a:t>
            </a:r>
            <a:r>
              <a:rPr lang="en-GB" dirty="0"/>
              <a:t>(</a:t>
            </a:r>
            <a:r>
              <a:rPr lang="en-GB" i="1" dirty="0"/>
              <a:t>i.e</a:t>
            </a:r>
            <a:r>
              <a:rPr lang="en-GB" dirty="0"/>
              <a:t>. single context vs multi-context, planum, locus, etc)</a:t>
            </a:r>
          </a:p>
          <a:p>
            <a:pPr marL="514350" indent="-514350" fontAlgn="base">
              <a:buFont typeface="+mj-lt"/>
              <a:buAutoNum type="arabicPeriod"/>
            </a:pPr>
            <a:r>
              <a:rPr lang="en-GB" dirty="0"/>
              <a:t>Staff resources &amp; digital skills (</a:t>
            </a:r>
            <a:r>
              <a:rPr lang="en-GB" i="1" dirty="0"/>
              <a:t>i.e</a:t>
            </a:r>
            <a:r>
              <a:rPr lang="en-GB" dirty="0"/>
              <a:t>. required training &amp; continuing professional development)</a:t>
            </a:r>
          </a:p>
          <a:p>
            <a:pPr marL="514350" indent="-514350" fontAlgn="base">
              <a:buFont typeface="+mj-lt"/>
              <a:buAutoNum type="arabicPeriod"/>
            </a:pPr>
            <a:r>
              <a:rPr lang="en-GB" dirty="0">
                <a:solidFill>
                  <a:srgbClr val="7030A0"/>
                </a:solidFill>
              </a:rPr>
              <a:t>Digital practice and changes which will continue to develop </a:t>
            </a:r>
            <a:r>
              <a:rPr lang="en-GB" dirty="0"/>
              <a:t>(consider for example the impact of GIS, 3D technologies, Bayesian chronological modelling).</a:t>
            </a:r>
          </a:p>
          <a:p>
            <a:pPr marL="514350" indent="-514350" fontAlgn="base">
              <a:buFont typeface="+mj-lt"/>
              <a:buAutoNum type="arabicPeriod"/>
            </a:pPr>
            <a:r>
              <a:rPr lang="en-GB" dirty="0"/>
              <a:t>Research Objectives (</a:t>
            </a:r>
            <a:r>
              <a:rPr lang="en-GB" i="1" dirty="0"/>
              <a:t>i.e.</a:t>
            </a:r>
            <a:r>
              <a:rPr lang="en-GB" dirty="0"/>
              <a:t> “fashions” of changing theory)</a:t>
            </a:r>
          </a:p>
          <a:p>
            <a:pPr marL="514350" indent="-514350">
              <a:buFont typeface="+mj-lt"/>
              <a:buAutoNum type="arabicPeriod"/>
            </a:pPr>
            <a:r>
              <a:rPr lang="en-GB" dirty="0">
                <a:solidFill>
                  <a:srgbClr val="7030A0"/>
                </a:solidFill>
              </a:rPr>
              <a:t>Data recorded in the present (</a:t>
            </a:r>
            <a:r>
              <a:rPr lang="en-GB" i="1" dirty="0"/>
              <a:t>i.e</a:t>
            </a:r>
            <a:r>
              <a:rPr lang="en-GB" dirty="0"/>
              <a:t>. scientific statements &amp; systematics; after </a:t>
            </a:r>
            <a:r>
              <a:rPr lang="en-GB" dirty="0" err="1"/>
              <a:t>Dunnell</a:t>
            </a:r>
            <a:r>
              <a:rPr lang="en-GB" dirty="0"/>
              <a:t> 1971</a:t>
            </a:r>
            <a:r>
              <a:rPr lang="en-GB" dirty="0">
                <a:solidFill>
                  <a:srgbClr val="7030A0"/>
                </a:solidFill>
              </a:rPr>
              <a:t>) as opposed to less precise free text interpretation about “The Past”.</a:t>
            </a:r>
          </a:p>
          <a:p>
            <a:endParaRPr lang="en-GB" dirty="0"/>
          </a:p>
        </p:txBody>
      </p:sp>
      <p:sp>
        <p:nvSpPr>
          <p:cNvPr id="4" name="Slide Number Placeholder 3"/>
          <p:cNvSpPr>
            <a:spLocks noGrp="1"/>
          </p:cNvSpPr>
          <p:nvPr>
            <p:ph type="sldNum" sz="quarter" idx="5"/>
          </p:nvPr>
        </p:nvSpPr>
        <p:spPr/>
        <p:txBody>
          <a:bodyPr/>
          <a:lstStyle/>
          <a:p>
            <a:fld id="{89EF87BA-4A7C-4809-9C31-4CB8E228DE98}" type="slidenum">
              <a:rPr lang="en-GB" smtClean="0"/>
              <a:t>11</a:t>
            </a:fld>
            <a:endParaRPr lang="en-GB"/>
          </a:p>
        </p:txBody>
      </p:sp>
    </p:spTree>
    <p:extLst>
      <p:ext uri="{BB962C8B-B14F-4D97-AF65-F5344CB8AC3E}">
        <p14:creationId xmlns:p14="http://schemas.microsoft.com/office/powerpoint/2010/main" val="31035315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latin typeface="Segoe UI" panose="020B0502040204020203" pitchFamily="34" charset="0"/>
              </a:rPr>
              <a:t>James Taylor</a:t>
            </a:r>
            <a:br>
              <a:rPr lang="en-GB" dirty="0">
                <a:effectLst/>
                <a:latin typeface="Segoe UI" panose="020B0502040204020203" pitchFamily="34" charset="0"/>
              </a:rPr>
            </a:br>
            <a:r>
              <a:rPr lang="en-GB" dirty="0">
                <a:effectLst/>
                <a:latin typeface="Segoe UI" panose="020B0502040204020203" pitchFamily="34" charset="0"/>
              </a:rPr>
              <a:t>https://www.york.ac.uk/archaeology/people/james-taylor/</a:t>
            </a:r>
            <a:br>
              <a:rPr lang="en-GB" dirty="0">
                <a:effectLst/>
                <a:latin typeface="Segoe UI" panose="020B0502040204020203" pitchFamily="34" charset="0"/>
              </a:rPr>
            </a:br>
            <a:r>
              <a:rPr lang="en-GB" dirty="0">
                <a:effectLst/>
                <a:latin typeface="Segoe UI" panose="020B0502040204020203" pitchFamily="34" charset="0"/>
              </a:rPr>
              <a:t>https://www.york.ac.uk/study/postgraduate-taught/courses/ma-field-archaeology/</a:t>
            </a:r>
          </a:p>
          <a:p>
            <a:endParaRPr lang="en-GB" dirty="0">
              <a:effectLst/>
              <a:latin typeface="Segoe UI" panose="020B0502040204020203" pitchFamily="34" charset="0"/>
            </a:endParaRPr>
          </a:p>
          <a:p>
            <a:r>
              <a:rPr lang="en-GB" dirty="0">
                <a:effectLst/>
                <a:latin typeface="Segoe UI" panose="020B0502040204020203" pitchFamily="34" charset="0"/>
              </a:rPr>
              <a:t>Martin </a:t>
            </a:r>
            <a:r>
              <a:rPr lang="en-GB" dirty="0" err="1">
                <a:effectLst/>
                <a:latin typeface="Segoe UI" panose="020B0502040204020203" pitchFamily="34" charset="0"/>
              </a:rPr>
              <a:t>Locock</a:t>
            </a:r>
            <a:r>
              <a:rPr lang="en-GB" dirty="0">
                <a:effectLst/>
                <a:latin typeface="Segoe UI" panose="020B0502040204020203" pitchFamily="34" charset="0"/>
              </a:rPr>
              <a:t> BA </a:t>
            </a:r>
            <a:r>
              <a:rPr lang="en-GB" dirty="0" err="1">
                <a:effectLst/>
                <a:latin typeface="Segoe UI" panose="020B0502040204020203" pitchFamily="34" charset="0"/>
              </a:rPr>
              <a:t>PGCtHE</a:t>
            </a:r>
            <a:r>
              <a:rPr lang="en-GB" dirty="0">
                <a:effectLst/>
                <a:latin typeface="Segoe UI" panose="020B0502040204020203" pitchFamily="34" charset="0"/>
              </a:rPr>
              <a:t> MA </a:t>
            </a:r>
            <a:r>
              <a:rPr lang="en-GB" dirty="0" err="1">
                <a:effectLst/>
                <a:latin typeface="Segoe UI" panose="020B0502040204020203" pitchFamily="34" charset="0"/>
              </a:rPr>
              <a:t>MCIfA</a:t>
            </a:r>
            <a:r>
              <a:rPr lang="en-GB" dirty="0">
                <a:effectLst/>
                <a:latin typeface="Segoe UI" panose="020B0502040204020203" pitchFamily="34" charset="0"/>
              </a:rPr>
              <a:t> FHEA </a:t>
            </a:r>
            <a:br>
              <a:rPr lang="en-GB" dirty="0">
                <a:effectLst/>
                <a:latin typeface="Segoe UI" panose="020B0502040204020203" pitchFamily="34" charset="0"/>
              </a:rPr>
            </a:br>
            <a:r>
              <a:rPr lang="en-GB" dirty="0" err="1">
                <a:effectLst/>
                <a:latin typeface="Segoe UI" panose="020B0502040204020203" pitchFamily="34" charset="0"/>
              </a:rPr>
              <a:t>Prif</a:t>
            </a:r>
            <a:r>
              <a:rPr lang="en-GB" dirty="0">
                <a:effectLst/>
                <a:latin typeface="Segoe UI" panose="020B0502040204020203" pitchFamily="34" charset="0"/>
              </a:rPr>
              <a:t> </a:t>
            </a:r>
            <a:r>
              <a:rPr lang="en-GB" dirty="0" err="1">
                <a:effectLst/>
                <a:latin typeface="Segoe UI" panose="020B0502040204020203" pitchFamily="34" charset="0"/>
              </a:rPr>
              <a:t>Gweinyddwr</a:t>
            </a:r>
            <a:r>
              <a:rPr lang="en-GB" dirty="0">
                <a:effectLst/>
                <a:latin typeface="Segoe UI" panose="020B0502040204020203" pitchFamily="34" charset="0"/>
              </a:rPr>
              <a:t> </a:t>
            </a:r>
            <a:r>
              <a:rPr lang="en-GB" dirty="0" err="1">
                <a:effectLst/>
                <a:latin typeface="Segoe UI" panose="020B0502040204020203" pitchFamily="34" charset="0"/>
              </a:rPr>
              <a:t>Prentisiaethau</a:t>
            </a:r>
            <a:r>
              <a:rPr lang="en-GB" dirty="0">
                <a:effectLst/>
                <a:latin typeface="Segoe UI" panose="020B0502040204020203" pitchFamily="34" charset="0"/>
              </a:rPr>
              <a:t>  | Principal Apprenticeship Administrator</a:t>
            </a:r>
            <a:br>
              <a:rPr lang="en-GB" dirty="0">
                <a:effectLst/>
                <a:latin typeface="Segoe UI" panose="020B0502040204020203" pitchFamily="34" charset="0"/>
              </a:rPr>
            </a:br>
            <a:r>
              <a:rPr lang="en-GB" dirty="0" err="1">
                <a:effectLst/>
                <a:latin typeface="Segoe UI" panose="020B0502040204020203" pitchFamily="34" charset="0"/>
              </a:rPr>
              <a:t>Uned</a:t>
            </a:r>
            <a:r>
              <a:rPr lang="en-GB" dirty="0">
                <a:effectLst/>
                <a:latin typeface="Segoe UI" panose="020B0502040204020203" pitchFamily="34" charset="0"/>
              </a:rPr>
              <a:t> </a:t>
            </a:r>
            <a:r>
              <a:rPr lang="en-GB" dirty="0" err="1">
                <a:effectLst/>
                <a:latin typeface="Segoe UI" panose="020B0502040204020203" pitchFamily="34" charset="0"/>
              </a:rPr>
              <a:t>Prentisiaethau</a:t>
            </a:r>
            <a:r>
              <a:rPr lang="en-GB" dirty="0">
                <a:effectLst/>
                <a:latin typeface="Segoe UI" panose="020B0502040204020203" pitchFamily="34" charset="0"/>
              </a:rPr>
              <a:t>  | Apprenticeship Unit</a:t>
            </a:r>
            <a:br>
              <a:rPr lang="en-GB" dirty="0">
                <a:effectLst/>
                <a:latin typeface="Segoe UI" panose="020B0502040204020203" pitchFamily="34" charset="0"/>
              </a:rPr>
            </a:br>
            <a:r>
              <a:rPr lang="en-GB" dirty="0">
                <a:effectLst/>
                <a:latin typeface="Segoe UI" panose="020B0502040204020203" pitchFamily="34" charset="0"/>
              </a:rPr>
              <a:t>Abertawe | Swansea</a:t>
            </a:r>
            <a:br>
              <a:rPr lang="en-GB" dirty="0">
                <a:effectLst/>
                <a:latin typeface="Segoe UI" panose="020B0502040204020203" pitchFamily="34" charset="0"/>
              </a:rPr>
            </a:br>
            <a:r>
              <a:rPr lang="en-GB" dirty="0" err="1">
                <a:effectLst/>
                <a:latin typeface="Segoe UI" panose="020B0502040204020203" pitchFamily="34" charset="0"/>
              </a:rPr>
              <a:t>Ffôn</a:t>
            </a:r>
            <a:r>
              <a:rPr lang="en-GB" dirty="0">
                <a:effectLst/>
                <a:latin typeface="Segoe UI" panose="020B0502040204020203" pitchFamily="34" charset="0"/>
              </a:rPr>
              <a:t> | Phone: 01267 676814</a:t>
            </a:r>
            <a:br>
              <a:rPr lang="en-GB" dirty="0">
                <a:effectLst/>
                <a:latin typeface="Segoe UI" panose="020B0502040204020203" pitchFamily="34" charset="0"/>
              </a:rPr>
            </a:br>
            <a:r>
              <a:rPr lang="en-GB" dirty="0">
                <a:effectLst/>
                <a:latin typeface="Segoe UI" panose="020B0502040204020203" pitchFamily="34" charset="0"/>
              </a:rPr>
              <a:t>E-</a:t>
            </a:r>
            <a:r>
              <a:rPr lang="en-GB" dirty="0" err="1">
                <a:effectLst/>
                <a:latin typeface="Segoe UI" panose="020B0502040204020203" pitchFamily="34" charset="0"/>
              </a:rPr>
              <a:t>bost</a:t>
            </a:r>
            <a:r>
              <a:rPr lang="en-GB" dirty="0">
                <a:effectLst/>
                <a:latin typeface="Segoe UI" panose="020B0502040204020203" pitchFamily="34" charset="0"/>
              </a:rPr>
              <a:t> | E-mail: m.locock@uwtsd.ac.uk</a:t>
            </a:r>
          </a:p>
          <a:p>
            <a:endParaRPr lang="en-GB" dirty="0">
              <a:effectLst/>
              <a:latin typeface="Segoe UI" panose="020B0502040204020203" pitchFamily="34" charset="0"/>
            </a:endParaRPr>
          </a:p>
          <a:p>
            <a:r>
              <a:rPr lang="en-GB" dirty="0">
                <a:effectLst/>
                <a:latin typeface="Segoe UI" panose="020B0502040204020203" pitchFamily="34" charset="0"/>
              </a:rPr>
              <a:t>In terms of content, we will</a:t>
            </a:r>
            <a:br>
              <a:rPr lang="en-GB" dirty="0">
                <a:effectLst/>
                <a:latin typeface="Segoe UI" panose="020B0502040204020203" pitchFamily="34" charset="0"/>
              </a:rPr>
            </a:br>
            <a:r>
              <a:rPr lang="en-GB" dirty="0">
                <a:effectLst/>
                <a:latin typeface="Segoe UI" panose="020B0502040204020203" pitchFamily="34" charset="0"/>
              </a:rPr>
              <a:t>have pointed them to the toolkit/website  in terms of the </a:t>
            </a:r>
            <a:r>
              <a:rPr lang="en-GB" dirty="0" err="1">
                <a:effectLst/>
                <a:latin typeface="Segoe UI" panose="020B0502040204020203" pitchFamily="34" charset="0"/>
              </a:rPr>
              <a:t>Morphe</a:t>
            </a:r>
            <a:r>
              <a:rPr lang="en-GB" dirty="0">
                <a:effectLst/>
                <a:latin typeface="Segoe UI" panose="020B0502040204020203" pitchFamily="34" charset="0"/>
              </a:rPr>
              <a:t> project</a:t>
            </a:r>
            <a:br>
              <a:rPr lang="en-GB" dirty="0">
                <a:effectLst/>
                <a:latin typeface="Segoe UI" panose="020B0502040204020203" pitchFamily="34" charset="0"/>
              </a:rPr>
            </a:br>
            <a:r>
              <a:rPr lang="en-GB" dirty="0">
                <a:effectLst/>
                <a:latin typeface="Segoe UI" panose="020B0502040204020203" pitchFamily="34" charset="0"/>
              </a:rPr>
              <a:t>flow, and raised the principle of FAIR data (and controlled glossaries)</a:t>
            </a:r>
            <a:br>
              <a:rPr lang="en-GB" dirty="0">
                <a:effectLst/>
                <a:latin typeface="Segoe UI" panose="020B0502040204020203" pitchFamily="34" charset="0"/>
              </a:rPr>
            </a:br>
            <a:r>
              <a:rPr lang="en-GB" dirty="0">
                <a:effectLst/>
                <a:latin typeface="Segoe UI" panose="020B0502040204020203" pitchFamily="34" charset="0"/>
              </a:rPr>
              <a:t>earlier, so perhaps you might want to cover your perspective on </a:t>
            </a:r>
          </a:p>
          <a:p>
            <a:r>
              <a:rPr lang="en-GB" dirty="0">
                <a:effectLst/>
                <a:latin typeface="Segoe UI" panose="020B0502040204020203" pitchFamily="34" charset="0"/>
              </a:rPr>
              <a:t>the variation of practice reflected by the various units who contributed, what surprised you,</a:t>
            </a:r>
            <a:br>
              <a:rPr lang="en-GB" dirty="0">
                <a:effectLst/>
                <a:latin typeface="Segoe UI" panose="020B0502040204020203" pitchFamily="34" charset="0"/>
              </a:rPr>
            </a:br>
            <a:r>
              <a:rPr lang="en-GB" dirty="0">
                <a:effectLst/>
                <a:latin typeface="Segoe UI" panose="020B0502040204020203" pitchFamily="34" charset="0"/>
              </a:rPr>
              <a:t>whether those using </a:t>
            </a:r>
            <a:r>
              <a:rPr lang="en-GB" dirty="0" err="1">
                <a:effectLst/>
                <a:latin typeface="Segoe UI" panose="020B0502040204020203" pitchFamily="34" charset="0"/>
              </a:rPr>
              <a:t>high-tec</a:t>
            </a:r>
            <a:r>
              <a:rPr lang="en-GB" dirty="0">
                <a:effectLst/>
                <a:latin typeface="Segoe UI" panose="020B0502040204020203" pitchFamily="34" charset="0"/>
              </a:rPr>
              <a:t> approaches  seemed to bear fruit, and the</a:t>
            </a:r>
            <a:br>
              <a:rPr lang="en-GB" dirty="0">
                <a:effectLst/>
                <a:latin typeface="Segoe UI" panose="020B0502040204020203" pitchFamily="34" charset="0"/>
              </a:rPr>
            </a:br>
            <a:r>
              <a:rPr lang="en-GB" dirty="0">
                <a:effectLst/>
                <a:latin typeface="Segoe UI" panose="020B0502040204020203" pitchFamily="34" charset="0"/>
              </a:rPr>
              <a:t>future plans for developing post ex analysis  as a body of practice.</a:t>
            </a:r>
            <a:br>
              <a:rPr lang="en-GB" dirty="0">
                <a:effectLst/>
                <a:latin typeface="Segoe UI" panose="020B0502040204020203" pitchFamily="34" charset="0"/>
              </a:rPr>
            </a:br>
            <a:r>
              <a:rPr lang="en-GB" dirty="0">
                <a:effectLst/>
                <a:latin typeface="Segoe UI" panose="020B0502040204020203" pitchFamily="34" charset="0"/>
              </a:rPr>
              <a:t>    (Incidentally we spend a lot of time looking at CIFA’s standards and specialist reporting, archive and other toolkits and you might want to discuss how the post-ex toolkit aligns with the CIFA suite of guidance).</a:t>
            </a:r>
            <a:endParaRPr lang="en-GB" dirty="0"/>
          </a:p>
        </p:txBody>
      </p:sp>
      <p:sp>
        <p:nvSpPr>
          <p:cNvPr id="4" name="Slide Number Placeholder 3"/>
          <p:cNvSpPr>
            <a:spLocks noGrp="1"/>
          </p:cNvSpPr>
          <p:nvPr>
            <p:ph type="sldNum" sz="quarter" idx="5"/>
          </p:nvPr>
        </p:nvSpPr>
        <p:spPr/>
        <p:txBody>
          <a:bodyPr/>
          <a:lstStyle/>
          <a:p>
            <a:pPr marL="0" marR="0" lvl="0" indent="0" algn="r" defTabSz="913656" rtl="0" eaLnBrk="1" fontAlgn="auto" latinLnBrk="0" hangingPunct="1">
              <a:lnSpc>
                <a:spcPct val="100000"/>
              </a:lnSpc>
              <a:spcBef>
                <a:spcPts val="0"/>
              </a:spcBef>
              <a:spcAft>
                <a:spcPts val="0"/>
              </a:spcAft>
              <a:buClrTx/>
              <a:buSzTx/>
              <a:buFontTx/>
              <a:buNone/>
              <a:tabLst/>
              <a:defRPr/>
            </a:pPr>
            <a:fld id="{89EF87BA-4A7C-4809-9C31-4CB8E228DE9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3656"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869650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Arial" panose="020B0604020202020204" pitchFamily="34" charset="0"/>
                <a:ea typeface="Aptos" panose="020B0004020202020204" pitchFamily="34" charset="0"/>
              </a:rPr>
              <a:t>AG2GP-Handbook is the product of collaborative work between experienced archaeologists across the UK from developer funded and academic backgrounds. </a:t>
            </a:r>
            <a:endParaRPr lang="en-GB" dirty="0"/>
          </a:p>
        </p:txBody>
      </p:sp>
      <p:sp>
        <p:nvSpPr>
          <p:cNvPr id="4" name="Slide Number Placeholder 3"/>
          <p:cNvSpPr>
            <a:spLocks noGrp="1"/>
          </p:cNvSpPr>
          <p:nvPr>
            <p:ph type="sldNum" sz="quarter" idx="5"/>
          </p:nvPr>
        </p:nvSpPr>
        <p:spPr/>
        <p:txBody>
          <a:bodyPr/>
          <a:lstStyle/>
          <a:p>
            <a:fld id="{89EF87BA-4A7C-4809-9C31-4CB8E228DE98}" type="slidenum">
              <a:rPr lang="en-GB" smtClean="0"/>
              <a:t>13</a:t>
            </a:fld>
            <a:endParaRPr lang="en-GB"/>
          </a:p>
        </p:txBody>
      </p:sp>
    </p:spTree>
    <p:extLst>
      <p:ext uri="{BB962C8B-B14F-4D97-AF65-F5344CB8AC3E}">
        <p14:creationId xmlns:p14="http://schemas.microsoft.com/office/powerpoint/2010/main" val="38718860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3656"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a:ea typeface="+mn-ea"/>
                <a:cs typeface="+mn-cs"/>
                <a:hlinkClick r:id="rId3"/>
              </a:rPr>
              <a:t>Archaeologists Guide to Good Practice – Handbook https://archgoodpractice.com/ </a:t>
            </a: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a:p>
            <a:endParaRPr lang="en-GB" dirty="0"/>
          </a:p>
        </p:txBody>
      </p:sp>
      <p:sp>
        <p:nvSpPr>
          <p:cNvPr id="4" name="Slide Number Placeholder 3"/>
          <p:cNvSpPr>
            <a:spLocks noGrp="1"/>
          </p:cNvSpPr>
          <p:nvPr>
            <p:ph type="sldNum" sz="quarter" idx="5"/>
          </p:nvPr>
        </p:nvSpPr>
        <p:spPr/>
        <p:txBody>
          <a:bodyPr/>
          <a:lstStyle/>
          <a:p>
            <a:fld id="{89EF87BA-4A7C-4809-9C31-4CB8E228DE98}" type="slidenum">
              <a:rPr lang="en-GB" smtClean="0"/>
              <a:t>14</a:t>
            </a:fld>
            <a:endParaRPr lang="en-GB"/>
          </a:p>
        </p:txBody>
      </p:sp>
    </p:spTree>
    <p:extLst>
      <p:ext uri="{BB962C8B-B14F-4D97-AF65-F5344CB8AC3E}">
        <p14:creationId xmlns:p14="http://schemas.microsoft.com/office/powerpoint/2010/main" val="2122682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3656" rtl="0" eaLnBrk="1" fontAlgn="auto" latinLnBrk="0" hangingPunct="1">
              <a:lnSpc>
                <a:spcPct val="100000"/>
              </a:lnSpc>
              <a:spcBef>
                <a:spcPts val="0"/>
              </a:spcBef>
              <a:spcAft>
                <a:spcPts val="0"/>
              </a:spcAft>
              <a:buClrTx/>
              <a:buSzTx/>
              <a:buFontTx/>
              <a:buNone/>
              <a:tabLst/>
              <a:defRPr/>
            </a:pPr>
            <a:fld id="{89EF87BA-4A7C-4809-9C31-4CB8E228DE9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3656"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939091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F87BA-4A7C-4809-9C31-4CB8E228DE98}" type="slidenum">
              <a:rPr lang="en-GB" smtClean="0"/>
              <a:t>16</a:t>
            </a:fld>
            <a:endParaRPr lang="en-GB"/>
          </a:p>
        </p:txBody>
      </p:sp>
    </p:spTree>
    <p:extLst>
      <p:ext uri="{BB962C8B-B14F-4D97-AF65-F5344CB8AC3E}">
        <p14:creationId xmlns:p14="http://schemas.microsoft.com/office/powerpoint/2010/main" val="13742889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dirty="0">
                <a:solidFill>
                  <a:srgbClr val="0D0D0D"/>
                </a:solidFill>
                <a:effectLst/>
                <a:latin typeface="Arial" panose="020B0604020202020204" pitchFamily="34" charset="0"/>
              </a:rPr>
              <a:t>FAIR Principles = Findable, Accessible, Interoperable, Reuseable sharing of analysis findings and results.</a:t>
            </a:r>
            <a:endParaRPr lang="en-GB" dirty="0"/>
          </a:p>
        </p:txBody>
      </p:sp>
      <p:sp>
        <p:nvSpPr>
          <p:cNvPr id="4" name="Slide Number Placeholder 3"/>
          <p:cNvSpPr>
            <a:spLocks noGrp="1"/>
          </p:cNvSpPr>
          <p:nvPr>
            <p:ph type="sldNum" sz="quarter" idx="5"/>
          </p:nvPr>
        </p:nvSpPr>
        <p:spPr/>
        <p:txBody>
          <a:bodyPr/>
          <a:lstStyle/>
          <a:p>
            <a:fld id="{89EF87BA-4A7C-4809-9C31-4CB8E228DE98}" type="slidenum">
              <a:rPr lang="en-GB" smtClean="0"/>
              <a:t>17</a:t>
            </a:fld>
            <a:endParaRPr lang="en-GB"/>
          </a:p>
        </p:txBody>
      </p:sp>
    </p:spTree>
    <p:extLst>
      <p:ext uri="{BB962C8B-B14F-4D97-AF65-F5344CB8AC3E}">
        <p14:creationId xmlns:p14="http://schemas.microsoft.com/office/powerpoint/2010/main" val="13994385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F87BA-4A7C-4809-9C31-4CB8E228DE98}" type="slidenum">
              <a:rPr lang="en-GB" smtClean="0"/>
              <a:t>21</a:t>
            </a:fld>
            <a:endParaRPr lang="en-GB"/>
          </a:p>
        </p:txBody>
      </p:sp>
    </p:spTree>
    <p:extLst>
      <p:ext uri="{BB962C8B-B14F-4D97-AF65-F5344CB8AC3E}">
        <p14:creationId xmlns:p14="http://schemas.microsoft.com/office/powerpoint/2010/main" val="35833209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g55e1bf8b15_2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1" name="Google Shape;351;g55e1bf8b15_2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lvl="0"/>
            <a:r>
              <a:rPr lang="en-US" sz="1200" u="sng" kern="1200" dirty="0">
                <a:solidFill>
                  <a:schemeClr val="tx1"/>
                </a:solidFill>
                <a:effectLst/>
                <a:latin typeface="+mn-lt"/>
                <a:ea typeface="+mn-ea"/>
                <a:cs typeface="+mn-cs"/>
              </a:rPr>
              <a:t>Conclusions &amp; </a:t>
            </a:r>
            <a:r>
              <a:rPr lang="en-GB" sz="1200" u="sng" kern="1200" dirty="0">
                <a:solidFill>
                  <a:schemeClr val="tx1"/>
                </a:solidFill>
                <a:effectLst/>
                <a:latin typeface="+mn-lt"/>
                <a:ea typeface="+mn-ea"/>
                <a:cs typeface="+mn-cs"/>
              </a:rPr>
              <a:t>Challenges</a:t>
            </a:r>
            <a:endParaRPr lang="en-GB" sz="1200" kern="1200" dirty="0">
              <a:solidFill>
                <a:schemeClr val="tx1"/>
              </a:solidFill>
              <a:effectLst/>
              <a:latin typeface="+mn-lt"/>
              <a:ea typeface="+mn-ea"/>
              <a:cs typeface="+mn-cs"/>
            </a:endParaRPr>
          </a:p>
          <a:p>
            <a:pPr marL="685425" lvl="1" indent="-228600">
              <a:buFont typeface="+mj-lt"/>
              <a:buAutoNum type="arabicPeriod"/>
            </a:pPr>
            <a:r>
              <a:rPr lang="en-GB" sz="1200" u="sng" kern="1200" dirty="0">
                <a:solidFill>
                  <a:schemeClr val="tx1"/>
                </a:solidFill>
                <a:effectLst/>
                <a:latin typeface="+mn-lt"/>
                <a:ea typeface="+mn-ea"/>
                <a:cs typeface="+mn-cs"/>
              </a:rPr>
              <a:t>Reduce</a:t>
            </a:r>
            <a:r>
              <a:rPr lang="en-GB" sz="1200" kern="1200" dirty="0">
                <a:solidFill>
                  <a:schemeClr val="tx1"/>
                </a:solidFill>
                <a:effectLst/>
                <a:latin typeface="+mn-lt"/>
                <a:ea typeface="+mn-ea"/>
                <a:cs typeface="+mn-cs"/>
              </a:rPr>
              <a:t> - Need more consistent standards of practice in digital records of stratigraphic and temporal relationships (amongst others)</a:t>
            </a:r>
          </a:p>
          <a:p>
            <a:pPr marL="685425" lvl="1" indent="-228600">
              <a:buFont typeface="+mj-lt"/>
              <a:buAutoNum type="arabicPeriod"/>
            </a:pPr>
            <a:r>
              <a:rPr lang="en-GB" sz="1200" u="sng" kern="1200" dirty="0">
                <a:solidFill>
                  <a:schemeClr val="tx1"/>
                </a:solidFill>
                <a:effectLst/>
                <a:latin typeface="+mn-lt"/>
                <a:ea typeface="+mn-ea"/>
                <a:cs typeface="+mn-cs"/>
              </a:rPr>
              <a:t>Reuse</a:t>
            </a:r>
            <a:r>
              <a:rPr lang="en-GB" sz="1200" kern="1200" dirty="0">
                <a:solidFill>
                  <a:schemeClr val="tx1"/>
                </a:solidFill>
                <a:effectLst/>
                <a:latin typeface="+mn-lt"/>
                <a:ea typeface="+mn-ea"/>
                <a:cs typeface="+mn-cs"/>
              </a:rPr>
              <a:t> - Matrix data should be re-usable effectively e.g. minimum as CSV files, rather than as images of matrix diagrams buried in a PDF document. </a:t>
            </a:r>
          </a:p>
          <a:p>
            <a:pPr marL="685425" lvl="1" indent="-228600">
              <a:buFont typeface="+mj-lt"/>
              <a:buAutoNum type="arabicPeriod"/>
            </a:pPr>
            <a:r>
              <a:rPr lang="en-GB" sz="1200" u="sng" kern="1200" dirty="0">
                <a:solidFill>
                  <a:schemeClr val="tx1"/>
                </a:solidFill>
                <a:effectLst/>
                <a:latin typeface="+mn-lt"/>
                <a:ea typeface="+mn-ea"/>
                <a:cs typeface="+mn-cs"/>
              </a:rPr>
              <a:t>Recycle</a:t>
            </a:r>
            <a:r>
              <a:rPr lang="en-GB" sz="1200" kern="1200" dirty="0">
                <a:solidFill>
                  <a:schemeClr val="tx1"/>
                </a:solidFill>
                <a:effectLst/>
                <a:latin typeface="+mn-lt"/>
                <a:ea typeface="+mn-ea"/>
                <a:cs typeface="+mn-cs"/>
              </a:rPr>
              <a:t> - Is there a need for an </a:t>
            </a:r>
            <a:r>
              <a:rPr lang="en-GB" sz="1200" u="sng" kern="1200" dirty="0">
                <a:solidFill>
                  <a:schemeClr val="tx1"/>
                </a:solidFill>
                <a:effectLst/>
                <a:latin typeface="+mn-lt"/>
                <a:ea typeface="+mn-ea"/>
                <a:cs typeface="+mn-cs"/>
              </a:rPr>
              <a:t>International Convention</a:t>
            </a:r>
            <a:r>
              <a:rPr lang="en-GB" sz="1200" kern="1200" dirty="0">
                <a:solidFill>
                  <a:schemeClr val="tx1"/>
                </a:solidFill>
                <a:effectLst/>
                <a:latin typeface="+mn-lt"/>
                <a:ea typeface="+mn-ea"/>
                <a:cs typeface="+mn-cs"/>
              </a:rPr>
              <a:t> on Archaeological Stratigraphic &amp; Chronological Methods and Data? </a:t>
            </a:r>
            <a:r>
              <a:rPr lang="en-US" sz="1200" kern="1200" dirty="0">
                <a:solidFill>
                  <a:schemeClr val="tx1"/>
                </a:solidFill>
                <a:effectLst/>
                <a:latin typeface="+mn-lt"/>
                <a:ea typeface="+mn-ea"/>
                <a:cs typeface="+mn-cs"/>
              </a:rPr>
              <a:t>To facilitate </a:t>
            </a:r>
            <a:r>
              <a:rPr lang="en-GB" sz="1200" kern="1200" dirty="0">
                <a:solidFill>
                  <a:schemeClr val="tx1"/>
                </a:solidFill>
                <a:effectLst/>
                <a:latin typeface="+mn-lt"/>
                <a:ea typeface="+mn-ea"/>
                <a:cs typeface="+mn-cs"/>
              </a:rPr>
              <a:t>better </a:t>
            </a:r>
            <a:r>
              <a:rPr lang="en-US" sz="1200" kern="1200" dirty="0">
                <a:solidFill>
                  <a:schemeClr val="tx1"/>
                </a:solidFill>
                <a:effectLst/>
                <a:latin typeface="+mn-lt"/>
                <a:ea typeface="+mn-ea"/>
                <a:cs typeface="+mn-cs"/>
              </a:rPr>
              <a:t>understanding and communication.</a:t>
            </a:r>
            <a:endParaRPr lang="en-GB" sz="1200" kern="1200" dirty="0">
              <a:solidFill>
                <a:schemeClr val="tx1"/>
              </a:solidFill>
              <a:effectLst/>
              <a:latin typeface="+mn-lt"/>
              <a:ea typeface="+mn-ea"/>
              <a:cs typeface="+mn-cs"/>
            </a:endParaRPr>
          </a:p>
          <a:p>
            <a:pPr marL="685425" lvl="1" indent="-228600">
              <a:buFont typeface="+mj-lt"/>
              <a:buAutoNum type="arabicPeriod"/>
            </a:pPr>
            <a:r>
              <a:rPr lang="en-GB" sz="1200" u="sng" kern="1200" dirty="0">
                <a:solidFill>
                  <a:schemeClr val="tx1"/>
                </a:solidFill>
                <a:effectLst/>
                <a:latin typeface="+mn-lt"/>
                <a:ea typeface="+mn-ea"/>
                <a:cs typeface="+mn-cs"/>
              </a:rPr>
              <a:t>FAIR stratigraphic data standards </a:t>
            </a:r>
            <a:r>
              <a:rPr lang="en-GB" sz="1200" kern="1200" dirty="0">
                <a:solidFill>
                  <a:schemeClr val="tx1"/>
                </a:solidFill>
                <a:effectLst/>
                <a:latin typeface="+mn-lt"/>
                <a:ea typeface="+mn-ea"/>
                <a:cs typeface="+mn-cs"/>
              </a:rPr>
              <a:t>- Make this fundamental archaeological data more sustainably </a:t>
            </a:r>
            <a:r>
              <a:rPr lang="en-GB" sz="1200" i="1" kern="1200" dirty="0">
                <a:solidFill>
                  <a:schemeClr val="tx1"/>
                </a:solidFill>
                <a:effectLst/>
                <a:latin typeface="+mn-lt"/>
                <a:ea typeface="+mn-ea"/>
                <a:cs typeface="+mn-cs"/>
              </a:rPr>
              <a:t>Findable, Accessible, Interoperable and Reusable</a:t>
            </a:r>
            <a:r>
              <a:rPr lang="en-GB" sz="1200" kern="1200" dirty="0">
                <a:solidFill>
                  <a:schemeClr val="tx1"/>
                </a:solidFill>
                <a:effectLst/>
                <a:latin typeface="+mn-lt"/>
                <a:ea typeface="+mn-ea"/>
                <a:cs typeface="+mn-cs"/>
              </a:rPr>
              <a:t> (</a:t>
            </a:r>
            <a:r>
              <a:rPr lang="en-GB" sz="1200" u="sng" kern="1200" dirty="0">
                <a:solidFill>
                  <a:schemeClr val="tx1"/>
                </a:solidFill>
                <a:effectLst/>
                <a:latin typeface="+mn-lt"/>
                <a:ea typeface="+mn-ea"/>
                <a:cs typeface="+mn-cs"/>
                <a:hlinkClick r:id="rId3"/>
              </a:rPr>
              <a:t>FAIR Principles</a:t>
            </a:r>
            <a:r>
              <a:rPr lang="en-GB" sz="1200" kern="1200" dirty="0">
                <a:solidFill>
                  <a:schemeClr val="tx1"/>
                </a:solidFill>
                <a:effectLst/>
                <a:latin typeface="+mn-lt"/>
                <a:ea typeface="+mn-ea"/>
                <a:cs typeface="+mn-cs"/>
              </a:rPr>
              <a:t> 2016) across present day geo-political (period), and spatiotemporal, boundaries? </a:t>
            </a:r>
          </a:p>
          <a:p>
            <a:pPr marL="457200" lvl="0" indent="-228600" algn="l" rtl="0">
              <a:lnSpc>
                <a:spcPct val="115000"/>
              </a:lnSpc>
              <a:spcBef>
                <a:spcPts val="600"/>
              </a:spcBef>
              <a:spcAft>
                <a:spcPts val="0"/>
              </a:spcAft>
              <a:buFont typeface="Arial" panose="020B0604020202020204" pitchFamily="34" charset="0"/>
              <a:buChar char="•"/>
            </a:pPr>
            <a:endParaRPr dirty="0"/>
          </a:p>
          <a:p>
            <a:pPr marL="0" lvl="0" indent="0" algn="l" rtl="0">
              <a:spcBef>
                <a:spcPts val="600"/>
              </a:spcBef>
              <a:spcAft>
                <a:spcPts val="0"/>
              </a:spcAft>
              <a:buNone/>
            </a:pPr>
            <a:endParaRPr dirty="0"/>
          </a:p>
          <a:p>
            <a:pPr marL="0" lvl="0" indent="0" algn="l" rtl="0">
              <a:spcBef>
                <a:spcPts val="0"/>
              </a:spcBef>
              <a:spcAft>
                <a:spcPts val="0"/>
              </a:spcAft>
              <a:buNone/>
            </a:pPr>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55e1bf8b15_2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55e1bf8b15_2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3656"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See also – </a:t>
            </a:r>
          </a:p>
          <a:p>
            <a:pPr marL="0" marR="0" lvl="0" indent="0" algn="l" defTabSz="913656"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Paul Cripps, Anne Greenhalgh, Dave Fellows, Keith May, David Robinson</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Ontological Modelling of the work of the Centre for Archaeology</a:t>
            </a:r>
            <a:r>
              <a:rPr lang="en-GB" sz="1200" b="0" i="0" kern="1200" dirty="0">
                <a:solidFill>
                  <a:schemeClr val="tx1"/>
                </a:solidFill>
                <a:effectLst/>
                <a:latin typeface="+mn-lt"/>
                <a:ea typeface="+mn-ea"/>
                <a:cs typeface="+mn-cs"/>
              </a:rPr>
              <a:t>, September 2004</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Available: </a:t>
            </a:r>
            <a:r>
              <a:rPr lang="en-GB" sz="1200" b="0" i="0" u="none" strike="noStrike" kern="1200" dirty="0">
                <a:solidFill>
                  <a:schemeClr val="tx1"/>
                </a:solidFill>
                <a:effectLst/>
                <a:latin typeface="+mn-lt"/>
                <a:ea typeface="+mn-ea"/>
                <a:cs typeface="+mn-cs"/>
                <a:hlinkClick r:id="rId3"/>
              </a:rPr>
              <a:t>pdf file</a:t>
            </a:r>
            <a:r>
              <a:rPr lang="en-GB" sz="1200" b="0" i="0" kern="1200" dirty="0">
                <a:solidFill>
                  <a:schemeClr val="tx1"/>
                </a:solidFill>
                <a:effectLst/>
                <a:latin typeface="+mn-lt"/>
                <a:ea typeface="+mn-ea"/>
                <a:cs typeface="+mn-cs"/>
              </a:rPr>
              <a:t> (207 </a:t>
            </a:r>
            <a:r>
              <a:rPr lang="en-GB" sz="1200" b="0" i="0" kern="1200" dirty="0" err="1">
                <a:solidFill>
                  <a:schemeClr val="tx1"/>
                </a:solidFill>
                <a:effectLst/>
                <a:latin typeface="+mn-lt"/>
                <a:ea typeface="+mn-ea"/>
                <a:cs typeface="+mn-cs"/>
              </a:rPr>
              <a:t>Kb</a:t>
            </a:r>
            <a:r>
              <a:rPr lang="en-GB" sz="1200" b="0" i="0" kern="1200" dirty="0">
                <a:solidFill>
                  <a:schemeClr val="tx1"/>
                </a:solidFill>
                <a:effectLst/>
                <a:latin typeface="+mn-lt"/>
                <a:ea typeface="+mn-ea"/>
                <a:cs typeface="+mn-cs"/>
              </a:rPr>
              <a: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Also available: </a:t>
            </a:r>
            <a:r>
              <a:rPr lang="en-GB" sz="1200" b="1" i="0" kern="1200" dirty="0">
                <a:solidFill>
                  <a:schemeClr val="tx1"/>
                </a:solidFill>
                <a:effectLst/>
                <a:latin typeface="+mn-lt"/>
                <a:ea typeface="+mn-ea"/>
                <a:cs typeface="+mn-cs"/>
              </a:rPr>
              <a:t>The CRM Diagram</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pdf file</a:t>
            </a:r>
            <a:r>
              <a:rPr lang="en-GB" sz="1200" b="0" i="0" kern="1200" dirty="0">
                <a:solidFill>
                  <a:schemeClr val="tx1"/>
                </a:solidFill>
                <a:effectLst/>
                <a:latin typeface="+mn-lt"/>
                <a:ea typeface="+mn-ea"/>
                <a:cs typeface="+mn-cs"/>
              </a:rPr>
              <a:t> (65 </a:t>
            </a:r>
            <a:r>
              <a:rPr lang="en-GB" sz="1200" b="0" i="0" kern="1200" dirty="0" err="1">
                <a:solidFill>
                  <a:schemeClr val="tx1"/>
                </a:solidFill>
                <a:effectLst/>
                <a:latin typeface="+mn-lt"/>
                <a:ea typeface="+mn-ea"/>
                <a:cs typeface="+mn-cs"/>
              </a:rPr>
              <a:t>Kb</a:t>
            </a:r>
            <a:r>
              <a:rPr lang="en-GB" sz="1200" b="0" i="0" kern="1200" dirty="0">
                <a:solidFill>
                  <a:schemeClr val="tx1"/>
                </a:solidFill>
                <a:effectLst/>
                <a:latin typeface="+mn-lt"/>
                <a:ea typeface="+mn-ea"/>
                <a:cs typeface="+mn-cs"/>
              </a:rPr>
              <a:t>)</a:t>
            </a:r>
          </a:p>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1"/>
            <a:ext cx="8534400" cy="1752600"/>
          </a:xfrm>
        </p:spPr>
        <p:txBody>
          <a:bodyPr/>
          <a:lstStyle>
            <a:lvl1pPr marL="0" indent="0" algn="ctr">
              <a:buNone/>
              <a:defRPr>
                <a:solidFill>
                  <a:schemeClr val="tx1">
                    <a:tint val="75000"/>
                  </a:schemeClr>
                </a:solidFill>
              </a:defRPr>
            </a:lvl1pPr>
            <a:lvl2pPr marL="456825" indent="0" algn="ctr">
              <a:buNone/>
              <a:defRPr>
                <a:solidFill>
                  <a:schemeClr val="tx1">
                    <a:tint val="75000"/>
                  </a:schemeClr>
                </a:solidFill>
              </a:defRPr>
            </a:lvl2pPr>
            <a:lvl3pPr marL="913656" indent="0" algn="ctr">
              <a:buNone/>
              <a:defRPr>
                <a:solidFill>
                  <a:schemeClr val="tx1">
                    <a:tint val="75000"/>
                  </a:schemeClr>
                </a:solidFill>
              </a:defRPr>
            </a:lvl3pPr>
            <a:lvl4pPr marL="1370486" indent="0" algn="ctr">
              <a:buNone/>
              <a:defRPr>
                <a:solidFill>
                  <a:schemeClr val="tx1">
                    <a:tint val="75000"/>
                  </a:schemeClr>
                </a:solidFill>
              </a:defRPr>
            </a:lvl4pPr>
            <a:lvl5pPr marL="1827314" indent="0" algn="ctr">
              <a:buNone/>
              <a:defRPr>
                <a:solidFill>
                  <a:schemeClr val="tx1">
                    <a:tint val="75000"/>
                  </a:schemeClr>
                </a:solidFill>
              </a:defRPr>
            </a:lvl5pPr>
            <a:lvl6pPr marL="2284138" indent="0" algn="ctr">
              <a:buNone/>
              <a:defRPr>
                <a:solidFill>
                  <a:schemeClr val="tx1">
                    <a:tint val="75000"/>
                  </a:schemeClr>
                </a:solidFill>
              </a:defRPr>
            </a:lvl6pPr>
            <a:lvl7pPr marL="2740971" indent="0" algn="ctr">
              <a:buNone/>
              <a:defRPr>
                <a:solidFill>
                  <a:schemeClr val="tx1">
                    <a:tint val="75000"/>
                  </a:schemeClr>
                </a:solidFill>
              </a:defRPr>
            </a:lvl7pPr>
            <a:lvl8pPr marL="3197795" indent="0" algn="ctr">
              <a:buNone/>
              <a:defRPr>
                <a:solidFill>
                  <a:schemeClr val="tx1">
                    <a:tint val="75000"/>
                  </a:schemeClr>
                </a:solidFill>
              </a:defRPr>
            </a:lvl8pPr>
            <a:lvl9pPr marL="3654623"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9E7A193-95F6-49E6-BE5A-07546E52EC39}"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2703357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E7A193-95F6-49E6-BE5A-07546E52EC39}"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1094235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2"/>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22"/>
            <a:ext cx="10363200" cy="1500187"/>
          </a:xfrm>
        </p:spPr>
        <p:txBody>
          <a:bodyPr anchor="b"/>
          <a:lstStyle>
            <a:lvl1pPr marL="0" indent="0">
              <a:buNone/>
              <a:defRPr sz="2000">
                <a:solidFill>
                  <a:schemeClr val="tx1">
                    <a:tint val="75000"/>
                  </a:schemeClr>
                </a:solidFill>
              </a:defRPr>
            </a:lvl1pPr>
            <a:lvl2pPr marL="456825" indent="0">
              <a:buNone/>
              <a:defRPr sz="1800">
                <a:solidFill>
                  <a:schemeClr val="tx1">
                    <a:tint val="75000"/>
                  </a:schemeClr>
                </a:solidFill>
              </a:defRPr>
            </a:lvl2pPr>
            <a:lvl3pPr marL="913656" indent="0">
              <a:buNone/>
              <a:defRPr sz="1600">
                <a:solidFill>
                  <a:schemeClr val="tx1">
                    <a:tint val="75000"/>
                  </a:schemeClr>
                </a:solidFill>
              </a:defRPr>
            </a:lvl3pPr>
            <a:lvl4pPr marL="1370486" indent="0">
              <a:buNone/>
              <a:defRPr sz="1400">
                <a:solidFill>
                  <a:schemeClr val="tx1">
                    <a:tint val="75000"/>
                  </a:schemeClr>
                </a:solidFill>
              </a:defRPr>
            </a:lvl4pPr>
            <a:lvl5pPr marL="1827314" indent="0">
              <a:buNone/>
              <a:defRPr sz="1400">
                <a:solidFill>
                  <a:schemeClr val="tx1">
                    <a:tint val="75000"/>
                  </a:schemeClr>
                </a:solidFill>
              </a:defRPr>
            </a:lvl5pPr>
            <a:lvl6pPr marL="2284138" indent="0">
              <a:buNone/>
              <a:defRPr sz="1400">
                <a:solidFill>
                  <a:schemeClr val="tx1">
                    <a:tint val="75000"/>
                  </a:schemeClr>
                </a:solidFill>
              </a:defRPr>
            </a:lvl6pPr>
            <a:lvl7pPr marL="2740971" indent="0">
              <a:buNone/>
              <a:defRPr sz="1400">
                <a:solidFill>
                  <a:schemeClr val="tx1">
                    <a:tint val="75000"/>
                  </a:schemeClr>
                </a:solidFill>
              </a:defRPr>
            </a:lvl7pPr>
            <a:lvl8pPr marL="3197795" indent="0">
              <a:buNone/>
              <a:defRPr sz="1400">
                <a:solidFill>
                  <a:schemeClr val="tx1">
                    <a:tint val="75000"/>
                  </a:schemeClr>
                </a:solidFill>
              </a:defRPr>
            </a:lvl8pPr>
            <a:lvl9pPr marL="365462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E7A193-95F6-49E6-BE5A-07546E52EC39}"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2321808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9E7A193-95F6-49E6-BE5A-07546E52EC39}" type="datetimeFigureOut">
              <a:rPr lang="en-GB" smtClean="0"/>
              <a:t>20/11/2024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3076478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6825" indent="0">
              <a:buNone/>
              <a:defRPr sz="2000" b="1"/>
            </a:lvl2pPr>
            <a:lvl3pPr marL="913656" indent="0">
              <a:buNone/>
              <a:defRPr sz="1800" b="1"/>
            </a:lvl3pPr>
            <a:lvl4pPr marL="1370486" indent="0">
              <a:buNone/>
              <a:defRPr sz="1600" b="1"/>
            </a:lvl4pPr>
            <a:lvl5pPr marL="1827314" indent="0">
              <a:buNone/>
              <a:defRPr sz="1600" b="1"/>
            </a:lvl5pPr>
            <a:lvl6pPr marL="2284138" indent="0">
              <a:buNone/>
              <a:defRPr sz="1600" b="1"/>
            </a:lvl6pPr>
            <a:lvl7pPr marL="2740971" indent="0">
              <a:buNone/>
              <a:defRPr sz="1600" b="1"/>
            </a:lvl7pPr>
            <a:lvl8pPr marL="3197795" indent="0">
              <a:buNone/>
              <a:defRPr sz="1600" b="1"/>
            </a:lvl8pPr>
            <a:lvl9pPr marL="3654623"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80" y="1535113"/>
            <a:ext cx="5389033" cy="639762"/>
          </a:xfrm>
        </p:spPr>
        <p:txBody>
          <a:bodyPr anchor="b"/>
          <a:lstStyle>
            <a:lvl1pPr marL="0" indent="0">
              <a:buNone/>
              <a:defRPr sz="2400" b="1"/>
            </a:lvl1pPr>
            <a:lvl2pPr marL="456825" indent="0">
              <a:buNone/>
              <a:defRPr sz="2000" b="1"/>
            </a:lvl2pPr>
            <a:lvl3pPr marL="913656" indent="0">
              <a:buNone/>
              <a:defRPr sz="1800" b="1"/>
            </a:lvl3pPr>
            <a:lvl4pPr marL="1370486" indent="0">
              <a:buNone/>
              <a:defRPr sz="1600" b="1"/>
            </a:lvl4pPr>
            <a:lvl5pPr marL="1827314" indent="0">
              <a:buNone/>
              <a:defRPr sz="1600" b="1"/>
            </a:lvl5pPr>
            <a:lvl6pPr marL="2284138" indent="0">
              <a:buNone/>
              <a:defRPr sz="1600" b="1"/>
            </a:lvl6pPr>
            <a:lvl7pPr marL="2740971" indent="0">
              <a:buNone/>
              <a:defRPr sz="1600" b="1"/>
            </a:lvl7pPr>
            <a:lvl8pPr marL="3197795" indent="0">
              <a:buNone/>
              <a:defRPr sz="1600" b="1"/>
            </a:lvl8pPr>
            <a:lvl9pPr marL="365462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8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9E7A193-95F6-49E6-BE5A-07546E52EC39}" type="datetimeFigureOut">
              <a:rPr lang="en-GB" smtClean="0"/>
              <a:t>20/11/2024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437521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9E7A193-95F6-49E6-BE5A-07546E52EC39}" type="datetimeFigureOut">
              <a:rPr lang="en-GB" smtClean="0"/>
              <a:t>20/11/2024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611212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E7A193-95F6-49E6-BE5A-07546E52EC39}" type="datetimeFigureOut">
              <a:rPr lang="en-GB" smtClean="0"/>
              <a:t>20/11/2024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412465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6"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60"/>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6" y="1435103"/>
            <a:ext cx="4011084" cy="4691063"/>
          </a:xfrm>
        </p:spPr>
        <p:txBody>
          <a:bodyPr/>
          <a:lstStyle>
            <a:lvl1pPr marL="0" indent="0">
              <a:buNone/>
              <a:defRPr sz="1400"/>
            </a:lvl1pPr>
            <a:lvl2pPr marL="456825" indent="0">
              <a:buNone/>
              <a:defRPr sz="1200"/>
            </a:lvl2pPr>
            <a:lvl3pPr marL="913656" indent="0">
              <a:buNone/>
              <a:defRPr sz="1000"/>
            </a:lvl3pPr>
            <a:lvl4pPr marL="1370486" indent="0">
              <a:buNone/>
              <a:defRPr sz="900"/>
            </a:lvl4pPr>
            <a:lvl5pPr marL="1827314" indent="0">
              <a:buNone/>
              <a:defRPr sz="900"/>
            </a:lvl5pPr>
            <a:lvl6pPr marL="2284138" indent="0">
              <a:buNone/>
              <a:defRPr sz="900"/>
            </a:lvl6pPr>
            <a:lvl7pPr marL="2740971" indent="0">
              <a:buNone/>
              <a:defRPr sz="900"/>
            </a:lvl7pPr>
            <a:lvl8pPr marL="3197795" indent="0">
              <a:buNone/>
              <a:defRPr sz="900"/>
            </a:lvl8pPr>
            <a:lvl9pPr marL="365462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E7A193-95F6-49E6-BE5A-07546E52EC39}" type="datetimeFigureOut">
              <a:rPr lang="en-GB" smtClean="0"/>
              <a:t>20/11/2024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4221041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6825" indent="0">
              <a:buNone/>
              <a:defRPr sz="2800"/>
            </a:lvl2pPr>
            <a:lvl3pPr marL="913656" indent="0">
              <a:buNone/>
              <a:defRPr sz="2400"/>
            </a:lvl3pPr>
            <a:lvl4pPr marL="1370486" indent="0">
              <a:buNone/>
              <a:defRPr sz="2000"/>
            </a:lvl4pPr>
            <a:lvl5pPr marL="1827314" indent="0">
              <a:buNone/>
              <a:defRPr sz="2000"/>
            </a:lvl5pPr>
            <a:lvl6pPr marL="2284138" indent="0">
              <a:buNone/>
              <a:defRPr sz="2000"/>
            </a:lvl6pPr>
            <a:lvl7pPr marL="2740971" indent="0">
              <a:buNone/>
              <a:defRPr sz="2000"/>
            </a:lvl7pPr>
            <a:lvl8pPr marL="3197795" indent="0">
              <a:buNone/>
              <a:defRPr sz="2000"/>
            </a:lvl8pPr>
            <a:lvl9pPr marL="3654623"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6825" indent="0">
              <a:buNone/>
              <a:defRPr sz="1200"/>
            </a:lvl2pPr>
            <a:lvl3pPr marL="913656" indent="0">
              <a:buNone/>
              <a:defRPr sz="1000"/>
            </a:lvl3pPr>
            <a:lvl4pPr marL="1370486" indent="0">
              <a:buNone/>
              <a:defRPr sz="900"/>
            </a:lvl4pPr>
            <a:lvl5pPr marL="1827314" indent="0">
              <a:buNone/>
              <a:defRPr sz="900"/>
            </a:lvl5pPr>
            <a:lvl6pPr marL="2284138" indent="0">
              <a:buNone/>
              <a:defRPr sz="900"/>
            </a:lvl6pPr>
            <a:lvl7pPr marL="2740971" indent="0">
              <a:buNone/>
              <a:defRPr sz="900"/>
            </a:lvl7pPr>
            <a:lvl8pPr marL="3197795" indent="0">
              <a:buNone/>
              <a:defRPr sz="900"/>
            </a:lvl8pPr>
            <a:lvl9pPr marL="365462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E7A193-95F6-49E6-BE5A-07546E52EC39}" type="datetimeFigureOut">
              <a:rPr lang="en-GB" smtClean="0"/>
              <a:t>20/11/2024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3966019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E7A193-95F6-49E6-BE5A-07546E52EC39}"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2521135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8"/>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8"/>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E7A193-95F6-49E6-BE5A-07546E52EC39}"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2475639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68"/>
        <p:cNvGrpSpPr/>
        <p:nvPr/>
      </p:nvGrpSpPr>
      <p:grpSpPr>
        <a:xfrm>
          <a:off x="0" y="0"/>
          <a:ext cx="0" cy="0"/>
          <a:chOff x="0" y="0"/>
          <a:chExt cx="0" cy="0"/>
        </a:xfrm>
      </p:grpSpPr>
      <p:sp>
        <p:nvSpPr>
          <p:cNvPr id="69" name="Google Shape;69;p17"/>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0" name="Google Shape;70;p17"/>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lstStyle>
            <a:lvl1pPr marL="609585" lvl="0" indent="-423323" rtl="0">
              <a:spcBef>
                <a:spcPts val="0"/>
              </a:spcBef>
              <a:spcAft>
                <a:spcPts val="0"/>
              </a:spcAft>
              <a:buSzPts val="1400"/>
              <a:buChar char="●"/>
              <a:defRPr sz="1867"/>
            </a:lvl1pPr>
            <a:lvl2pPr marL="1219170" lvl="1" indent="-406390" rtl="0">
              <a:spcBef>
                <a:spcPts val="2133"/>
              </a:spcBef>
              <a:spcAft>
                <a:spcPts val="0"/>
              </a:spcAft>
              <a:buSzPts val="1200"/>
              <a:buChar char="○"/>
              <a:defRPr sz="1600"/>
            </a:lvl2pPr>
            <a:lvl3pPr marL="1828754" lvl="2" indent="-406390" rtl="0">
              <a:spcBef>
                <a:spcPts val="2133"/>
              </a:spcBef>
              <a:spcAft>
                <a:spcPts val="0"/>
              </a:spcAft>
              <a:buSzPts val="1200"/>
              <a:buChar char="■"/>
              <a:defRPr sz="1600"/>
            </a:lvl3pPr>
            <a:lvl4pPr marL="2438339" lvl="3" indent="-406390" rtl="0">
              <a:spcBef>
                <a:spcPts val="2133"/>
              </a:spcBef>
              <a:spcAft>
                <a:spcPts val="0"/>
              </a:spcAft>
              <a:buSzPts val="1200"/>
              <a:buChar char="●"/>
              <a:defRPr sz="1600"/>
            </a:lvl4pPr>
            <a:lvl5pPr marL="3047924" lvl="4" indent="-406390" rtl="0">
              <a:spcBef>
                <a:spcPts val="2133"/>
              </a:spcBef>
              <a:spcAft>
                <a:spcPts val="0"/>
              </a:spcAft>
              <a:buSzPts val="1200"/>
              <a:buChar char="○"/>
              <a:defRPr sz="1600"/>
            </a:lvl5pPr>
            <a:lvl6pPr marL="3657509" lvl="5" indent="-406390" rtl="0">
              <a:spcBef>
                <a:spcPts val="2133"/>
              </a:spcBef>
              <a:spcAft>
                <a:spcPts val="0"/>
              </a:spcAft>
              <a:buSzPts val="1200"/>
              <a:buChar char="■"/>
              <a:defRPr sz="1600"/>
            </a:lvl6pPr>
            <a:lvl7pPr marL="4267093" lvl="6" indent="-406390" rtl="0">
              <a:spcBef>
                <a:spcPts val="2133"/>
              </a:spcBef>
              <a:spcAft>
                <a:spcPts val="0"/>
              </a:spcAft>
              <a:buSzPts val="1200"/>
              <a:buChar char="●"/>
              <a:defRPr sz="1600"/>
            </a:lvl7pPr>
            <a:lvl8pPr marL="4876678" lvl="7" indent="-406390" rtl="0">
              <a:spcBef>
                <a:spcPts val="2133"/>
              </a:spcBef>
              <a:spcAft>
                <a:spcPts val="0"/>
              </a:spcAft>
              <a:buSzPts val="1200"/>
              <a:buChar char="○"/>
              <a:defRPr sz="1600"/>
            </a:lvl8pPr>
            <a:lvl9pPr marL="5486263" lvl="8" indent="-406390" rtl="0">
              <a:spcBef>
                <a:spcPts val="2133"/>
              </a:spcBef>
              <a:spcAft>
                <a:spcPts val="2133"/>
              </a:spcAft>
              <a:buSzPts val="1200"/>
              <a:buChar char="■"/>
              <a:defRPr sz="1600"/>
            </a:lvl9pPr>
          </a:lstStyle>
          <a:p>
            <a:endParaRPr/>
          </a:p>
        </p:txBody>
      </p:sp>
      <p:sp>
        <p:nvSpPr>
          <p:cNvPr id="71" name="Google Shape;71;p17"/>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lstStyle>
            <a:lvl1pPr marL="609585" lvl="0" indent="-423323" rtl="0">
              <a:spcBef>
                <a:spcPts val="0"/>
              </a:spcBef>
              <a:spcAft>
                <a:spcPts val="0"/>
              </a:spcAft>
              <a:buSzPts val="1400"/>
              <a:buChar char="●"/>
              <a:defRPr sz="1867"/>
            </a:lvl1pPr>
            <a:lvl2pPr marL="1219170" lvl="1" indent="-406390" rtl="0">
              <a:spcBef>
                <a:spcPts val="2133"/>
              </a:spcBef>
              <a:spcAft>
                <a:spcPts val="0"/>
              </a:spcAft>
              <a:buSzPts val="1200"/>
              <a:buChar char="○"/>
              <a:defRPr sz="1600"/>
            </a:lvl2pPr>
            <a:lvl3pPr marL="1828754" lvl="2" indent="-406390" rtl="0">
              <a:spcBef>
                <a:spcPts val="2133"/>
              </a:spcBef>
              <a:spcAft>
                <a:spcPts val="0"/>
              </a:spcAft>
              <a:buSzPts val="1200"/>
              <a:buChar char="■"/>
              <a:defRPr sz="1600"/>
            </a:lvl3pPr>
            <a:lvl4pPr marL="2438339" lvl="3" indent="-406390" rtl="0">
              <a:spcBef>
                <a:spcPts val="2133"/>
              </a:spcBef>
              <a:spcAft>
                <a:spcPts val="0"/>
              </a:spcAft>
              <a:buSzPts val="1200"/>
              <a:buChar char="●"/>
              <a:defRPr sz="1600"/>
            </a:lvl4pPr>
            <a:lvl5pPr marL="3047924" lvl="4" indent="-406390" rtl="0">
              <a:spcBef>
                <a:spcPts val="2133"/>
              </a:spcBef>
              <a:spcAft>
                <a:spcPts val="0"/>
              </a:spcAft>
              <a:buSzPts val="1200"/>
              <a:buChar char="○"/>
              <a:defRPr sz="1600"/>
            </a:lvl5pPr>
            <a:lvl6pPr marL="3657509" lvl="5" indent="-406390" rtl="0">
              <a:spcBef>
                <a:spcPts val="2133"/>
              </a:spcBef>
              <a:spcAft>
                <a:spcPts val="0"/>
              </a:spcAft>
              <a:buSzPts val="1200"/>
              <a:buChar char="■"/>
              <a:defRPr sz="1600"/>
            </a:lvl6pPr>
            <a:lvl7pPr marL="4267093" lvl="6" indent="-406390" rtl="0">
              <a:spcBef>
                <a:spcPts val="2133"/>
              </a:spcBef>
              <a:spcAft>
                <a:spcPts val="0"/>
              </a:spcAft>
              <a:buSzPts val="1200"/>
              <a:buChar char="●"/>
              <a:defRPr sz="1600"/>
            </a:lvl7pPr>
            <a:lvl8pPr marL="4876678" lvl="7" indent="-406390" rtl="0">
              <a:spcBef>
                <a:spcPts val="2133"/>
              </a:spcBef>
              <a:spcAft>
                <a:spcPts val="0"/>
              </a:spcAft>
              <a:buSzPts val="1200"/>
              <a:buChar char="○"/>
              <a:defRPr sz="1600"/>
            </a:lvl8pPr>
            <a:lvl9pPr marL="5486263" lvl="8" indent="-406390" rtl="0">
              <a:spcBef>
                <a:spcPts val="2133"/>
              </a:spcBef>
              <a:spcAft>
                <a:spcPts val="2133"/>
              </a:spcAft>
              <a:buSzPts val="1200"/>
              <a:buChar char="■"/>
              <a:defRPr sz="1600"/>
            </a:lvl9pPr>
          </a:lstStyle>
          <a:p>
            <a:endParaRPr/>
          </a:p>
        </p:txBody>
      </p:sp>
      <p:sp>
        <p:nvSpPr>
          <p:cNvPr id="72" name="Google Shape;72;p1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marR="0" lvl="0" indent="0" algn="r" defTabSz="913656" rtl="0" eaLnBrk="1" fontAlgn="auto" latinLnBrk="0" hangingPunct="1">
              <a:lnSpc>
                <a:spcPct val="100000"/>
              </a:lnSpc>
              <a:spcBef>
                <a:spcPts val="0"/>
              </a:spcBef>
              <a:spcAft>
                <a:spcPts val="0"/>
              </a:spcAft>
              <a:buClrTx/>
              <a:buSzTx/>
              <a:buFontTx/>
              <a:buNone/>
              <a:tabLst/>
              <a:defRPr/>
            </a:pPr>
            <a:fld id="{00000000-1234-1234-1234-123412341234}" type="slidenum">
              <a:rPr kumimoji="0" lang="en"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3656" rtl="0" eaLnBrk="1" fontAlgn="auto" latinLnBrk="0" hangingPunct="1">
                <a:lnSpc>
                  <a:spcPct val="100000"/>
                </a:lnSpc>
                <a:spcBef>
                  <a:spcPts val="0"/>
                </a:spcBef>
                <a:spcAft>
                  <a:spcPts val="0"/>
                </a:spcAft>
                <a:buClrTx/>
                <a:buSzTx/>
                <a:buFontTx/>
                <a:buNone/>
                <a:tabLst/>
                <a:defRPr/>
              </a:pPr>
              <a:t>‹#›</a:t>
            </a:fld>
            <a:endParaRPr kumimoji="0" lang="en"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0634900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63"/>
        <p:cNvGrpSpPr/>
        <p:nvPr/>
      </p:nvGrpSpPr>
      <p:grpSpPr>
        <a:xfrm>
          <a:off x="0" y="0"/>
          <a:ext cx="0" cy="0"/>
          <a:chOff x="0" y="0"/>
          <a:chExt cx="0" cy="0"/>
        </a:xfrm>
      </p:grpSpPr>
      <p:sp>
        <p:nvSpPr>
          <p:cNvPr id="64" name="Google Shape;64;p16"/>
          <p:cNvSpPr/>
          <p:nvPr/>
        </p:nvSpPr>
        <p:spPr>
          <a:xfrm>
            <a:off x="0" y="6727600"/>
            <a:ext cx="12192000" cy="13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5" name="Google Shape;65;p16"/>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6" name="Google Shape;66;p16"/>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lstStyle>
            <a:lvl1pPr marL="609585" lvl="0" indent="-457189" rtl="0">
              <a:spcBef>
                <a:spcPts val="0"/>
              </a:spcBef>
              <a:spcAft>
                <a:spcPts val="0"/>
              </a:spcAft>
              <a:buSzPts val="1800"/>
              <a:buChar char="●"/>
              <a:defRPr/>
            </a:lvl1pPr>
            <a:lvl2pPr marL="1219170" lvl="1" indent="-423323" rtl="0">
              <a:spcBef>
                <a:spcPts val="2133"/>
              </a:spcBef>
              <a:spcAft>
                <a:spcPts val="0"/>
              </a:spcAft>
              <a:buSzPts val="1400"/>
              <a:buChar char="○"/>
              <a:defRPr/>
            </a:lvl2pPr>
            <a:lvl3pPr marL="1828754" lvl="2" indent="-423323" rtl="0">
              <a:spcBef>
                <a:spcPts val="2133"/>
              </a:spcBef>
              <a:spcAft>
                <a:spcPts val="0"/>
              </a:spcAft>
              <a:buSzPts val="1400"/>
              <a:buChar char="■"/>
              <a:defRPr/>
            </a:lvl3pPr>
            <a:lvl4pPr marL="2438339" lvl="3" indent="-423323" rtl="0">
              <a:spcBef>
                <a:spcPts val="2133"/>
              </a:spcBef>
              <a:spcAft>
                <a:spcPts val="0"/>
              </a:spcAft>
              <a:buSzPts val="1400"/>
              <a:buChar char="●"/>
              <a:defRPr/>
            </a:lvl4pPr>
            <a:lvl5pPr marL="3047924" lvl="4" indent="-423323" rtl="0">
              <a:spcBef>
                <a:spcPts val="2133"/>
              </a:spcBef>
              <a:spcAft>
                <a:spcPts val="0"/>
              </a:spcAft>
              <a:buSzPts val="1400"/>
              <a:buChar char="○"/>
              <a:defRPr/>
            </a:lvl5pPr>
            <a:lvl6pPr marL="3657509" lvl="5" indent="-423323" rtl="0">
              <a:spcBef>
                <a:spcPts val="2133"/>
              </a:spcBef>
              <a:spcAft>
                <a:spcPts val="0"/>
              </a:spcAft>
              <a:buSzPts val="1400"/>
              <a:buChar char="■"/>
              <a:defRPr/>
            </a:lvl6pPr>
            <a:lvl7pPr marL="4267093" lvl="6" indent="-423323" rtl="0">
              <a:spcBef>
                <a:spcPts val="2133"/>
              </a:spcBef>
              <a:spcAft>
                <a:spcPts val="0"/>
              </a:spcAft>
              <a:buSzPts val="1400"/>
              <a:buChar char="●"/>
              <a:defRPr/>
            </a:lvl7pPr>
            <a:lvl8pPr marL="4876678" lvl="7" indent="-423323" rtl="0">
              <a:spcBef>
                <a:spcPts val="2133"/>
              </a:spcBef>
              <a:spcAft>
                <a:spcPts val="0"/>
              </a:spcAft>
              <a:buSzPts val="1400"/>
              <a:buChar char="○"/>
              <a:defRPr/>
            </a:lvl8pPr>
            <a:lvl9pPr marL="5486263" lvl="8" indent="-423323" rtl="0">
              <a:spcBef>
                <a:spcPts val="2133"/>
              </a:spcBef>
              <a:spcAft>
                <a:spcPts val="2133"/>
              </a:spcAft>
              <a:buSzPts val="1400"/>
              <a:buChar char="■"/>
              <a:defRPr/>
            </a:lvl9pPr>
          </a:lstStyle>
          <a:p>
            <a:endParaRPr/>
          </a:p>
        </p:txBody>
      </p:sp>
      <p:sp>
        <p:nvSpPr>
          <p:cNvPr id="67" name="Google Shape;67;p1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188403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7"/>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167" indent="0" algn="ctr">
              <a:buNone/>
              <a:defRPr>
                <a:solidFill>
                  <a:schemeClr val="tx1">
                    <a:tint val="75000"/>
                  </a:schemeClr>
                </a:solidFill>
              </a:defRPr>
            </a:lvl2pPr>
            <a:lvl3pPr marL="914334" indent="0" algn="ctr">
              <a:buNone/>
              <a:defRPr>
                <a:solidFill>
                  <a:schemeClr val="tx1">
                    <a:tint val="75000"/>
                  </a:schemeClr>
                </a:solidFill>
              </a:defRPr>
            </a:lvl3pPr>
            <a:lvl4pPr marL="1371502" indent="0" algn="ctr">
              <a:buNone/>
              <a:defRPr>
                <a:solidFill>
                  <a:schemeClr val="tx1">
                    <a:tint val="75000"/>
                  </a:schemeClr>
                </a:solidFill>
              </a:defRPr>
            </a:lvl4pPr>
            <a:lvl5pPr marL="1828669" indent="0" algn="ctr">
              <a:buNone/>
              <a:defRPr>
                <a:solidFill>
                  <a:schemeClr val="tx1">
                    <a:tint val="75000"/>
                  </a:schemeClr>
                </a:solidFill>
              </a:defRPr>
            </a:lvl5pPr>
            <a:lvl6pPr marL="2285836" indent="0" algn="ctr">
              <a:buNone/>
              <a:defRPr>
                <a:solidFill>
                  <a:schemeClr val="tx1">
                    <a:tint val="75000"/>
                  </a:schemeClr>
                </a:solidFill>
              </a:defRPr>
            </a:lvl6pPr>
            <a:lvl7pPr marL="2743004" indent="0" algn="ctr">
              <a:buNone/>
              <a:defRPr>
                <a:solidFill>
                  <a:schemeClr val="tx1">
                    <a:tint val="75000"/>
                  </a:schemeClr>
                </a:solidFill>
              </a:defRPr>
            </a:lvl7pPr>
            <a:lvl8pPr marL="3200171" indent="0" algn="ctr">
              <a:buNone/>
              <a:defRPr>
                <a:solidFill>
                  <a:schemeClr val="tx1">
                    <a:tint val="75000"/>
                  </a:schemeClr>
                </a:solidFill>
              </a:defRPr>
            </a:lvl8pPr>
            <a:lvl9pPr marL="3657338"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95054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479855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2"/>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5"/>
            <a:ext cx="10363200" cy="1500187"/>
          </a:xfrm>
        </p:spPr>
        <p:txBody>
          <a:bodyPr anchor="b"/>
          <a:lstStyle>
            <a:lvl1pPr marL="0" indent="0">
              <a:buNone/>
              <a:defRPr sz="2000">
                <a:solidFill>
                  <a:schemeClr val="tx1">
                    <a:tint val="75000"/>
                  </a:schemeClr>
                </a:solidFill>
              </a:defRPr>
            </a:lvl1pPr>
            <a:lvl2pPr marL="457167" indent="0">
              <a:buNone/>
              <a:defRPr sz="1800">
                <a:solidFill>
                  <a:schemeClr val="tx1">
                    <a:tint val="75000"/>
                  </a:schemeClr>
                </a:solidFill>
              </a:defRPr>
            </a:lvl2pPr>
            <a:lvl3pPr marL="914334" indent="0">
              <a:buNone/>
              <a:defRPr sz="1600">
                <a:solidFill>
                  <a:schemeClr val="tx1">
                    <a:tint val="75000"/>
                  </a:schemeClr>
                </a:solidFill>
              </a:defRPr>
            </a:lvl3pPr>
            <a:lvl4pPr marL="1371502" indent="0">
              <a:buNone/>
              <a:defRPr sz="1400">
                <a:solidFill>
                  <a:schemeClr val="tx1">
                    <a:tint val="75000"/>
                  </a:schemeClr>
                </a:solidFill>
              </a:defRPr>
            </a:lvl4pPr>
            <a:lvl5pPr marL="1828669" indent="0">
              <a:buNone/>
              <a:defRPr sz="1400">
                <a:solidFill>
                  <a:schemeClr val="tx1">
                    <a:tint val="75000"/>
                  </a:schemeClr>
                </a:solidFill>
              </a:defRPr>
            </a:lvl5pPr>
            <a:lvl6pPr marL="2285836" indent="0">
              <a:buNone/>
              <a:defRPr sz="1400">
                <a:solidFill>
                  <a:schemeClr val="tx1">
                    <a:tint val="75000"/>
                  </a:schemeClr>
                </a:solidFill>
              </a:defRPr>
            </a:lvl6pPr>
            <a:lvl7pPr marL="2743004" indent="0">
              <a:buNone/>
              <a:defRPr sz="1400">
                <a:solidFill>
                  <a:schemeClr val="tx1">
                    <a:tint val="75000"/>
                  </a:schemeClr>
                </a:solidFill>
              </a:defRPr>
            </a:lvl7pPr>
            <a:lvl8pPr marL="3200171" indent="0">
              <a:buNone/>
              <a:defRPr sz="1400">
                <a:solidFill>
                  <a:schemeClr val="tx1">
                    <a:tint val="75000"/>
                  </a:schemeClr>
                </a:solidFill>
              </a:defRPr>
            </a:lvl8pPr>
            <a:lvl9pPr marL="3657338"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859946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2"/>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2"/>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81784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167" indent="0">
              <a:buNone/>
              <a:defRPr sz="2000" b="1"/>
            </a:lvl2pPr>
            <a:lvl3pPr marL="914334" indent="0">
              <a:buNone/>
              <a:defRPr sz="1800" b="1"/>
            </a:lvl3pPr>
            <a:lvl4pPr marL="1371502" indent="0">
              <a:buNone/>
              <a:defRPr sz="1600" b="1"/>
            </a:lvl4pPr>
            <a:lvl5pPr marL="1828669" indent="0">
              <a:buNone/>
              <a:defRPr sz="1600" b="1"/>
            </a:lvl5pPr>
            <a:lvl6pPr marL="2285836" indent="0">
              <a:buNone/>
              <a:defRPr sz="1600" b="1"/>
            </a:lvl6pPr>
            <a:lvl7pPr marL="2743004" indent="0">
              <a:buNone/>
              <a:defRPr sz="1600" b="1"/>
            </a:lvl7pPr>
            <a:lvl8pPr marL="3200171" indent="0">
              <a:buNone/>
              <a:defRPr sz="1600" b="1"/>
            </a:lvl8pPr>
            <a:lvl9pPr marL="3657338"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167" indent="0">
              <a:buNone/>
              <a:defRPr sz="2000" b="1"/>
            </a:lvl2pPr>
            <a:lvl3pPr marL="914334" indent="0">
              <a:buNone/>
              <a:defRPr sz="1800" b="1"/>
            </a:lvl3pPr>
            <a:lvl4pPr marL="1371502" indent="0">
              <a:buNone/>
              <a:defRPr sz="1600" b="1"/>
            </a:lvl4pPr>
            <a:lvl5pPr marL="1828669" indent="0">
              <a:buNone/>
              <a:defRPr sz="1600" b="1"/>
            </a:lvl5pPr>
            <a:lvl6pPr marL="2285836" indent="0">
              <a:buNone/>
              <a:defRPr sz="1600" b="1"/>
            </a:lvl6pPr>
            <a:lvl7pPr marL="2743004" indent="0">
              <a:buNone/>
              <a:defRPr sz="1600" b="1"/>
            </a:lvl7pPr>
            <a:lvl8pPr marL="3200171" indent="0">
              <a:buNone/>
              <a:defRPr sz="1600" b="1"/>
            </a:lvl8pPr>
            <a:lvl9pPr marL="3657338"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13338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336679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9627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2"/>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167" indent="0">
              <a:buNone/>
              <a:defRPr sz="1200"/>
            </a:lvl2pPr>
            <a:lvl3pPr marL="914334" indent="0">
              <a:buNone/>
              <a:defRPr sz="1000"/>
            </a:lvl3pPr>
            <a:lvl4pPr marL="1371502" indent="0">
              <a:buNone/>
              <a:defRPr sz="900"/>
            </a:lvl4pPr>
            <a:lvl5pPr marL="1828669" indent="0">
              <a:buNone/>
              <a:defRPr sz="900"/>
            </a:lvl5pPr>
            <a:lvl6pPr marL="2285836" indent="0">
              <a:buNone/>
              <a:defRPr sz="900"/>
            </a:lvl6pPr>
            <a:lvl7pPr marL="2743004" indent="0">
              <a:buNone/>
              <a:defRPr sz="900"/>
            </a:lvl7pPr>
            <a:lvl8pPr marL="3200171" indent="0">
              <a:buNone/>
              <a:defRPr sz="900"/>
            </a:lvl8pPr>
            <a:lvl9pPr marL="3657338"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304219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167" indent="0">
              <a:buNone/>
              <a:defRPr sz="2800"/>
            </a:lvl2pPr>
            <a:lvl3pPr marL="914334" indent="0">
              <a:buNone/>
              <a:defRPr sz="2400"/>
            </a:lvl3pPr>
            <a:lvl4pPr marL="1371502" indent="0">
              <a:buNone/>
              <a:defRPr sz="2000"/>
            </a:lvl4pPr>
            <a:lvl5pPr marL="1828669" indent="0">
              <a:buNone/>
              <a:defRPr sz="2000"/>
            </a:lvl5pPr>
            <a:lvl6pPr marL="2285836" indent="0">
              <a:buNone/>
              <a:defRPr sz="2000"/>
            </a:lvl6pPr>
            <a:lvl7pPr marL="2743004" indent="0">
              <a:buNone/>
              <a:defRPr sz="2000"/>
            </a:lvl7pPr>
            <a:lvl8pPr marL="3200171" indent="0">
              <a:buNone/>
              <a:defRPr sz="2000"/>
            </a:lvl8pPr>
            <a:lvl9pPr marL="3657338"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167" indent="0">
              <a:buNone/>
              <a:defRPr sz="1200"/>
            </a:lvl2pPr>
            <a:lvl3pPr marL="914334" indent="0">
              <a:buNone/>
              <a:defRPr sz="1000"/>
            </a:lvl3pPr>
            <a:lvl4pPr marL="1371502" indent="0">
              <a:buNone/>
              <a:defRPr sz="900"/>
            </a:lvl4pPr>
            <a:lvl5pPr marL="1828669" indent="0">
              <a:buNone/>
              <a:defRPr sz="900"/>
            </a:lvl5pPr>
            <a:lvl6pPr marL="2285836" indent="0">
              <a:buNone/>
              <a:defRPr sz="900"/>
            </a:lvl6pPr>
            <a:lvl7pPr marL="2743004" indent="0">
              <a:buNone/>
              <a:defRPr sz="900"/>
            </a:lvl7pPr>
            <a:lvl8pPr marL="3200171" indent="0">
              <a:buNone/>
              <a:defRPr sz="900"/>
            </a:lvl8pPr>
            <a:lvl9pPr marL="3657338"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556149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985885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020169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90"/>
        <p:cNvGrpSpPr/>
        <p:nvPr/>
      </p:nvGrpSpPr>
      <p:grpSpPr>
        <a:xfrm>
          <a:off x="0" y="0"/>
          <a:ext cx="0" cy="0"/>
          <a:chOff x="0" y="0"/>
          <a:chExt cx="0" cy="0"/>
        </a:xfrm>
      </p:grpSpPr>
      <p:sp>
        <p:nvSpPr>
          <p:cNvPr id="91" name="Google Shape;91;p22"/>
          <p:cNvSpPr txBox="1">
            <a:spLocks noGrp="1"/>
          </p:cNvSpPr>
          <p:nvPr>
            <p:ph type="body" idx="1"/>
          </p:nvPr>
        </p:nvSpPr>
        <p:spPr>
          <a:xfrm>
            <a:off x="415600" y="5649100"/>
            <a:ext cx="7998400" cy="798400"/>
          </a:xfrm>
          <a:prstGeom prst="rect">
            <a:avLst/>
          </a:prstGeom>
        </p:spPr>
        <p:txBody>
          <a:bodyPr spcFirstLastPara="1" wrap="square" lIns="91425" tIns="91425" rIns="91425" bIns="91425" anchor="ctr" anchorCtr="0"/>
          <a:lstStyle>
            <a:lvl1pPr marL="609585" lvl="0" indent="-304792" rtl="0">
              <a:lnSpc>
                <a:spcPct val="100000"/>
              </a:lnSpc>
              <a:spcBef>
                <a:spcPts val="0"/>
              </a:spcBef>
              <a:spcAft>
                <a:spcPts val="0"/>
              </a:spcAft>
              <a:buSzPts val="2100"/>
              <a:buNone/>
              <a:defRPr sz="2800"/>
            </a:lvl1pPr>
          </a:lstStyle>
          <a:p>
            <a:endParaRPr/>
          </a:p>
        </p:txBody>
      </p:sp>
      <p:sp>
        <p:nvSpPr>
          <p:cNvPr id="92" name="Google Shape;92;p2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3447238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68"/>
        <p:cNvGrpSpPr/>
        <p:nvPr/>
      </p:nvGrpSpPr>
      <p:grpSpPr>
        <a:xfrm>
          <a:off x="0" y="0"/>
          <a:ext cx="0" cy="0"/>
          <a:chOff x="0" y="0"/>
          <a:chExt cx="0" cy="0"/>
        </a:xfrm>
      </p:grpSpPr>
      <p:sp>
        <p:nvSpPr>
          <p:cNvPr id="69" name="Google Shape;69;p17"/>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0" name="Google Shape;70;p17"/>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lstStyle>
            <a:lvl1pPr marL="609585" lvl="0" indent="-423323" rtl="0">
              <a:spcBef>
                <a:spcPts val="0"/>
              </a:spcBef>
              <a:spcAft>
                <a:spcPts val="0"/>
              </a:spcAft>
              <a:buSzPts val="1400"/>
              <a:buChar char="●"/>
              <a:defRPr sz="1867"/>
            </a:lvl1pPr>
            <a:lvl2pPr marL="1219170" lvl="1" indent="-406390" rtl="0">
              <a:spcBef>
                <a:spcPts val="2133"/>
              </a:spcBef>
              <a:spcAft>
                <a:spcPts val="0"/>
              </a:spcAft>
              <a:buSzPts val="1200"/>
              <a:buChar char="○"/>
              <a:defRPr sz="1600"/>
            </a:lvl2pPr>
            <a:lvl3pPr marL="1828754" lvl="2" indent="-406390" rtl="0">
              <a:spcBef>
                <a:spcPts val="2133"/>
              </a:spcBef>
              <a:spcAft>
                <a:spcPts val="0"/>
              </a:spcAft>
              <a:buSzPts val="1200"/>
              <a:buChar char="■"/>
              <a:defRPr sz="1600"/>
            </a:lvl3pPr>
            <a:lvl4pPr marL="2438339" lvl="3" indent="-406390" rtl="0">
              <a:spcBef>
                <a:spcPts val="2133"/>
              </a:spcBef>
              <a:spcAft>
                <a:spcPts val="0"/>
              </a:spcAft>
              <a:buSzPts val="1200"/>
              <a:buChar char="●"/>
              <a:defRPr sz="1600"/>
            </a:lvl4pPr>
            <a:lvl5pPr marL="3047924" lvl="4" indent="-406390" rtl="0">
              <a:spcBef>
                <a:spcPts val="2133"/>
              </a:spcBef>
              <a:spcAft>
                <a:spcPts val="0"/>
              </a:spcAft>
              <a:buSzPts val="1200"/>
              <a:buChar char="○"/>
              <a:defRPr sz="1600"/>
            </a:lvl5pPr>
            <a:lvl6pPr marL="3657509" lvl="5" indent="-406390" rtl="0">
              <a:spcBef>
                <a:spcPts val="2133"/>
              </a:spcBef>
              <a:spcAft>
                <a:spcPts val="0"/>
              </a:spcAft>
              <a:buSzPts val="1200"/>
              <a:buChar char="■"/>
              <a:defRPr sz="1600"/>
            </a:lvl6pPr>
            <a:lvl7pPr marL="4267093" lvl="6" indent="-406390" rtl="0">
              <a:spcBef>
                <a:spcPts val="2133"/>
              </a:spcBef>
              <a:spcAft>
                <a:spcPts val="0"/>
              </a:spcAft>
              <a:buSzPts val="1200"/>
              <a:buChar char="●"/>
              <a:defRPr sz="1600"/>
            </a:lvl7pPr>
            <a:lvl8pPr marL="4876678" lvl="7" indent="-406390" rtl="0">
              <a:spcBef>
                <a:spcPts val="2133"/>
              </a:spcBef>
              <a:spcAft>
                <a:spcPts val="0"/>
              </a:spcAft>
              <a:buSzPts val="1200"/>
              <a:buChar char="○"/>
              <a:defRPr sz="1600"/>
            </a:lvl8pPr>
            <a:lvl9pPr marL="5486263" lvl="8" indent="-406390" rtl="0">
              <a:spcBef>
                <a:spcPts val="2133"/>
              </a:spcBef>
              <a:spcAft>
                <a:spcPts val="2133"/>
              </a:spcAft>
              <a:buSzPts val="1200"/>
              <a:buChar char="■"/>
              <a:defRPr sz="1600"/>
            </a:lvl9pPr>
          </a:lstStyle>
          <a:p>
            <a:endParaRPr/>
          </a:p>
        </p:txBody>
      </p:sp>
      <p:sp>
        <p:nvSpPr>
          <p:cNvPr id="71" name="Google Shape;71;p17"/>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lstStyle>
            <a:lvl1pPr marL="609585" lvl="0" indent="-423323" rtl="0">
              <a:spcBef>
                <a:spcPts val="0"/>
              </a:spcBef>
              <a:spcAft>
                <a:spcPts val="0"/>
              </a:spcAft>
              <a:buSzPts val="1400"/>
              <a:buChar char="●"/>
              <a:defRPr sz="1867"/>
            </a:lvl1pPr>
            <a:lvl2pPr marL="1219170" lvl="1" indent="-406390" rtl="0">
              <a:spcBef>
                <a:spcPts val="2133"/>
              </a:spcBef>
              <a:spcAft>
                <a:spcPts val="0"/>
              </a:spcAft>
              <a:buSzPts val="1200"/>
              <a:buChar char="○"/>
              <a:defRPr sz="1600"/>
            </a:lvl2pPr>
            <a:lvl3pPr marL="1828754" lvl="2" indent="-406390" rtl="0">
              <a:spcBef>
                <a:spcPts val="2133"/>
              </a:spcBef>
              <a:spcAft>
                <a:spcPts val="0"/>
              </a:spcAft>
              <a:buSzPts val="1200"/>
              <a:buChar char="■"/>
              <a:defRPr sz="1600"/>
            </a:lvl3pPr>
            <a:lvl4pPr marL="2438339" lvl="3" indent="-406390" rtl="0">
              <a:spcBef>
                <a:spcPts val="2133"/>
              </a:spcBef>
              <a:spcAft>
                <a:spcPts val="0"/>
              </a:spcAft>
              <a:buSzPts val="1200"/>
              <a:buChar char="●"/>
              <a:defRPr sz="1600"/>
            </a:lvl4pPr>
            <a:lvl5pPr marL="3047924" lvl="4" indent="-406390" rtl="0">
              <a:spcBef>
                <a:spcPts val="2133"/>
              </a:spcBef>
              <a:spcAft>
                <a:spcPts val="0"/>
              </a:spcAft>
              <a:buSzPts val="1200"/>
              <a:buChar char="○"/>
              <a:defRPr sz="1600"/>
            </a:lvl5pPr>
            <a:lvl6pPr marL="3657509" lvl="5" indent="-406390" rtl="0">
              <a:spcBef>
                <a:spcPts val="2133"/>
              </a:spcBef>
              <a:spcAft>
                <a:spcPts val="0"/>
              </a:spcAft>
              <a:buSzPts val="1200"/>
              <a:buChar char="■"/>
              <a:defRPr sz="1600"/>
            </a:lvl6pPr>
            <a:lvl7pPr marL="4267093" lvl="6" indent="-406390" rtl="0">
              <a:spcBef>
                <a:spcPts val="2133"/>
              </a:spcBef>
              <a:spcAft>
                <a:spcPts val="0"/>
              </a:spcAft>
              <a:buSzPts val="1200"/>
              <a:buChar char="●"/>
              <a:defRPr sz="1600"/>
            </a:lvl7pPr>
            <a:lvl8pPr marL="4876678" lvl="7" indent="-406390" rtl="0">
              <a:spcBef>
                <a:spcPts val="2133"/>
              </a:spcBef>
              <a:spcAft>
                <a:spcPts val="0"/>
              </a:spcAft>
              <a:buSzPts val="1200"/>
              <a:buChar char="○"/>
              <a:defRPr sz="1600"/>
            </a:lvl8pPr>
            <a:lvl9pPr marL="5486263" lvl="8" indent="-406390" rtl="0">
              <a:spcBef>
                <a:spcPts val="2133"/>
              </a:spcBef>
              <a:spcAft>
                <a:spcPts val="2133"/>
              </a:spcAft>
              <a:buSzPts val="1200"/>
              <a:buChar char="■"/>
              <a:defRPr sz="1600"/>
            </a:lvl9pPr>
          </a:lstStyle>
          <a:p>
            <a:endParaRPr/>
          </a:p>
        </p:txBody>
      </p:sp>
      <p:sp>
        <p:nvSpPr>
          <p:cNvPr id="72" name="Google Shape;72;p1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566324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63"/>
        <p:cNvGrpSpPr/>
        <p:nvPr/>
      </p:nvGrpSpPr>
      <p:grpSpPr>
        <a:xfrm>
          <a:off x="0" y="0"/>
          <a:ext cx="0" cy="0"/>
          <a:chOff x="0" y="0"/>
          <a:chExt cx="0" cy="0"/>
        </a:xfrm>
      </p:grpSpPr>
      <p:sp>
        <p:nvSpPr>
          <p:cNvPr id="64" name="Google Shape;64;p16"/>
          <p:cNvSpPr/>
          <p:nvPr/>
        </p:nvSpPr>
        <p:spPr>
          <a:xfrm>
            <a:off x="0" y="6903716"/>
            <a:ext cx="12192000" cy="128019"/>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5" name="Google Shape;65;p16"/>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6" name="Google Shape;66;p16"/>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lstStyle>
            <a:lvl1pPr marL="609585" lvl="0" indent="-457189" rtl="0">
              <a:spcBef>
                <a:spcPts val="0"/>
              </a:spcBef>
              <a:spcAft>
                <a:spcPts val="0"/>
              </a:spcAft>
              <a:buSzPts val="1800"/>
              <a:buChar char="●"/>
              <a:defRPr/>
            </a:lvl1pPr>
            <a:lvl2pPr marL="1219170" lvl="1" indent="-423323" rtl="0">
              <a:spcBef>
                <a:spcPts val="2133"/>
              </a:spcBef>
              <a:spcAft>
                <a:spcPts val="0"/>
              </a:spcAft>
              <a:buSzPts val="1400"/>
              <a:buChar char="○"/>
              <a:defRPr/>
            </a:lvl2pPr>
            <a:lvl3pPr marL="1828754" lvl="2" indent="-423323" rtl="0">
              <a:spcBef>
                <a:spcPts val="2133"/>
              </a:spcBef>
              <a:spcAft>
                <a:spcPts val="0"/>
              </a:spcAft>
              <a:buSzPts val="1400"/>
              <a:buChar char="■"/>
              <a:defRPr/>
            </a:lvl3pPr>
            <a:lvl4pPr marL="2438339" lvl="3" indent="-423323" rtl="0">
              <a:spcBef>
                <a:spcPts val="2133"/>
              </a:spcBef>
              <a:spcAft>
                <a:spcPts val="0"/>
              </a:spcAft>
              <a:buSzPts val="1400"/>
              <a:buChar char="●"/>
              <a:defRPr/>
            </a:lvl4pPr>
            <a:lvl5pPr marL="3047924" lvl="4" indent="-423323" rtl="0">
              <a:spcBef>
                <a:spcPts val="2133"/>
              </a:spcBef>
              <a:spcAft>
                <a:spcPts val="0"/>
              </a:spcAft>
              <a:buSzPts val="1400"/>
              <a:buChar char="○"/>
              <a:defRPr/>
            </a:lvl5pPr>
            <a:lvl6pPr marL="3657509" lvl="5" indent="-423323" rtl="0">
              <a:spcBef>
                <a:spcPts val="2133"/>
              </a:spcBef>
              <a:spcAft>
                <a:spcPts val="0"/>
              </a:spcAft>
              <a:buSzPts val="1400"/>
              <a:buChar char="■"/>
              <a:defRPr/>
            </a:lvl6pPr>
            <a:lvl7pPr marL="4267093" lvl="6" indent="-423323" rtl="0">
              <a:spcBef>
                <a:spcPts val="2133"/>
              </a:spcBef>
              <a:spcAft>
                <a:spcPts val="0"/>
              </a:spcAft>
              <a:buSzPts val="1400"/>
              <a:buChar char="●"/>
              <a:defRPr/>
            </a:lvl7pPr>
            <a:lvl8pPr marL="4876678" lvl="7" indent="-423323" rtl="0">
              <a:spcBef>
                <a:spcPts val="2133"/>
              </a:spcBef>
              <a:spcAft>
                <a:spcPts val="0"/>
              </a:spcAft>
              <a:buSzPts val="1400"/>
              <a:buChar char="○"/>
              <a:defRPr/>
            </a:lvl8pPr>
            <a:lvl9pPr marL="5486263" lvl="8" indent="-423323" rtl="0">
              <a:spcBef>
                <a:spcPts val="2133"/>
              </a:spcBef>
              <a:spcAft>
                <a:spcPts val="2133"/>
              </a:spcAft>
              <a:buSzPts val="1400"/>
              <a:buChar char="■"/>
              <a:defRPr/>
            </a:lvl9pPr>
          </a:lstStyle>
          <a:p>
            <a:endParaRPr/>
          </a:p>
        </p:txBody>
      </p:sp>
      <p:sp>
        <p:nvSpPr>
          <p:cNvPr id="67" name="Google Shape;67;p1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6250240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7"/>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144" indent="0" algn="ctr">
              <a:buNone/>
              <a:defRPr>
                <a:solidFill>
                  <a:schemeClr val="tx1">
                    <a:tint val="75000"/>
                  </a:schemeClr>
                </a:solidFill>
              </a:defRPr>
            </a:lvl2pPr>
            <a:lvl3pPr marL="914287" indent="0" algn="ctr">
              <a:buNone/>
              <a:defRPr>
                <a:solidFill>
                  <a:schemeClr val="tx1">
                    <a:tint val="75000"/>
                  </a:schemeClr>
                </a:solidFill>
              </a:defRPr>
            </a:lvl3pPr>
            <a:lvl4pPr marL="1371432" indent="0" algn="ctr">
              <a:buNone/>
              <a:defRPr>
                <a:solidFill>
                  <a:schemeClr val="tx1">
                    <a:tint val="75000"/>
                  </a:schemeClr>
                </a:solidFill>
              </a:defRPr>
            </a:lvl4pPr>
            <a:lvl5pPr marL="1828575" indent="0" algn="ctr">
              <a:buNone/>
              <a:defRPr>
                <a:solidFill>
                  <a:schemeClr val="tx1">
                    <a:tint val="75000"/>
                  </a:schemeClr>
                </a:solidFill>
              </a:defRPr>
            </a:lvl5pPr>
            <a:lvl6pPr marL="2285719" indent="0" algn="ctr">
              <a:buNone/>
              <a:defRPr>
                <a:solidFill>
                  <a:schemeClr val="tx1">
                    <a:tint val="75000"/>
                  </a:schemeClr>
                </a:solidFill>
              </a:defRPr>
            </a:lvl6pPr>
            <a:lvl7pPr marL="2742863" indent="0" algn="ctr">
              <a:buNone/>
              <a:defRPr>
                <a:solidFill>
                  <a:schemeClr val="tx1">
                    <a:tint val="75000"/>
                  </a:schemeClr>
                </a:solidFill>
              </a:defRPr>
            </a:lvl7pPr>
            <a:lvl8pPr marL="3200007" indent="0" algn="ctr">
              <a:buNone/>
              <a:defRPr>
                <a:solidFill>
                  <a:schemeClr val="tx1">
                    <a:tint val="75000"/>
                  </a:schemeClr>
                </a:solidFill>
              </a:defRPr>
            </a:lvl8pPr>
            <a:lvl9pPr marL="3657151"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71213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6361823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6"/>
            <a:ext cx="10363200" cy="1500187"/>
          </a:xfrm>
        </p:spPr>
        <p:txBody>
          <a:bodyPr anchor="b"/>
          <a:lstStyle>
            <a:lvl1pPr marL="0" indent="0">
              <a:buNone/>
              <a:defRPr sz="2000">
                <a:solidFill>
                  <a:schemeClr val="tx1">
                    <a:tint val="75000"/>
                  </a:schemeClr>
                </a:solidFill>
              </a:defRPr>
            </a:lvl1pPr>
            <a:lvl2pPr marL="457144" indent="0">
              <a:buNone/>
              <a:defRPr sz="1800">
                <a:solidFill>
                  <a:schemeClr val="tx1">
                    <a:tint val="75000"/>
                  </a:schemeClr>
                </a:solidFill>
              </a:defRPr>
            </a:lvl2pPr>
            <a:lvl3pPr marL="914287" indent="0">
              <a:buNone/>
              <a:defRPr sz="1600">
                <a:solidFill>
                  <a:schemeClr val="tx1">
                    <a:tint val="75000"/>
                  </a:schemeClr>
                </a:solidFill>
              </a:defRPr>
            </a:lvl3pPr>
            <a:lvl4pPr marL="1371432" indent="0">
              <a:buNone/>
              <a:defRPr sz="1400">
                <a:solidFill>
                  <a:schemeClr val="tx1">
                    <a:tint val="75000"/>
                  </a:schemeClr>
                </a:solidFill>
              </a:defRPr>
            </a:lvl4pPr>
            <a:lvl5pPr marL="1828575" indent="0">
              <a:buNone/>
              <a:defRPr sz="1400">
                <a:solidFill>
                  <a:schemeClr val="tx1">
                    <a:tint val="75000"/>
                  </a:schemeClr>
                </a:solidFill>
              </a:defRPr>
            </a:lvl5pPr>
            <a:lvl6pPr marL="2285719" indent="0">
              <a:buNone/>
              <a:defRPr sz="1400">
                <a:solidFill>
                  <a:schemeClr val="tx1">
                    <a:tint val="75000"/>
                  </a:schemeClr>
                </a:solidFill>
              </a:defRPr>
            </a:lvl6pPr>
            <a:lvl7pPr marL="2742863" indent="0">
              <a:buNone/>
              <a:defRPr sz="1400">
                <a:solidFill>
                  <a:schemeClr val="tx1">
                    <a:tint val="75000"/>
                  </a:schemeClr>
                </a:solidFill>
              </a:defRPr>
            </a:lvl7pPr>
            <a:lvl8pPr marL="3200007" indent="0">
              <a:buNone/>
              <a:defRPr sz="1400">
                <a:solidFill>
                  <a:schemeClr val="tx1">
                    <a:tint val="75000"/>
                  </a:schemeClr>
                </a:solidFill>
              </a:defRPr>
            </a:lvl8pPr>
            <a:lvl9pPr marL="3657151"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795675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98373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1" y="1535113"/>
            <a:ext cx="5386917" cy="639762"/>
          </a:xfrm>
        </p:spPr>
        <p:txBody>
          <a:bodyPr anchor="b"/>
          <a:lstStyle>
            <a:lvl1pPr marL="0" indent="0">
              <a:buNone/>
              <a:defRPr sz="2400" b="1"/>
            </a:lvl1pPr>
            <a:lvl2pPr marL="457144" indent="0">
              <a:buNone/>
              <a:defRPr sz="2000" b="1"/>
            </a:lvl2pPr>
            <a:lvl3pPr marL="914287" indent="0">
              <a:buNone/>
              <a:defRPr sz="1800" b="1"/>
            </a:lvl3pPr>
            <a:lvl4pPr marL="1371432" indent="0">
              <a:buNone/>
              <a:defRPr sz="1600" b="1"/>
            </a:lvl4pPr>
            <a:lvl5pPr marL="1828575" indent="0">
              <a:buNone/>
              <a:defRPr sz="1600" b="1"/>
            </a:lvl5pPr>
            <a:lvl6pPr marL="2285719" indent="0">
              <a:buNone/>
              <a:defRPr sz="1600" b="1"/>
            </a:lvl6pPr>
            <a:lvl7pPr marL="2742863" indent="0">
              <a:buNone/>
              <a:defRPr sz="1600" b="1"/>
            </a:lvl7pPr>
            <a:lvl8pPr marL="3200007" indent="0">
              <a:buNone/>
              <a:defRPr sz="1600" b="1"/>
            </a:lvl8pPr>
            <a:lvl9pPr marL="3657151"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1"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0" y="1535113"/>
            <a:ext cx="5389033" cy="639762"/>
          </a:xfrm>
        </p:spPr>
        <p:txBody>
          <a:bodyPr anchor="b"/>
          <a:lstStyle>
            <a:lvl1pPr marL="0" indent="0">
              <a:buNone/>
              <a:defRPr sz="2400" b="1"/>
            </a:lvl1pPr>
            <a:lvl2pPr marL="457144" indent="0">
              <a:buNone/>
              <a:defRPr sz="2000" b="1"/>
            </a:lvl2pPr>
            <a:lvl3pPr marL="914287" indent="0">
              <a:buNone/>
              <a:defRPr sz="1800" b="1"/>
            </a:lvl3pPr>
            <a:lvl4pPr marL="1371432" indent="0">
              <a:buNone/>
              <a:defRPr sz="1600" b="1"/>
            </a:lvl4pPr>
            <a:lvl5pPr marL="1828575" indent="0">
              <a:buNone/>
              <a:defRPr sz="1600" b="1"/>
            </a:lvl5pPr>
            <a:lvl6pPr marL="2285719" indent="0">
              <a:buNone/>
              <a:defRPr sz="1600" b="1"/>
            </a:lvl6pPr>
            <a:lvl7pPr marL="2742863" indent="0">
              <a:buNone/>
              <a:defRPr sz="1600" b="1"/>
            </a:lvl7pPr>
            <a:lvl8pPr marL="3200007" indent="0">
              <a:buNone/>
              <a:defRPr sz="1600" b="1"/>
            </a:lvl8pPr>
            <a:lvl9pPr marL="3657151"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591795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85381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211309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4"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1"/>
            <a:ext cx="4011084" cy="4691063"/>
          </a:xfrm>
        </p:spPr>
        <p:txBody>
          <a:bodyPr/>
          <a:lstStyle>
            <a:lvl1pPr marL="0" indent="0">
              <a:buNone/>
              <a:defRPr sz="1400"/>
            </a:lvl1pPr>
            <a:lvl2pPr marL="457144" indent="0">
              <a:buNone/>
              <a:defRPr sz="1200"/>
            </a:lvl2pPr>
            <a:lvl3pPr marL="914287" indent="0">
              <a:buNone/>
              <a:defRPr sz="1000"/>
            </a:lvl3pPr>
            <a:lvl4pPr marL="1371432" indent="0">
              <a:buNone/>
              <a:defRPr sz="900"/>
            </a:lvl4pPr>
            <a:lvl5pPr marL="1828575" indent="0">
              <a:buNone/>
              <a:defRPr sz="900"/>
            </a:lvl5pPr>
            <a:lvl6pPr marL="2285719" indent="0">
              <a:buNone/>
              <a:defRPr sz="900"/>
            </a:lvl6pPr>
            <a:lvl7pPr marL="2742863" indent="0">
              <a:buNone/>
              <a:defRPr sz="900"/>
            </a:lvl7pPr>
            <a:lvl8pPr marL="3200007" indent="0">
              <a:buNone/>
              <a:defRPr sz="900"/>
            </a:lvl8pPr>
            <a:lvl9pPr marL="3657151"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19856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144" indent="0">
              <a:buNone/>
              <a:defRPr sz="2800"/>
            </a:lvl2pPr>
            <a:lvl3pPr marL="914287" indent="0">
              <a:buNone/>
              <a:defRPr sz="2400"/>
            </a:lvl3pPr>
            <a:lvl4pPr marL="1371432" indent="0">
              <a:buNone/>
              <a:defRPr sz="2000"/>
            </a:lvl4pPr>
            <a:lvl5pPr marL="1828575" indent="0">
              <a:buNone/>
              <a:defRPr sz="2000"/>
            </a:lvl5pPr>
            <a:lvl6pPr marL="2285719" indent="0">
              <a:buNone/>
              <a:defRPr sz="2000"/>
            </a:lvl6pPr>
            <a:lvl7pPr marL="2742863" indent="0">
              <a:buNone/>
              <a:defRPr sz="2000"/>
            </a:lvl7pPr>
            <a:lvl8pPr marL="3200007" indent="0">
              <a:buNone/>
              <a:defRPr sz="2000"/>
            </a:lvl8pPr>
            <a:lvl9pPr marL="3657151"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144" indent="0">
              <a:buNone/>
              <a:defRPr sz="1200"/>
            </a:lvl2pPr>
            <a:lvl3pPr marL="914287" indent="0">
              <a:buNone/>
              <a:defRPr sz="1000"/>
            </a:lvl3pPr>
            <a:lvl4pPr marL="1371432" indent="0">
              <a:buNone/>
              <a:defRPr sz="900"/>
            </a:lvl4pPr>
            <a:lvl5pPr marL="1828575" indent="0">
              <a:buNone/>
              <a:defRPr sz="900"/>
            </a:lvl5pPr>
            <a:lvl6pPr marL="2285719" indent="0">
              <a:buNone/>
              <a:defRPr sz="900"/>
            </a:lvl6pPr>
            <a:lvl7pPr marL="2742863" indent="0">
              <a:buNone/>
              <a:defRPr sz="900"/>
            </a:lvl7pPr>
            <a:lvl8pPr marL="3200007" indent="0">
              <a:buNone/>
              <a:defRPr sz="900"/>
            </a:lvl8pPr>
            <a:lvl9pPr marL="3657151"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64061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409548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1" y="274640"/>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0"/>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2B11A5-C310-441C-83B2-88CF1A1E733E}" type="datetimeFigureOut">
              <a:rPr lang="en-GB" smtClean="0">
                <a:solidFill>
                  <a:prstClr val="black">
                    <a:tint val="75000"/>
                  </a:prstClr>
                </a:solidFill>
              </a:rPr>
              <a:pPr/>
              <a:t>20/11/2024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E494A3-2FC3-4B64-A566-E3B61198215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8766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90"/>
        <p:cNvGrpSpPr/>
        <p:nvPr/>
      </p:nvGrpSpPr>
      <p:grpSpPr>
        <a:xfrm>
          <a:off x="0" y="0"/>
          <a:ext cx="0" cy="0"/>
          <a:chOff x="0" y="0"/>
          <a:chExt cx="0" cy="0"/>
        </a:xfrm>
      </p:grpSpPr>
      <p:sp>
        <p:nvSpPr>
          <p:cNvPr id="91" name="Google Shape;91;p22"/>
          <p:cNvSpPr txBox="1">
            <a:spLocks noGrp="1"/>
          </p:cNvSpPr>
          <p:nvPr>
            <p:ph type="body" idx="1"/>
          </p:nvPr>
        </p:nvSpPr>
        <p:spPr>
          <a:xfrm>
            <a:off x="415600" y="5649100"/>
            <a:ext cx="7998400" cy="798400"/>
          </a:xfrm>
          <a:prstGeom prst="rect">
            <a:avLst/>
          </a:prstGeom>
        </p:spPr>
        <p:txBody>
          <a:bodyPr spcFirstLastPara="1" wrap="square" lIns="91425" tIns="91425" rIns="91425" bIns="91425" anchor="ctr" anchorCtr="0"/>
          <a:lstStyle>
            <a:lvl1pPr marL="609554" lvl="0" indent="-304776" rtl="0">
              <a:lnSpc>
                <a:spcPct val="100000"/>
              </a:lnSpc>
              <a:spcBef>
                <a:spcPts val="0"/>
              </a:spcBef>
              <a:spcAft>
                <a:spcPts val="0"/>
              </a:spcAft>
              <a:buSzPts val="2100"/>
              <a:buNone/>
              <a:defRPr sz="2800"/>
            </a:lvl1pPr>
          </a:lstStyle>
          <a:p>
            <a:endParaRPr/>
          </a:p>
        </p:txBody>
      </p:sp>
      <p:sp>
        <p:nvSpPr>
          <p:cNvPr id="92" name="Google Shape;92;p2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8325513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63"/>
        <p:cNvGrpSpPr/>
        <p:nvPr/>
      </p:nvGrpSpPr>
      <p:grpSpPr>
        <a:xfrm>
          <a:off x="0" y="0"/>
          <a:ext cx="0" cy="0"/>
          <a:chOff x="0" y="0"/>
          <a:chExt cx="0" cy="0"/>
        </a:xfrm>
      </p:grpSpPr>
      <p:sp>
        <p:nvSpPr>
          <p:cNvPr id="64" name="Google Shape;64;p16"/>
          <p:cNvSpPr/>
          <p:nvPr/>
        </p:nvSpPr>
        <p:spPr>
          <a:xfrm>
            <a:off x="0" y="6903717"/>
            <a:ext cx="12192000" cy="128019"/>
          </a:xfrm>
          <a:prstGeom prst="rect">
            <a:avLst/>
          </a:prstGeom>
          <a:solidFill>
            <a:schemeClr val="lt2"/>
          </a:solidFill>
          <a:ln>
            <a:noFill/>
          </a:ln>
        </p:spPr>
        <p:txBody>
          <a:bodyPr spcFirstLastPara="1" wrap="square" lIns="121896" tIns="121896" rIns="121896" bIns="121896" anchor="ctr" anchorCtr="0">
            <a:noAutofit/>
          </a:bodyPr>
          <a:lstStyle/>
          <a:p>
            <a:pPr marL="0" lvl="0" indent="0" algn="l" rtl="0">
              <a:spcBef>
                <a:spcPts val="0"/>
              </a:spcBef>
              <a:spcAft>
                <a:spcPts val="0"/>
              </a:spcAft>
              <a:buNone/>
            </a:pPr>
            <a:endParaRPr sz="2400"/>
          </a:p>
        </p:txBody>
      </p:sp>
      <p:sp>
        <p:nvSpPr>
          <p:cNvPr id="65" name="Google Shape;65;p16"/>
          <p:cNvSpPr txBox="1">
            <a:spLocks noGrp="1"/>
          </p:cNvSpPr>
          <p:nvPr>
            <p:ph type="title"/>
          </p:nvPr>
        </p:nvSpPr>
        <p:spPr>
          <a:xfrm>
            <a:off x="415600" y="593368"/>
            <a:ext cx="11360800" cy="763600"/>
          </a:xfrm>
          <a:prstGeom prst="rect">
            <a:avLst/>
          </a:prstGeom>
        </p:spPr>
        <p:txBody>
          <a:bodyPr spcFirstLastPara="1" wrap="square" lIns="91425" tIns="91425" rIns="91425" bIns="91425" anchor="t" anchorCtr="0"/>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6" name="Google Shape;66;p16"/>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lstStyle>
            <a:lvl1pPr marL="609554" lvl="0" indent="-457165" rtl="0">
              <a:spcBef>
                <a:spcPts val="0"/>
              </a:spcBef>
              <a:spcAft>
                <a:spcPts val="0"/>
              </a:spcAft>
              <a:buSzPts val="1800"/>
              <a:buChar char="●"/>
              <a:defRPr/>
            </a:lvl1pPr>
            <a:lvl2pPr marL="1219108" lvl="1" indent="-423301" rtl="0">
              <a:spcBef>
                <a:spcPts val="2133"/>
              </a:spcBef>
              <a:spcAft>
                <a:spcPts val="0"/>
              </a:spcAft>
              <a:buSzPts val="1400"/>
              <a:buChar char="○"/>
              <a:defRPr/>
            </a:lvl2pPr>
            <a:lvl3pPr marL="1828660" lvl="2" indent="-423301" rtl="0">
              <a:spcBef>
                <a:spcPts val="2133"/>
              </a:spcBef>
              <a:spcAft>
                <a:spcPts val="0"/>
              </a:spcAft>
              <a:buSzPts val="1400"/>
              <a:buChar char="■"/>
              <a:defRPr/>
            </a:lvl3pPr>
            <a:lvl4pPr marL="2438214" lvl="3" indent="-423301" rtl="0">
              <a:spcBef>
                <a:spcPts val="2133"/>
              </a:spcBef>
              <a:spcAft>
                <a:spcPts val="0"/>
              </a:spcAft>
              <a:buSzPts val="1400"/>
              <a:buChar char="●"/>
              <a:defRPr/>
            </a:lvl4pPr>
            <a:lvl5pPr marL="3047768" lvl="4" indent="-423301" rtl="0">
              <a:spcBef>
                <a:spcPts val="2133"/>
              </a:spcBef>
              <a:spcAft>
                <a:spcPts val="0"/>
              </a:spcAft>
              <a:buSzPts val="1400"/>
              <a:buChar char="○"/>
              <a:defRPr/>
            </a:lvl5pPr>
            <a:lvl6pPr marL="3657322" lvl="5" indent="-423301" rtl="0">
              <a:spcBef>
                <a:spcPts val="2133"/>
              </a:spcBef>
              <a:spcAft>
                <a:spcPts val="0"/>
              </a:spcAft>
              <a:buSzPts val="1400"/>
              <a:buChar char="■"/>
              <a:defRPr/>
            </a:lvl6pPr>
            <a:lvl7pPr marL="4266875" lvl="6" indent="-423301" rtl="0">
              <a:spcBef>
                <a:spcPts val="2133"/>
              </a:spcBef>
              <a:spcAft>
                <a:spcPts val="0"/>
              </a:spcAft>
              <a:buSzPts val="1400"/>
              <a:buChar char="●"/>
              <a:defRPr/>
            </a:lvl7pPr>
            <a:lvl8pPr marL="4876428" lvl="7" indent="-423301" rtl="0">
              <a:spcBef>
                <a:spcPts val="2133"/>
              </a:spcBef>
              <a:spcAft>
                <a:spcPts val="0"/>
              </a:spcAft>
              <a:buSzPts val="1400"/>
              <a:buChar char="○"/>
              <a:defRPr/>
            </a:lvl8pPr>
            <a:lvl9pPr marL="5485982" lvl="8" indent="-423301" rtl="0">
              <a:spcBef>
                <a:spcPts val="2133"/>
              </a:spcBef>
              <a:spcAft>
                <a:spcPts val="2133"/>
              </a:spcAft>
              <a:buSzPts val="1400"/>
              <a:buChar char="■"/>
              <a:defRPr/>
            </a:lvl9pPr>
          </a:lstStyle>
          <a:p>
            <a:endParaRPr/>
          </a:p>
        </p:txBody>
      </p:sp>
      <p:sp>
        <p:nvSpPr>
          <p:cNvPr id="67" name="Google Shape;67;p1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550825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1"/>
            <a:ext cx="8534400" cy="1752600"/>
          </a:xfrm>
        </p:spPr>
        <p:txBody>
          <a:bodyPr/>
          <a:lstStyle>
            <a:lvl1pPr marL="0" indent="0" algn="ctr">
              <a:buNone/>
              <a:defRPr>
                <a:solidFill>
                  <a:schemeClr val="tx1">
                    <a:tint val="75000"/>
                  </a:schemeClr>
                </a:solidFill>
              </a:defRPr>
            </a:lvl1pPr>
            <a:lvl2pPr marL="456825" indent="0" algn="ctr">
              <a:buNone/>
              <a:defRPr>
                <a:solidFill>
                  <a:schemeClr val="tx1">
                    <a:tint val="75000"/>
                  </a:schemeClr>
                </a:solidFill>
              </a:defRPr>
            </a:lvl2pPr>
            <a:lvl3pPr marL="913656" indent="0" algn="ctr">
              <a:buNone/>
              <a:defRPr>
                <a:solidFill>
                  <a:schemeClr val="tx1">
                    <a:tint val="75000"/>
                  </a:schemeClr>
                </a:solidFill>
              </a:defRPr>
            </a:lvl3pPr>
            <a:lvl4pPr marL="1370486" indent="0" algn="ctr">
              <a:buNone/>
              <a:defRPr>
                <a:solidFill>
                  <a:schemeClr val="tx1">
                    <a:tint val="75000"/>
                  </a:schemeClr>
                </a:solidFill>
              </a:defRPr>
            </a:lvl4pPr>
            <a:lvl5pPr marL="1827314" indent="0" algn="ctr">
              <a:buNone/>
              <a:defRPr>
                <a:solidFill>
                  <a:schemeClr val="tx1">
                    <a:tint val="75000"/>
                  </a:schemeClr>
                </a:solidFill>
              </a:defRPr>
            </a:lvl5pPr>
            <a:lvl6pPr marL="2284138" indent="0" algn="ctr">
              <a:buNone/>
              <a:defRPr>
                <a:solidFill>
                  <a:schemeClr val="tx1">
                    <a:tint val="75000"/>
                  </a:schemeClr>
                </a:solidFill>
              </a:defRPr>
            </a:lvl6pPr>
            <a:lvl7pPr marL="2740971" indent="0" algn="ctr">
              <a:buNone/>
              <a:defRPr>
                <a:solidFill>
                  <a:schemeClr val="tx1">
                    <a:tint val="75000"/>
                  </a:schemeClr>
                </a:solidFill>
              </a:defRPr>
            </a:lvl7pPr>
            <a:lvl8pPr marL="3197795" indent="0" algn="ctr">
              <a:buNone/>
              <a:defRPr>
                <a:solidFill>
                  <a:schemeClr val="tx1">
                    <a:tint val="75000"/>
                  </a:schemeClr>
                </a:solidFill>
              </a:defRPr>
            </a:lvl8pPr>
            <a:lvl9pPr marL="3654623"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9E7A193-95F6-49E6-BE5A-07546E52EC39}"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23422146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E7A193-95F6-49E6-BE5A-07546E52EC39}"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279584975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2"/>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22"/>
            <a:ext cx="10363200" cy="1500187"/>
          </a:xfrm>
        </p:spPr>
        <p:txBody>
          <a:bodyPr anchor="b"/>
          <a:lstStyle>
            <a:lvl1pPr marL="0" indent="0">
              <a:buNone/>
              <a:defRPr sz="2000">
                <a:solidFill>
                  <a:schemeClr val="tx1">
                    <a:tint val="75000"/>
                  </a:schemeClr>
                </a:solidFill>
              </a:defRPr>
            </a:lvl1pPr>
            <a:lvl2pPr marL="456825" indent="0">
              <a:buNone/>
              <a:defRPr sz="1800">
                <a:solidFill>
                  <a:schemeClr val="tx1">
                    <a:tint val="75000"/>
                  </a:schemeClr>
                </a:solidFill>
              </a:defRPr>
            </a:lvl2pPr>
            <a:lvl3pPr marL="913656" indent="0">
              <a:buNone/>
              <a:defRPr sz="1600">
                <a:solidFill>
                  <a:schemeClr val="tx1">
                    <a:tint val="75000"/>
                  </a:schemeClr>
                </a:solidFill>
              </a:defRPr>
            </a:lvl3pPr>
            <a:lvl4pPr marL="1370486" indent="0">
              <a:buNone/>
              <a:defRPr sz="1400">
                <a:solidFill>
                  <a:schemeClr val="tx1">
                    <a:tint val="75000"/>
                  </a:schemeClr>
                </a:solidFill>
              </a:defRPr>
            </a:lvl4pPr>
            <a:lvl5pPr marL="1827314" indent="0">
              <a:buNone/>
              <a:defRPr sz="1400">
                <a:solidFill>
                  <a:schemeClr val="tx1">
                    <a:tint val="75000"/>
                  </a:schemeClr>
                </a:solidFill>
              </a:defRPr>
            </a:lvl5pPr>
            <a:lvl6pPr marL="2284138" indent="0">
              <a:buNone/>
              <a:defRPr sz="1400">
                <a:solidFill>
                  <a:schemeClr val="tx1">
                    <a:tint val="75000"/>
                  </a:schemeClr>
                </a:solidFill>
              </a:defRPr>
            </a:lvl6pPr>
            <a:lvl7pPr marL="2740971" indent="0">
              <a:buNone/>
              <a:defRPr sz="1400">
                <a:solidFill>
                  <a:schemeClr val="tx1">
                    <a:tint val="75000"/>
                  </a:schemeClr>
                </a:solidFill>
              </a:defRPr>
            </a:lvl7pPr>
            <a:lvl8pPr marL="3197795" indent="0">
              <a:buNone/>
              <a:defRPr sz="1400">
                <a:solidFill>
                  <a:schemeClr val="tx1">
                    <a:tint val="75000"/>
                  </a:schemeClr>
                </a:solidFill>
              </a:defRPr>
            </a:lvl8pPr>
            <a:lvl9pPr marL="365462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E7A193-95F6-49E6-BE5A-07546E52EC39}"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72995641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9E7A193-95F6-49E6-BE5A-07546E52EC39}" type="datetimeFigureOut">
              <a:rPr lang="en-GB" smtClean="0"/>
              <a:t>20/11/2024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55604515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6825" indent="0">
              <a:buNone/>
              <a:defRPr sz="2000" b="1"/>
            </a:lvl2pPr>
            <a:lvl3pPr marL="913656" indent="0">
              <a:buNone/>
              <a:defRPr sz="1800" b="1"/>
            </a:lvl3pPr>
            <a:lvl4pPr marL="1370486" indent="0">
              <a:buNone/>
              <a:defRPr sz="1600" b="1"/>
            </a:lvl4pPr>
            <a:lvl5pPr marL="1827314" indent="0">
              <a:buNone/>
              <a:defRPr sz="1600" b="1"/>
            </a:lvl5pPr>
            <a:lvl6pPr marL="2284138" indent="0">
              <a:buNone/>
              <a:defRPr sz="1600" b="1"/>
            </a:lvl6pPr>
            <a:lvl7pPr marL="2740971" indent="0">
              <a:buNone/>
              <a:defRPr sz="1600" b="1"/>
            </a:lvl7pPr>
            <a:lvl8pPr marL="3197795" indent="0">
              <a:buNone/>
              <a:defRPr sz="1600" b="1"/>
            </a:lvl8pPr>
            <a:lvl9pPr marL="3654623"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80" y="1535113"/>
            <a:ext cx="5389033" cy="639762"/>
          </a:xfrm>
        </p:spPr>
        <p:txBody>
          <a:bodyPr anchor="b"/>
          <a:lstStyle>
            <a:lvl1pPr marL="0" indent="0">
              <a:buNone/>
              <a:defRPr sz="2400" b="1"/>
            </a:lvl1pPr>
            <a:lvl2pPr marL="456825" indent="0">
              <a:buNone/>
              <a:defRPr sz="2000" b="1"/>
            </a:lvl2pPr>
            <a:lvl3pPr marL="913656" indent="0">
              <a:buNone/>
              <a:defRPr sz="1800" b="1"/>
            </a:lvl3pPr>
            <a:lvl4pPr marL="1370486" indent="0">
              <a:buNone/>
              <a:defRPr sz="1600" b="1"/>
            </a:lvl4pPr>
            <a:lvl5pPr marL="1827314" indent="0">
              <a:buNone/>
              <a:defRPr sz="1600" b="1"/>
            </a:lvl5pPr>
            <a:lvl6pPr marL="2284138" indent="0">
              <a:buNone/>
              <a:defRPr sz="1600" b="1"/>
            </a:lvl6pPr>
            <a:lvl7pPr marL="2740971" indent="0">
              <a:buNone/>
              <a:defRPr sz="1600" b="1"/>
            </a:lvl7pPr>
            <a:lvl8pPr marL="3197795" indent="0">
              <a:buNone/>
              <a:defRPr sz="1600" b="1"/>
            </a:lvl8pPr>
            <a:lvl9pPr marL="365462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8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9E7A193-95F6-49E6-BE5A-07546E52EC39}" type="datetimeFigureOut">
              <a:rPr lang="en-GB" smtClean="0"/>
              <a:t>20/11/2024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765055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9E7A193-95F6-49E6-BE5A-07546E52EC39}" type="datetimeFigureOut">
              <a:rPr lang="en-GB" smtClean="0"/>
              <a:t>20/11/2024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310337595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E7A193-95F6-49E6-BE5A-07546E52EC39}" type="datetimeFigureOut">
              <a:rPr lang="en-GB" smtClean="0"/>
              <a:t>20/11/2024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13933903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6"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60"/>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6" y="1435103"/>
            <a:ext cx="4011084" cy="4691063"/>
          </a:xfrm>
        </p:spPr>
        <p:txBody>
          <a:bodyPr/>
          <a:lstStyle>
            <a:lvl1pPr marL="0" indent="0">
              <a:buNone/>
              <a:defRPr sz="1400"/>
            </a:lvl1pPr>
            <a:lvl2pPr marL="456825" indent="0">
              <a:buNone/>
              <a:defRPr sz="1200"/>
            </a:lvl2pPr>
            <a:lvl3pPr marL="913656" indent="0">
              <a:buNone/>
              <a:defRPr sz="1000"/>
            </a:lvl3pPr>
            <a:lvl4pPr marL="1370486" indent="0">
              <a:buNone/>
              <a:defRPr sz="900"/>
            </a:lvl4pPr>
            <a:lvl5pPr marL="1827314" indent="0">
              <a:buNone/>
              <a:defRPr sz="900"/>
            </a:lvl5pPr>
            <a:lvl6pPr marL="2284138" indent="0">
              <a:buNone/>
              <a:defRPr sz="900"/>
            </a:lvl6pPr>
            <a:lvl7pPr marL="2740971" indent="0">
              <a:buNone/>
              <a:defRPr sz="900"/>
            </a:lvl7pPr>
            <a:lvl8pPr marL="3197795" indent="0">
              <a:buNone/>
              <a:defRPr sz="900"/>
            </a:lvl8pPr>
            <a:lvl9pPr marL="365462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E7A193-95F6-49E6-BE5A-07546E52EC39}" type="datetimeFigureOut">
              <a:rPr lang="en-GB" smtClean="0"/>
              <a:t>20/11/2024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390626905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6825" indent="0">
              <a:buNone/>
              <a:defRPr sz="2800"/>
            </a:lvl2pPr>
            <a:lvl3pPr marL="913656" indent="0">
              <a:buNone/>
              <a:defRPr sz="2400"/>
            </a:lvl3pPr>
            <a:lvl4pPr marL="1370486" indent="0">
              <a:buNone/>
              <a:defRPr sz="2000"/>
            </a:lvl4pPr>
            <a:lvl5pPr marL="1827314" indent="0">
              <a:buNone/>
              <a:defRPr sz="2000"/>
            </a:lvl5pPr>
            <a:lvl6pPr marL="2284138" indent="0">
              <a:buNone/>
              <a:defRPr sz="2000"/>
            </a:lvl6pPr>
            <a:lvl7pPr marL="2740971" indent="0">
              <a:buNone/>
              <a:defRPr sz="2000"/>
            </a:lvl7pPr>
            <a:lvl8pPr marL="3197795" indent="0">
              <a:buNone/>
              <a:defRPr sz="2000"/>
            </a:lvl8pPr>
            <a:lvl9pPr marL="3654623"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6825" indent="0">
              <a:buNone/>
              <a:defRPr sz="1200"/>
            </a:lvl2pPr>
            <a:lvl3pPr marL="913656" indent="0">
              <a:buNone/>
              <a:defRPr sz="1000"/>
            </a:lvl3pPr>
            <a:lvl4pPr marL="1370486" indent="0">
              <a:buNone/>
              <a:defRPr sz="900"/>
            </a:lvl4pPr>
            <a:lvl5pPr marL="1827314" indent="0">
              <a:buNone/>
              <a:defRPr sz="900"/>
            </a:lvl5pPr>
            <a:lvl6pPr marL="2284138" indent="0">
              <a:buNone/>
              <a:defRPr sz="900"/>
            </a:lvl6pPr>
            <a:lvl7pPr marL="2740971" indent="0">
              <a:buNone/>
              <a:defRPr sz="900"/>
            </a:lvl7pPr>
            <a:lvl8pPr marL="3197795" indent="0">
              <a:buNone/>
              <a:defRPr sz="900"/>
            </a:lvl8pPr>
            <a:lvl9pPr marL="365462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E7A193-95F6-49E6-BE5A-07546E52EC39}" type="datetimeFigureOut">
              <a:rPr lang="en-GB" smtClean="0"/>
              <a:t>20/11/2024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233452423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E7A193-95F6-49E6-BE5A-07546E52EC39}"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11826405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8"/>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8"/>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E7A193-95F6-49E6-BE5A-07546E52EC39}" type="datetimeFigureOut">
              <a:rPr lang="en-GB" smtClean="0"/>
              <a:t>20/11/2024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63C14-A0F7-4C6E-A61E-729311282891}" type="slidenum">
              <a:rPr lang="en-GB" smtClean="0"/>
              <a:t>‹#›</a:t>
            </a:fld>
            <a:endParaRPr lang="en-GB"/>
          </a:p>
        </p:txBody>
      </p:sp>
    </p:spTree>
    <p:extLst>
      <p:ext uri="{BB962C8B-B14F-4D97-AF65-F5344CB8AC3E}">
        <p14:creationId xmlns:p14="http://schemas.microsoft.com/office/powerpoint/2010/main" val="27938628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68"/>
        <p:cNvGrpSpPr/>
        <p:nvPr/>
      </p:nvGrpSpPr>
      <p:grpSpPr>
        <a:xfrm>
          <a:off x="0" y="0"/>
          <a:ext cx="0" cy="0"/>
          <a:chOff x="0" y="0"/>
          <a:chExt cx="0" cy="0"/>
        </a:xfrm>
      </p:grpSpPr>
      <p:sp>
        <p:nvSpPr>
          <p:cNvPr id="69" name="Google Shape;69;p17"/>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0" name="Google Shape;70;p17"/>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lstStyle>
            <a:lvl1pPr marL="609585" lvl="0" indent="-423323" rtl="0">
              <a:spcBef>
                <a:spcPts val="0"/>
              </a:spcBef>
              <a:spcAft>
                <a:spcPts val="0"/>
              </a:spcAft>
              <a:buSzPts val="1400"/>
              <a:buChar char="●"/>
              <a:defRPr sz="1867"/>
            </a:lvl1pPr>
            <a:lvl2pPr marL="1219170" lvl="1" indent="-406390" rtl="0">
              <a:spcBef>
                <a:spcPts val="2133"/>
              </a:spcBef>
              <a:spcAft>
                <a:spcPts val="0"/>
              </a:spcAft>
              <a:buSzPts val="1200"/>
              <a:buChar char="○"/>
              <a:defRPr sz="1600"/>
            </a:lvl2pPr>
            <a:lvl3pPr marL="1828754" lvl="2" indent="-406390" rtl="0">
              <a:spcBef>
                <a:spcPts val="2133"/>
              </a:spcBef>
              <a:spcAft>
                <a:spcPts val="0"/>
              </a:spcAft>
              <a:buSzPts val="1200"/>
              <a:buChar char="■"/>
              <a:defRPr sz="1600"/>
            </a:lvl3pPr>
            <a:lvl4pPr marL="2438339" lvl="3" indent="-406390" rtl="0">
              <a:spcBef>
                <a:spcPts val="2133"/>
              </a:spcBef>
              <a:spcAft>
                <a:spcPts val="0"/>
              </a:spcAft>
              <a:buSzPts val="1200"/>
              <a:buChar char="●"/>
              <a:defRPr sz="1600"/>
            </a:lvl4pPr>
            <a:lvl5pPr marL="3047924" lvl="4" indent="-406390" rtl="0">
              <a:spcBef>
                <a:spcPts val="2133"/>
              </a:spcBef>
              <a:spcAft>
                <a:spcPts val="0"/>
              </a:spcAft>
              <a:buSzPts val="1200"/>
              <a:buChar char="○"/>
              <a:defRPr sz="1600"/>
            </a:lvl5pPr>
            <a:lvl6pPr marL="3657509" lvl="5" indent="-406390" rtl="0">
              <a:spcBef>
                <a:spcPts val="2133"/>
              </a:spcBef>
              <a:spcAft>
                <a:spcPts val="0"/>
              </a:spcAft>
              <a:buSzPts val="1200"/>
              <a:buChar char="■"/>
              <a:defRPr sz="1600"/>
            </a:lvl6pPr>
            <a:lvl7pPr marL="4267093" lvl="6" indent="-406390" rtl="0">
              <a:spcBef>
                <a:spcPts val="2133"/>
              </a:spcBef>
              <a:spcAft>
                <a:spcPts val="0"/>
              </a:spcAft>
              <a:buSzPts val="1200"/>
              <a:buChar char="●"/>
              <a:defRPr sz="1600"/>
            </a:lvl7pPr>
            <a:lvl8pPr marL="4876678" lvl="7" indent="-406390" rtl="0">
              <a:spcBef>
                <a:spcPts val="2133"/>
              </a:spcBef>
              <a:spcAft>
                <a:spcPts val="0"/>
              </a:spcAft>
              <a:buSzPts val="1200"/>
              <a:buChar char="○"/>
              <a:defRPr sz="1600"/>
            </a:lvl8pPr>
            <a:lvl9pPr marL="5486263" lvl="8" indent="-406390" rtl="0">
              <a:spcBef>
                <a:spcPts val="2133"/>
              </a:spcBef>
              <a:spcAft>
                <a:spcPts val="2133"/>
              </a:spcAft>
              <a:buSzPts val="1200"/>
              <a:buChar char="■"/>
              <a:defRPr sz="1600"/>
            </a:lvl9pPr>
          </a:lstStyle>
          <a:p>
            <a:endParaRPr/>
          </a:p>
        </p:txBody>
      </p:sp>
      <p:sp>
        <p:nvSpPr>
          <p:cNvPr id="71" name="Google Shape;71;p17"/>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lstStyle>
            <a:lvl1pPr marL="609585" lvl="0" indent="-423323" rtl="0">
              <a:spcBef>
                <a:spcPts val="0"/>
              </a:spcBef>
              <a:spcAft>
                <a:spcPts val="0"/>
              </a:spcAft>
              <a:buSzPts val="1400"/>
              <a:buChar char="●"/>
              <a:defRPr sz="1867"/>
            </a:lvl1pPr>
            <a:lvl2pPr marL="1219170" lvl="1" indent="-406390" rtl="0">
              <a:spcBef>
                <a:spcPts val="2133"/>
              </a:spcBef>
              <a:spcAft>
                <a:spcPts val="0"/>
              </a:spcAft>
              <a:buSzPts val="1200"/>
              <a:buChar char="○"/>
              <a:defRPr sz="1600"/>
            </a:lvl2pPr>
            <a:lvl3pPr marL="1828754" lvl="2" indent="-406390" rtl="0">
              <a:spcBef>
                <a:spcPts val="2133"/>
              </a:spcBef>
              <a:spcAft>
                <a:spcPts val="0"/>
              </a:spcAft>
              <a:buSzPts val="1200"/>
              <a:buChar char="■"/>
              <a:defRPr sz="1600"/>
            </a:lvl3pPr>
            <a:lvl4pPr marL="2438339" lvl="3" indent="-406390" rtl="0">
              <a:spcBef>
                <a:spcPts val="2133"/>
              </a:spcBef>
              <a:spcAft>
                <a:spcPts val="0"/>
              </a:spcAft>
              <a:buSzPts val="1200"/>
              <a:buChar char="●"/>
              <a:defRPr sz="1600"/>
            </a:lvl4pPr>
            <a:lvl5pPr marL="3047924" lvl="4" indent="-406390" rtl="0">
              <a:spcBef>
                <a:spcPts val="2133"/>
              </a:spcBef>
              <a:spcAft>
                <a:spcPts val="0"/>
              </a:spcAft>
              <a:buSzPts val="1200"/>
              <a:buChar char="○"/>
              <a:defRPr sz="1600"/>
            </a:lvl5pPr>
            <a:lvl6pPr marL="3657509" lvl="5" indent="-406390" rtl="0">
              <a:spcBef>
                <a:spcPts val="2133"/>
              </a:spcBef>
              <a:spcAft>
                <a:spcPts val="0"/>
              </a:spcAft>
              <a:buSzPts val="1200"/>
              <a:buChar char="■"/>
              <a:defRPr sz="1600"/>
            </a:lvl6pPr>
            <a:lvl7pPr marL="4267093" lvl="6" indent="-406390" rtl="0">
              <a:spcBef>
                <a:spcPts val="2133"/>
              </a:spcBef>
              <a:spcAft>
                <a:spcPts val="0"/>
              </a:spcAft>
              <a:buSzPts val="1200"/>
              <a:buChar char="●"/>
              <a:defRPr sz="1600"/>
            </a:lvl7pPr>
            <a:lvl8pPr marL="4876678" lvl="7" indent="-406390" rtl="0">
              <a:spcBef>
                <a:spcPts val="2133"/>
              </a:spcBef>
              <a:spcAft>
                <a:spcPts val="0"/>
              </a:spcAft>
              <a:buSzPts val="1200"/>
              <a:buChar char="○"/>
              <a:defRPr sz="1600"/>
            </a:lvl8pPr>
            <a:lvl9pPr marL="5486263" lvl="8" indent="-406390" rtl="0">
              <a:spcBef>
                <a:spcPts val="2133"/>
              </a:spcBef>
              <a:spcAft>
                <a:spcPts val="2133"/>
              </a:spcAft>
              <a:buSzPts val="1200"/>
              <a:buChar char="■"/>
              <a:defRPr sz="1600"/>
            </a:lvl9pPr>
          </a:lstStyle>
          <a:p>
            <a:endParaRPr/>
          </a:p>
        </p:txBody>
      </p:sp>
      <p:sp>
        <p:nvSpPr>
          <p:cNvPr id="72" name="Google Shape;72;p1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24364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theme" Target="../theme/theme2.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4.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363" tIns="45684" rIns="91363" bIns="45684"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6"/>
            <a:ext cx="10972800" cy="4525963"/>
          </a:xfrm>
          <a:prstGeom prst="rect">
            <a:avLst/>
          </a:prstGeom>
        </p:spPr>
        <p:txBody>
          <a:bodyPr vert="horz" lIns="91363" tIns="45684" rIns="91363" bIns="4568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3" y="6356358"/>
            <a:ext cx="2844800" cy="365125"/>
          </a:xfrm>
          <a:prstGeom prst="rect">
            <a:avLst/>
          </a:prstGeom>
        </p:spPr>
        <p:txBody>
          <a:bodyPr vert="horz" lIns="91363" tIns="45684" rIns="91363" bIns="45684" rtlCol="0" anchor="ctr"/>
          <a:lstStyle>
            <a:lvl1pPr algn="l">
              <a:defRPr sz="1200">
                <a:solidFill>
                  <a:schemeClr val="tx1">
                    <a:tint val="75000"/>
                  </a:schemeClr>
                </a:solidFill>
              </a:defRPr>
            </a:lvl1pPr>
          </a:lstStyle>
          <a:p>
            <a:fld id="{B9E7A193-95F6-49E6-BE5A-07546E52EC39}" type="datetimeFigureOut">
              <a:rPr lang="en-GB" smtClean="0"/>
              <a:t>20/11/2024</a:t>
            </a:fld>
            <a:endParaRPr lang="en-GB"/>
          </a:p>
        </p:txBody>
      </p:sp>
      <p:sp>
        <p:nvSpPr>
          <p:cNvPr id="5" name="Footer Placeholder 4"/>
          <p:cNvSpPr>
            <a:spLocks noGrp="1"/>
          </p:cNvSpPr>
          <p:nvPr>
            <p:ph type="ftr" sz="quarter" idx="3"/>
          </p:nvPr>
        </p:nvSpPr>
        <p:spPr>
          <a:xfrm>
            <a:off x="4165601" y="6356358"/>
            <a:ext cx="3860800" cy="365125"/>
          </a:xfrm>
          <a:prstGeom prst="rect">
            <a:avLst/>
          </a:prstGeom>
        </p:spPr>
        <p:txBody>
          <a:bodyPr vert="horz" lIns="91363" tIns="45684" rIns="91363" bIns="45684"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8"/>
            <a:ext cx="2844800" cy="365125"/>
          </a:xfrm>
          <a:prstGeom prst="rect">
            <a:avLst/>
          </a:prstGeom>
        </p:spPr>
        <p:txBody>
          <a:bodyPr vert="horz" lIns="91363" tIns="45684" rIns="91363" bIns="45684" rtlCol="0" anchor="ctr"/>
          <a:lstStyle>
            <a:lvl1pPr algn="r">
              <a:defRPr sz="1200">
                <a:solidFill>
                  <a:schemeClr val="tx1">
                    <a:tint val="75000"/>
                  </a:schemeClr>
                </a:solidFill>
              </a:defRPr>
            </a:lvl1pPr>
          </a:lstStyle>
          <a:p>
            <a:fld id="{54463C14-A0F7-4C6E-A61E-729311282891}" type="slidenum">
              <a:rPr lang="en-GB" smtClean="0"/>
              <a:t>‹#›</a:t>
            </a:fld>
            <a:endParaRPr lang="en-GB"/>
          </a:p>
        </p:txBody>
      </p:sp>
    </p:spTree>
    <p:extLst>
      <p:ext uri="{BB962C8B-B14F-4D97-AF65-F5344CB8AC3E}">
        <p14:creationId xmlns:p14="http://schemas.microsoft.com/office/powerpoint/2010/main" val="3170511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862" r:id="rId12"/>
    <p:sldLayoutId id="2147483877" r:id="rId13"/>
  </p:sldLayoutIdLst>
  <p:txStyles>
    <p:titleStyle>
      <a:lvl1pPr algn="ctr" defTabSz="913656" rtl="0" eaLnBrk="1" latinLnBrk="0" hangingPunct="1">
        <a:spcBef>
          <a:spcPct val="0"/>
        </a:spcBef>
        <a:buNone/>
        <a:defRPr sz="4400" kern="1200">
          <a:solidFill>
            <a:schemeClr val="tx1"/>
          </a:solidFill>
          <a:latin typeface="+mj-lt"/>
          <a:ea typeface="+mj-ea"/>
          <a:cs typeface="+mj-cs"/>
        </a:defRPr>
      </a:lvl1pPr>
    </p:titleStyle>
    <p:bodyStyle>
      <a:lvl1pPr marL="342622" indent="-342622" algn="l" defTabSz="913656"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346" indent="-285520" algn="l" defTabSz="913656"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066" indent="-228416" algn="l" defTabSz="913656"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598897" indent="-228416" algn="l" defTabSz="913656"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5728" indent="-228416" algn="l" defTabSz="913656"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2551" indent="-228416" algn="l" defTabSz="913656"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69382" indent="-228416" algn="l" defTabSz="913656"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6212" indent="-228416" algn="l" defTabSz="913656"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3039" indent="-228416" algn="l" defTabSz="913656"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3656" rtl="0" eaLnBrk="1" latinLnBrk="0" hangingPunct="1">
        <a:defRPr sz="1800" kern="1200">
          <a:solidFill>
            <a:schemeClr val="tx1"/>
          </a:solidFill>
          <a:latin typeface="+mn-lt"/>
          <a:ea typeface="+mn-ea"/>
          <a:cs typeface="+mn-cs"/>
        </a:defRPr>
      </a:lvl1pPr>
      <a:lvl2pPr marL="456825" algn="l" defTabSz="913656" rtl="0" eaLnBrk="1" latinLnBrk="0" hangingPunct="1">
        <a:defRPr sz="1800" kern="1200">
          <a:solidFill>
            <a:schemeClr val="tx1"/>
          </a:solidFill>
          <a:latin typeface="+mn-lt"/>
          <a:ea typeface="+mn-ea"/>
          <a:cs typeface="+mn-cs"/>
        </a:defRPr>
      </a:lvl2pPr>
      <a:lvl3pPr marL="913656" algn="l" defTabSz="913656" rtl="0" eaLnBrk="1" latinLnBrk="0" hangingPunct="1">
        <a:defRPr sz="1800" kern="1200">
          <a:solidFill>
            <a:schemeClr val="tx1"/>
          </a:solidFill>
          <a:latin typeface="+mn-lt"/>
          <a:ea typeface="+mn-ea"/>
          <a:cs typeface="+mn-cs"/>
        </a:defRPr>
      </a:lvl3pPr>
      <a:lvl4pPr marL="1370486" algn="l" defTabSz="913656" rtl="0" eaLnBrk="1" latinLnBrk="0" hangingPunct="1">
        <a:defRPr sz="1800" kern="1200">
          <a:solidFill>
            <a:schemeClr val="tx1"/>
          </a:solidFill>
          <a:latin typeface="+mn-lt"/>
          <a:ea typeface="+mn-ea"/>
          <a:cs typeface="+mn-cs"/>
        </a:defRPr>
      </a:lvl4pPr>
      <a:lvl5pPr marL="1827314" algn="l" defTabSz="913656" rtl="0" eaLnBrk="1" latinLnBrk="0" hangingPunct="1">
        <a:defRPr sz="1800" kern="1200">
          <a:solidFill>
            <a:schemeClr val="tx1"/>
          </a:solidFill>
          <a:latin typeface="+mn-lt"/>
          <a:ea typeface="+mn-ea"/>
          <a:cs typeface="+mn-cs"/>
        </a:defRPr>
      </a:lvl5pPr>
      <a:lvl6pPr marL="2284138" algn="l" defTabSz="913656" rtl="0" eaLnBrk="1" latinLnBrk="0" hangingPunct="1">
        <a:defRPr sz="1800" kern="1200">
          <a:solidFill>
            <a:schemeClr val="tx1"/>
          </a:solidFill>
          <a:latin typeface="+mn-lt"/>
          <a:ea typeface="+mn-ea"/>
          <a:cs typeface="+mn-cs"/>
        </a:defRPr>
      </a:lvl6pPr>
      <a:lvl7pPr marL="2740971" algn="l" defTabSz="913656" rtl="0" eaLnBrk="1" latinLnBrk="0" hangingPunct="1">
        <a:defRPr sz="1800" kern="1200">
          <a:solidFill>
            <a:schemeClr val="tx1"/>
          </a:solidFill>
          <a:latin typeface="+mn-lt"/>
          <a:ea typeface="+mn-ea"/>
          <a:cs typeface="+mn-cs"/>
        </a:defRPr>
      </a:lvl7pPr>
      <a:lvl8pPr marL="3197795" algn="l" defTabSz="913656" rtl="0" eaLnBrk="1" latinLnBrk="0" hangingPunct="1">
        <a:defRPr sz="1800" kern="1200">
          <a:solidFill>
            <a:schemeClr val="tx1"/>
          </a:solidFill>
          <a:latin typeface="+mn-lt"/>
          <a:ea typeface="+mn-ea"/>
          <a:cs typeface="+mn-cs"/>
        </a:defRPr>
      </a:lvl8pPr>
      <a:lvl9pPr marL="3654623" algn="l" defTabSz="913656"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33" tIns="45717" rIns="91433" bIns="45717"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2"/>
            <a:ext cx="10972800" cy="4525963"/>
          </a:xfrm>
          <a:prstGeom prst="rect">
            <a:avLst/>
          </a:prstGeom>
        </p:spPr>
        <p:txBody>
          <a:bodyPr vert="horz" lIns="91433" tIns="45717" rIns="91433" bIns="4571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33" tIns="45717" rIns="91433" bIns="45717" rtlCol="0" anchor="ctr"/>
          <a:lstStyle>
            <a:lvl1pPr algn="l">
              <a:defRPr sz="1200">
                <a:solidFill>
                  <a:schemeClr val="tx1">
                    <a:tint val="75000"/>
                  </a:schemeClr>
                </a:solidFill>
              </a:defRPr>
            </a:lvl1pPr>
          </a:lstStyle>
          <a:p>
            <a:pPr defTabSz="914334"/>
            <a:fld id="{512B11A5-C310-441C-83B2-88CF1A1E733E}" type="datetimeFigureOut">
              <a:rPr lang="en-GB" smtClean="0">
                <a:solidFill>
                  <a:prstClr val="black">
                    <a:tint val="75000"/>
                  </a:prstClr>
                </a:solidFill>
              </a:rPr>
              <a:pPr defTabSz="914334"/>
              <a:t>20/11/2024</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33" tIns="45717" rIns="91433" bIns="45717" rtlCol="0" anchor="ctr"/>
          <a:lstStyle>
            <a:lvl1pPr algn="ctr">
              <a:defRPr sz="1200">
                <a:solidFill>
                  <a:schemeClr val="tx1">
                    <a:tint val="75000"/>
                  </a:schemeClr>
                </a:solidFill>
              </a:defRPr>
            </a:lvl1pPr>
          </a:lstStyle>
          <a:p>
            <a:pPr defTabSz="914334"/>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33" tIns="45717" rIns="91433" bIns="45717" rtlCol="0" anchor="ctr"/>
          <a:lstStyle>
            <a:lvl1pPr algn="r">
              <a:defRPr sz="1200">
                <a:solidFill>
                  <a:schemeClr val="tx1">
                    <a:tint val="75000"/>
                  </a:schemeClr>
                </a:solidFill>
              </a:defRPr>
            </a:lvl1pPr>
          </a:lstStyle>
          <a:p>
            <a:pPr defTabSz="914334"/>
            <a:fld id="{85E494A3-2FC3-4B64-A566-E3B61198215D}" type="slidenum">
              <a:rPr lang="en-GB" smtClean="0">
                <a:solidFill>
                  <a:prstClr val="black">
                    <a:tint val="75000"/>
                  </a:prstClr>
                </a:solidFill>
              </a:rPr>
              <a:pPr defTabSz="914334"/>
              <a:t>‹#›</a:t>
            </a:fld>
            <a:endParaRPr lang="en-GB">
              <a:solidFill>
                <a:prstClr val="black">
                  <a:tint val="75000"/>
                </a:prstClr>
              </a:solidFill>
            </a:endParaRPr>
          </a:p>
        </p:txBody>
      </p:sp>
    </p:spTree>
    <p:extLst>
      <p:ext uri="{BB962C8B-B14F-4D97-AF65-F5344CB8AC3E}">
        <p14:creationId xmlns:p14="http://schemas.microsoft.com/office/powerpoint/2010/main" val="386992224"/>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 id="2147483845" r:id="rId12"/>
    <p:sldLayoutId id="2147483846" r:id="rId13"/>
    <p:sldLayoutId id="2147483847" r:id="rId14"/>
  </p:sldLayoutIdLst>
  <p:txStyles>
    <p:titleStyle>
      <a:lvl1pPr algn="ctr" defTabSz="914334" rtl="0" eaLnBrk="1" latinLnBrk="0" hangingPunct="1">
        <a:spcBef>
          <a:spcPct val="0"/>
        </a:spcBef>
        <a:buNone/>
        <a:defRPr sz="4400" kern="1200">
          <a:solidFill>
            <a:schemeClr val="tx1"/>
          </a:solidFill>
          <a:latin typeface="+mj-lt"/>
          <a:ea typeface="+mj-ea"/>
          <a:cs typeface="+mj-cs"/>
        </a:defRPr>
      </a:lvl1pPr>
    </p:titleStyle>
    <p:bodyStyle>
      <a:lvl1pPr marL="342875" indent="-342875" algn="l" defTabSz="914334"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897" indent="-285730" algn="l" defTabSz="914334"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918" indent="-228584" algn="l" defTabSz="914334"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085" indent="-228584" algn="l" defTabSz="914334"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253" indent="-228584" algn="l" defTabSz="914334"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420" indent="-228584" algn="l" defTabSz="914334"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587" indent="-228584" algn="l" defTabSz="914334"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754" indent="-228584" algn="l" defTabSz="914334"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922" indent="-228584" algn="l" defTabSz="914334"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34" rtl="0" eaLnBrk="1" latinLnBrk="0" hangingPunct="1">
        <a:defRPr sz="1800" kern="1200">
          <a:solidFill>
            <a:schemeClr val="tx1"/>
          </a:solidFill>
          <a:latin typeface="+mn-lt"/>
          <a:ea typeface="+mn-ea"/>
          <a:cs typeface="+mn-cs"/>
        </a:defRPr>
      </a:lvl1pPr>
      <a:lvl2pPr marL="457167" algn="l" defTabSz="914334" rtl="0" eaLnBrk="1" latinLnBrk="0" hangingPunct="1">
        <a:defRPr sz="1800" kern="1200">
          <a:solidFill>
            <a:schemeClr val="tx1"/>
          </a:solidFill>
          <a:latin typeface="+mn-lt"/>
          <a:ea typeface="+mn-ea"/>
          <a:cs typeface="+mn-cs"/>
        </a:defRPr>
      </a:lvl2pPr>
      <a:lvl3pPr marL="914334" algn="l" defTabSz="914334" rtl="0" eaLnBrk="1" latinLnBrk="0" hangingPunct="1">
        <a:defRPr sz="1800" kern="1200">
          <a:solidFill>
            <a:schemeClr val="tx1"/>
          </a:solidFill>
          <a:latin typeface="+mn-lt"/>
          <a:ea typeface="+mn-ea"/>
          <a:cs typeface="+mn-cs"/>
        </a:defRPr>
      </a:lvl3pPr>
      <a:lvl4pPr marL="1371502" algn="l" defTabSz="914334" rtl="0" eaLnBrk="1" latinLnBrk="0" hangingPunct="1">
        <a:defRPr sz="1800" kern="1200">
          <a:solidFill>
            <a:schemeClr val="tx1"/>
          </a:solidFill>
          <a:latin typeface="+mn-lt"/>
          <a:ea typeface="+mn-ea"/>
          <a:cs typeface="+mn-cs"/>
        </a:defRPr>
      </a:lvl4pPr>
      <a:lvl5pPr marL="1828669" algn="l" defTabSz="914334" rtl="0" eaLnBrk="1" latinLnBrk="0" hangingPunct="1">
        <a:defRPr sz="1800" kern="1200">
          <a:solidFill>
            <a:schemeClr val="tx1"/>
          </a:solidFill>
          <a:latin typeface="+mn-lt"/>
          <a:ea typeface="+mn-ea"/>
          <a:cs typeface="+mn-cs"/>
        </a:defRPr>
      </a:lvl5pPr>
      <a:lvl6pPr marL="2285836" algn="l" defTabSz="914334" rtl="0" eaLnBrk="1" latinLnBrk="0" hangingPunct="1">
        <a:defRPr sz="1800" kern="1200">
          <a:solidFill>
            <a:schemeClr val="tx1"/>
          </a:solidFill>
          <a:latin typeface="+mn-lt"/>
          <a:ea typeface="+mn-ea"/>
          <a:cs typeface="+mn-cs"/>
        </a:defRPr>
      </a:lvl6pPr>
      <a:lvl7pPr marL="2743004" algn="l" defTabSz="914334" rtl="0" eaLnBrk="1" latinLnBrk="0" hangingPunct="1">
        <a:defRPr sz="1800" kern="1200">
          <a:solidFill>
            <a:schemeClr val="tx1"/>
          </a:solidFill>
          <a:latin typeface="+mn-lt"/>
          <a:ea typeface="+mn-ea"/>
          <a:cs typeface="+mn-cs"/>
        </a:defRPr>
      </a:lvl7pPr>
      <a:lvl8pPr marL="3200171" algn="l" defTabSz="914334" rtl="0" eaLnBrk="1" latinLnBrk="0" hangingPunct="1">
        <a:defRPr sz="1800" kern="1200">
          <a:solidFill>
            <a:schemeClr val="tx1"/>
          </a:solidFill>
          <a:latin typeface="+mn-lt"/>
          <a:ea typeface="+mn-ea"/>
          <a:cs typeface="+mn-cs"/>
        </a:defRPr>
      </a:lvl8pPr>
      <a:lvl9pPr marL="3657338" algn="l" defTabSz="914334"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33" tIns="45717" rIns="91433" bIns="45717"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3"/>
            <a:ext cx="10972800" cy="4525963"/>
          </a:xfrm>
          <a:prstGeom prst="rect">
            <a:avLst/>
          </a:prstGeom>
        </p:spPr>
        <p:txBody>
          <a:bodyPr vert="horz" lIns="91433" tIns="45717" rIns="91433" bIns="4571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2"/>
            <a:ext cx="2844800" cy="365125"/>
          </a:xfrm>
          <a:prstGeom prst="rect">
            <a:avLst/>
          </a:prstGeom>
        </p:spPr>
        <p:txBody>
          <a:bodyPr vert="horz" lIns="91433" tIns="45717" rIns="91433" bIns="45717" rtlCol="0" anchor="ctr"/>
          <a:lstStyle>
            <a:lvl1pPr algn="l">
              <a:defRPr sz="1200">
                <a:solidFill>
                  <a:schemeClr val="tx1">
                    <a:tint val="75000"/>
                  </a:schemeClr>
                </a:solidFill>
              </a:defRPr>
            </a:lvl1pPr>
          </a:lstStyle>
          <a:p>
            <a:pPr defTabSz="914287"/>
            <a:fld id="{512B11A5-C310-441C-83B2-88CF1A1E733E}" type="datetimeFigureOut">
              <a:rPr lang="en-GB" smtClean="0">
                <a:solidFill>
                  <a:prstClr val="black">
                    <a:tint val="75000"/>
                  </a:prstClr>
                </a:solidFill>
              </a:rPr>
              <a:pPr defTabSz="914287"/>
              <a:t>20/11/2024</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2"/>
            <a:ext cx="3860800" cy="365125"/>
          </a:xfrm>
          <a:prstGeom prst="rect">
            <a:avLst/>
          </a:prstGeom>
        </p:spPr>
        <p:txBody>
          <a:bodyPr vert="horz" lIns="91433" tIns="45717" rIns="91433" bIns="45717" rtlCol="0" anchor="ctr"/>
          <a:lstStyle>
            <a:lvl1pPr algn="ctr">
              <a:defRPr sz="1200">
                <a:solidFill>
                  <a:schemeClr val="tx1">
                    <a:tint val="75000"/>
                  </a:schemeClr>
                </a:solidFill>
              </a:defRPr>
            </a:lvl1pPr>
          </a:lstStyle>
          <a:p>
            <a:pPr defTabSz="914287"/>
            <a:endParaRPr lang="en-GB">
              <a:solidFill>
                <a:prstClr val="black">
                  <a:tint val="75000"/>
                </a:prstClr>
              </a:solidFill>
            </a:endParaRPr>
          </a:p>
        </p:txBody>
      </p:sp>
      <p:sp>
        <p:nvSpPr>
          <p:cNvPr id="6" name="Slide Number Placeholder 5"/>
          <p:cNvSpPr>
            <a:spLocks noGrp="1"/>
          </p:cNvSpPr>
          <p:nvPr>
            <p:ph type="sldNum" sz="quarter" idx="4"/>
          </p:nvPr>
        </p:nvSpPr>
        <p:spPr>
          <a:xfrm>
            <a:off x="8737601" y="6356352"/>
            <a:ext cx="2844800" cy="365125"/>
          </a:xfrm>
          <a:prstGeom prst="rect">
            <a:avLst/>
          </a:prstGeom>
        </p:spPr>
        <p:txBody>
          <a:bodyPr vert="horz" lIns="91433" tIns="45717" rIns="91433" bIns="45717" rtlCol="0" anchor="ctr"/>
          <a:lstStyle>
            <a:lvl1pPr algn="r">
              <a:defRPr sz="1200">
                <a:solidFill>
                  <a:schemeClr val="tx1">
                    <a:tint val="75000"/>
                  </a:schemeClr>
                </a:solidFill>
              </a:defRPr>
            </a:lvl1pPr>
          </a:lstStyle>
          <a:p>
            <a:pPr defTabSz="914287"/>
            <a:fld id="{85E494A3-2FC3-4B64-A566-E3B61198215D}" type="slidenum">
              <a:rPr lang="en-GB" smtClean="0">
                <a:solidFill>
                  <a:prstClr val="black">
                    <a:tint val="75000"/>
                  </a:prstClr>
                </a:solidFill>
              </a:rPr>
              <a:pPr defTabSz="914287"/>
              <a:t>‹#›</a:t>
            </a:fld>
            <a:endParaRPr lang="en-GB">
              <a:solidFill>
                <a:prstClr val="black">
                  <a:tint val="75000"/>
                </a:prstClr>
              </a:solidFill>
            </a:endParaRPr>
          </a:p>
        </p:txBody>
      </p:sp>
    </p:spTree>
    <p:extLst>
      <p:ext uri="{BB962C8B-B14F-4D97-AF65-F5344CB8AC3E}">
        <p14:creationId xmlns:p14="http://schemas.microsoft.com/office/powerpoint/2010/main" val="1221678073"/>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 id="2147483876" r:id="rId13"/>
  </p:sldLayoutIdLst>
  <p:txStyles>
    <p:titleStyle>
      <a:lvl1pPr algn="ctr" defTabSz="914287" rtl="0" eaLnBrk="1" latinLnBrk="0" hangingPunct="1">
        <a:spcBef>
          <a:spcPct val="0"/>
        </a:spcBef>
        <a:buNone/>
        <a:defRPr sz="4400" kern="1200">
          <a:solidFill>
            <a:schemeClr val="tx1"/>
          </a:solidFill>
          <a:latin typeface="+mj-lt"/>
          <a:ea typeface="+mj-ea"/>
          <a:cs typeface="+mj-cs"/>
        </a:defRPr>
      </a:lvl1pPr>
    </p:titleStyle>
    <p:bodyStyle>
      <a:lvl1pPr marL="342858" indent="-342858" algn="l" defTabSz="914287"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859" indent="-285715" algn="l" defTabSz="914287"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860" indent="-228572" algn="l" defTabSz="914287"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003" indent="-228572" algn="l" defTabSz="914287"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148" indent="-228572" algn="l" defTabSz="914287"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291" indent="-228572" algn="l" defTabSz="91428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435" indent="-228572" algn="l" defTabSz="91428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579" indent="-228572" algn="l" defTabSz="91428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723" indent="-228572" algn="l" defTabSz="914287"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287" rtl="0" eaLnBrk="1" latinLnBrk="0" hangingPunct="1">
        <a:defRPr sz="1800" kern="1200">
          <a:solidFill>
            <a:schemeClr val="tx1"/>
          </a:solidFill>
          <a:latin typeface="+mn-lt"/>
          <a:ea typeface="+mn-ea"/>
          <a:cs typeface="+mn-cs"/>
        </a:defRPr>
      </a:lvl1pPr>
      <a:lvl2pPr marL="457144" algn="l" defTabSz="914287" rtl="0" eaLnBrk="1" latinLnBrk="0" hangingPunct="1">
        <a:defRPr sz="1800" kern="1200">
          <a:solidFill>
            <a:schemeClr val="tx1"/>
          </a:solidFill>
          <a:latin typeface="+mn-lt"/>
          <a:ea typeface="+mn-ea"/>
          <a:cs typeface="+mn-cs"/>
        </a:defRPr>
      </a:lvl2pPr>
      <a:lvl3pPr marL="914287" algn="l" defTabSz="914287" rtl="0" eaLnBrk="1" latinLnBrk="0" hangingPunct="1">
        <a:defRPr sz="1800" kern="1200">
          <a:solidFill>
            <a:schemeClr val="tx1"/>
          </a:solidFill>
          <a:latin typeface="+mn-lt"/>
          <a:ea typeface="+mn-ea"/>
          <a:cs typeface="+mn-cs"/>
        </a:defRPr>
      </a:lvl3pPr>
      <a:lvl4pPr marL="1371432" algn="l" defTabSz="914287" rtl="0" eaLnBrk="1" latinLnBrk="0" hangingPunct="1">
        <a:defRPr sz="1800" kern="1200">
          <a:solidFill>
            <a:schemeClr val="tx1"/>
          </a:solidFill>
          <a:latin typeface="+mn-lt"/>
          <a:ea typeface="+mn-ea"/>
          <a:cs typeface="+mn-cs"/>
        </a:defRPr>
      </a:lvl4pPr>
      <a:lvl5pPr marL="1828575" algn="l" defTabSz="914287" rtl="0" eaLnBrk="1" latinLnBrk="0" hangingPunct="1">
        <a:defRPr sz="1800" kern="1200">
          <a:solidFill>
            <a:schemeClr val="tx1"/>
          </a:solidFill>
          <a:latin typeface="+mn-lt"/>
          <a:ea typeface="+mn-ea"/>
          <a:cs typeface="+mn-cs"/>
        </a:defRPr>
      </a:lvl5pPr>
      <a:lvl6pPr marL="2285719" algn="l" defTabSz="914287" rtl="0" eaLnBrk="1" latinLnBrk="0" hangingPunct="1">
        <a:defRPr sz="1800" kern="1200">
          <a:solidFill>
            <a:schemeClr val="tx1"/>
          </a:solidFill>
          <a:latin typeface="+mn-lt"/>
          <a:ea typeface="+mn-ea"/>
          <a:cs typeface="+mn-cs"/>
        </a:defRPr>
      </a:lvl6pPr>
      <a:lvl7pPr marL="2742863" algn="l" defTabSz="914287" rtl="0" eaLnBrk="1" latinLnBrk="0" hangingPunct="1">
        <a:defRPr sz="1800" kern="1200">
          <a:solidFill>
            <a:schemeClr val="tx1"/>
          </a:solidFill>
          <a:latin typeface="+mn-lt"/>
          <a:ea typeface="+mn-ea"/>
          <a:cs typeface="+mn-cs"/>
        </a:defRPr>
      </a:lvl7pPr>
      <a:lvl8pPr marL="3200007" algn="l" defTabSz="914287" rtl="0" eaLnBrk="1" latinLnBrk="0" hangingPunct="1">
        <a:defRPr sz="1800" kern="1200">
          <a:solidFill>
            <a:schemeClr val="tx1"/>
          </a:solidFill>
          <a:latin typeface="+mn-lt"/>
          <a:ea typeface="+mn-ea"/>
          <a:cs typeface="+mn-cs"/>
        </a:defRPr>
      </a:lvl8pPr>
      <a:lvl9pPr marL="3657151" algn="l" defTabSz="914287"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363" tIns="45684" rIns="91363" bIns="45684"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6"/>
            <a:ext cx="10972800" cy="4525963"/>
          </a:xfrm>
          <a:prstGeom prst="rect">
            <a:avLst/>
          </a:prstGeom>
        </p:spPr>
        <p:txBody>
          <a:bodyPr vert="horz" lIns="91363" tIns="45684" rIns="91363" bIns="4568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3" y="6356358"/>
            <a:ext cx="2844800" cy="365125"/>
          </a:xfrm>
          <a:prstGeom prst="rect">
            <a:avLst/>
          </a:prstGeom>
        </p:spPr>
        <p:txBody>
          <a:bodyPr vert="horz" lIns="91363" tIns="45684" rIns="91363" bIns="45684" rtlCol="0" anchor="ctr"/>
          <a:lstStyle>
            <a:lvl1pPr algn="l">
              <a:defRPr sz="1200">
                <a:solidFill>
                  <a:schemeClr val="tx1">
                    <a:tint val="75000"/>
                  </a:schemeClr>
                </a:solidFill>
              </a:defRPr>
            </a:lvl1pPr>
          </a:lstStyle>
          <a:p>
            <a:fld id="{B9E7A193-95F6-49E6-BE5A-07546E52EC39}" type="datetimeFigureOut">
              <a:rPr lang="en-GB" smtClean="0"/>
              <a:t>20/11/2024</a:t>
            </a:fld>
            <a:endParaRPr lang="en-GB"/>
          </a:p>
        </p:txBody>
      </p:sp>
      <p:sp>
        <p:nvSpPr>
          <p:cNvPr id="5" name="Footer Placeholder 4"/>
          <p:cNvSpPr>
            <a:spLocks noGrp="1"/>
          </p:cNvSpPr>
          <p:nvPr>
            <p:ph type="ftr" sz="quarter" idx="3"/>
          </p:nvPr>
        </p:nvSpPr>
        <p:spPr>
          <a:xfrm>
            <a:off x="4165601" y="6356358"/>
            <a:ext cx="3860800" cy="365125"/>
          </a:xfrm>
          <a:prstGeom prst="rect">
            <a:avLst/>
          </a:prstGeom>
        </p:spPr>
        <p:txBody>
          <a:bodyPr vert="horz" lIns="91363" tIns="45684" rIns="91363" bIns="45684"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8"/>
            <a:ext cx="2844800" cy="365125"/>
          </a:xfrm>
          <a:prstGeom prst="rect">
            <a:avLst/>
          </a:prstGeom>
        </p:spPr>
        <p:txBody>
          <a:bodyPr vert="horz" lIns="91363" tIns="45684" rIns="91363" bIns="45684" rtlCol="0" anchor="ctr"/>
          <a:lstStyle>
            <a:lvl1pPr algn="r">
              <a:defRPr sz="1200">
                <a:solidFill>
                  <a:schemeClr val="tx1">
                    <a:tint val="75000"/>
                  </a:schemeClr>
                </a:solidFill>
              </a:defRPr>
            </a:lvl1pPr>
          </a:lstStyle>
          <a:p>
            <a:fld id="{54463C14-A0F7-4C6E-A61E-729311282891}" type="slidenum">
              <a:rPr lang="en-GB" smtClean="0"/>
              <a:t>‹#›</a:t>
            </a:fld>
            <a:endParaRPr lang="en-GB"/>
          </a:p>
        </p:txBody>
      </p:sp>
    </p:spTree>
    <p:extLst>
      <p:ext uri="{BB962C8B-B14F-4D97-AF65-F5344CB8AC3E}">
        <p14:creationId xmlns:p14="http://schemas.microsoft.com/office/powerpoint/2010/main" val="1528682328"/>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 id="2147483887" r:id="rId9"/>
    <p:sldLayoutId id="2147483888" r:id="rId10"/>
    <p:sldLayoutId id="2147483889" r:id="rId11"/>
    <p:sldLayoutId id="2147483890" r:id="rId12"/>
  </p:sldLayoutIdLst>
  <p:txStyles>
    <p:titleStyle>
      <a:lvl1pPr algn="ctr" defTabSz="913656" rtl="0" eaLnBrk="1" latinLnBrk="0" hangingPunct="1">
        <a:spcBef>
          <a:spcPct val="0"/>
        </a:spcBef>
        <a:buNone/>
        <a:defRPr sz="4400" kern="1200">
          <a:solidFill>
            <a:schemeClr val="tx1"/>
          </a:solidFill>
          <a:latin typeface="+mj-lt"/>
          <a:ea typeface="+mj-ea"/>
          <a:cs typeface="+mj-cs"/>
        </a:defRPr>
      </a:lvl1pPr>
    </p:titleStyle>
    <p:bodyStyle>
      <a:lvl1pPr marL="342622" indent="-342622" algn="l" defTabSz="913656"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346" indent="-285520" algn="l" defTabSz="913656"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066" indent="-228416" algn="l" defTabSz="913656"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598897" indent="-228416" algn="l" defTabSz="913656"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5728" indent="-228416" algn="l" defTabSz="913656"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2551" indent="-228416" algn="l" defTabSz="913656"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69382" indent="-228416" algn="l" defTabSz="913656"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6212" indent="-228416" algn="l" defTabSz="913656"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3039" indent="-228416" algn="l" defTabSz="913656"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3656" rtl="0" eaLnBrk="1" latinLnBrk="0" hangingPunct="1">
        <a:defRPr sz="1800" kern="1200">
          <a:solidFill>
            <a:schemeClr val="tx1"/>
          </a:solidFill>
          <a:latin typeface="+mn-lt"/>
          <a:ea typeface="+mn-ea"/>
          <a:cs typeface="+mn-cs"/>
        </a:defRPr>
      </a:lvl1pPr>
      <a:lvl2pPr marL="456825" algn="l" defTabSz="913656" rtl="0" eaLnBrk="1" latinLnBrk="0" hangingPunct="1">
        <a:defRPr sz="1800" kern="1200">
          <a:solidFill>
            <a:schemeClr val="tx1"/>
          </a:solidFill>
          <a:latin typeface="+mn-lt"/>
          <a:ea typeface="+mn-ea"/>
          <a:cs typeface="+mn-cs"/>
        </a:defRPr>
      </a:lvl2pPr>
      <a:lvl3pPr marL="913656" algn="l" defTabSz="913656" rtl="0" eaLnBrk="1" latinLnBrk="0" hangingPunct="1">
        <a:defRPr sz="1800" kern="1200">
          <a:solidFill>
            <a:schemeClr val="tx1"/>
          </a:solidFill>
          <a:latin typeface="+mn-lt"/>
          <a:ea typeface="+mn-ea"/>
          <a:cs typeface="+mn-cs"/>
        </a:defRPr>
      </a:lvl3pPr>
      <a:lvl4pPr marL="1370486" algn="l" defTabSz="913656" rtl="0" eaLnBrk="1" latinLnBrk="0" hangingPunct="1">
        <a:defRPr sz="1800" kern="1200">
          <a:solidFill>
            <a:schemeClr val="tx1"/>
          </a:solidFill>
          <a:latin typeface="+mn-lt"/>
          <a:ea typeface="+mn-ea"/>
          <a:cs typeface="+mn-cs"/>
        </a:defRPr>
      </a:lvl4pPr>
      <a:lvl5pPr marL="1827314" algn="l" defTabSz="913656" rtl="0" eaLnBrk="1" latinLnBrk="0" hangingPunct="1">
        <a:defRPr sz="1800" kern="1200">
          <a:solidFill>
            <a:schemeClr val="tx1"/>
          </a:solidFill>
          <a:latin typeface="+mn-lt"/>
          <a:ea typeface="+mn-ea"/>
          <a:cs typeface="+mn-cs"/>
        </a:defRPr>
      </a:lvl5pPr>
      <a:lvl6pPr marL="2284138" algn="l" defTabSz="913656" rtl="0" eaLnBrk="1" latinLnBrk="0" hangingPunct="1">
        <a:defRPr sz="1800" kern="1200">
          <a:solidFill>
            <a:schemeClr val="tx1"/>
          </a:solidFill>
          <a:latin typeface="+mn-lt"/>
          <a:ea typeface="+mn-ea"/>
          <a:cs typeface="+mn-cs"/>
        </a:defRPr>
      </a:lvl6pPr>
      <a:lvl7pPr marL="2740971" algn="l" defTabSz="913656" rtl="0" eaLnBrk="1" latinLnBrk="0" hangingPunct="1">
        <a:defRPr sz="1800" kern="1200">
          <a:solidFill>
            <a:schemeClr val="tx1"/>
          </a:solidFill>
          <a:latin typeface="+mn-lt"/>
          <a:ea typeface="+mn-ea"/>
          <a:cs typeface="+mn-cs"/>
        </a:defRPr>
      </a:lvl7pPr>
      <a:lvl8pPr marL="3197795" algn="l" defTabSz="913656" rtl="0" eaLnBrk="1" latinLnBrk="0" hangingPunct="1">
        <a:defRPr sz="1800" kern="1200">
          <a:solidFill>
            <a:schemeClr val="tx1"/>
          </a:solidFill>
          <a:latin typeface="+mn-lt"/>
          <a:ea typeface="+mn-ea"/>
          <a:cs typeface="+mn-cs"/>
        </a:defRPr>
      </a:lvl8pPr>
      <a:lvl9pPr marL="3654623" algn="l" defTabSz="913656"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mailto:Keith.May@HistoricEngland.org.uk" TargetMode="External"/><Relationship Id="rId13" Type="http://schemas.openxmlformats.org/officeDocument/2006/relationships/image" Target="../media/image9.jpeg"/><Relationship Id="rId3" Type="http://schemas.openxmlformats.org/officeDocument/2006/relationships/image" Target="../media/image1.png"/><Relationship Id="rId7" Type="http://schemas.openxmlformats.org/officeDocument/2006/relationships/image" Target="../media/image4.png"/><Relationship Id="rId12"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5.xml"/><Relationship Id="rId6" Type="http://schemas.openxmlformats.org/officeDocument/2006/relationships/image" Target="../media/image3.png"/><Relationship Id="rId11" Type="http://schemas.openxmlformats.org/officeDocument/2006/relationships/image" Target="../media/image7.png"/><Relationship Id="rId5" Type="http://schemas.openxmlformats.org/officeDocument/2006/relationships/hyperlink" Target="https://www.york.ac.uk/archaeology/people/james-taylor/" TargetMode="External"/><Relationship Id="rId15" Type="http://schemas.openxmlformats.org/officeDocument/2006/relationships/hyperlink" Target="https://landward.eu/" TargetMode="External"/><Relationship Id="rId10" Type="http://schemas.openxmlformats.org/officeDocument/2006/relationships/image" Target="../media/image6.png"/><Relationship Id="rId4" Type="http://schemas.openxmlformats.org/officeDocument/2006/relationships/image" Target="../media/image2.png"/><Relationship Id="rId9" Type="http://schemas.openxmlformats.org/officeDocument/2006/relationships/image" Target="../media/image5.png"/><Relationship Id="rId14" Type="http://schemas.openxmlformats.org/officeDocument/2006/relationships/image" Target="../media/image10.jpeg"/></Relationships>
</file>

<file path=ppt/slides/_rels/slide2.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6.png"/><Relationship Id="rId3" Type="http://schemas.openxmlformats.org/officeDocument/2006/relationships/hyperlink" Target="https://www.go-fair.org/fair-principles/" TargetMode="External"/><Relationship Id="rId7" Type="http://schemas.openxmlformats.org/officeDocument/2006/relationships/image" Target="../media/image12.png"/><Relationship Id="rId12"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5.png"/><Relationship Id="rId5" Type="http://schemas.openxmlformats.org/officeDocument/2006/relationships/image" Target="../media/image1.png"/><Relationship Id="rId10" Type="http://schemas.openxmlformats.org/officeDocument/2006/relationships/image" Target="../media/image3.png"/><Relationship Id="rId4" Type="http://schemas.openxmlformats.org/officeDocument/2006/relationships/hyperlink" Target="https://archgoodpractice.com/" TargetMode="External"/><Relationship Id="rId9" Type="http://schemas.openxmlformats.org/officeDocument/2006/relationships/image" Target="../media/image14.png"/></Relationships>
</file>

<file path=ppt/slides/_rels/slide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8" Type="http://schemas.openxmlformats.org/officeDocument/2006/relationships/hyperlink" Target="https://historicengland.org.uk/content/docs/research/historic-england-archaeological-recording-manual-2018/" TargetMode="External"/><Relationship Id="rId3" Type="http://schemas.openxmlformats.org/officeDocument/2006/relationships/hyperlink" Target="https://harrismatrix.com/" TargetMode="External"/><Relationship Id="rId7"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40.xml"/><Relationship Id="rId5" Type="http://schemas.openxmlformats.org/officeDocument/2006/relationships/image" Target="../media/image31.png"/><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0.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10.xml"/><Relationship Id="rId1" Type="http://schemas.openxmlformats.org/officeDocument/2006/relationships/slideLayout" Target="../slideLayouts/slideLayout52.xml"/></Relationships>
</file>

<file path=ppt/slides/_rels/slide11.xml.rels><?xml version="1.0" encoding="UTF-8" standalone="yes"?>
<Relationships xmlns="http://schemas.openxmlformats.org/package/2006/relationships"><Relationship Id="rId8" Type="http://schemas.openxmlformats.org/officeDocument/2006/relationships/image" Target="../media/image40.jpg"/><Relationship Id="rId3" Type="http://schemas.openxmlformats.org/officeDocument/2006/relationships/image" Target="../media/image35.png"/><Relationship Id="rId7" Type="http://schemas.openxmlformats.org/officeDocument/2006/relationships/image" Target="../media/image39.gif"/><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8.gif"/><Relationship Id="rId5" Type="http://schemas.openxmlformats.org/officeDocument/2006/relationships/image" Target="../media/image37.png"/><Relationship Id="rId4" Type="http://schemas.openxmlformats.org/officeDocument/2006/relationships/image" Target="../media/image36.png"/><Relationship Id="rId9" Type="http://schemas.openxmlformats.org/officeDocument/2006/relationships/image" Target="../media/image41.jpg"/></Relationships>
</file>

<file path=ppt/slides/_rels/slide1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45.png"/><Relationship Id="rId4" Type="http://schemas.openxmlformats.org/officeDocument/2006/relationships/image" Target="../media/image44.jpg"/></Relationships>
</file>

<file path=ppt/slides/_rels/slide1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openxmlformats.org/officeDocument/2006/relationships/image" Target="../media/image47.png"/><Relationship Id="rId4" Type="http://schemas.openxmlformats.org/officeDocument/2006/relationships/hyperlink" Target="https://archgoodpractice.co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1.png"/><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image" Target="../media/image27.gif"/><Relationship Id="rId5" Type="http://schemas.openxmlformats.org/officeDocument/2006/relationships/image" Target="../media/image50.png"/><Relationship Id="rId4" Type="http://schemas.openxmlformats.org/officeDocument/2006/relationships/image" Target="../media/image49.png"/></Relationships>
</file>

<file path=ppt/slides/_rels/slide1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53.jpeg"/><Relationship Id="rId5" Type="http://schemas.openxmlformats.org/officeDocument/2006/relationships/image" Target="../media/image33.jpeg"/><Relationship Id="rId4" Type="http://schemas.openxmlformats.org/officeDocument/2006/relationships/hyperlink" Target="https://www.archaeologists.net/digdigita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56.jpeg"/><Relationship Id="rId4" Type="http://schemas.openxmlformats.org/officeDocument/2006/relationships/image" Target="../media/image55.jpg"/></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57.png"/><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1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60.jpeg"/></Relationships>
</file>

<file path=ppt/slides/_rels/slide2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hyperlink" Target="https://historicengland.org.uk/research/support-and-collaboration/21st-century-challenges-archaeology/" TargetMode="External"/><Relationship Id="rId7" Type="http://schemas.openxmlformats.org/officeDocument/2006/relationships/image" Target="../media/image66.sv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22.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2.xml"/><Relationship Id="rId6" Type="http://schemas.openxmlformats.org/officeDocument/2006/relationships/hyperlink" Target="https://historicengland.org.uk/images-books/publications/radiocarbon-dating-chronological-modelling/" TargetMode="External"/><Relationship Id="rId5" Type="http://schemas.openxmlformats.org/officeDocument/2006/relationships/image" Target="../media/image71.png"/><Relationship Id="rId4" Type="http://schemas.openxmlformats.org/officeDocument/2006/relationships/image" Target="../media/image70.jpeg"/></Relationships>
</file>

<file path=ppt/slides/_rels/slide23.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74.png"/><Relationship Id="rId3" Type="http://schemas.openxmlformats.org/officeDocument/2006/relationships/image" Target="../media/image37.png"/><Relationship Id="rId7" Type="http://schemas.openxmlformats.org/officeDocument/2006/relationships/image" Target="../media/image40.jpg"/><Relationship Id="rId12" Type="http://schemas.openxmlformats.org/officeDocument/2006/relationships/image" Target="../media/image73.png"/><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image" Target="../media/image39.gif"/><Relationship Id="rId11" Type="http://schemas.openxmlformats.org/officeDocument/2006/relationships/hyperlink" Target="https://www.force11.org/group/fairgroup/fairprinciples" TargetMode="External"/><Relationship Id="rId5" Type="http://schemas.openxmlformats.org/officeDocument/2006/relationships/image" Target="../media/image38.gif"/><Relationship Id="rId10" Type="http://schemas.openxmlformats.org/officeDocument/2006/relationships/image" Target="../media/image41.jpg"/><Relationship Id="rId4" Type="http://schemas.openxmlformats.org/officeDocument/2006/relationships/image" Target="../media/image35.png"/><Relationship Id="rId9" Type="http://schemas.openxmlformats.org/officeDocument/2006/relationships/image" Target="../media/image72.jpg"/></Relationships>
</file>

<file path=ppt/slides/_rels/slide24.xml.rels><?xml version="1.0" encoding="UTF-8" standalone="yes"?>
<Relationships xmlns="http://schemas.openxmlformats.org/package/2006/relationships"><Relationship Id="rId8" Type="http://schemas.openxmlformats.org/officeDocument/2006/relationships/hyperlink" Target="http://dx.doi.org/10.1016/j.jasrep.2021.103188" TargetMode="External"/><Relationship Id="rId13" Type="http://schemas.openxmlformats.org/officeDocument/2006/relationships/hyperlink" Target="https://archgoodpractice.com/" TargetMode="External"/><Relationship Id="rId18" Type="http://schemas.openxmlformats.org/officeDocument/2006/relationships/image" Target="../media/image15.png"/><Relationship Id="rId3" Type="http://schemas.openxmlformats.org/officeDocument/2006/relationships/hyperlink" Target="http://old.cidoc-crm.org/docs/Ontological_Modelling_Project_Report_%20Sep2004.pdf" TargetMode="External"/><Relationship Id="rId7" Type="http://schemas.openxmlformats.org/officeDocument/2006/relationships/hyperlink" Target="https://doi.org/10.11141/ia.55.8" TargetMode="External"/><Relationship Id="rId12" Type="http://schemas.openxmlformats.org/officeDocument/2006/relationships/hyperlink" Target="https://stratigraphic.github.io/matrix/" TargetMode="External"/><Relationship Id="rId17" Type="http://schemas.openxmlformats.org/officeDocument/2006/relationships/image" Target="../media/image3.png"/><Relationship Id="rId2" Type="http://schemas.openxmlformats.org/officeDocument/2006/relationships/notesSlide" Target="../notesSlides/notesSlide20.xml"/><Relationship Id="rId16" Type="http://schemas.openxmlformats.org/officeDocument/2006/relationships/image" Target="../media/image2.png"/><Relationship Id="rId1" Type="http://schemas.openxmlformats.org/officeDocument/2006/relationships/slideLayout" Target="../slideLayouts/slideLayout27.xml"/><Relationship Id="rId6" Type="http://schemas.openxmlformats.org/officeDocument/2006/relationships/hyperlink" Target="https://doi.org/10.11141/ia.61.2" TargetMode="External"/><Relationship Id="rId11" Type="http://schemas.openxmlformats.org/officeDocument/2006/relationships/hyperlink" Target="https://doi.org/10.11141/ia.30.5" TargetMode="External"/><Relationship Id="rId5" Type="http://schemas.openxmlformats.org/officeDocument/2006/relationships/hyperlink" Target="doi:10.1017/aap.2018.1" TargetMode="External"/><Relationship Id="rId15" Type="http://schemas.openxmlformats.org/officeDocument/2006/relationships/image" Target="../media/image16.png"/><Relationship Id="rId10" Type="http://schemas.openxmlformats.org/officeDocument/2006/relationships/hyperlink" Target="http://etheses.whiterose.ac.uk/13500/" TargetMode="External"/><Relationship Id="rId4" Type="http://schemas.openxmlformats.org/officeDocument/2006/relationships/hyperlink" Target="http://old.cidoc-crm.org/docs/AppendixA_DiagramV9.pdf" TargetMode="External"/><Relationship Id="rId9" Type="http://schemas.openxmlformats.org/officeDocument/2006/relationships/hyperlink" Target="doi:10.15184/aqy.2024.60" TargetMode="External"/><Relationship Id="rId1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3">
                <a:lumMod val="40000"/>
                <a:lumOff val="60000"/>
              </a:schemeClr>
            </a:gs>
            <a:gs pos="83000">
              <a:schemeClr val="accent3">
                <a:lumMod val="60000"/>
                <a:lumOff val="40000"/>
              </a:schemeClr>
            </a:gs>
            <a:gs pos="100000">
              <a:srgbClr val="92D050"/>
            </a:gs>
          </a:gsLst>
          <a:lin ang="5400000" scaled="1"/>
        </a:gradFill>
        <a:effectLst/>
      </p:bgPr>
    </p:bg>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AA7AE80D-185F-43FD-A46A-F765EEBFBE3A}"/>
              </a:ext>
            </a:extLst>
          </p:cNvPr>
          <p:cNvSpPr txBox="1">
            <a:spLocks/>
          </p:cNvSpPr>
          <p:nvPr/>
        </p:nvSpPr>
        <p:spPr>
          <a:xfrm>
            <a:off x="-14238" y="20225"/>
            <a:ext cx="12192000" cy="1258734"/>
          </a:xfrm>
          <a:prstGeom prst="rect">
            <a:avLst/>
          </a:prstGeom>
        </p:spPr>
        <p:txBody>
          <a:bodyPr vert="horz" lIns="91433" tIns="45717" rIns="91433" bIns="45717" rtlCol="0" anchor="ctr">
            <a:normAutofit/>
          </a:bodyPr>
          <a:lstStyle>
            <a:lvl1pPr algn="ctr" defTabSz="914334" rtl="0" eaLnBrk="1" latinLnBrk="0" hangingPunct="1">
              <a:spcBef>
                <a:spcPct val="0"/>
              </a:spcBef>
              <a:buNone/>
              <a:defRPr sz="4400" kern="1200">
                <a:solidFill>
                  <a:schemeClr val="tx1"/>
                </a:solidFill>
                <a:latin typeface="+mj-lt"/>
                <a:ea typeface="+mj-ea"/>
                <a:cs typeface="+mj-cs"/>
              </a:defRPr>
            </a:lvl1pPr>
          </a:lstStyle>
          <a:p>
            <a:r>
              <a:rPr lang="en-GB" sz="2400" b="1" i="0" dirty="0">
                <a:solidFill>
                  <a:srgbClr val="C00000"/>
                </a:solidFill>
                <a:effectLst/>
              </a:rPr>
              <a:t>Resurrecting, Reinterpreting &amp; Reusing </a:t>
            </a:r>
            <a:r>
              <a:rPr lang="en-GB" sz="2400" b="1" dirty="0">
                <a:solidFill>
                  <a:srgbClr val="C00000"/>
                </a:solidFill>
              </a:rPr>
              <a:t>S</a:t>
            </a:r>
            <a:r>
              <a:rPr lang="en-GB" sz="2400" b="1" i="0" dirty="0">
                <a:solidFill>
                  <a:srgbClr val="C00000"/>
                </a:solidFill>
                <a:effectLst/>
              </a:rPr>
              <a:t>tratigraphy: an afterlife for archaeological data </a:t>
            </a:r>
          </a:p>
          <a:p>
            <a:r>
              <a:rPr lang="en-GB" sz="2000" dirty="0">
                <a:solidFill>
                  <a:srgbClr val="C00000"/>
                </a:solidFill>
                <a:effectLst/>
                <a:latin typeface="Arial" panose="020B0604020202020204" pitchFamily="34" charset="0"/>
                <a:ea typeface="Aptos" panose="020B0004020202020204" pitchFamily="34" charset="0"/>
              </a:rPr>
              <a:t>To what extent are post-excavation (PX) practices, techniques and documentation </a:t>
            </a:r>
          </a:p>
          <a:p>
            <a:r>
              <a:rPr lang="en-GB" sz="2000" dirty="0">
                <a:solidFill>
                  <a:srgbClr val="C00000"/>
                </a:solidFill>
                <a:effectLst/>
                <a:latin typeface="Arial" panose="020B0604020202020204" pitchFamily="34" charset="0"/>
                <a:ea typeface="Aptos" panose="020B0004020202020204" pitchFamily="34" charset="0"/>
              </a:rPr>
              <a:t>as well established as methods for on-site recording?</a:t>
            </a:r>
            <a:endParaRPr lang="en-GB" sz="2000" dirty="0">
              <a:solidFill>
                <a:srgbClr val="C00000"/>
              </a:solidFill>
              <a:latin typeface="+mn-lt"/>
            </a:endParaRPr>
          </a:p>
        </p:txBody>
      </p:sp>
      <p:sp>
        <p:nvSpPr>
          <p:cNvPr id="20" name="AutoShape 2" descr="SEADDA">
            <a:extLst>
              <a:ext uri="{FF2B5EF4-FFF2-40B4-BE49-F238E27FC236}">
                <a16:creationId xmlns:a16="http://schemas.microsoft.com/office/drawing/2014/main" id="{489EB5E8-C925-4CD1-BEC2-EAB7D212ED34}"/>
              </a:ext>
            </a:extLst>
          </p:cNvPr>
          <p:cNvSpPr>
            <a:spLocks noChangeAspect="1" noChangeArrowheads="1"/>
          </p:cNvSpPr>
          <p:nvPr/>
        </p:nvSpPr>
        <p:spPr bwMode="auto">
          <a:xfrm>
            <a:off x="1679584" y="-136514"/>
            <a:ext cx="296863" cy="29686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379" tIns="45691" rIns="91379" bIns="45691" numCol="1" anchor="t" anchorCtr="0" compatLnSpc="1">
            <a:prstTxWarp prst="textNoShape">
              <a:avLst/>
            </a:prstTxWarp>
          </a:bodyPr>
          <a:lstStyle/>
          <a:p>
            <a:endParaRPr lang="en-GB"/>
          </a:p>
        </p:txBody>
      </p:sp>
      <p:pic>
        <p:nvPicPr>
          <p:cNvPr id="21" name="image1.png" descr="HE_logo_CMYK.ai">
            <a:extLst>
              <a:ext uri="{FF2B5EF4-FFF2-40B4-BE49-F238E27FC236}">
                <a16:creationId xmlns:a16="http://schemas.microsoft.com/office/drawing/2014/main" id="{AF8F3EA0-0F34-4C61-BE72-4BF747EA0DD1}"/>
              </a:ext>
            </a:extLst>
          </p:cNvPr>
          <p:cNvPicPr/>
          <p:nvPr/>
        </p:nvPicPr>
        <p:blipFill>
          <a:blip r:embed="rId3"/>
          <a:stretch>
            <a:fillRect/>
          </a:stretch>
        </p:blipFill>
        <p:spPr>
          <a:xfrm>
            <a:off x="3388727" y="6132532"/>
            <a:ext cx="2563257" cy="769578"/>
          </a:xfrm>
          <a:prstGeom prst="rect">
            <a:avLst/>
          </a:prstGeom>
          <a:ln w="12700">
            <a:miter lim="400000"/>
          </a:ln>
        </p:spPr>
      </p:pic>
      <p:pic>
        <p:nvPicPr>
          <p:cNvPr id="22" name="Picture 2">
            <a:extLst>
              <a:ext uri="{FF2B5EF4-FFF2-40B4-BE49-F238E27FC236}">
                <a16:creationId xmlns:a16="http://schemas.microsoft.com/office/drawing/2014/main" id="{1100F036-4335-4882-B42D-0FDF181D58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05466" y="6234979"/>
            <a:ext cx="2182822" cy="5541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 name="Rectangle 23">
            <a:extLst>
              <a:ext uri="{FF2B5EF4-FFF2-40B4-BE49-F238E27FC236}">
                <a16:creationId xmlns:a16="http://schemas.microsoft.com/office/drawing/2014/main" id="{6AA2070D-6E9C-4A76-8D99-110712EDEE2B}"/>
              </a:ext>
            </a:extLst>
          </p:cNvPr>
          <p:cNvSpPr/>
          <p:nvPr/>
        </p:nvSpPr>
        <p:spPr>
          <a:xfrm>
            <a:off x="343125" y="4653136"/>
            <a:ext cx="2935665" cy="150810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kern="1200" dirty="0">
                <a:solidFill>
                  <a:srgbClr val="42464D"/>
                </a:solidFill>
                <a:latin typeface="Arial" panose="020B0604020202020204" pitchFamily="34" charset="0"/>
                <a:cs typeface="Arial" panose="020B0604020202020204" pitchFamily="34" charset="0"/>
              </a:rPr>
              <a:t>Dr James Taylor</a:t>
            </a:r>
          </a:p>
          <a:p>
            <a:pPr defTabSz="914400">
              <a:defRPr/>
            </a:pPr>
            <a:r>
              <a:rPr kumimoji="0" lang="en-GB" sz="1600" b="0" i="0" u="none" strike="noStrike" kern="1200" cap="none" spc="0" normalizeH="0" baseline="0" noProof="0" dirty="0">
                <a:ln>
                  <a:noFill/>
                </a:ln>
                <a:solidFill>
                  <a:srgbClr val="42464D"/>
                </a:solidFill>
                <a:effectLst/>
                <a:uLnTx/>
                <a:uFillTx/>
                <a:latin typeface="Arial" panose="020B0604020202020204" pitchFamily="34" charset="0"/>
                <a:cs typeface="Arial" panose="020B0604020202020204" pitchFamily="34" charset="0"/>
              </a:rPr>
              <a:t>University of York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rgbClr val="444444"/>
                </a:solidFill>
                <a:effectLst/>
                <a:latin typeface="Arial" panose="020B0604020202020204" pitchFamily="34" charset="0"/>
                <a:ea typeface="Aptos" panose="020B0004020202020204" pitchFamily="34" charset="0"/>
              </a:rPr>
              <a:t>Lecturer in Field Archaeology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rgbClr val="444444"/>
                </a:solidFill>
                <a:effectLst/>
                <a:latin typeface="Arial" panose="020B0604020202020204" pitchFamily="34" charset="0"/>
                <a:ea typeface="Aptos" panose="020B0004020202020204" pitchFamily="34" charset="0"/>
              </a:rPr>
              <a:t>&amp; Digital Methods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effectLst/>
                <a:hlinkClick r:id="rId5"/>
              </a:rPr>
              <a:t>https://www.york.ac.uk/archaeology/people/james-taylor/</a:t>
            </a:r>
            <a:r>
              <a:rPr lang="en-GB" sz="1400" dirty="0">
                <a:solidFill>
                  <a:srgbClr val="444444"/>
                </a:solidFill>
              </a:rPr>
              <a:t> </a:t>
            </a:r>
            <a:endParaRPr lang="en-GB" sz="1400" kern="1200" dirty="0">
              <a:solidFill>
                <a:srgbClr val="FFFFFF"/>
              </a:solidFill>
              <a:cs typeface="Arial" panose="020B0604020202020204" pitchFamily="34" charset="0"/>
            </a:endParaRPr>
          </a:p>
        </p:txBody>
      </p:sp>
      <p:pic>
        <p:nvPicPr>
          <p:cNvPr id="25" name="Picture 24">
            <a:extLst>
              <a:ext uri="{FF2B5EF4-FFF2-40B4-BE49-F238E27FC236}">
                <a16:creationId xmlns:a16="http://schemas.microsoft.com/office/drawing/2014/main" id="{2B42CD9B-E665-46DA-ADAE-7E41E7BF710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88056" y="6185590"/>
            <a:ext cx="1406501" cy="540523"/>
          </a:xfrm>
          <a:prstGeom prst="rect">
            <a:avLst/>
          </a:prstGeom>
        </p:spPr>
      </p:pic>
      <p:sp>
        <p:nvSpPr>
          <p:cNvPr id="2" name="Rectangle 1">
            <a:extLst>
              <a:ext uri="{FF2B5EF4-FFF2-40B4-BE49-F238E27FC236}">
                <a16:creationId xmlns:a16="http://schemas.microsoft.com/office/drawing/2014/main" id="{1F88CD58-C1F1-928E-1B38-0A67F57833D2}"/>
              </a:ext>
            </a:extLst>
          </p:cNvPr>
          <p:cNvSpPr/>
          <p:nvPr/>
        </p:nvSpPr>
        <p:spPr>
          <a:xfrm>
            <a:off x="9075134" y="4882219"/>
            <a:ext cx="2805668" cy="830997"/>
          </a:xfrm>
          <a:prstGeom prst="rect">
            <a:avLst/>
          </a:prstGeom>
        </p:spPr>
        <p:txBody>
          <a:bodyPr wrap="square">
            <a:spAutoFit/>
          </a:bodyPr>
          <a:lstStyle/>
          <a:p>
            <a:pPr defTabSz="914353">
              <a:defRPr/>
            </a:pPr>
            <a:r>
              <a:rPr lang="en-GB" sz="1600" b="1" dirty="0">
                <a:solidFill>
                  <a:srgbClr val="42464D"/>
                </a:solidFill>
                <a:latin typeface="Arial" panose="020B0604020202020204" pitchFamily="34" charset="0"/>
                <a:cs typeface="Arial" panose="020B0604020202020204" pitchFamily="34" charset="0"/>
                <a:sym typeface="Helvetica Light"/>
              </a:rPr>
              <a:t>Dr Kenneth Aitchison</a:t>
            </a:r>
          </a:p>
          <a:p>
            <a:pPr defTabSz="914353">
              <a:defRPr/>
            </a:pPr>
            <a:r>
              <a:rPr lang="en-GB" sz="1600" b="1" dirty="0">
                <a:solidFill>
                  <a:srgbClr val="42464D"/>
                </a:solidFill>
                <a:latin typeface="Arial" panose="020B0604020202020204" pitchFamily="34" charset="0"/>
                <a:cs typeface="Arial" panose="020B0604020202020204" pitchFamily="34" charset="0"/>
                <a:sym typeface="Helvetica Light"/>
              </a:rPr>
              <a:t>Dr Doug Rocks-Macqueen</a:t>
            </a:r>
          </a:p>
          <a:p>
            <a:pPr defTabSz="914353">
              <a:defRPr/>
            </a:pPr>
            <a:r>
              <a:rPr lang="en-GB" sz="1600" dirty="0">
                <a:solidFill>
                  <a:srgbClr val="42464D"/>
                </a:solidFill>
                <a:latin typeface="Arial" panose="020B0604020202020204" pitchFamily="34" charset="0"/>
                <a:cs typeface="Arial" panose="020B0604020202020204" pitchFamily="34" charset="0"/>
                <a:sym typeface="Helvetica Light"/>
              </a:rPr>
              <a:t>Landward Research</a:t>
            </a:r>
          </a:p>
        </p:txBody>
      </p:sp>
      <p:pic>
        <p:nvPicPr>
          <p:cNvPr id="3" name="Picture 1" descr="A picture containing text&#10;&#10;Description automatically generated">
            <a:extLst>
              <a:ext uri="{FF2B5EF4-FFF2-40B4-BE49-F238E27FC236}">
                <a16:creationId xmlns:a16="http://schemas.microsoft.com/office/drawing/2014/main" id="{027E6633-6BAE-E2A3-690F-93D00127A034}"/>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840416" y="6234979"/>
            <a:ext cx="1203223" cy="523049"/>
          </a:xfrm>
          <a:prstGeom prst="rect">
            <a:avLst/>
          </a:prstGeom>
          <a:solidFill>
            <a:schemeClr val="bg1"/>
          </a:solidFill>
          <a:ln>
            <a:noFill/>
          </a:ln>
        </p:spPr>
      </p:pic>
      <p:grpSp>
        <p:nvGrpSpPr>
          <p:cNvPr id="8" name="Group 7">
            <a:extLst>
              <a:ext uri="{FF2B5EF4-FFF2-40B4-BE49-F238E27FC236}">
                <a16:creationId xmlns:a16="http://schemas.microsoft.com/office/drawing/2014/main" id="{6EF5A263-0A17-98F8-2957-7AA3A072191E}"/>
              </a:ext>
            </a:extLst>
          </p:cNvPr>
          <p:cNvGrpSpPr/>
          <p:nvPr/>
        </p:nvGrpSpPr>
        <p:grpSpPr>
          <a:xfrm>
            <a:off x="3441363" y="4149080"/>
            <a:ext cx="5537559" cy="1983125"/>
            <a:chOff x="3249853" y="4309350"/>
            <a:chExt cx="5537559" cy="1983125"/>
          </a:xfrm>
        </p:grpSpPr>
        <p:sp>
          <p:nvSpPr>
            <p:cNvPr id="4" name="Shape 27">
              <a:extLst>
                <a:ext uri="{FF2B5EF4-FFF2-40B4-BE49-F238E27FC236}">
                  <a16:creationId xmlns:a16="http://schemas.microsoft.com/office/drawing/2014/main" id="{E8A8B6A9-9F5F-0EC3-1458-62F5F4B37918}"/>
                </a:ext>
              </a:extLst>
            </p:cNvPr>
            <p:cNvSpPr/>
            <p:nvPr/>
          </p:nvSpPr>
          <p:spPr>
            <a:xfrm>
              <a:off x="4032282" y="4309350"/>
              <a:ext cx="3799906" cy="844249"/>
            </a:xfrm>
            <a:prstGeom prst="rect">
              <a:avLst/>
            </a:prstGeom>
            <a:noFill/>
            <a:ln w="12700">
              <a:miter lim="400000"/>
            </a:ln>
            <a:extLst>
              <a:ext uri="{C572A759-6A51-4108-AA02-DFA0A04FC94B}">
                <ma14:wrappingTextBoxFlag xmlns:ma14="http://schemas.microsoft.com/office/mac/drawingml/2011/main" xmlns="" val="1"/>
              </a:ext>
            </a:extLst>
          </p:spPr>
          <p:txBody>
            <a:bodyPr wrap="square" lIns="50758" tIns="50758" rIns="50758" bIns="50758" anchor="ctr">
              <a:spAutoFit/>
            </a:bodyPr>
            <a:lstStyle/>
            <a:p>
              <a:pPr algn="ctr" defTabSz="913610">
                <a:lnSpc>
                  <a:spcPct val="90000"/>
                </a:lnSpc>
                <a:spcBef>
                  <a:spcPts val="600"/>
                </a:spcBef>
                <a:defRPr sz="1800"/>
              </a:pPr>
              <a:r>
                <a:rPr sz="1400" b="1" i="1" dirty="0">
                  <a:solidFill>
                    <a:prstClr val="black"/>
                  </a:solidFill>
                  <a:uFill>
                    <a:solidFill>
                      <a:srgbClr val="003399"/>
                    </a:solidFill>
                  </a:uFill>
                  <a:latin typeface="Arial"/>
                  <a:ea typeface="Arial"/>
                  <a:cs typeface="Arial"/>
                  <a:sym typeface="Arial"/>
                </a:rPr>
                <a:t>Presented by </a:t>
              </a:r>
            </a:p>
            <a:p>
              <a:pPr algn="ctr" defTabSz="913610">
                <a:lnSpc>
                  <a:spcPct val="90000"/>
                </a:lnSpc>
                <a:spcBef>
                  <a:spcPts val="600"/>
                </a:spcBef>
                <a:defRPr sz="1800"/>
              </a:pPr>
              <a:r>
                <a:rPr lang="en-GB" sz="2000" b="1" i="1" dirty="0">
                  <a:solidFill>
                    <a:prstClr val="black"/>
                  </a:solidFill>
                  <a:uFill>
                    <a:solidFill>
                      <a:srgbClr val="003399"/>
                    </a:solidFill>
                  </a:uFill>
                  <a:latin typeface="Arial"/>
                  <a:ea typeface="Arial"/>
                  <a:cs typeface="Arial"/>
                  <a:sym typeface="Arial"/>
                </a:rPr>
                <a:t>Prof </a:t>
              </a:r>
              <a:r>
                <a:rPr sz="2000" b="1" i="1" dirty="0">
                  <a:solidFill>
                    <a:prstClr val="black"/>
                  </a:solidFill>
                  <a:uFill>
                    <a:solidFill>
                      <a:srgbClr val="003399"/>
                    </a:solidFill>
                  </a:uFill>
                  <a:latin typeface="Arial"/>
                  <a:ea typeface="Arial"/>
                  <a:cs typeface="Arial"/>
                  <a:sym typeface="Arial"/>
                </a:rPr>
                <a:t>Keith May</a:t>
              </a:r>
              <a:r>
                <a:rPr lang="en-GB" sz="2000" b="1" i="1" dirty="0">
                  <a:solidFill>
                    <a:prstClr val="black"/>
                  </a:solidFill>
                  <a:uFill>
                    <a:solidFill>
                      <a:srgbClr val="003399"/>
                    </a:solidFill>
                  </a:uFill>
                  <a:latin typeface="Arial"/>
                  <a:ea typeface="Arial"/>
                  <a:cs typeface="Arial"/>
                  <a:sym typeface="Arial"/>
                </a:rPr>
                <a:t> </a:t>
              </a:r>
              <a:r>
                <a:rPr lang="en-GB" sz="1600" b="1" i="1" dirty="0">
                  <a:solidFill>
                    <a:prstClr val="black"/>
                  </a:solidFill>
                  <a:uFill>
                    <a:solidFill>
                      <a:srgbClr val="003399"/>
                    </a:solidFill>
                  </a:uFill>
                  <a:latin typeface="Arial"/>
                  <a:ea typeface="Arial"/>
                  <a:cs typeface="Arial"/>
                  <a:sym typeface="Arial"/>
                </a:rPr>
                <a:t>FSA</a:t>
              </a:r>
              <a:r>
                <a:rPr lang="en-GB" sz="2000" b="1" i="1" dirty="0">
                  <a:solidFill>
                    <a:prstClr val="black"/>
                  </a:solidFill>
                  <a:uFill>
                    <a:solidFill>
                      <a:srgbClr val="003399"/>
                    </a:solidFill>
                  </a:uFill>
                  <a:latin typeface="Arial"/>
                  <a:ea typeface="Arial"/>
                  <a:cs typeface="Arial"/>
                  <a:sym typeface="Arial"/>
                </a:rPr>
                <a:t> </a:t>
              </a:r>
              <a:r>
                <a:rPr kumimoji="0" lang="en-GB" sz="1400" b="0" i="0" u="sng"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hlinkClick r:id="rId8"/>
                </a:rPr>
                <a:t>Keith.May@HistoricEngland.org.uk</a:t>
              </a:r>
              <a:r>
                <a:rPr kumimoji="0" lang="en-GB" sz="14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E69A177E-2B55-7F8F-4E00-E318C57EED68}"/>
                </a:ext>
              </a:extLst>
            </p:cNvPr>
            <p:cNvSpPr txBox="1"/>
            <p:nvPr/>
          </p:nvSpPr>
          <p:spPr>
            <a:xfrm>
              <a:off x="3594887" y="5133376"/>
              <a:ext cx="4829883" cy="400110"/>
            </a:xfrm>
            <a:prstGeom prst="rect">
              <a:avLst/>
            </a:prstGeom>
            <a:noFill/>
          </p:spPr>
          <p:txBody>
            <a:bodyPr wrap="square" rtlCol="0">
              <a:spAutoFit/>
            </a:bodyPr>
            <a:lstStyle/>
            <a:p>
              <a:pPr defTabSz="913610"/>
              <a:r>
                <a:rPr lang="en-GB" sz="2000" dirty="0">
                  <a:solidFill>
                    <a:srgbClr val="C00000"/>
                  </a:solidFill>
                  <a:latin typeface="Calibri"/>
                  <a:sym typeface="Helvetica Light"/>
                </a:rPr>
                <a:t>Historic England  &amp; AHRC Leadership Fellow</a:t>
              </a:r>
            </a:p>
          </p:txBody>
        </p:sp>
        <p:sp>
          <p:nvSpPr>
            <p:cNvPr id="6" name="Rectangle 5">
              <a:extLst>
                <a:ext uri="{FF2B5EF4-FFF2-40B4-BE49-F238E27FC236}">
                  <a16:creationId xmlns:a16="http://schemas.microsoft.com/office/drawing/2014/main" id="{25B02D3E-182A-2D6A-19F1-21DC5A2E5622}"/>
                </a:ext>
              </a:extLst>
            </p:cNvPr>
            <p:cNvSpPr/>
            <p:nvPr/>
          </p:nvSpPr>
          <p:spPr>
            <a:xfrm>
              <a:off x="3249853" y="5461478"/>
              <a:ext cx="2510619" cy="830997"/>
            </a:xfrm>
            <a:prstGeom prst="rect">
              <a:avLst/>
            </a:prstGeom>
          </p:spPr>
          <p:txBody>
            <a:bodyPr wrap="square">
              <a:spAutoFit/>
            </a:bodyPr>
            <a:lstStyle/>
            <a:p>
              <a:pPr algn="ctr" defTabSz="913610"/>
              <a:r>
                <a:rPr lang="en-GB" sz="1600" dirty="0">
                  <a:solidFill>
                    <a:srgbClr val="C00000"/>
                  </a:solidFill>
                  <a:latin typeface="Calibri"/>
                  <a:sym typeface="Helvetica Light"/>
                </a:rPr>
                <a:t>Visiting Professor</a:t>
              </a:r>
            </a:p>
            <a:p>
              <a:pPr algn="ctr" defTabSz="913610"/>
              <a:r>
                <a:rPr lang="en-GB" sz="1600" dirty="0">
                  <a:solidFill>
                    <a:srgbClr val="C00000"/>
                  </a:solidFill>
                  <a:latin typeface="Calibri"/>
                  <a:sym typeface="Helvetica Light"/>
                </a:rPr>
                <a:t>University of South Wales </a:t>
              </a:r>
            </a:p>
            <a:p>
              <a:pPr algn="ctr" defTabSz="913610"/>
              <a:r>
                <a:rPr lang="en-GB" sz="1600" dirty="0">
                  <a:solidFill>
                    <a:srgbClr val="C00000"/>
                  </a:solidFill>
                  <a:latin typeface="Calibri"/>
                  <a:sym typeface="Helvetica Light"/>
                </a:rPr>
                <a:t>Hypermedia Research Unit</a:t>
              </a:r>
            </a:p>
          </p:txBody>
        </p:sp>
        <p:sp>
          <p:nvSpPr>
            <p:cNvPr id="7" name="Rectangle 6">
              <a:extLst>
                <a:ext uri="{FF2B5EF4-FFF2-40B4-BE49-F238E27FC236}">
                  <a16:creationId xmlns:a16="http://schemas.microsoft.com/office/drawing/2014/main" id="{B3522CDA-E2CF-785B-3291-6606E76B70A6}"/>
                </a:ext>
              </a:extLst>
            </p:cNvPr>
            <p:cNvSpPr/>
            <p:nvPr/>
          </p:nvSpPr>
          <p:spPr>
            <a:xfrm>
              <a:off x="5760472" y="5461478"/>
              <a:ext cx="3026940" cy="830997"/>
            </a:xfrm>
            <a:prstGeom prst="rect">
              <a:avLst/>
            </a:prstGeom>
          </p:spPr>
          <p:txBody>
            <a:bodyPr wrap="square">
              <a:spAutoFit/>
            </a:bodyPr>
            <a:lstStyle/>
            <a:p>
              <a:pPr algn="ctr" defTabSz="913610"/>
              <a:r>
                <a:rPr lang="en-GB" sz="1600" dirty="0">
                  <a:solidFill>
                    <a:srgbClr val="C00000"/>
                  </a:solidFill>
                  <a:latin typeface="Calibri"/>
                  <a:sym typeface="Helvetica Light"/>
                </a:rPr>
                <a:t>Honorary Senior Research Fellow </a:t>
              </a:r>
            </a:p>
            <a:p>
              <a:pPr algn="ctr" defTabSz="913610"/>
              <a:r>
                <a:rPr lang="en-GB" sz="1600" dirty="0">
                  <a:solidFill>
                    <a:srgbClr val="C00000"/>
                  </a:solidFill>
                  <a:latin typeface="Calibri"/>
                  <a:sym typeface="Helvetica Light"/>
                </a:rPr>
                <a:t>University of Sheffield </a:t>
              </a:r>
            </a:p>
            <a:p>
              <a:pPr algn="ctr" defTabSz="913610"/>
              <a:r>
                <a:rPr lang="en-GB" sz="1600" dirty="0">
                  <a:solidFill>
                    <a:srgbClr val="C00000"/>
                  </a:solidFill>
                  <a:latin typeface="Calibri"/>
                  <a:sym typeface="Helvetica Light"/>
                </a:rPr>
                <a:t>Maths &amp; Physical Sciences</a:t>
              </a:r>
            </a:p>
          </p:txBody>
        </p:sp>
      </p:grpSp>
      <p:pic>
        <p:nvPicPr>
          <p:cNvPr id="12" name="Picture 11" descr="Screen grab of the Introduction web page for the AG2GP-Handbook ">
            <a:extLst>
              <a:ext uri="{FF2B5EF4-FFF2-40B4-BE49-F238E27FC236}">
                <a16:creationId xmlns:a16="http://schemas.microsoft.com/office/drawing/2014/main" id="{798D6248-DEAC-E661-E884-5D7C731ACCAF}"/>
              </a:ext>
            </a:extLst>
          </p:cNvPr>
          <p:cNvPicPr>
            <a:picLocks noChangeAspect="1"/>
          </p:cNvPicPr>
          <p:nvPr/>
        </p:nvPicPr>
        <p:blipFill rotWithShape="1">
          <a:blip r:embed="rId9"/>
          <a:srcRect t="14870" r="687"/>
          <a:stretch/>
        </p:blipFill>
        <p:spPr bwMode="auto">
          <a:xfrm>
            <a:off x="3286782" y="1516603"/>
            <a:ext cx="5692140" cy="2617470"/>
          </a:xfrm>
          <a:prstGeom prst="rect">
            <a:avLst/>
          </a:prstGeom>
          <a:ln>
            <a:noFill/>
          </a:ln>
          <a:extLst>
            <a:ext uri="{53640926-AAD7-44D8-BBD7-CCE9431645EC}">
              <a14:shadowObscured xmlns:a14="http://schemas.microsoft.com/office/drawing/2010/main"/>
            </a:ext>
          </a:extLst>
        </p:spPr>
      </p:pic>
      <p:pic>
        <p:nvPicPr>
          <p:cNvPr id="15" name="Picture 14" descr="Illustration taken from the Introduction to the AG2GP-Handbook highlighting a diagram showing an overview of the key steps and outputs in the stratigraphic analysis process">
            <a:extLst>
              <a:ext uri="{FF2B5EF4-FFF2-40B4-BE49-F238E27FC236}">
                <a16:creationId xmlns:a16="http://schemas.microsoft.com/office/drawing/2014/main" id="{279D40DA-A9D8-3F50-A76F-BF7FE92C7B9E}"/>
              </a:ext>
            </a:extLst>
          </p:cNvPr>
          <p:cNvPicPr>
            <a:picLocks noChangeAspect="1"/>
          </p:cNvPicPr>
          <p:nvPr/>
        </p:nvPicPr>
        <p:blipFill rotWithShape="1">
          <a:blip r:embed="rId10"/>
          <a:srcRect l="29396" t="19033" r="32980" b="3759"/>
          <a:stretch/>
        </p:blipFill>
        <p:spPr>
          <a:xfrm>
            <a:off x="263352" y="1379896"/>
            <a:ext cx="2860128" cy="3148601"/>
          </a:xfrm>
          <a:prstGeom prst="rect">
            <a:avLst/>
          </a:prstGeom>
        </p:spPr>
      </p:pic>
      <p:pic>
        <p:nvPicPr>
          <p:cNvPr id="9" name="Picture 8">
            <a:extLst>
              <a:ext uri="{FF2B5EF4-FFF2-40B4-BE49-F238E27FC236}">
                <a16:creationId xmlns:a16="http://schemas.microsoft.com/office/drawing/2014/main" id="{FA1CC166-8153-6896-FF2A-6FA6DD22F333}"/>
              </a:ext>
            </a:extLst>
          </p:cNvPr>
          <p:cNvPicPr>
            <a:picLocks noChangeAspect="1"/>
          </p:cNvPicPr>
          <p:nvPr/>
        </p:nvPicPr>
        <p:blipFill rotWithShape="1">
          <a:blip r:embed="rId11"/>
          <a:srcRect t="9368" r="55081" b="15294"/>
          <a:stretch/>
        </p:blipFill>
        <p:spPr>
          <a:xfrm>
            <a:off x="7509419" y="2888418"/>
            <a:ext cx="1238915" cy="1125530"/>
          </a:xfrm>
          <a:prstGeom prst="rect">
            <a:avLst/>
          </a:prstGeom>
        </p:spPr>
      </p:pic>
      <p:pic>
        <p:nvPicPr>
          <p:cNvPr id="10" name="Picture 9">
            <a:extLst>
              <a:ext uri="{FF2B5EF4-FFF2-40B4-BE49-F238E27FC236}">
                <a16:creationId xmlns:a16="http://schemas.microsoft.com/office/drawing/2014/main" id="{86A760F6-72F3-41FD-F17D-07792A9ED734}"/>
              </a:ext>
            </a:extLst>
          </p:cNvPr>
          <p:cNvPicPr/>
          <p:nvPr/>
        </p:nvPicPr>
        <p:blipFill rotWithShape="1">
          <a:blip r:embed="rId12"/>
          <a:srcRect l="2913" t="12803" r="3606" b="2187"/>
          <a:stretch/>
        </p:blipFill>
        <p:spPr bwMode="auto">
          <a:xfrm>
            <a:off x="3388727" y="3154145"/>
            <a:ext cx="1335965" cy="775109"/>
          </a:xfrm>
          <a:prstGeom prst="rect">
            <a:avLst/>
          </a:prstGeom>
          <a:blipFill dpi="0" rotWithShape="1">
            <a:blip r:embed="rId13">
              <a:alphaModFix amt="4000"/>
            </a:blip>
            <a:srcRect/>
            <a:tile tx="0" ty="0" sx="100000" sy="100000" flip="none" algn="tl"/>
          </a:blipFill>
          <a:ln>
            <a:noFill/>
          </a:ln>
          <a:extLst>
            <a:ext uri="{53640926-AAD7-44D8-BBD7-CCE9431645EC}">
              <a14:shadowObscured xmlns:a14="http://schemas.microsoft.com/office/drawing/2010/main"/>
            </a:ext>
          </a:extLst>
        </p:spPr>
      </p:pic>
      <p:grpSp>
        <p:nvGrpSpPr>
          <p:cNvPr id="13" name="Group 12">
            <a:extLst>
              <a:ext uri="{FF2B5EF4-FFF2-40B4-BE49-F238E27FC236}">
                <a16:creationId xmlns:a16="http://schemas.microsoft.com/office/drawing/2014/main" id="{7E22D61E-82BD-BF6D-8BC2-A0899B878322}"/>
              </a:ext>
            </a:extLst>
          </p:cNvPr>
          <p:cNvGrpSpPr/>
          <p:nvPr/>
        </p:nvGrpSpPr>
        <p:grpSpPr>
          <a:xfrm>
            <a:off x="9416316" y="1340768"/>
            <a:ext cx="2116499" cy="3312368"/>
            <a:chOff x="0" y="0"/>
            <a:chExt cx="4386649" cy="5535628"/>
          </a:xfrm>
        </p:grpSpPr>
        <p:pic>
          <p:nvPicPr>
            <p:cNvPr id="14" name="pasted-image-1.jpg">
              <a:extLst>
                <a:ext uri="{FF2B5EF4-FFF2-40B4-BE49-F238E27FC236}">
                  <a16:creationId xmlns:a16="http://schemas.microsoft.com/office/drawing/2014/main" id="{74C38559-902A-27EE-74B7-FBBB2CF938BB}"/>
                </a:ext>
              </a:extLst>
            </p:cNvPr>
            <p:cNvPicPr/>
            <p:nvPr/>
          </p:nvPicPr>
          <p:blipFill>
            <a:blip r:embed="rId14"/>
            <a:srcRect/>
            <a:stretch>
              <a:fillRect/>
            </a:stretch>
          </p:blipFill>
          <p:spPr>
            <a:xfrm>
              <a:off x="720080" y="63020"/>
              <a:ext cx="3312368" cy="5472608"/>
            </a:xfrm>
            <a:prstGeom prst="rect">
              <a:avLst/>
            </a:prstGeom>
            <a:ln w="25400">
              <a:solidFill>
                <a:srgbClr val="FFFFFF"/>
              </a:solidFill>
              <a:miter lim="400000"/>
            </a:ln>
          </p:spPr>
        </p:pic>
        <p:sp>
          <p:nvSpPr>
            <p:cNvPr id="16" name="Rectangle 15">
              <a:extLst>
                <a:ext uri="{FF2B5EF4-FFF2-40B4-BE49-F238E27FC236}">
                  <a16:creationId xmlns:a16="http://schemas.microsoft.com/office/drawing/2014/main" id="{2B756BC8-5577-9EBF-E8B5-5EDC43F58828}"/>
                </a:ext>
              </a:extLst>
            </p:cNvPr>
            <p:cNvSpPr/>
            <p:nvPr/>
          </p:nvSpPr>
          <p:spPr>
            <a:xfrm>
              <a:off x="2520280" y="3159364"/>
              <a:ext cx="432048" cy="1584176"/>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sp>
          <p:nvSpPr>
            <p:cNvPr id="19" name="TextBox 7">
              <a:extLst>
                <a:ext uri="{FF2B5EF4-FFF2-40B4-BE49-F238E27FC236}">
                  <a16:creationId xmlns:a16="http://schemas.microsoft.com/office/drawing/2014/main" id="{99B6FF3A-5EBD-9914-98D2-BA443CC8A086}"/>
                </a:ext>
              </a:extLst>
            </p:cNvPr>
            <p:cNvSpPr txBox="1"/>
            <p:nvPr/>
          </p:nvSpPr>
          <p:spPr>
            <a:xfrm>
              <a:off x="1169874" y="4826646"/>
              <a:ext cx="936103" cy="497136"/>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703" kern="0" dirty="0">
                  <a:solidFill>
                    <a:srgbClr val="00B050"/>
                  </a:solidFill>
                  <a:latin typeface="Calibri"/>
                  <a:sym typeface="Helvetica Light"/>
                </a:rPr>
                <a:t>Group 1</a:t>
              </a:r>
            </a:p>
          </p:txBody>
        </p:sp>
        <p:sp>
          <p:nvSpPr>
            <p:cNvPr id="23" name="TextBox 8">
              <a:extLst>
                <a:ext uri="{FF2B5EF4-FFF2-40B4-BE49-F238E27FC236}">
                  <a16:creationId xmlns:a16="http://schemas.microsoft.com/office/drawing/2014/main" id="{4D4922C9-D0AA-A6C6-B835-47CC8E12AD36}"/>
                </a:ext>
              </a:extLst>
            </p:cNvPr>
            <p:cNvSpPr txBox="1"/>
            <p:nvPr/>
          </p:nvSpPr>
          <p:spPr>
            <a:xfrm>
              <a:off x="1440162" y="3663420"/>
              <a:ext cx="1008113" cy="322922"/>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703" kern="0" dirty="0">
                  <a:solidFill>
                    <a:srgbClr val="00B050"/>
                  </a:solidFill>
                  <a:latin typeface="Calibri"/>
                  <a:sym typeface="Helvetica Light"/>
                </a:rPr>
                <a:t>Group 2</a:t>
              </a:r>
            </a:p>
          </p:txBody>
        </p:sp>
        <p:sp>
          <p:nvSpPr>
            <p:cNvPr id="26" name="TextBox 9">
              <a:extLst>
                <a:ext uri="{FF2B5EF4-FFF2-40B4-BE49-F238E27FC236}">
                  <a16:creationId xmlns:a16="http://schemas.microsoft.com/office/drawing/2014/main" id="{DBFDB477-AEF6-6415-4922-8BA5A1ECFFF0}"/>
                </a:ext>
              </a:extLst>
            </p:cNvPr>
            <p:cNvSpPr txBox="1"/>
            <p:nvPr/>
          </p:nvSpPr>
          <p:spPr>
            <a:xfrm>
              <a:off x="432049" y="2256835"/>
              <a:ext cx="1296143" cy="497136"/>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703" kern="0" dirty="0">
                  <a:solidFill>
                    <a:srgbClr val="0070C0"/>
                  </a:solidFill>
                  <a:latin typeface="Calibri"/>
                  <a:sym typeface="Helvetica Light"/>
                </a:rPr>
                <a:t>Sub-Group 3.1</a:t>
              </a:r>
            </a:p>
          </p:txBody>
        </p:sp>
        <p:sp>
          <p:nvSpPr>
            <p:cNvPr id="27" name="Rectangle 26">
              <a:extLst>
                <a:ext uri="{FF2B5EF4-FFF2-40B4-BE49-F238E27FC236}">
                  <a16:creationId xmlns:a16="http://schemas.microsoft.com/office/drawing/2014/main" id="{D18C075E-93D0-0CA4-019D-987524CBCC8B}"/>
                </a:ext>
              </a:extLst>
            </p:cNvPr>
            <p:cNvSpPr/>
            <p:nvPr/>
          </p:nvSpPr>
          <p:spPr>
            <a:xfrm>
              <a:off x="2104997" y="445414"/>
              <a:ext cx="432048" cy="1225882"/>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sp>
          <p:nvSpPr>
            <p:cNvPr id="28" name="TextBox 13">
              <a:extLst>
                <a:ext uri="{FF2B5EF4-FFF2-40B4-BE49-F238E27FC236}">
                  <a16:creationId xmlns:a16="http://schemas.microsoft.com/office/drawing/2014/main" id="{E6FCC32B-5EDF-F7E3-79F8-F0DC7F2BA904}"/>
                </a:ext>
              </a:extLst>
            </p:cNvPr>
            <p:cNvSpPr txBox="1"/>
            <p:nvPr/>
          </p:nvSpPr>
          <p:spPr>
            <a:xfrm>
              <a:off x="284084" y="2057734"/>
              <a:ext cx="1156077" cy="322922"/>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703" kern="0" dirty="0">
                  <a:solidFill>
                    <a:srgbClr val="00B050"/>
                  </a:solidFill>
                  <a:latin typeface="Calibri"/>
                  <a:sym typeface="Helvetica Light"/>
                </a:rPr>
                <a:t>Group 3</a:t>
              </a:r>
            </a:p>
          </p:txBody>
        </p:sp>
        <p:sp>
          <p:nvSpPr>
            <p:cNvPr id="29" name="Rectangle 28">
              <a:extLst>
                <a:ext uri="{FF2B5EF4-FFF2-40B4-BE49-F238E27FC236}">
                  <a16:creationId xmlns:a16="http://schemas.microsoft.com/office/drawing/2014/main" id="{29E4DC46-5D46-4CD3-EAEE-AE0AEA3B55FC}"/>
                </a:ext>
              </a:extLst>
            </p:cNvPr>
            <p:cNvSpPr/>
            <p:nvPr/>
          </p:nvSpPr>
          <p:spPr>
            <a:xfrm>
              <a:off x="1600941" y="2142120"/>
              <a:ext cx="1495403" cy="553907"/>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sp>
          <p:nvSpPr>
            <p:cNvPr id="30" name="Rectangle 29">
              <a:extLst>
                <a:ext uri="{FF2B5EF4-FFF2-40B4-BE49-F238E27FC236}">
                  <a16:creationId xmlns:a16="http://schemas.microsoft.com/office/drawing/2014/main" id="{E7F7B599-64AA-68E2-6165-0BD8B0AF3793}"/>
                </a:ext>
              </a:extLst>
            </p:cNvPr>
            <p:cNvSpPr/>
            <p:nvPr/>
          </p:nvSpPr>
          <p:spPr>
            <a:xfrm>
              <a:off x="2088232" y="4872987"/>
              <a:ext cx="1296144" cy="216831"/>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sp>
          <p:nvSpPr>
            <p:cNvPr id="31" name="TextBox 21">
              <a:extLst>
                <a:ext uri="{FF2B5EF4-FFF2-40B4-BE49-F238E27FC236}">
                  <a16:creationId xmlns:a16="http://schemas.microsoft.com/office/drawing/2014/main" id="{B8946362-3676-E852-D4A3-804320D47DD9}"/>
                </a:ext>
              </a:extLst>
            </p:cNvPr>
            <p:cNvSpPr txBox="1"/>
            <p:nvPr/>
          </p:nvSpPr>
          <p:spPr>
            <a:xfrm>
              <a:off x="998221" y="834484"/>
              <a:ext cx="1098877" cy="322922"/>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703" kern="0" dirty="0">
                  <a:solidFill>
                    <a:srgbClr val="00B050"/>
                  </a:solidFill>
                  <a:latin typeface="Calibri"/>
                  <a:sym typeface="Helvetica Light"/>
                </a:rPr>
                <a:t>Group 4</a:t>
              </a:r>
            </a:p>
          </p:txBody>
        </p:sp>
        <p:sp>
          <p:nvSpPr>
            <p:cNvPr id="32" name="Rounded Rectangle 106">
              <a:extLst>
                <a:ext uri="{FF2B5EF4-FFF2-40B4-BE49-F238E27FC236}">
                  <a16:creationId xmlns:a16="http://schemas.microsoft.com/office/drawing/2014/main" id="{7AA363EA-744E-BF76-E015-7BA161AA0DED}"/>
                </a:ext>
              </a:extLst>
            </p:cNvPr>
            <p:cNvSpPr/>
            <p:nvPr/>
          </p:nvSpPr>
          <p:spPr>
            <a:xfrm>
              <a:off x="1728192" y="2142121"/>
              <a:ext cx="468052" cy="553907"/>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sp>
          <p:nvSpPr>
            <p:cNvPr id="33" name="Rounded Rectangle 107">
              <a:extLst>
                <a:ext uri="{FF2B5EF4-FFF2-40B4-BE49-F238E27FC236}">
                  <a16:creationId xmlns:a16="http://schemas.microsoft.com/office/drawing/2014/main" id="{57D0E1C3-F355-3431-D03A-F3176015F74D}"/>
                </a:ext>
              </a:extLst>
            </p:cNvPr>
            <p:cNvSpPr/>
            <p:nvPr/>
          </p:nvSpPr>
          <p:spPr>
            <a:xfrm>
              <a:off x="2520280" y="2153470"/>
              <a:ext cx="432048" cy="542558"/>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sp>
          <p:nvSpPr>
            <p:cNvPr id="34" name="Rounded Rectangle 108">
              <a:extLst>
                <a:ext uri="{FF2B5EF4-FFF2-40B4-BE49-F238E27FC236}">
                  <a16:creationId xmlns:a16="http://schemas.microsoft.com/office/drawing/2014/main" id="{C817BEDD-E035-8080-74B4-BFDC83A3DA3C}"/>
                </a:ext>
              </a:extLst>
            </p:cNvPr>
            <p:cNvSpPr/>
            <p:nvPr/>
          </p:nvSpPr>
          <p:spPr>
            <a:xfrm>
              <a:off x="2556284" y="3169910"/>
              <a:ext cx="360040" cy="227219"/>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sp>
          <p:nvSpPr>
            <p:cNvPr id="35" name="TextBox 26">
              <a:extLst>
                <a:ext uri="{FF2B5EF4-FFF2-40B4-BE49-F238E27FC236}">
                  <a16:creationId xmlns:a16="http://schemas.microsoft.com/office/drawing/2014/main" id="{19661697-5C03-FFF7-89E8-CF22BFA0F7F3}"/>
                </a:ext>
              </a:extLst>
            </p:cNvPr>
            <p:cNvSpPr txBox="1"/>
            <p:nvPr/>
          </p:nvSpPr>
          <p:spPr>
            <a:xfrm>
              <a:off x="2952329" y="4239483"/>
              <a:ext cx="1307977" cy="497136"/>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703" kern="0" dirty="0">
                  <a:solidFill>
                    <a:srgbClr val="0070C0"/>
                  </a:solidFill>
                  <a:latin typeface="Calibri"/>
                  <a:sym typeface="Helvetica Light"/>
                </a:rPr>
                <a:t>Sub-Group 2.1</a:t>
              </a:r>
            </a:p>
          </p:txBody>
        </p:sp>
        <p:sp>
          <p:nvSpPr>
            <p:cNvPr id="36" name="Rounded Rectangle 110">
              <a:extLst>
                <a:ext uri="{FF2B5EF4-FFF2-40B4-BE49-F238E27FC236}">
                  <a16:creationId xmlns:a16="http://schemas.microsoft.com/office/drawing/2014/main" id="{C4DA3DBF-F247-6700-4CF0-B59D5ED35636}"/>
                </a:ext>
              </a:extLst>
            </p:cNvPr>
            <p:cNvSpPr/>
            <p:nvPr/>
          </p:nvSpPr>
          <p:spPr>
            <a:xfrm>
              <a:off x="2556284" y="3523031"/>
              <a:ext cx="360040" cy="1220507"/>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sp>
          <p:nvSpPr>
            <p:cNvPr id="37" name="TextBox 27">
              <a:extLst>
                <a:ext uri="{FF2B5EF4-FFF2-40B4-BE49-F238E27FC236}">
                  <a16:creationId xmlns:a16="http://schemas.microsoft.com/office/drawing/2014/main" id="{8244F552-F309-98A6-BFC4-716916650333}"/>
                </a:ext>
              </a:extLst>
            </p:cNvPr>
            <p:cNvSpPr txBox="1"/>
            <p:nvPr/>
          </p:nvSpPr>
          <p:spPr>
            <a:xfrm>
              <a:off x="2959211" y="3292623"/>
              <a:ext cx="1301092" cy="497136"/>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703" kern="0" dirty="0">
                  <a:solidFill>
                    <a:srgbClr val="0070C0"/>
                  </a:solidFill>
                  <a:latin typeface="Calibri"/>
                  <a:sym typeface="Helvetica Light"/>
                </a:rPr>
                <a:t>Sub-Group 2.2</a:t>
              </a:r>
            </a:p>
          </p:txBody>
        </p:sp>
        <p:sp>
          <p:nvSpPr>
            <p:cNvPr id="38" name="TextBox 33">
              <a:extLst>
                <a:ext uri="{FF2B5EF4-FFF2-40B4-BE49-F238E27FC236}">
                  <a16:creationId xmlns:a16="http://schemas.microsoft.com/office/drawing/2014/main" id="{CE95E8DE-AE10-3EC2-45DE-54E680569C69}"/>
                </a:ext>
              </a:extLst>
            </p:cNvPr>
            <p:cNvSpPr txBox="1"/>
            <p:nvPr/>
          </p:nvSpPr>
          <p:spPr>
            <a:xfrm>
              <a:off x="0" y="4779544"/>
              <a:ext cx="936103" cy="288019"/>
            </a:xfrm>
            <a:prstGeom prst="rect">
              <a:avLst/>
            </a:prstGeom>
            <a:noFill/>
            <a:ln>
              <a:noFill/>
            </a:ln>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562" kern="0" dirty="0">
                  <a:solidFill>
                    <a:srgbClr val="F79646">
                      <a:lumMod val="50000"/>
                    </a:srgbClr>
                  </a:solidFill>
                  <a:latin typeface="Calibri"/>
                  <a:sym typeface="Helvetica Light"/>
                </a:rPr>
                <a:t>Phase 1</a:t>
              </a:r>
            </a:p>
          </p:txBody>
        </p:sp>
        <p:sp>
          <p:nvSpPr>
            <p:cNvPr id="39" name="TextBox 35">
              <a:extLst>
                <a:ext uri="{FF2B5EF4-FFF2-40B4-BE49-F238E27FC236}">
                  <a16:creationId xmlns:a16="http://schemas.microsoft.com/office/drawing/2014/main" id="{EF21956C-0DEB-CE08-132E-7570A1AD7EF0}"/>
                </a:ext>
              </a:extLst>
            </p:cNvPr>
            <p:cNvSpPr txBox="1"/>
            <p:nvPr/>
          </p:nvSpPr>
          <p:spPr>
            <a:xfrm>
              <a:off x="31058" y="3729567"/>
              <a:ext cx="936103" cy="288019"/>
            </a:xfrm>
            <a:prstGeom prst="rect">
              <a:avLst/>
            </a:prstGeom>
            <a:noFill/>
            <a:ln>
              <a:noFill/>
            </a:ln>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562" kern="0" dirty="0">
                  <a:solidFill>
                    <a:srgbClr val="F79646">
                      <a:lumMod val="75000"/>
                    </a:srgbClr>
                  </a:solidFill>
                  <a:latin typeface="Calibri"/>
                  <a:sym typeface="Helvetica Light"/>
                </a:rPr>
                <a:t>Phase 2</a:t>
              </a:r>
            </a:p>
          </p:txBody>
        </p:sp>
        <p:sp>
          <p:nvSpPr>
            <p:cNvPr id="40" name="Rectangle 39">
              <a:extLst>
                <a:ext uri="{FF2B5EF4-FFF2-40B4-BE49-F238E27FC236}">
                  <a16:creationId xmlns:a16="http://schemas.microsoft.com/office/drawing/2014/main" id="{68EBB1F9-4E05-EE07-655D-C009ED16EA64}"/>
                </a:ext>
              </a:extLst>
            </p:cNvPr>
            <p:cNvSpPr/>
            <p:nvPr/>
          </p:nvSpPr>
          <p:spPr>
            <a:xfrm>
              <a:off x="0" y="4793192"/>
              <a:ext cx="4260304" cy="402786"/>
            </a:xfrm>
            <a:prstGeom prst="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sp>
          <p:nvSpPr>
            <p:cNvPr id="41" name="Rectangle 40">
              <a:extLst>
                <a:ext uri="{FF2B5EF4-FFF2-40B4-BE49-F238E27FC236}">
                  <a16:creationId xmlns:a16="http://schemas.microsoft.com/office/drawing/2014/main" id="{EA68C40D-2A87-23A0-341D-0D930C9F7734}"/>
                </a:ext>
              </a:extLst>
            </p:cNvPr>
            <p:cNvSpPr/>
            <p:nvPr/>
          </p:nvSpPr>
          <p:spPr>
            <a:xfrm>
              <a:off x="0" y="2808686"/>
              <a:ext cx="4260304" cy="1970858"/>
            </a:xfrm>
            <a:prstGeom prst="rect">
              <a:avLst/>
            </a:prstGeom>
            <a:no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sp>
          <p:nvSpPr>
            <p:cNvPr id="42" name="TextBox 36">
              <a:extLst>
                <a:ext uri="{FF2B5EF4-FFF2-40B4-BE49-F238E27FC236}">
                  <a16:creationId xmlns:a16="http://schemas.microsoft.com/office/drawing/2014/main" id="{3A670414-C90D-E180-F062-3365162670BF}"/>
                </a:ext>
              </a:extLst>
            </p:cNvPr>
            <p:cNvSpPr txBox="1"/>
            <p:nvPr/>
          </p:nvSpPr>
          <p:spPr>
            <a:xfrm>
              <a:off x="20197" y="2511362"/>
              <a:ext cx="936103" cy="288019"/>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562" kern="0" dirty="0">
                  <a:solidFill>
                    <a:srgbClr val="F79646"/>
                  </a:solidFill>
                  <a:latin typeface="Calibri"/>
                  <a:sym typeface="Helvetica Light"/>
                </a:rPr>
                <a:t>Phase 3</a:t>
              </a:r>
            </a:p>
          </p:txBody>
        </p:sp>
        <p:sp>
          <p:nvSpPr>
            <p:cNvPr id="43" name="Rectangle 42">
              <a:extLst>
                <a:ext uri="{FF2B5EF4-FFF2-40B4-BE49-F238E27FC236}">
                  <a16:creationId xmlns:a16="http://schemas.microsoft.com/office/drawing/2014/main" id="{E8C3DE6F-381C-1A73-BEEF-A0E4B6661A43}"/>
                </a:ext>
              </a:extLst>
            </p:cNvPr>
            <p:cNvSpPr/>
            <p:nvPr/>
          </p:nvSpPr>
          <p:spPr>
            <a:xfrm>
              <a:off x="0" y="2079244"/>
              <a:ext cx="4260304" cy="720080"/>
            </a:xfrm>
            <a:prstGeom prst="rect">
              <a:avLst/>
            </a:prstGeom>
            <a:no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sp>
          <p:nvSpPr>
            <p:cNvPr id="44" name="Rectangle 43">
              <a:extLst>
                <a:ext uri="{FF2B5EF4-FFF2-40B4-BE49-F238E27FC236}">
                  <a16:creationId xmlns:a16="http://schemas.microsoft.com/office/drawing/2014/main" id="{21D63DCE-BCB4-28FE-FE9F-EB30E9888311}"/>
                </a:ext>
              </a:extLst>
            </p:cNvPr>
            <p:cNvSpPr/>
            <p:nvPr/>
          </p:nvSpPr>
          <p:spPr>
            <a:xfrm>
              <a:off x="0" y="313228"/>
              <a:ext cx="4260304" cy="1405976"/>
            </a:xfrm>
            <a:prstGeom prst="rect">
              <a:avLst/>
            </a:prstGeom>
            <a:no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sp>
          <p:nvSpPr>
            <p:cNvPr id="45" name="Rectangle 44">
              <a:extLst>
                <a:ext uri="{FF2B5EF4-FFF2-40B4-BE49-F238E27FC236}">
                  <a16:creationId xmlns:a16="http://schemas.microsoft.com/office/drawing/2014/main" id="{FDB4019D-CC3A-100C-AEBF-1F81E8F120B5}"/>
                </a:ext>
              </a:extLst>
            </p:cNvPr>
            <p:cNvSpPr/>
            <p:nvPr/>
          </p:nvSpPr>
          <p:spPr>
            <a:xfrm>
              <a:off x="0" y="32735"/>
              <a:ext cx="4260304" cy="336450"/>
            </a:xfrm>
            <a:prstGeom prst="rect">
              <a:avLst/>
            </a:prstGeom>
            <a:no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sp>
          <p:nvSpPr>
            <p:cNvPr id="46" name="TextBox 41">
              <a:extLst>
                <a:ext uri="{FF2B5EF4-FFF2-40B4-BE49-F238E27FC236}">
                  <a16:creationId xmlns:a16="http://schemas.microsoft.com/office/drawing/2014/main" id="{5783BFFC-4823-CB99-4F37-4AF5ABAF1FF5}"/>
                </a:ext>
              </a:extLst>
            </p:cNvPr>
            <p:cNvSpPr txBox="1"/>
            <p:nvPr/>
          </p:nvSpPr>
          <p:spPr>
            <a:xfrm>
              <a:off x="20197" y="1702763"/>
              <a:ext cx="936103" cy="288019"/>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562" kern="0" dirty="0">
                  <a:solidFill>
                    <a:srgbClr val="F79646"/>
                  </a:solidFill>
                  <a:latin typeface="Calibri"/>
                  <a:sym typeface="Helvetica Light"/>
                </a:rPr>
                <a:t>Phase 4</a:t>
              </a:r>
            </a:p>
          </p:txBody>
        </p:sp>
        <p:sp>
          <p:nvSpPr>
            <p:cNvPr id="47" name="TextBox 42">
              <a:extLst>
                <a:ext uri="{FF2B5EF4-FFF2-40B4-BE49-F238E27FC236}">
                  <a16:creationId xmlns:a16="http://schemas.microsoft.com/office/drawing/2014/main" id="{68B47A6C-B283-C90E-E71A-FB772AEE7CFA}"/>
                </a:ext>
              </a:extLst>
            </p:cNvPr>
            <p:cNvSpPr txBox="1"/>
            <p:nvPr/>
          </p:nvSpPr>
          <p:spPr>
            <a:xfrm>
              <a:off x="64104" y="869694"/>
              <a:ext cx="903057" cy="288019"/>
            </a:xfrm>
            <a:prstGeom prst="rect">
              <a:avLst/>
            </a:prstGeom>
            <a:noFill/>
            <a:ln>
              <a:noFill/>
            </a:ln>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562" kern="0" dirty="0">
                  <a:solidFill>
                    <a:srgbClr val="F79646">
                      <a:lumMod val="75000"/>
                    </a:srgbClr>
                  </a:solidFill>
                  <a:latin typeface="Calibri"/>
                  <a:sym typeface="Helvetica Light"/>
                </a:rPr>
                <a:t>Phase 5</a:t>
              </a:r>
            </a:p>
          </p:txBody>
        </p:sp>
        <p:sp>
          <p:nvSpPr>
            <p:cNvPr id="48" name="TextBox 46">
              <a:extLst>
                <a:ext uri="{FF2B5EF4-FFF2-40B4-BE49-F238E27FC236}">
                  <a16:creationId xmlns:a16="http://schemas.microsoft.com/office/drawing/2014/main" id="{6C068025-1A99-92AA-7A2C-FB6A839611E7}"/>
                </a:ext>
              </a:extLst>
            </p:cNvPr>
            <p:cNvSpPr txBox="1"/>
            <p:nvPr/>
          </p:nvSpPr>
          <p:spPr>
            <a:xfrm>
              <a:off x="64104" y="0"/>
              <a:ext cx="1016015" cy="288019"/>
            </a:xfrm>
            <a:prstGeom prst="rect">
              <a:avLst/>
            </a:prstGeom>
            <a:noFill/>
            <a:ln>
              <a:noFill/>
            </a:ln>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562" kern="0" dirty="0">
                  <a:solidFill>
                    <a:srgbClr val="F79646">
                      <a:lumMod val="75000"/>
                    </a:srgbClr>
                  </a:solidFill>
                  <a:latin typeface="Calibri"/>
                  <a:sym typeface="Helvetica Light"/>
                </a:rPr>
                <a:t>Phase 6</a:t>
              </a:r>
            </a:p>
          </p:txBody>
        </p:sp>
        <p:sp>
          <p:nvSpPr>
            <p:cNvPr id="49" name="TextBox 15">
              <a:extLst>
                <a:ext uri="{FF2B5EF4-FFF2-40B4-BE49-F238E27FC236}">
                  <a16:creationId xmlns:a16="http://schemas.microsoft.com/office/drawing/2014/main" id="{660C82E3-56D1-C21F-20C0-5D36A1CA36D8}"/>
                </a:ext>
              </a:extLst>
            </p:cNvPr>
            <p:cNvSpPr txBox="1"/>
            <p:nvPr/>
          </p:nvSpPr>
          <p:spPr>
            <a:xfrm>
              <a:off x="3096343" y="2270937"/>
              <a:ext cx="1290306" cy="497136"/>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pPr algn="ctr" defTabSz="410751"/>
              <a:r>
                <a:rPr lang="en-GB" sz="703" kern="0" dirty="0">
                  <a:solidFill>
                    <a:srgbClr val="0070C0"/>
                  </a:solidFill>
                  <a:latin typeface="Calibri"/>
                  <a:sym typeface="Helvetica Light"/>
                </a:rPr>
                <a:t>Sub-Group 3.2</a:t>
              </a:r>
            </a:p>
          </p:txBody>
        </p:sp>
        <p:sp>
          <p:nvSpPr>
            <p:cNvPr id="50" name="Rectangle 49">
              <a:extLst>
                <a:ext uri="{FF2B5EF4-FFF2-40B4-BE49-F238E27FC236}">
                  <a16:creationId xmlns:a16="http://schemas.microsoft.com/office/drawing/2014/main" id="{10A7C4E6-E49B-50E0-B243-CBDF4084B846}"/>
                </a:ext>
              </a:extLst>
            </p:cNvPr>
            <p:cNvSpPr/>
            <p:nvPr/>
          </p:nvSpPr>
          <p:spPr>
            <a:xfrm>
              <a:off x="0" y="1719204"/>
              <a:ext cx="4260304" cy="336450"/>
            </a:xfrm>
            <a:prstGeom prst="rect">
              <a:avLst/>
            </a:prstGeom>
            <a:no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ctr" defTabSz="410751"/>
              <a:endParaRPr lang="en-GB" sz="773" kern="0">
                <a:solidFill>
                  <a:prstClr val="white"/>
                </a:solidFill>
                <a:latin typeface="Calibri"/>
                <a:sym typeface="Helvetica Light"/>
              </a:endParaRPr>
            </a:p>
          </p:txBody>
        </p:sp>
      </p:grpSp>
      <p:sp>
        <p:nvSpPr>
          <p:cNvPr id="17" name="TextBox 16">
            <a:extLst>
              <a:ext uri="{FF2B5EF4-FFF2-40B4-BE49-F238E27FC236}">
                <a16:creationId xmlns:a16="http://schemas.microsoft.com/office/drawing/2014/main" id="{7BC05FBB-8DAF-11F3-11C1-721A31319CFC}"/>
              </a:ext>
            </a:extLst>
          </p:cNvPr>
          <p:cNvSpPr txBox="1"/>
          <p:nvPr/>
        </p:nvSpPr>
        <p:spPr>
          <a:xfrm>
            <a:off x="9083841" y="5622870"/>
            <a:ext cx="2335540" cy="307777"/>
          </a:xfrm>
          <a:prstGeom prst="rect">
            <a:avLst/>
          </a:prstGeom>
          <a:noFill/>
        </p:spPr>
        <p:txBody>
          <a:bodyPr wrap="square">
            <a:spAutoFit/>
          </a:bodyPr>
          <a:lstStyle/>
          <a:p>
            <a:r>
              <a:rPr lang="en-GB" sz="1400" dirty="0">
                <a:hlinkClick r:id="rId15"/>
              </a:rPr>
              <a:t>https://landward.eu/</a:t>
            </a:r>
            <a:endParaRPr lang="en-GB" sz="1400" dirty="0"/>
          </a:p>
        </p:txBody>
      </p:sp>
    </p:spTree>
    <p:extLst>
      <p:ext uri="{BB962C8B-B14F-4D97-AF65-F5344CB8AC3E}">
        <p14:creationId xmlns:p14="http://schemas.microsoft.com/office/powerpoint/2010/main" val="1477757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D7D48697-BCE7-4D9A-972C-7991E5998F8C}"/>
              </a:ext>
            </a:extLst>
          </p:cNvPr>
          <p:cNvGrpSpPr/>
          <p:nvPr/>
        </p:nvGrpSpPr>
        <p:grpSpPr>
          <a:xfrm>
            <a:off x="119335" y="77982"/>
            <a:ext cx="12004078" cy="6810498"/>
            <a:chOff x="94680" y="162145"/>
            <a:chExt cx="11905976" cy="6685244"/>
          </a:xfrm>
          <a:effectLst>
            <a:glow rad="190500">
              <a:schemeClr val="accent3">
                <a:satMod val="175000"/>
                <a:alpha val="40000"/>
              </a:schemeClr>
            </a:glow>
          </a:effectLst>
        </p:grpSpPr>
        <p:sp>
          <p:nvSpPr>
            <p:cNvPr id="5" name="Rectangle 4">
              <a:extLst>
                <a:ext uri="{FF2B5EF4-FFF2-40B4-BE49-F238E27FC236}">
                  <a16:creationId xmlns:a16="http://schemas.microsoft.com/office/drawing/2014/main" id="{6460D107-FFC4-4ADF-95F2-D58139C029DE}"/>
                </a:ext>
              </a:extLst>
            </p:cNvPr>
            <p:cNvSpPr/>
            <p:nvPr/>
          </p:nvSpPr>
          <p:spPr>
            <a:xfrm>
              <a:off x="94680" y="162145"/>
              <a:ext cx="11905976" cy="668524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7" name="Content Placeholder 2">
              <a:extLst>
                <a:ext uri="{FF2B5EF4-FFF2-40B4-BE49-F238E27FC236}">
                  <a16:creationId xmlns:a16="http://schemas.microsoft.com/office/drawing/2014/main" id="{E0E55DA0-94B8-4EF3-A451-34D0AD9199C3}"/>
                </a:ext>
              </a:extLst>
            </p:cNvPr>
            <p:cNvSpPr txBox="1">
              <a:spLocks/>
            </p:cNvSpPr>
            <p:nvPr/>
          </p:nvSpPr>
          <p:spPr>
            <a:xfrm>
              <a:off x="194106" y="843412"/>
              <a:ext cx="11778152" cy="5184266"/>
            </a:xfrm>
            <a:prstGeom prst="rect">
              <a:avLst/>
            </a:prstGeom>
          </p:spPr>
          <p:txBody>
            <a:bodyPr vert="horz" lIns="91433" tIns="45717" rIns="91433" bIns="45717" rtlCol="0">
              <a:noAutofit/>
            </a:bodyPr>
            <a:lstStyle>
              <a:lvl1pPr marL="0" indent="0" algn="ctr" defTabSz="914334"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167" indent="0" algn="ctr" defTabSz="914334"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334" indent="0" algn="ctr" defTabSz="914334"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502" indent="0" algn="ctr" defTabSz="914334"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669" indent="0" algn="ctr" defTabSz="914334"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5836" indent="0" algn="ctr" defTabSz="914334"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004" indent="0" algn="ctr" defTabSz="914334"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171" indent="0" algn="ctr" defTabSz="914334"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338" indent="0" algn="ctr" defTabSz="914334"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0" marR="0" lvl="0" indent="0" algn="l" defTabSz="914334" rtl="0" eaLnBrk="1" fontAlgn="auto" latinLnBrk="0" hangingPunct="1">
                <a:spcBef>
                  <a:spcPts val="300"/>
                </a:spcBef>
                <a:buClrTx/>
                <a:buSzTx/>
                <a:buFont typeface="Arial" pitchFamily="34" charset="0"/>
                <a:buNone/>
                <a:tabLst/>
                <a:defRPr/>
              </a:pPr>
              <a:r>
                <a:rPr kumimoji="0" lang="en-GB" sz="2400" b="1" i="0" u="sng" strike="noStrike" kern="1200" cap="none" spc="0" normalizeH="0" baseline="0" noProof="0" dirty="0">
                  <a:ln>
                    <a:noFill/>
                  </a:ln>
                  <a:solidFill>
                    <a:srgbClr val="C00000"/>
                  </a:solidFill>
                  <a:effectLst/>
                  <a:uLnTx/>
                  <a:uFillTx/>
                  <a:latin typeface="Calibri"/>
                  <a:ea typeface="+mn-ea"/>
                  <a:cs typeface="Arial" panose="020B0604020202020204" pitchFamily="34" charset="0"/>
                </a:rPr>
                <a:t>The Data Problem: </a:t>
              </a:r>
              <a:r>
                <a:rPr kumimoji="0" lang="en-GB" sz="2400" b="1" i="0" u="none" strike="noStrike" kern="1200" cap="none" spc="0" normalizeH="0" baseline="0" noProof="0" dirty="0">
                  <a:ln>
                    <a:noFill/>
                  </a:ln>
                  <a:solidFill>
                    <a:srgbClr val="7030A0"/>
                  </a:solidFill>
                  <a:effectLst/>
                  <a:uLnTx/>
                  <a:uFillTx/>
                  <a:latin typeface="Calibri"/>
                  <a:ea typeface="+mn-ea"/>
                  <a:cs typeface="Arial" panose="020B0604020202020204" pitchFamily="34" charset="0"/>
                </a:rPr>
                <a:t>Lack of </a:t>
              </a:r>
              <a:r>
                <a:rPr lang="en-GB" sz="2400" b="1" dirty="0">
                  <a:solidFill>
                    <a:srgbClr val="7030A0"/>
                  </a:solidFill>
                  <a:latin typeface="Calibri"/>
                  <a:cs typeface="Arial" panose="020B0604020202020204" pitchFamily="34" charset="0"/>
                </a:rPr>
                <a:t>I</a:t>
              </a:r>
              <a:r>
                <a:rPr kumimoji="0" lang="en-GB" sz="2400" b="1" i="0" u="none" strike="noStrike" kern="1200" cap="none" spc="0" normalizeH="0" baseline="0" noProof="0" dirty="0" err="1">
                  <a:ln>
                    <a:noFill/>
                  </a:ln>
                  <a:solidFill>
                    <a:srgbClr val="7030A0"/>
                  </a:solidFill>
                  <a:effectLst/>
                  <a:uLnTx/>
                  <a:uFillTx/>
                  <a:latin typeface="Calibri"/>
                  <a:ea typeface="+mn-ea"/>
                  <a:cs typeface="Arial" panose="020B0604020202020204" pitchFamily="34" charset="0"/>
                </a:rPr>
                <a:t>nteroperability</a:t>
              </a:r>
              <a:r>
                <a:rPr kumimoji="0" lang="en-GB" sz="2400" b="1" i="0" u="none" strike="noStrike" kern="1200" cap="none" spc="0" normalizeH="0" baseline="0" noProof="0" dirty="0">
                  <a:ln>
                    <a:noFill/>
                  </a:ln>
                  <a:solidFill>
                    <a:srgbClr val="7030A0"/>
                  </a:solidFill>
                  <a:effectLst/>
                  <a:uLnTx/>
                  <a:uFillTx/>
                  <a:latin typeface="Calibri"/>
                  <a:ea typeface="+mn-ea"/>
                  <a:cs typeface="Arial" panose="020B0604020202020204" pitchFamily="34" charset="0"/>
                </a:rPr>
                <a:t> &amp; Reuse </a:t>
              </a:r>
              <a:r>
                <a:rPr kumimoji="0" lang="en-GB" sz="240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in digital project archive data </a:t>
              </a:r>
              <a:r>
                <a:rPr kumimoji="0" lang="en-GB"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a:t>
              </a:r>
              <a:r>
                <a:rPr kumimoji="0" lang="en-GB" sz="2400" b="1" i="0" u="none" strike="noStrike" kern="1200" cap="none" spc="0" normalizeH="0" baseline="0" noProof="0" dirty="0">
                  <a:ln>
                    <a:noFill/>
                  </a:ln>
                  <a:solidFill>
                    <a:srgbClr val="7030A0"/>
                  </a:solidFill>
                  <a:effectLst/>
                  <a:uLnTx/>
                  <a:uFillTx/>
                  <a:latin typeface="Calibri"/>
                  <a:ea typeface="+mn-ea"/>
                  <a:cs typeface="Arial" panose="020B0604020202020204" pitchFamily="34" charset="0"/>
                </a:rPr>
                <a:t>un-</a:t>
              </a:r>
              <a:r>
                <a:rPr kumimoji="0" lang="en-GB" sz="2400" b="1" i="0" u="none" strike="noStrike" kern="1200" cap="none" spc="0" normalizeH="0" baseline="0" noProof="0" dirty="0">
                  <a:ln>
                    <a:noFill/>
                  </a:ln>
                  <a:solidFill>
                    <a:srgbClr val="7030A0"/>
                  </a:solidFill>
                  <a:effectLst/>
                  <a:uLnTx/>
                  <a:uFillTx/>
                  <a:latin typeface="Calibri"/>
                  <a:ea typeface="+mn-ea"/>
                  <a:cs typeface="Arial" panose="020B0604020202020204" pitchFamily="34" charset="0"/>
                  <a:hlinkClick r:id="rId3"/>
                </a:rPr>
                <a:t>FAIR</a:t>
              </a:r>
              <a:r>
                <a:rPr kumimoji="0" lang="en-GB"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a:t>
              </a:r>
            </a:p>
            <a:p>
              <a:pPr marL="0" marR="0" lvl="0" indent="0" algn="l" defTabSz="914334" rtl="0" eaLnBrk="1" fontAlgn="auto" latinLnBrk="0" hangingPunct="1">
                <a:spcBef>
                  <a:spcPts val="300"/>
                </a:spcBef>
                <a:buClrTx/>
                <a:buSzTx/>
                <a:buFont typeface="Arial"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Evidence </a:t>
              </a:r>
              <a:r>
                <a:rPr kumimoji="0" lang="en-GB" sz="18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(Primary</a:t>
              </a:r>
              <a:r>
                <a:rPr kumimoji="0" lang="en-GB"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&amp; Interpretive (</a:t>
              </a:r>
              <a:r>
                <a:rPr lang="en-GB" sz="1800" b="1" dirty="0" err="1">
                  <a:solidFill>
                    <a:prstClr val="black"/>
                  </a:solidFill>
                  <a:latin typeface="Calibri"/>
                  <a:cs typeface="Arial" panose="020B0604020202020204" pitchFamily="34" charset="0"/>
                </a:rPr>
                <a:t>Secon</a:t>
              </a:r>
              <a:r>
                <a:rPr kumimoji="0" lang="en-GB" sz="1800" b="1" i="0" u="none" strike="noStrike" kern="1200" cap="none" spc="0" normalizeH="0" baseline="0" noProof="0" dirty="0" err="1">
                  <a:ln>
                    <a:noFill/>
                  </a:ln>
                  <a:solidFill>
                    <a:prstClr val="black"/>
                  </a:solidFill>
                  <a:effectLst/>
                  <a:uLnTx/>
                  <a:uFillTx/>
                  <a:latin typeface="Calibri"/>
                  <a:ea typeface="+mn-ea"/>
                  <a:cs typeface="Arial" panose="020B0604020202020204" pitchFamily="34" charset="0"/>
                </a:rPr>
                <a:t>dary</a:t>
              </a:r>
              <a:r>
                <a:rPr kumimoji="0" lang="en-GB"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a:t>
              </a:r>
              <a:r>
                <a:rPr kumimoji="0" lang="en-GB" sz="2000" b="1" i="0" u="none" strike="noStrike" kern="1200" cap="none" spc="0" normalizeH="0" baseline="0" noProof="0" dirty="0">
                  <a:ln>
                    <a:noFill/>
                  </a:ln>
                  <a:solidFill>
                    <a:srgbClr val="7030A0"/>
                  </a:solidFill>
                  <a:effectLst/>
                  <a:uLnTx/>
                  <a:uFillTx/>
                  <a:latin typeface="Calibri"/>
                  <a:ea typeface="+mn-ea"/>
                  <a:cs typeface="Arial" panose="020B0604020202020204" pitchFamily="34" charset="0"/>
                </a:rPr>
                <a:t>PX data not consistently (</a:t>
              </a:r>
              <a:r>
                <a:rPr kumimoji="0" lang="en-GB" sz="2000" b="1" i="0" u="none" strike="noStrike" kern="1200" cap="none" spc="0" normalizeH="0" baseline="0" noProof="0" dirty="0" err="1">
                  <a:ln>
                    <a:noFill/>
                  </a:ln>
                  <a:solidFill>
                    <a:srgbClr val="7030A0"/>
                  </a:solidFill>
                  <a:effectLst/>
                  <a:uLnTx/>
                  <a:uFillTx/>
                  <a:latin typeface="Calibri"/>
                  <a:ea typeface="+mn-ea"/>
                  <a:cs typeface="Arial" panose="020B0604020202020204" pitchFamily="34" charset="0"/>
                </a:rPr>
                <a:t>FAIRly</a:t>
              </a:r>
              <a:r>
                <a:rPr kumimoji="0" lang="en-GB" sz="2000" b="1" i="0" u="none" strike="noStrike" kern="1200" cap="none" spc="0" normalizeH="0" baseline="0" noProof="0" dirty="0">
                  <a:ln>
                    <a:noFill/>
                  </a:ln>
                  <a:solidFill>
                    <a:srgbClr val="7030A0"/>
                  </a:solidFill>
                  <a:effectLst/>
                  <a:uLnTx/>
                  <a:uFillTx/>
                  <a:latin typeface="Calibri"/>
                  <a:ea typeface="+mn-ea"/>
                  <a:cs typeface="Arial" panose="020B0604020202020204" pitchFamily="34" charset="0"/>
                </a:rPr>
                <a:t>) archived digitally</a:t>
              </a:r>
              <a:r>
                <a:rPr kumimoji="0" lang="en-GB" sz="20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a:t>
              </a:r>
            </a:p>
            <a:p>
              <a:pPr marL="0" marR="0" lvl="0" indent="0" algn="l" defTabSz="914334" rtl="0" eaLnBrk="1" fontAlgn="auto" latinLnBrk="0" hangingPunct="1">
                <a:spcBef>
                  <a:spcPts val="300"/>
                </a:spcBef>
                <a:buClrTx/>
                <a:buSzTx/>
                <a:buFont typeface="Arial" pitchFamily="34" charset="0"/>
                <a:buNone/>
                <a:tabLst/>
                <a:defRPr/>
              </a:pPr>
              <a:r>
                <a:rPr lang="en-GB" sz="2400" dirty="0">
                  <a:solidFill>
                    <a:prstClr val="black"/>
                  </a:solidFill>
                  <a:latin typeface="Calibri"/>
                  <a:cs typeface="Arial" panose="020B0604020202020204" pitchFamily="34" charset="0"/>
                </a:rPr>
                <a:t>Original Research Aim to </a:t>
              </a:r>
              <a:r>
                <a:rPr lang="en-GB" sz="2400" b="1" dirty="0">
                  <a:solidFill>
                    <a:prstClr val="black"/>
                  </a:solidFill>
                  <a:latin typeface="Calibri"/>
                  <a:cs typeface="Arial" panose="020B0604020202020204" pitchFamily="34" charset="0"/>
                </a:rPr>
                <a:t>C</a:t>
              </a:r>
              <a:r>
                <a:rPr kumimoji="0" lang="en-GB" sz="2400" b="1" i="0" u="none" strike="noStrike" kern="1200" cap="none" spc="0" normalizeH="0" baseline="0" noProof="0" dirty="0" err="1">
                  <a:ln>
                    <a:noFill/>
                  </a:ln>
                  <a:solidFill>
                    <a:prstClr val="black"/>
                  </a:solidFill>
                  <a:effectLst/>
                  <a:uLnTx/>
                  <a:uFillTx/>
                  <a:latin typeface="Calibri"/>
                  <a:ea typeface="+mn-ea"/>
                  <a:cs typeface="Arial" panose="020B0604020202020204" pitchFamily="34" charset="0"/>
                </a:rPr>
                <a:t>ollate</a:t>
              </a:r>
              <a:r>
                <a:rPr kumimoji="0" lang="en-GB"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PX manuals </a:t>
              </a:r>
              <a:r>
                <a:rPr kumimoji="0" lang="en-GB" sz="240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&amp; map digital Outputs to conceptual models.</a:t>
              </a:r>
              <a:r>
                <a:rPr kumimoji="0" lang="en-GB" sz="2400" i="0" u="none" strike="noStrike" kern="1200" cap="none" spc="0" normalizeH="0" baseline="0" noProof="0" dirty="0">
                  <a:ln>
                    <a:noFill/>
                  </a:ln>
                  <a:solidFill>
                    <a:srgbClr val="7030A0"/>
                  </a:solidFill>
                  <a:effectLst/>
                  <a:uLnTx/>
                  <a:uFillTx/>
                  <a:latin typeface="Calibri"/>
                  <a:ea typeface="+mn-ea"/>
                  <a:cs typeface="Arial" panose="020B0604020202020204" pitchFamily="34" charset="0"/>
                </a:rPr>
                <a:t> </a:t>
              </a:r>
            </a:p>
            <a:p>
              <a:pPr marL="0" marR="0" lvl="0" indent="0" algn="l" defTabSz="914334" rtl="0" eaLnBrk="1" fontAlgn="auto" latinLnBrk="0" hangingPunct="1">
                <a:spcBef>
                  <a:spcPts val="300"/>
                </a:spcBef>
                <a:buClrTx/>
                <a:buSzTx/>
                <a:buFont typeface="Arial" pitchFamily="34" charset="0"/>
                <a:buNone/>
                <a:tabLst/>
                <a:defRPr/>
              </a:pPr>
              <a:r>
                <a:rPr kumimoji="0" lang="en-GB" sz="2400" b="1" i="0" u="none" strike="noStrike" kern="1200" cap="none" spc="0" normalizeH="0" baseline="0" noProof="0" dirty="0">
                  <a:ln>
                    <a:noFill/>
                  </a:ln>
                  <a:solidFill>
                    <a:srgbClr val="7030A0"/>
                  </a:solidFill>
                  <a:effectLst/>
                  <a:uLnTx/>
                  <a:uFillTx/>
                  <a:latin typeface="Calibri"/>
                  <a:ea typeface="+mn-ea"/>
                  <a:cs typeface="Arial" panose="020B0604020202020204" pitchFamily="34" charset="0"/>
                </a:rPr>
                <a:t>To aid synthesis of published and archived data.</a:t>
              </a:r>
            </a:p>
            <a:p>
              <a:pPr marL="0" marR="0" lvl="0" indent="0" algn="l" defTabSz="914334" rtl="0" eaLnBrk="1" fontAlgn="auto" latinLnBrk="0" hangingPunct="1">
                <a:spcBef>
                  <a:spcPts val="300"/>
                </a:spcBef>
                <a:buClrTx/>
                <a:buSzTx/>
                <a:buFont typeface="Arial" pitchFamily="34" charset="0"/>
                <a:buNone/>
                <a:tabLst/>
                <a:defRPr/>
              </a:pPr>
              <a:endParaRPr kumimoji="0" lang="en-GB" sz="1000" b="1" i="0" u="sng" strike="noStrike" kern="1200" cap="none" spc="0" normalizeH="0" baseline="0" noProof="0" dirty="0">
                <a:ln>
                  <a:noFill/>
                </a:ln>
                <a:solidFill>
                  <a:srgbClr val="C00000"/>
                </a:solidFill>
                <a:effectLst/>
                <a:uLnTx/>
                <a:uFillTx/>
                <a:latin typeface="Calibri"/>
                <a:ea typeface="+mn-ea"/>
                <a:cs typeface="Arial" panose="020B0604020202020204" pitchFamily="34" charset="0"/>
              </a:endParaRPr>
            </a:p>
            <a:p>
              <a:pPr marL="0" marR="0" lvl="0" indent="0" algn="l" defTabSz="914334" rtl="0" eaLnBrk="1" fontAlgn="auto" latinLnBrk="0" hangingPunct="1">
                <a:spcBef>
                  <a:spcPts val="300"/>
                </a:spcBef>
                <a:buClrTx/>
                <a:buSzTx/>
                <a:buFont typeface="Arial" pitchFamily="34" charset="0"/>
                <a:buNone/>
                <a:tabLst/>
                <a:defRPr/>
              </a:pPr>
              <a:r>
                <a:rPr kumimoji="0" lang="en-GB" sz="2400" b="1" i="0" u="sng" strike="noStrike" kern="1200" cap="none" spc="0" normalizeH="0" baseline="0" noProof="0" dirty="0">
                  <a:ln>
                    <a:noFill/>
                  </a:ln>
                  <a:solidFill>
                    <a:srgbClr val="C00000"/>
                  </a:solidFill>
                  <a:effectLst/>
                  <a:uLnTx/>
                  <a:uFillTx/>
                  <a:latin typeface="Calibri"/>
                  <a:ea typeface="+mn-ea"/>
                  <a:cs typeface="Arial" panose="020B0604020202020204" pitchFamily="34" charset="0"/>
                </a:rPr>
                <a:t>Project One </a:t>
              </a:r>
              <a:r>
                <a:rPr kumimoji="0" lang="en-GB" sz="2400" b="0" i="0" u="none" strike="noStrike" kern="1200" cap="none" spc="0" normalizeH="0" baseline="0" noProof="0" dirty="0">
                  <a:ln>
                    <a:noFill/>
                  </a:ln>
                  <a:solidFill>
                    <a:srgbClr val="C00000"/>
                  </a:solidFill>
                  <a:effectLst/>
                  <a:uLnTx/>
                  <a:uFillTx/>
                  <a:latin typeface="Calibri"/>
                  <a:ea typeface="+mn-ea"/>
                  <a:cs typeface="Arial" panose="020B0604020202020204" pitchFamily="34" charset="0"/>
                </a:rPr>
                <a:t>– </a:t>
              </a:r>
              <a:r>
                <a:rPr kumimoji="0" lang="en-GB" sz="2400" b="1" i="0" u="none" strike="noStrike" kern="1200" cap="none" spc="0" normalizeH="0" baseline="0" noProof="0" dirty="0">
                  <a:ln>
                    <a:noFill/>
                  </a:ln>
                  <a:solidFill>
                    <a:prstClr val="black"/>
                  </a:solidFill>
                  <a:effectLst/>
                  <a:uLnTx/>
                  <a:uFillTx/>
                  <a:latin typeface="Calibri"/>
                  <a:ea typeface="+mn-ea"/>
                  <a:cs typeface="+mn-cs"/>
                </a:rPr>
                <a:t>Background of </a:t>
              </a:r>
              <a:r>
                <a:rPr kumimoji="0" lang="en-GB" sz="2800" b="1" i="0" u="none" strike="noStrike" kern="1200" cap="none" spc="0" normalizeH="0" baseline="0" noProof="0" dirty="0">
                  <a:ln>
                    <a:noFill/>
                  </a:ln>
                  <a:solidFill>
                    <a:srgbClr val="00B050"/>
                  </a:solidFill>
                  <a:effectLst/>
                  <a:uLnTx/>
                  <a:uFillTx/>
                  <a:latin typeface="Calibri"/>
                  <a:ea typeface="+mn-ea"/>
                  <a:cs typeface="+mn-cs"/>
                </a:rPr>
                <a:t>The Matrix </a:t>
              </a:r>
              <a:r>
                <a:rPr kumimoji="0" lang="en-GB" sz="2400" b="1" i="0" u="none" strike="noStrike" kern="1200" cap="none" spc="0" normalizeH="0" baseline="0" noProof="0" dirty="0">
                  <a:ln>
                    <a:noFill/>
                  </a:ln>
                  <a:solidFill>
                    <a:prstClr val="black"/>
                  </a:solidFill>
                  <a:effectLst/>
                  <a:uLnTx/>
                  <a:uFillTx/>
                  <a:latin typeface="Calibri"/>
                  <a:ea typeface="+mn-ea"/>
                  <a:cs typeface="+mn-cs"/>
                </a:rPr>
                <a:t>project</a:t>
              </a:r>
            </a:p>
            <a:p>
              <a:pPr algn="l">
                <a:spcBef>
                  <a:spcPts val="300"/>
                </a:spcBef>
                <a:defRPr/>
              </a:pPr>
              <a:r>
                <a:rPr lang="en-GB" sz="2400" b="1" dirty="0">
                  <a:solidFill>
                    <a:prstClr val="black"/>
                  </a:solidFill>
                  <a:latin typeface="Calibri"/>
                </a:rPr>
                <a:t>Investigating </a:t>
              </a:r>
              <a:r>
                <a:rPr kumimoji="0" lang="en-GB" sz="2400" b="1" i="0" u="none" strike="noStrike" kern="1200" cap="none" spc="0" normalizeH="0" baseline="0" noProof="0" dirty="0">
                  <a:ln>
                    <a:noFill/>
                  </a:ln>
                  <a:solidFill>
                    <a:prstClr val="black"/>
                  </a:solidFill>
                  <a:effectLst/>
                  <a:uLnTx/>
                  <a:uFillTx/>
                  <a:latin typeface="Calibri"/>
                  <a:ea typeface="+mn-ea"/>
                  <a:cs typeface="+mn-cs"/>
                </a:rPr>
                <a:t>Re-use of Stratigraphic data.</a:t>
              </a:r>
              <a:r>
                <a:rPr kumimoji="0" lang="en-GB" sz="1800" b="1" i="0" u="none" strike="noStrike" kern="1200" cap="none" spc="0" normalizeH="0" baseline="0" noProof="0" dirty="0">
                  <a:ln>
                    <a:noFill/>
                  </a:ln>
                  <a:solidFill>
                    <a:prstClr val="black"/>
                  </a:solidFill>
                  <a:effectLst/>
                  <a:uLnTx/>
                  <a:uFillTx/>
                  <a:latin typeface="Calibri"/>
                  <a:ea typeface="+mn-ea"/>
                  <a:cs typeface="+mn-cs"/>
                </a:rPr>
                <a:t> Primary </a:t>
              </a:r>
              <a:r>
                <a:rPr kumimoji="0" lang="en-GB" sz="1800" b="1" i="0" u="none" strike="noStrike" kern="1200" cap="none" spc="0" normalizeH="0" baseline="0" noProof="0" dirty="0" err="1">
                  <a:ln>
                    <a:noFill/>
                  </a:ln>
                  <a:solidFill>
                    <a:prstClr val="black"/>
                  </a:solidFill>
                  <a:effectLst/>
                  <a:uLnTx/>
                  <a:uFillTx/>
                  <a:latin typeface="Calibri"/>
                  <a:ea typeface="+mn-ea"/>
                  <a:cs typeface="+mn-cs"/>
                </a:rPr>
                <a:t>Excv</a:t>
              </a:r>
              <a:r>
                <a:rPr kumimoji="0" lang="en-GB" sz="1800" b="1" i="0" u="none" strike="noStrike" kern="1200" cap="none" spc="0" normalizeH="0" baseline="0" noProof="0" dirty="0">
                  <a:ln>
                    <a:noFill/>
                  </a:ln>
                  <a:solidFill>
                    <a:prstClr val="black"/>
                  </a:solidFill>
                  <a:effectLst/>
                  <a:uLnTx/>
                  <a:uFillTx/>
                  <a:latin typeface="Calibri"/>
                  <a:ea typeface="+mn-ea"/>
                  <a:cs typeface="+mn-cs"/>
                </a:rPr>
                <a:t> records &amp; PX interpretations</a:t>
              </a:r>
            </a:p>
            <a:p>
              <a:pPr marL="0" marR="0" lvl="0" indent="0" algn="l" defTabSz="914334" rtl="0" eaLnBrk="1" fontAlgn="auto" latinLnBrk="0" hangingPunct="1">
                <a:spcBef>
                  <a:spcPts val="300"/>
                </a:spcBef>
                <a:buClrTx/>
                <a:buSzTx/>
                <a:buFont typeface="Arial"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a:ea typeface="+mn-ea"/>
                  <a:cs typeface="+mn-cs"/>
                </a:rPr>
                <a:t>PX Analysis practices encountered </a:t>
              </a:r>
              <a:r>
                <a:rPr kumimoji="0" lang="en-GB" sz="1600" b="1" i="0" u="none" strike="noStrike" kern="1200" cap="none" spc="0" normalizeH="0" baseline="0" noProof="0" dirty="0">
                  <a:ln>
                    <a:noFill/>
                  </a:ln>
                  <a:solidFill>
                    <a:prstClr val="black"/>
                  </a:solidFill>
                  <a:effectLst/>
                  <a:uLnTx/>
                  <a:uFillTx/>
                  <a:latin typeface="Calibri"/>
                  <a:ea typeface="+mn-ea"/>
                  <a:cs typeface="+mn-cs"/>
                </a:rPr>
                <a:t>– Consistent internal or Inconsistent external practices?</a:t>
              </a:r>
            </a:p>
            <a:p>
              <a:pPr marL="0" marR="0" lvl="0" indent="0" algn="l" defTabSz="914334" rtl="0" eaLnBrk="1" fontAlgn="auto" latinLnBrk="0" hangingPunct="1">
                <a:lnSpc>
                  <a:spcPct val="100000"/>
                </a:lnSpc>
                <a:spcBef>
                  <a:spcPts val="0"/>
                </a:spcBef>
                <a:spcAft>
                  <a:spcPts val="0"/>
                </a:spcAft>
                <a:buClrTx/>
                <a:buSzTx/>
                <a:buFont typeface="Arial" pitchFamily="34" charset="0"/>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 </a:t>
              </a:r>
            </a:p>
            <a:p>
              <a:pPr marL="0" marR="0" lvl="0" indent="0" algn="l" defTabSz="914334" rtl="0" eaLnBrk="1" fontAlgn="auto" latinLnBrk="0" hangingPunct="1">
                <a:lnSpc>
                  <a:spcPct val="100000"/>
                </a:lnSpc>
                <a:spcBef>
                  <a:spcPts val="0"/>
                </a:spcBef>
                <a:spcAft>
                  <a:spcPts val="0"/>
                </a:spcAft>
                <a:buClrTx/>
                <a:buSzTx/>
                <a:buFont typeface="Arial" pitchFamily="34" charset="0"/>
                <a:buNone/>
                <a:tabLst/>
                <a:defRPr/>
              </a:pPr>
              <a:r>
                <a:rPr kumimoji="0" lang="en-GB" sz="2400" b="1" i="0" u="sng" strike="noStrike" kern="1200" cap="none" spc="0" normalizeH="0" baseline="0" noProof="0" dirty="0">
                  <a:ln>
                    <a:noFill/>
                  </a:ln>
                  <a:solidFill>
                    <a:srgbClr val="C00000"/>
                  </a:solidFill>
                  <a:effectLst/>
                  <a:uLnTx/>
                  <a:uFillTx/>
                  <a:latin typeface="Calibri"/>
                  <a:ea typeface="+mn-ea"/>
                  <a:cs typeface="Arial" panose="020B0604020202020204" pitchFamily="34" charset="0"/>
                </a:rPr>
                <a:t>Project Two</a:t>
              </a:r>
              <a:r>
                <a:rPr kumimoji="0" lang="en-GB" sz="2400" b="1" i="0" u="none" strike="noStrike" kern="1200" cap="none" spc="0" normalizeH="0" baseline="0" noProof="0" dirty="0">
                  <a:ln>
                    <a:noFill/>
                  </a:ln>
                  <a:solidFill>
                    <a:srgbClr val="C00000"/>
                  </a:solidFill>
                  <a:effectLst/>
                  <a:uLnTx/>
                  <a:uFillTx/>
                  <a:latin typeface="Calibri"/>
                  <a:ea typeface="+mn-ea"/>
                  <a:cs typeface="Arial" panose="020B0604020202020204" pitchFamily="34" charset="0"/>
                </a:rPr>
                <a:t> </a:t>
              </a:r>
              <a:r>
                <a:rPr kumimoji="0" lang="en-GB" sz="2400" b="0" i="0" u="none" strike="noStrike" kern="1200" cap="none" spc="0" normalizeH="0" baseline="0" noProof="0" dirty="0">
                  <a:ln>
                    <a:noFill/>
                  </a:ln>
                  <a:solidFill>
                    <a:srgbClr val="C00000"/>
                  </a:solidFill>
                  <a:effectLst/>
                  <a:uLnTx/>
                  <a:uFillTx/>
                  <a:latin typeface="Calibri"/>
                  <a:ea typeface="+mn-ea"/>
                  <a:cs typeface="Arial" panose="020B0604020202020204" pitchFamily="34" charset="0"/>
                </a:rPr>
                <a:t>–</a:t>
              </a:r>
              <a:r>
                <a:rPr kumimoji="0" lang="en-GB"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a:t>
              </a:r>
              <a:r>
                <a:rPr kumimoji="0" lang="en-GB" sz="2800" b="1" i="1" u="none" strike="noStrike" kern="1200" cap="none" spc="0" normalizeH="0" baseline="0" noProof="0" dirty="0">
                  <a:ln>
                    <a:noFill/>
                  </a:ln>
                  <a:solidFill>
                    <a:srgbClr val="00B050"/>
                  </a:solidFill>
                  <a:effectLst/>
                  <a:uLnTx/>
                  <a:uFillTx/>
                  <a:latin typeface="Calibri"/>
                  <a:ea typeface="+mn-ea"/>
                  <a:cs typeface="Arial" panose="020B0604020202020204" pitchFamily="34" charset="0"/>
                </a:rPr>
                <a:t>Archaeologists Guide To Good Practice – Handbook </a:t>
              </a:r>
              <a:r>
                <a:rPr kumimoji="0" lang="en-GB" sz="2400" b="1" i="1" u="none" strike="noStrike" kern="1200" cap="none" spc="0" normalizeH="0" baseline="0" noProof="0" dirty="0">
                  <a:ln>
                    <a:noFill/>
                  </a:ln>
                  <a:solidFill>
                    <a:schemeClr val="tx1"/>
                  </a:solidFill>
                  <a:effectLst/>
                  <a:uLnTx/>
                  <a:uFillTx/>
                  <a:latin typeface="Calibri"/>
                  <a:ea typeface="+mn-ea"/>
                  <a:cs typeface="Arial" panose="020B0604020202020204" pitchFamily="34" charset="0"/>
                </a:rPr>
                <a:t>(</a:t>
              </a:r>
              <a:r>
                <a:rPr kumimoji="0" lang="en-GB" sz="2400" b="1" i="1" u="none" strike="noStrike" kern="1200" cap="none" spc="0" normalizeH="0" baseline="0" noProof="0" dirty="0" err="1">
                  <a:ln>
                    <a:noFill/>
                  </a:ln>
                  <a:solidFill>
                    <a:schemeClr val="tx1"/>
                  </a:solidFill>
                  <a:effectLst/>
                  <a:uLnTx/>
                  <a:uFillTx/>
                  <a:latin typeface="Calibri"/>
                  <a:ea typeface="+mn-ea"/>
                  <a:cs typeface="Arial" panose="020B0604020202020204" pitchFamily="34" charset="0"/>
                </a:rPr>
                <a:t>FoF</a:t>
              </a:r>
              <a:r>
                <a:rPr kumimoji="0" lang="en-GB" sz="2400" b="1" i="1" u="none" strike="noStrike" kern="1200" cap="none" spc="0" normalizeH="0" baseline="0" noProof="0" dirty="0">
                  <a:ln>
                    <a:noFill/>
                  </a:ln>
                  <a:solidFill>
                    <a:schemeClr val="tx1"/>
                  </a:solidFill>
                  <a:effectLst/>
                  <a:uLnTx/>
                  <a:uFillTx/>
                  <a:latin typeface="Calibri"/>
                  <a:ea typeface="+mn-ea"/>
                  <a:cs typeface="Arial" panose="020B0604020202020204" pitchFamily="34" charset="0"/>
                </a:rPr>
                <a:t>)</a:t>
              </a:r>
            </a:p>
            <a:p>
              <a:pPr marL="0" marR="0" lvl="0" indent="0" algn="l" defTabSz="914334" rtl="0" eaLnBrk="1" fontAlgn="auto" latinLnBrk="0" hangingPunct="1">
                <a:lnSpc>
                  <a:spcPct val="100000"/>
                </a:lnSpc>
                <a:spcBef>
                  <a:spcPts val="3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Online </a:t>
              </a:r>
              <a:r>
                <a:rPr kumimoji="0" lang="en-GB" sz="2400" b="1" i="0" u="none" strike="noStrike" kern="1200" cap="none" spc="0" normalizeH="0" baseline="0" noProof="0" dirty="0">
                  <a:ln>
                    <a:noFill/>
                  </a:ln>
                  <a:solidFill>
                    <a:srgbClr val="00B050"/>
                  </a:solidFill>
                  <a:effectLst/>
                  <a:uLnTx/>
                  <a:uFillTx/>
                  <a:latin typeface="Calibri"/>
                  <a:ea typeface="+mn-ea"/>
                  <a:cs typeface="Arial" panose="020B0604020202020204" pitchFamily="34" charset="0"/>
                  <a:hlinkClick r:id="rId4"/>
                </a:rPr>
                <a:t>AG2GP-Handbook</a:t>
              </a:r>
              <a:r>
                <a:rPr kumimoji="0" lang="en-GB"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 Sign-posting Outputs in digital </a:t>
              </a:r>
              <a:r>
                <a:rPr kumimoji="0" lang="en-GB" sz="2400" b="1" i="0" u="none" strike="noStrike" kern="1200" cap="none" spc="0" normalizeH="0" baseline="0" noProof="0" dirty="0" err="1">
                  <a:ln>
                    <a:noFill/>
                  </a:ln>
                  <a:solidFill>
                    <a:prstClr val="black"/>
                  </a:solidFill>
                  <a:effectLst/>
                  <a:uLnTx/>
                  <a:uFillTx/>
                  <a:latin typeface="Calibri"/>
                  <a:ea typeface="+mn-ea"/>
                  <a:cs typeface="Arial" panose="020B0604020202020204" pitchFamily="34" charset="0"/>
                </a:rPr>
                <a:t>rchives</a:t>
              </a:r>
              <a:endParaRPr kumimoji="0" lang="en-GB"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endParaRPr>
            </a:p>
            <a:p>
              <a:pPr marL="628617" lvl="1" indent="-171450" algn="l">
                <a:spcBef>
                  <a:spcPts val="300"/>
                </a:spcBef>
                <a:buFont typeface="Arial" panose="020B0604020202020204" pitchFamily="34" charset="0"/>
                <a:buChar char="•"/>
                <a:defRPr/>
              </a:pPr>
              <a:r>
                <a:rPr lang="en-GB" sz="2000" dirty="0">
                  <a:solidFill>
                    <a:schemeClr val="tx1"/>
                  </a:solidFill>
                </a:rPr>
                <a:t>P</a:t>
              </a:r>
              <a:r>
                <a:rPr lang="en-GB" sz="2000" dirty="0">
                  <a:solidFill>
                    <a:schemeClr val="tx1"/>
                  </a:solidFill>
                  <a:effectLst/>
                </a:rPr>
                <a:t>ost-ex toolkit aligns with the CIFA suite of guidance Dig Digital &amp; ADS G2GP</a:t>
              </a:r>
            </a:p>
            <a:p>
              <a:pPr marL="0" marR="0" lvl="0" indent="0" algn="l" defTabSz="914334" rtl="0" eaLnBrk="1" fontAlgn="auto" latinLnBrk="0" hangingPunct="1">
                <a:lnSpc>
                  <a:spcPct val="100000"/>
                </a:lnSpc>
                <a:spcBef>
                  <a:spcPts val="3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Facilitating more consistent practice – </a:t>
              </a:r>
              <a:r>
                <a:rPr kumimoji="0" lang="en-GB" sz="2400" b="1" i="0" u="none" strike="noStrike" kern="1200" cap="none" spc="0" normalizeH="0" baseline="0" noProof="0" dirty="0">
                  <a:ln>
                    <a:noFill/>
                  </a:ln>
                  <a:solidFill>
                    <a:srgbClr val="00B050"/>
                  </a:solidFill>
                  <a:effectLst/>
                  <a:uLnTx/>
                  <a:uFillTx/>
                  <a:latin typeface="Calibri"/>
                  <a:ea typeface="+mn-ea"/>
                  <a:cs typeface="Arial" panose="020B0604020202020204" pitchFamily="34" charset="0"/>
                </a:rPr>
                <a:t>CPD &amp; Teaching</a:t>
              </a:r>
            </a:p>
            <a:p>
              <a:pPr marL="0" marR="0" lvl="0" indent="0" algn="l" defTabSz="914334" rtl="0" eaLnBrk="1" fontAlgn="auto" latinLnBrk="0" hangingPunct="1">
                <a:lnSpc>
                  <a:spcPct val="100000"/>
                </a:lnSpc>
                <a:spcBef>
                  <a:spcPts val="3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Recommendations &amp; Discussion Topics</a:t>
              </a:r>
            </a:p>
            <a:p>
              <a:pPr marL="0" marR="0" lvl="0" indent="0" algn="l" defTabSz="914334" rtl="0" eaLnBrk="1" fontAlgn="auto" latinLnBrk="0" hangingPunct="1">
                <a:lnSpc>
                  <a:spcPct val="100000"/>
                </a:lnSpc>
                <a:spcBef>
                  <a:spcPts val="1200"/>
                </a:spcBef>
                <a:spcAft>
                  <a:spcPts val="600"/>
                </a:spcAft>
                <a:buClrTx/>
                <a:buSzTx/>
                <a:buFont typeface="Arial" pitchFamily="34" charset="0"/>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334" rtl="0" eaLnBrk="1" fontAlgn="auto" latinLnBrk="0" hangingPunct="1">
                <a:lnSpc>
                  <a:spcPct val="100000"/>
                </a:lnSpc>
                <a:spcBef>
                  <a:spcPct val="20000"/>
                </a:spcBef>
                <a:spcAft>
                  <a:spcPts val="0"/>
                </a:spcAft>
                <a:buClrTx/>
                <a:buSzTx/>
                <a:buFont typeface="Arial" pitchFamily="34" charset="0"/>
                <a:buNone/>
                <a:tabLst/>
                <a:defRPr/>
              </a:pPr>
              <a:br>
                <a:rPr kumimoji="0" lang="en-GB" sz="2000" b="0" i="0" u="none" strike="noStrike" kern="1200" cap="none" spc="0" normalizeH="0" baseline="0" noProof="0" dirty="0">
                  <a:ln>
                    <a:noFill/>
                  </a:ln>
                  <a:solidFill>
                    <a:prstClr val="black">
                      <a:tint val="75000"/>
                    </a:prstClr>
                  </a:solidFill>
                  <a:effectLst/>
                  <a:uLnTx/>
                  <a:uFillTx/>
                  <a:latin typeface="Calibri"/>
                  <a:ea typeface="+mn-ea"/>
                  <a:cs typeface="+mn-cs"/>
                </a:rPr>
              </a:br>
              <a:endParaRPr kumimoji="0" lang="en-GB" sz="2000" b="1" i="0" u="sng"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endParaRPr>
            </a:p>
          </p:txBody>
        </p:sp>
        <p:pic>
          <p:nvPicPr>
            <p:cNvPr id="8" name="image1.png" descr="HE_logo_CMYK.ai">
              <a:extLst>
                <a:ext uri="{FF2B5EF4-FFF2-40B4-BE49-F238E27FC236}">
                  <a16:creationId xmlns:a16="http://schemas.microsoft.com/office/drawing/2014/main" id="{2E8B1DF2-E219-461E-86B4-31A7E317F2FD}"/>
                </a:ext>
              </a:extLst>
            </p:cNvPr>
            <p:cNvPicPr/>
            <p:nvPr/>
          </p:nvPicPr>
          <p:blipFill>
            <a:blip r:embed="rId5"/>
            <a:stretch>
              <a:fillRect/>
            </a:stretch>
          </p:blipFill>
          <p:spPr>
            <a:xfrm>
              <a:off x="5003552" y="6086156"/>
              <a:ext cx="2088232" cy="654765"/>
            </a:xfrm>
            <a:prstGeom prst="rect">
              <a:avLst/>
            </a:prstGeom>
            <a:ln w="12700">
              <a:miter lim="400000"/>
            </a:ln>
          </p:spPr>
        </p:pic>
        <p:pic>
          <p:nvPicPr>
            <p:cNvPr id="9" name="Picture 6" descr="Arts &amp; Humanities Research Council logo">
              <a:extLst>
                <a:ext uri="{FF2B5EF4-FFF2-40B4-BE49-F238E27FC236}">
                  <a16:creationId xmlns:a16="http://schemas.microsoft.com/office/drawing/2014/main" id="{F1A20DE9-03B7-4A3A-8931-92AAD897ACB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705155" y="6166173"/>
              <a:ext cx="1872208" cy="52474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a:extLst>
                <a:ext uri="{FF2B5EF4-FFF2-40B4-BE49-F238E27FC236}">
                  <a16:creationId xmlns:a16="http://schemas.microsoft.com/office/drawing/2014/main" id="{E9872A64-479F-4849-A798-959ABC0E32FD}"/>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736190" y="3175058"/>
              <a:ext cx="1031259" cy="13367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11">
              <a:extLst>
                <a:ext uri="{FF2B5EF4-FFF2-40B4-BE49-F238E27FC236}">
                  <a16:creationId xmlns:a16="http://schemas.microsoft.com/office/drawing/2014/main" id="{6FB4FF73-2305-49C9-9286-E17AA0DEF6A1}"/>
                </a:ext>
              </a:extLst>
            </p:cNvPr>
            <p:cNvPicPr>
              <a:picLocks noChangeAspect="1"/>
            </p:cNvPicPr>
            <p:nvPr/>
          </p:nvPicPr>
          <p:blipFill rotWithShape="1">
            <a:blip r:embed="rId8"/>
            <a:srcRect t="-38" r="8239"/>
            <a:stretch/>
          </p:blipFill>
          <p:spPr>
            <a:xfrm>
              <a:off x="10383231" y="2138835"/>
              <a:ext cx="1533741" cy="810740"/>
            </a:xfrm>
            <a:prstGeom prst="rect">
              <a:avLst/>
            </a:prstGeom>
          </p:spPr>
        </p:pic>
        <p:pic>
          <p:nvPicPr>
            <p:cNvPr id="13" name="Picture 12">
              <a:extLst>
                <a:ext uri="{FF2B5EF4-FFF2-40B4-BE49-F238E27FC236}">
                  <a16:creationId xmlns:a16="http://schemas.microsoft.com/office/drawing/2014/main" id="{DC344464-9D20-49C4-9F24-27B55F019D58}"/>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633512" y="2674013"/>
              <a:ext cx="1031259" cy="1320123"/>
            </a:xfrm>
            <a:prstGeom prst="rect">
              <a:avLst/>
            </a:prstGeom>
          </p:spPr>
        </p:pic>
      </p:grpSp>
      <p:sp>
        <p:nvSpPr>
          <p:cNvPr id="19" name="Title 1">
            <a:extLst>
              <a:ext uri="{FF2B5EF4-FFF2-40B4-BE49-F238E27FC236}">
                <a16:creationId xmlns:a16="http://schemas.microsoft.com/office/drawing/2014/main" id="{9B6FCE02-0F81-4C89-A66F-D02B8CB54C52}"/>
              </a:ext>
            </a:extLst>
          </p:cNvPr>
          <p:cNvSpPr txBox="1">
            <a:spLocks/>
          </p:cNvSpPr>
          <p:nvPr/>
        </p:nvSpPr>
        <p:spPr>
          <a:xfrm>
            <a:off x="657932" y="77982"/>
            <a:ext cx="10972800" cy="645535"/>
          </a:xfrm>
          <a:prstGeom prst="rect">
            <a:avLst/>
          </a:prstGeom>
        </p:spPr>
        <p:txBody>
          <a:bodyPr vert="horz" lIns="91433" tIns="45717" rIns="91433" bIns="45717" rtlCol="0" anchor="ctr">
            <a:normAutofit/>
          </a:bodyPr>
          <a:lstStyle>
            <a:lvl1pPr algn="ctr" defTabSz="914334" rtl="0" eaLnBrk="1" latinLnBrk="0" hangingPunct="1">
              <a:spcBef>
                <a:spcPct val="0"/>
              </a:spcBef>
              <a:buNone/>
              <a:defRPr sz="4400" kern="1200">
                <a:solidFill>
                  <a:schemeClr val="tx1"/>
                </a:solidFill>
                <a:latin typeface="+mj-lt"/>
                <a:ea typeface="+mj-ea"/>
                <a:cs typeface="+mj-cs"/>
              </a:defRPr>
            </a:lvl1pPr>
          </a:lstStyle>
          <a:p>
            <a:pPr marL="0" marR="0" lvl="0" indent="0" algn="ctr" defTabSz="914334"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a:ln>
                  <a:noFill/>
                </a:ln>
                <a:solidFill>
                  <a:srgbClr val="C00000"/>
                </a:solidFill>
                <a:effectLst/>
                <a:uLnTx/>
                <a:uFillTx/>
                <a:latin typeface="Arial" panose="020B0604020202020204" pitchFamily="34" charset="0"/>
                <a:ea typeface="+mj-ea"/>
                <a:cs typeface="Arial" panose="020B0604020202020204" pitchFamily="34" charset="0"/>
              </a:rPr>
              <a:t>Presentation Overview</a:t>
            </a:r>
          </a:p>
        </p:txBody>
      </p:sp>
      <p:sp>
        <p:nvSpPr>
          <p:cNvPr id="2" name="AutoShape 2" descr="PHASER">
            <a:extLst>
              <a:ext uri="{FF2B5EF4-FFF2-40B4-BE49-F238E27FC236}">
                <a16:creationId xmlns:a16="http://schemas.microsoft.com/office/drawing/2014/main" id="{49F876F1-D9BE-4534-B448-942FA215EDE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AutoShape 4" descr="PHASER">
            <a:extLst>
              <a:ext uri="{FF2B5EF4-FFF2-40B4-BE49-F238E27FC236}">
                <a16:creationId xmlns:a16="http://schemas.microsoft.com/office/drawing/2014/main" id="{D65EBEF2-81FE-4B4A-94BC-EB51DED7E105}"/>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AutoShape 6" descr="PHASER">
            <a:extLst>
              <a:ext uri="{FF2B5EF4-FFF2-40B4-BE49-F238E27FC236}">
                <a16:creationId xmlns:a16="http://schemas.microsoft.com/office/drawing/2014/main" id="{E17B041F-758B-4D9E-ACD1-0BBA49F80518}"/>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pic>
        <p:nvPicPr>
          <p:cNvPr id="18" name="Picture 17">
            <a:extLst>
              <a:ext uri="{FF2B5EF4-FFF2-40B4-BE49-F238E27FC236}">
                <a16:creationId xmlns:a16="http://schemas.microsoft.com/office/drawing/2014/main" id="{FA61F4BE-0F8D-45DE-99F3-2327E8753766}"/>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67408" y="6287095"/>
            <a:ext cx="1170763" cy="449928"/>
          </a:xfrm>
          <a:prstGeom prst="rect">
            <a:avLst/>
          </a:prstGeom>
        </p:spPr>
      </p:pic>
      <p:pic>
        <p:nvPicPr>
          <p:cNvPr id="16" name="Picture 1" descr="A picture containing text&#10;&#10;Description automatically generated">
            <a:extLst>
              <a:ext uri="{FF2B5EF4-FFF2-40B4-BE49-F238E27FC236}">
                <a16:creationId xmlns:a16="http://schemas.microsoft.com/office/drawing/2014/main" id="{F4CF847C-1251-D73C-50B7-2E8F9E33C53B}"/>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9337765" y="6222084"/>
            <a:ext cx="1244092" cy="540815"/>
          </a:xfrm>
          <a:prstGeom prst="rect">
            <a:avLst/>
          </a:prstGeom>
          <a:solidFill>
            <a:schemeClr val="bg1"/>
          </a:solidFill>
          <a:ln>
            <a:noFill/>
          </a:ln>
        </p:spPr>
      </p:pic>
      <p:pic>
        <p:nvPicPr>
          <p:cNvPr id="17" name="Picture 5">
            <a:extLst>
              <a:ext uri="{FF2B5EF4-FFF2-40B4-BE49-F238E27FC236}">
                <a16:creationId xmlns:a16="http://schemas.microsoft.com/office/drawing/2014/main" id="{46299A51-E385-F93A-2F6C-DD3AC4D536BF}"/>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7752184" y="6165304"/>
            <a:ext cx="571354" cy="58736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0" name="Picture 19" descr="Illustration taken from the Introduction to the AG2GP-Handbook highlighting a diagram showing an overview of the key steps and outputs in the stratigraphic analysis process">
            <a:extLst>
              <a:ext uri="{FF2B5EF4-FFF2-40B4-BE49-F238E27FC236}">
                <a16:creationId xmlns:a16="http://schemas.microsoft.com/office/drawing/2014/main" id="{F4147454-FB79-81BB-4EB5-3837B0BA394F}"/>
              </a:ext>
            </a:extLst>
          </p:cNvPr>
          <p:cNvPicPr>
            <a:picLocks noChangeAspect="1"/>
          </p:cNvPicPr>
          <p:nvPr/>
        </p:nvPicPr>
        <p:blipFill rotWithShape="1">
          <a:blip r:embed="rId13"/>
          <a:srcRect l="33537" t="38659" r="33664" b="23074"/>
          <a:stretch/>
        </p:blipFill>
        <p:spPr>
          <a:xfrm>
            <a:off x="9545746" y="4509120"/>
            <a:ext cx="2493294" cy="1560579"/>
          </a:xfrm>
          <a:prstGeom prst="rect">
            <a:avLst/>
          </a:prstGeom>
        </p:spPr>
      </p:pic>
    </p:spTree>
    <p:extLst>
      <p:ext uri="{BB962C8B-B14F-4D97-AF65-F5344CB8AC3E}">
        <p14:creationId xmlns:p14="http://schemas.microsoft.com/office/powerpoint/2010/main" val="3432755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3">
                <a:lumMod val="40000"/>
                <a:lumOff val="60000"/>
              </a:schemeClr>
            </a:gs>
            <a:gs pos="83000">
              <a:schemeClr val="accent3">
                <a:lumMod val="60000"/>
                <a:lumOff val="40000"/>
              </a:schemeClr>
            </a:gs>
            <a:gs pos="100000">
              <a:srgbClr val="92D050"/>
            </a:gs>
          </a:gsLst>
          <a:lin ang="5400000" scaled="1"/>
        </a:gradFill>
        <a:effectLst/>
      </p:bgPr>
    </p:bg>
    <p:spTree>
      <p:nvGrpSpPr>
        <p:cNvPr id="1" name=""/>
        <p:cNvGrpSpPr/>
        <p:nvPr/>
      </p:nvGrpSpPr>
      <p:grpSpPr>
        <a:xfrm>
          <a:off x="0" y="0"/>
          <a:ext cx="0" cy="0"/>
          <a:chOff x="0" y="0"/>
          <a:chExt cx="0" cy="0"/>
        </a:xfrm>
      </p:grpSpPr>
      <p:sp>
        <p:nvSpPr>
          <p:cNvPr id="20" name="AutoShape 2" descr="SEADDA">
            <a:extLst>
              <a:ext uri="{FF2B5EF4-FFF2-40B4-BE49-F238E27FC236}">
                <a16:creationId xmlns:a16="http://schemas.microsoft.com/office/drawing/2014/main" id="{489EB5E8-C925-4CD1-BEC2-EAB7D212ED34}"/>
              </a:ext>
            </a:extLst>
          </p:cNvPr>
          <p:cNvSpPr>
            <a:spLocks noChangeAspect="1" noChangeArrowheads="1"/>
          </p:cNvSpPr>
          <p:nvPr/>
        </p:nvSpPr>
        <p:spPr bwMode="auto">
          <a:xfrm>
            <a:off x="1679584" y="-136514"/>
            <a:ext cx="296863" cy="29686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379" tIns="45691" rIns="91379" bIns="45691" numCol="1" anchor="t" anchorCtr="0" compatLnSpc="1">
            <a:prstTxWarp prst="textNoShape">
              <a:avLst/>
            </a:prstTxWarp>
          </a:bodyPr>
          <a:lstStyle/>
          <a:p>
            <a:pPr marL="0" marR="0" lvl="0" indent="0" algn="l"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6E22D248-4B99-2813-A771-C05577051B14}"/>
              </a:ext>
            </a:extLst>
          </p:cNvPr>
          <p:cNvSpPr/>
          <p:nvPr/>
        </p:nvSpPr>
        <p:spPr>
          <a:xfrm>
            <a:off x="407368" y="332656"/>
            <a:ext cx="10981220" cy="584775"/>
          </a:xfrm>
          <a:prstGeom prst="rect">
            <a:avLst/>
          </a:prstGeom>
        </p:spPr>
        <p:txBody>
          <a:bodyPr wrap="square">
            <a:spAutoFit/>
          </a:bodyPr>
          <a:lstStyle/>
          <a:p>
            <a:pPr lvl="0" algn="ctr" defTabSz="914400"/>
            <a:r>
              <a:rPr lang="en-GB" sz="3200" u="sng" dirty="0">
                <a:solidFill>
                  <a:srgbClr val="C00000"/>
                </a:solidFill>
                <a:latin typeface="Arial" panose="020B0604020202020204" pitchFamily="34" charset="0"/>
                <a:cs typeface="Arial" panose="020B0604020202020204" pitchFamily="34" charset="0"/>
              </a:rPr>
              <a:t>Project One</a:t>
            </a:r>
            <a:r>
              <a:rPr lang="en-GB" sz="3200" dirty="0">
                <a:solidFill>
                  <a:srgbClr val="C00000"/>
                </a:solidFill>
                <a:latin typeface="Arial" panose="020B0604020202020204" pitchFamily="34" charset="0"/>
                <a:cs typeface="Arial" panose="020B0604020202020204" pitchFamily="34" charset="0"/>
              </a:rPr>
              <a:t> - Overview &amp; Background - The Matrix project</a:t>
            </a:r>
            <a:endParaRPr kumimoji="0" lang="en-GB" sz="3000" b="0" i="0" u="none" strike="noStrike" kern="1200" cap="none" spc="0" normalizeH="0" baseline="0" noProof="0" dirty="0">
              <a:ln>
                <a:noFill/>
              </a:ln>
              <a:solidFill>
                <a:srgbClr val="C00000"/>
              </a:solidFill>
              <a:effectLst/>
              <a:uLnTx/>
              <a:uFillTx/>
              <a:latin typeface="Calibri"/>
            </a:endParaRPr>
          </a:p>
        </p:txBody>
      </p:sp>
      <p:pic>
        <p:nvPicPr>
          <p:cNvPr id="3" name="Picture 2">
            <a:extLst>
              <a:ext uri="{FF2B5EF4-FFF2-40B4-BE49-F238E27FC236}">
                <a16:creationId xmlns:a16="http://schemas.microsoft.com/office/drawing/2014/main" id="{DC40775F-64E7-A0F3-55CF-501BD830EF51}"/>
              </a:ext>
            </a:extLst>
          </p:cNvPr>
          <p:cNvPicPr>
            <a:picLocks noChangeAspect="1"/>
          </p:cNvPicPr>
          <p:nvPr/>
        </p:nvPicPr>
        <p:blipFill rotWithShape="1">
          <a:blip r:embed="rId3">
            <a:extLst>
              <a:ext uri="{28A0092B-C50C-407E-A947-70E740481C1C}">
                <a14:useLocalDpi xmlns:a14="http://schemas.microsoft.com/office/drawing/2010/main" val="0"/>
              </a:ext>
            </a:extLst>
          </a:blip>
          <a:srcRect l="21651" t="5200" r="12201" b="8934"/>
          <a:stretch/>
        </p:blipFill>
        <p:spPr>
          <a:xfrm>
            <a:off x="3400101" y="1460566"/>
            <a:ext cx="5391798" cy="3936868"/>
          </a:xfrm>
          <a:prstGeom prst="rect">
            <a:avLst/>
          </a:prstGeom>
        </p:spPr>
      </p:pic>
    </p:spTree>
    <p:extLst>
      <p:ext uri="{BB962C8B-B14F-4D97-AF65-F5344CB8AC3E}">
        <p14:creationId xmlns:p14="http://schemas.microsoft.com/office/powerpoint/2010/main" val="4281746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7"/>
          <p:cNvSpPr txBox="1">
            <a:spLocks noGrp="1"/>
          </p:cNvSpPr>
          <p:nvPr>
            <p:ph type="title"/>
          </p:nvPr>
        </p:nvSpPr>
        <p:spPr>
          <a:xfrm>
            <a:off x="101600" y="109267"/>
            <a:ext cx="6798000" cy="763600"/>
          </a:xfrm>
          <a:prstGeom prst="rect">
            <a:avLst/>
          </a:prstGeom>
        </p:spPr>
        <p:txBody>
          <a:bodyPr spcFirstLastPara="1" wrap="square" lIns="121900" tIns="121900" rIns="121900" bIns="121900" anchor="t" anchorCtr="0">
            <a:noAutofit/>
          </a:bodyPr>
          <a:lstStyle/>
          <a:p>
            <a:r>
              <a:rPr lang="en" sz="4800" dirty="0">
                <a:latin typeface="+mj-lt"/>
              </a:rPr>
              <a:t>Stratigraphy: </a:t>
            </a:r>
            <a:r>
              <a:rPr lang="en" sz="4800" b="1" dirty="0">
                <a:solidFill>
                  <a:srgbClr val="C00000"/>
                </a:solidFill>
                <a:latin typeface="+mj-lt"/>
              </a:rPr>
              <a:t>Principles</a:t>
            </a:r>
            <a:endParaRPr sz="4800" dirty="0">
              <a:latin typeface="+mj-lt"/>
            </a:endParaRPr>
          </a:p>
        </p:txBody>
      </p:sp>
      <p:sp>
        <p:nvSpPr>
          <p:cNvPr id="132" name="Google Shape;132;p27"/>
          <p:cNvSpPr txBox="1">
            <a:spLocks noGrp="1"/>
          </p:cNvSpPr>
          <p:nvPr>
            <p:ph type="body" idx="1"/>
          </p:nvPr>
        </p:nvSpPr>
        <p:spPr>
          <a:xfrm>
            <a:off x="101600" y="1249958"/>
            <a:ext cx="7062511" cy="3933376"/>
          </a:xfrm>
          <a:prstGeom prst="rect">
            <a:avLst/>
          </a:prstGeom>
        </p:spPr>
        <p:txBody>
          <a:bodyPr spcFirstLastPara="1" wrap="square" lIns="121900" tIns="121900" rIns="121900" bIns="121900" anchor="t" anchorCtr="0">
            <a:noAutofit/>
          </a:bodyPr>
          <a:lstStyle/>
          <a:p>
            <a:pPr marL="0" indent="0">
              <a:buClr>
                <a:srgbClr val="000000"/>
              </a:buClr>
              <a:buSzPts val="1100"/>
              <a:buNone/>
            </a:pPr>
            <a:r>
              <a:rPr lang="en" sz="2400" b="1" dirty="0">
                <a:solidFill>
                  <a:srgbClr val="000000"/>
                </a:solidFill>
                <a:latin typeface="+mn-lt"/>
              </a:rPr>
              <a:t>Stratigraphic laws/analysis are fundamental methodological approach in most recording systems. </a:t>
            </a:r>
            <a:r>
              <a:rPr lang="en" sz="2000" b="1" dirty="0">
                <a:solidFill>
                  <a:srgbClr val="7030A0"/>
                </a:solidFill>
                <a:latin typeface="+mn-lt"/>
              </a:rPr>
              <a:t>(</a:t>
            </a:r>
            <a:r>
              <a:rPr lang="en-GB" sz="2000" i="1" dirty="0">
                <a:solidFill>
                  <a:srgbClr val="7030A0"/>
                </a:solidFill>
                <a:latin typeface="+mn-lt"/>
              </a:rPr>
              <a:t>all those commonly used in the UK – Single Context Records)</a:t>
            </a:r>
            <a:endParaRPr sz="2000" i="1" dirty="0">
              <a:solidFill>
                <a:srgbClr val="7030A0"/>
              </a:solidFill>
              <a:latin typeface="+mn-lt"/>
            </a:endParaRPr>
          </a:p>
          <a:p>
            <a:pPr marL="0" indent="0">
              <a:spcBef>
                <a:spcPts val="2133"/>
              </a:spcBef>
              <a:buClr>
                <a:srgbClr val="000000"/>
              </a:buClr>
              <a:buSzPts val="1100"/>
              <a:buNone/>
            </a:pPr>
            <a:r>
              <a:rPr lang="en" sz="2400" dirty="0">
                <a:solidFill>
                  <a:srgbClr val="000000"/>
                </a:solidFill>
                <a:latin typeface="+mn-lt"/>
              </a:rPr>
              <a:t>Harris (1979 &amp; 1989) covers three main areas of study:</a:t>
            </a:r>
            <a:endParaRPr lang="en" sz="2400" dirty="0">
              <a:solidFill>
                <a:srgbClr val="000000"/>
              </a:solidFill>
            </a:endParaRPr>
          </a:p>
          <a:p>
            <a:pPr marL="952485" lvl="1" indent="-342900">
              <a:spcBef>
                <a:spcPts val="600"/>
              </a:spcBef>
              <a:buClr>
                <a:srgbClr val="000000"/>
              </a:buClr>
              <a:buSzPts val="1100"/>
            </a:pPr>
            <a:r>
              <a:rPr lang="en" sz="2400" dirty="0">
                <a:solidFill>
                  <a:srgbClr val="000000"/>
                </a:solidFill>
                <a:latin typeface="+mn-lt"/>
              </a:rPr>
              <a:t>Theories and laws</a:t>
            </a:r>
          </a:p>
          <a:p>
            <a:pPr marL="952485" lvl="1" indent="-342900">
              <a:spcBef>
                <a:spcPts val="600"/>
              </a:spcBef>
              <a:buClr>
                <a:srgbClr val="000000"/>
              </a:buClr>
              <a:buSzPts val="1100"/>
            </a:pPr>
            <a:r>
              <a:rPr lang="en" sz="2400" dirty="0">
                <a:solidFill>
                  <a:srgbClr val="000000"/>
                </a:solidFill>
                <a:latin typeface="+mn-lt"/>
              </a:rPr>
              <a:t>Recording</a:t>
            </a:r>
          </a:p>
          <a:p>
            <a:pPr marL="952485" lvl="1" indent="-342900">
              <a:spcBef>
                <a:spcPts val="600"/>
              </a:spcBef>
              <a:buClr>
                <a:srgbClr val="000000"/>
              </a:buClr>
              <a:buSzPts val="1100"/>
            </a:pPr>
            <a:r>
              <a:rPr lang="en" sz="2400" b="1" dirty="0">
                <a:solidFill>
                  <a:srgbClr val="000000"/>
                </a:solidFill>
                <a:latin typeface="+mn-lt"/>
              </a:rPr>
              <a:t>Post-excavation analysis </a:t>
            </a:r>
            <a:r>
              <a:rPr lang="en" sz="2400" dirty="0">
                <a:solidFill>
                  <a:srgbClr val="000000"/>
                </a:solidFill>
                <a:latin typeface="+mn-lt"/>
              </a:rPr>
              <a:t>(Phasing)</a:t>
            </a:r>
          </a:p>
          <a:p>
            <a:pPr marL="0" indent="0">
              <a:spcBef>
                <a:spcPts val="600"/>
              </a:spcBef>
              <a:buClr>
                <a:srgbClr val="000000"/>
              </a:buClr>
              <a:buSzPts val="1100"/>
              <a:buNone/>
            </a:pPr>
            <a:endParaRPr lang="en-GB" sz="2400" dirty="0">
              <a:solidFill>
                <a:schemeClr val="tx1"/>
              </a:solidFill>
              <a:latin typeface="+mn-lt"/>
              <a:hlinkClick r:id="rId3">
                <a:extLst>
                  <a:ext uri="{A12FA001-AC4F-418D-AE19-62706E023703}">
                    <ahyp:hlinkClr xmlns:ahyp="http://schemas.microsoft.com/office/drawing/2018/hyperlinkcolor" val="tx"/>
                  </a:ext>
                </a:extLst>
              </a:hlinkClick>
            </a:endParaRPr>
          </a:p>
          <a:p>
            <a:pPr marL="0" indent="0">
              <a:spcBef>
                <a:spcPts val="600"/>
              </a:spcBef>
              <a:buClr>
                <a:srgbClr val="000000"/>
              </a:buClr>
              <a:buSzPts val="1100"/>
              <a:buNone/>
            </a:pPr>
            <a:r>
              <a:rPr lang="en-GB" sz="2400" dirty="0">
                <a:solidFill>
                  <a:schemeClr val="tx1"/>
                </a:solidFill>
                <a:latin typeface="+mn-lt"/>
                <a:hlinkClick r:id="rId3">
                  <a:extLst>
                    <a:ext uri="{A12FA001-AC4F-418D-AE19-62706E023703}">
                      <ahyp:hlinkClr xmlns:ahyp="http://schemas.microsoft.com/office/drawing/2018/hyperlinkcolor" val="tx"/>
                    </a:ext>
                  </a:extLst>
                </a:hlinkClick>
              </a:rPr>
              <a:t>More info at: </a:t>
            </a:r>
            <a:r>
              <a:rPr lang="en-GB" sz="2400" dirty="0">
                <a:solidFill>
                  <a:srgbClr val="7030A0"/>
                </a:solidFill>
                <a:latin typeface="+mn-lt"/>
                <a:hlinkClick r:id="rId3">
                  <a:extLst>
                    <a:ext uri="{A12FA001-AC4F-418D-AE19-62706E023703}">
                      <ahyp:hlinkClr xmlns:ahyp="http://schemas.microsoft.com/office/drawing/2018/hyperlinkcolor" val="tx"/>
                    </a:ext>
                  </a:extLst>
                </a:hlinkClick>
              </a:rPr>
              <a:t>https://harrismatrix.com/</a:t>
            </a:r>
            <a:endParaRPr sz="2400" dirty="0">
              <a:solidFill>
                <a:srgbClr val="7030A0"/>
              </a:solidFill>
              <a:latin typeface="+mn-lt"/>
            </a:endParaRPr>
          </a:p>
          <a:p>
            <a:pPr marL="0" indent="0">
              <a:lnSpc>
                <a:spcPct val="100000"/>
              </a:lnSpc>
              <a:buNone/>
            </a:pPr>
            <a:endParaRPr dirty="0">
              <a:solidFill>
                <a:srgbClr val="000000"/>
              </a:solidFill>
            </a:endParaRPr>
          </a:p>
        </p:txBody>
      </p:sp>
      <p:sp>
        <p:nvSpPr>
          <p:cNvPr id="133" name="Google Shape;133;p27"/>
          <p:cNvSpPr txBox="1"/>
          <p:nvPr/>
        </p:nvSpPr>
        <p:spPr>
          <a:xfrm>
            <a:off x="28208" y="5745924"/>
            <a:ext cx="9616105" cy="1002809"/>
          </a:xfrm>
          <a:prstGeom prst="rect">
            <a:avLst/>
          </a:prstGeom>
          <a:noFill/>
          <a:ln>
            <a:noFill/>
          </a:ln>
        </p:spPr>
        <p:txBody>
          <a:bodyPr spcFirstLastPara="1" wrap="square" lIns="121900" tIns="121900" rIns="121900" bIns="121900" anchor="t" anchorCtr="0">
            <a:noAutofit/>
          </a:bodyPr>
          <a:lstStyle/>
          <a:p>
            <a:pPr marL="0" marR="0" lvl="0" indent="0" algn="l" defTabSz="1219170" rtl="0" eaLnBrk="1" fontAlgn="auto" latinLnBrk="0" hangingPunct="1">
              <a:lnSpc>
                <a:spcPct val="115000"/>
              </a:lnSpc>
              <a:spcBef>
                <a:spcPts val="0"/>
              </a:spcBef>
              <a:spcAft>
                <a:spcPts val="0"/>
              </a:spcAft>
              <a:buClr>
                <a:srgbClr val="000000"/>
              </a:buClr>
              <a:buSzTx/>
              <a:buFontTx/>
              <a:buNone/>
              <a:tabLst/>
              <a:defRPr/>
            </a:pPr>
            <a:r>
              <a:rPr kumimoji="0" lang="en" sz="2400" b="0" i="0" u="none" strike="noStrike" kern="0" cap="none" spc="0" normalizeH="0" baseline="0" noProof="0" dirty="0">
                <a:ln>
                  <a:noFill/>
                </a:ln>
                <a:solidFill>
                  <a:srgbClr val="666666"/>
                </a:solidFill>
                <a:effectLst/>
                <a:uLnTx/>
                <a:uFillTx/>
                <a:latin typeface="Arial"/>
                <a:ea typeface="Proxima Nova"/>
                <a:cs typeface="Proxima Nova"/>
                <a:sym typeface="Proxima Nova"/>
              </a:rPr>
              <a:t>“</a:t>
            </a:r>
            <a:r>
              <a:rPr kumimoji="0" lang="en" sz="2400" b="0" i="1" u="none" strike="noStrike" kern="0" cap="none" spc="0" normalizeH="0" baseline="0" noProof="0" dirty="0">
                <a:ln>
                  <a:noFill/>
                </a:ln>
                <a:solidFill>
                  <a:srgbClr val="666666"/>
                </a:solidFill>
                <a:effectLst/>
                <a:uLnTx/>
                <a:uFillTx/>
                <a:latin typeface="Arial"/>
                <a:ea typeface="Proxima Nova"/>
                <a:cs typeface="Proxima Nova"/>
                <a:sym typeface="Proxima Nova"/>
              </a:rPr>
              <a:t>As stratigraphic sequences are abstractions, they can be demonstrated in writing or by schematic diagrams.</a:t>
            </a:r>
            <a:r>
              <a:rPr kumimoji="0" lang="en" sz="2400" b="0" i="0" u="none" strike="noStrike" kern="0" cap="none" spc="0" normalizeH="0" baseline="0" noProof="0" dirty="0">
                <a:ln>
                  <a:noFill/>
                </a:ln>
                <a:solidFill>
                  <a:srgbClr val="666666"/>
                </a:solidFill>
                <a:effectLst/>
                <a:uLnTx/>
                <a:uFillTx/>
                <a:latin typeface="Arial"/>
                <a:ea typeface="Proxima Nova"/>
                <a:cs typeface="Proxima Nova"/>
                <a:sym typeface="Proxima Nova"/>
              </a:rPr>
              <a:t>”(Harris 1979, 111)</a:t>
            </a:r>
            <a:endParaRPr kumimoji="0" sz="2400" b="0" i="1" u="none" strike="noStrike" kern="0" cap="none" spc="0" normalizeH="0" baseline="0" noProof="0" dirty="0">
              <a:ln>
                <a:noFill/>
              </a:ln>
              <a:solidFill>
                <a:srgbClr val="666666"/>
              </a:solidFill>
              <a:effectLst/>
              <a:uLnTx/>
              <a:uFillTx/>
              <a:latin typeface="Arial"/>
              <a:ea typeface="Proxima Nova"/>
              <a:cs typeface="Proxima Nova"/>
              <a:sym typeface="Proxima Nova"/>
            </a:endParaRPr>
          </a:p>
        </p:txBody>
      </p:sp>
      <p:pic>
        <p:nvPicPr>
          <p:cNvPr id="134" name="Google Shape;134;p27"/>
          <p:cNvPicPr preferRelativeResize="0"/>
          <p:nvPr/>
        </p:nvPicPr>
        <p:blipFill>
          <a:blip r:embed="rId4">
            <a:alphaModFix/>
          </a:blip>
          <a:stretch>
            <a:fillRect/>
          </a:stretch>
        </p:blipFill>
        <p:spPr>
          <a:xfrm>
            <a:off x="10215713" y="3935193"/>
            <a:ext cx="1730949" cy="2496282"/>
          </a:xfrm>
          <a:prstGeom prst="rect">
            <a:avLst/>
          </a:prstGeom>
          <a:noFill/>
          <a:ln>
            <a:noFill/>
          </a:ln>
        </p:spPr>
      </p:pic>
      <p:pic>
        <p:nvPicPr>
          <p:cNvPr id="135" name="Google Shape;135;p27"/>
          <p:cNvPicPr preferRelativeResize="0"/>
          <p:nvPr/>
        </p:nvPicPr>
        <p:blipFill>
          <a:blip r:embed="rId5">
            <a:alphaModFix/>
          </a:blip>
          <a:stretch>
            <a:fillRect/>
          </a:stretch>
        </p:blipFill>
        <p:spPr>
          <a:xfrm>
            <a:off x="7321559" y="792127"/>
            <a:ext cx="3022913" cy="1803231"/>
          </a:xfrm>
          <a:prstGeom prst="rect">
            <a:avLst/>
          </a:prstGeom>
          <a:noFill/>
          <a:ln>
            <a:noFill/>
          </a:ln>
        </p:spPr>
      </p:pic>
      <p:sp>
        <p:nvSpPr>
          <p:cNvPr id="137" name="Google Shape;137;p27"/>
          <p:cNvSpPr txBox="1"/>
          <p:nvPr/>
        </p:nvSpPr>
        <p:spPr>
          <a:xfrm>
            <a:off x="10111018" y="6346934"/>
            <a:ext cx="2105662" cy="364400"/>
          </a:xfrm>
          <a:prstGeom prst="rect">
            <a:avLst/>
          </a:prstGeom>
          <a:noFill/>
          <a:ln>
            <a:noFill/>
          </a:ln>
        </p:spPr>
        <p:txBody>
          <a:bodyPr spcFirstLastPara="1" wrap="square" lIns="121900" tIns="121900" rIns="121900" bIns="121900" anchor="t"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 sz="1600" b="0" i="0" u="none" strike="noStrike" kern="0" cap="none" spc="0" normalizeH="0" baseline="0" noProof="0" dirty="0">
                <a:ln>
                  <a:noFill/>
                </a:ln>
                <a:solidFill>
                  <a:srgbClr val="000000"/>
                </a:solidFill>
                <a:effectLst/>
                <a:uLnTx/>
                <a:uFillTx/>
                <a:latin typeface="Arial"/>
                <a:ea typeface="Proxima Nova"/>
                <a:cs typeface="Proxima Nova"/>
                <a:sym typeface="Proxima Nova"/>
              </a:rPr>
              <a:t>Harris </a:t>
            </a:r>
            <a:r>
              <a:rPr kumimoji="0" lang="en" sz="1600" b="0" i="1" u="none" strike="noStrike" kern="0" cap="none" spc="0" normalizeH="0" baseline="0" noProof="0" dirty="0">
                <a:ln>
                  <a:noFill/>
                </a:ln>
                <a:solidFill>
                  <a:srgbClr val="000000"/>
                </a:solidFill>
                <a:effectLst/>
                <a:uLnTx/>
                <a:uFillTx/>
                <a:latin typeface="Arial"/>
                <a:ea typeface="Proxima Nova"/>
                <a:cs typeface="Proxima Nova"/>
                <a:sym typeface="Proxima Nova"/>
              </a:rPr>
              <a:t>1979</a:t>
            </a:r>
            <a:r>
              <a:rPr kumimoji="0" lang="en" sz="1600" b="0" i="0" u="none" strike="noStrike" kern="0" cap="none" spc="0" normalizeH="0" baseline="0" noProof="0" dirty="0">
                <a:ln>
                  <a:noFill/>
                </a:ln>
                <a:solidFill>
                  <a:srgbClr val="000000"/>
                </a:solidFill>
                <a:effectLst/>
                <a:uLnTx/>
                <a:uFillTx/>
                <a:latin typeface="Arial"/>
                <a:ea typeface="Proxima Nova"/>
                <a:cs typeface="Proxima Nova"/>
                <a:sym typeface="Proxima Nova"/>
              </a:rPr>
              <a:t> - Fig 2</a:t>
            </a:r>
            <a:endParaRPr kumimoji="0" sz="1600" b="0" i="0" u="none" strike="noStrike" kern="0" cap="none" spc="0" normalizeH="0" baseline="0" noProof="0" dirty="0">
              <a:ln>
                <a:noFill/>
              </a:ln>
              <a:solidFill>
                <a:srgbClr val="000000"/>
              </a:solidFill>
              <a:effectLst/>
              <a:uLnTx/>
              <a:uFillTx/>
              <a:latin typeface="Arial"/>
              <a:ea typeface="Proxima Nova"/>
              <a:cs typeface="Proxima Nova"/>
              <a:sym typeface="Proxima Nova"/>
            </a:endParaRPr>
          </a:p>
        </p:txBody>
      </p:sp>
      <p:pic>
        <p:nvPicPr>
          <p:cNvPr id="1026" name="Picture 2">
            <a:extLst>
              <a:ext uri="{FF2B5EF4-FFF2-40B4-BE49-F238E27FC236}">
                <a16:creationId xmlns:a16="http://schemas.microsoft.com/office/drawing/2014/main" id="{98AD5E43-AA1C-0364-BF49-91565DB8C22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48289" y="2929322"/>
            <a:ext cx="4728741" cy="2659917"/>
          </a:xfrm>
          <a:prstGeom prst="rect">
            <a:avLst/>
          </a:prstGeom>
          <a:noFill/>
          <a:extLst>
            <a:ext uri="{909E8E84-426E-40DD-AFC4-6F175D3DCCD1}">
              <a14:hiddenFill xmlns:a14="http://schemas.microsoft.com/office/drawing/2010/main">
                <a:solidFill>
                  <a:srgbClr val="FFFFFF"/>
                </a:solidFill>
              </a14:hiddenFill>
            </a:ext>
          </a:extLst>
        </p:spPr>
      </p:pic>
      <p:pic>
        <p:nvPicPr>
          <p:cNvPr id="4" name="pasted-image-1.jpg">
            <a:extLst>
              <a:ext uri="{FF2B5EF4-FFF2-40B4-BE49-F238E27FC236}">
                <a16:creationId xmlns:a16="http://schemas.microsoft.com/office/drawing/2014/main" id="{56009DB3-648A-AF2E-150E-13E71B0B5865}"/>
              </a:ext>
            </a:extLst>
          </p:cNvPr>
          <p:cNvPicPr/>
          <p:nvPr/>
        </p:nvPicPr>
        <p:blipFill>
          <a:blip r:embed="rId7"/>
          <a:srcRect/>
          <a:stretch>
            <a:fillRect/>
          </a:stretch>
        </p:blipFill>
        <p:spPr>
          <a:xfrm>
            <a:off x="10436201" y="1249958"/>
            <a:ext cx="1730950" cy="2496282"/>
          </a:xfrm>
          <a:prstGeom prst="rect">
            <a:avLst/>
          </a:prstGeom>
          <a:ln w="25400">
            <a:solidFill>
              <a:srgbClr val="FFFFFF"/>
            </a:solidFill>
            <a:miter lim="400000"/>
          </a:ln>
        </p:spPr>
      </p:pic>
      <p:sp>
        <p:nvSpPr>
          <p:cNvPr id="2" name="Google Shape;137;p27">
            <a:extLst>
              <a:ext uri="{FF2B5EF4-FFF2-40B4-BE49-F238E27FC236}">
                <a16:creationId xmlns:a16="http://schemas.microsoft.com/office/drawing/2014/main" id="{D0ECA08D-B655-6D66-5FCC-EFCA605D7804}"/>
              </a:ext>
            </a:extLst>
          </p:cNvPr>
          <p:cNvSpPr txBox="1"/>
          <p:nvPr/>
        </p:nvSpPr>
        <p:spPr>
          <a:xfrm>
            <a:off x="7082362" y="2526806"/>
            <a:ext cx="3552116" cy="397691"/>
          </a:xfrm>
          <a:prstGeom prst="rect">
            <a:avLst/>
          </a:prstGeom>
          <a:noFill/>
          <a:ln>
            <a:noFill/>
          </a:ln>
        </p:spPr>
        <p:txBody>
          <a:bodyPr spcFirstLastPara="1" wrap="square" lIns="121900" tIns="121900" rIns="121900" bIns="121900" anchor="t"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 sz="1600" b="0" i="0" u="none" strike="noStrike" kern="0" cap="none" spc="0" normalizeH="0" baseline="0" noProof="0" dirty="0">
                <a:ln>
                  <a:noFill/>
                </a:ln>
                <a:solidFill>
                  <a:srgbClr val="000000"/>
                </a:solidFill>
                <a:effectLst/>
                <a:uLnTx/>
                <a:uFillTx/>
                <a:latin typeface="Arial"/>
                <a:ea typeface="Proxima Nova"/>
                <a:cs typeface="Proxima Nova"/>
                <a:sym typeface="Proxima Nova"/>
                <a:hlinkClick r:id="rId8"/>
              </a:rPr>
              <a:t>Historic England Recording Manual</a:t>
            </a:r>
            <a:endParaRPr kumimoji="0" sz="1600" b="0" i="0" u="none" strike="noStrike" kern="0" cap="none" spc="0" normalizeH="0" baseline="0" noProof="0" dirty="0">
              <a:ln>
                <a:noFill/>
              </a:ln>
              <a:solidFill>
                <a:srgbClr val="000000"/>
              </a:solidFill>
              <a:effectLst/>
              <a:uLnTx/>
              <a:uFillTx/>
              <a:latin typeface="Arial"/>
              <a:ea typeface="Proxima Nova"/>
              <a:cs typeface="Proxima Nova"/>
              <a:sym typeface="Proxima Nova"/>
            </a:endParaRPr>
          </a:p>
        </p:txBody>
      </p:sp>
      <p:sp>
        <p:nvSpPr>
          <p:cNvPr id="5" name="Google Shape;137;p27">
            <a:extLst>
              <a:ext uri="{FF2B5EF4-FFF2-40B4-BE49-F238E27FC236}">
                <a16:creationId xmlns:a16="http://schemas.microsoft.com/office/drawing/2014/main" id="{8D98ABCA-2FF7-79C0-17C3-6B079649C155}"/>
              </a:ext>
            </a:extLst>
          </p:cNvPr>
          <p:cNvSpPr txBox="1"/>
          <p:nvPr/>
        </p:nvSpPr>
        <p:spPr>
          <a:xfrm>
            <a:off x="6389040" y="5183334"/>
            <a:ext cx="3556655" cy="405905"/>
          </a:xfrm>
          <a:prstGeom prst="rect">
            <a:avLst/>
          </a:prstGeom>
          <a:noFill/>
          <a:ln>
            <a:noFill/>
          </a:ln>
        </p:spPr>
        <p:txBody>
          <a:bodyPr spcFirstLastPara="1" wrap="square" lIns="121900" tIns="121900" rIns="121900" bIns="121900" anchor="t"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 sz="1600" b="0" i="0" u="none" strike="noStrike" kern="0" cap="none" spc="0" normalizeH="0" baseline="0" noProof="0" dirty="0">
                <a:ln>
                  <a:noFill/>
                </a:ln>
                <a:solidFill>
                  <a:srgbClr val="000000"/>
                </a:solidFill>
                <a:effectLst/>
                <a:uLnTx/>
                <a:uFillTx/>
                <a:latin typeface="Arial"/>
                <a:ea typeface="Proxima Nova"/>
                <a:cs typeface="Proxima Nova"/>
                <a:sym typeface="Proxima Nova"/>
              </a:rPr>
              <a:t>Example Sequence with 3 Phases</a:t>
            </a:r>
            <a:endParaRPr kumimoji="0" sz="1600" b="0" i="0" u="none" strike="noStrike" kern="0" cap="none" spc="0" normalizeH="0" baseline="0" noProof="0" dirty="0">
              <a:ln>
                <a:noFill/>
              </a:ln>
              <a:solidFill>
                <a:srgbClr val="000000"/>
              </a:solidFill>
              <a:effectLst/>
              <a:uLnTx/>
              <a:uFillTx/>
              <a:latin typeface="Arial"/>
              <a:ea typeface="Proxima Nova"/>
              <a:cs typeface="Proxima Nova"/>
              <a:sym typeface="Proxima Nov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28"/>
          <p:cNvSpPr txBox="1">
            <a:spLocks noGrp="1"/>
          </p:cNvSpPr>
          <p:nvPr>
            <p:ph type="title"/>
          </p:nvPr>
        </p:nvSpPr>
        <p:spPr>
          <a:xfrm>
            <a:off x="415600" y="109267"/>
            <a:ext cx="6798000" cy="763600"/>
          </a:xfrm>
          <a:prstGeom prst="rect">
            <a:avLst/>
          </a:prstGeom>
        </p:spPr>
        <p:txBody>
          <a:bodyPr spcFirstLastPara="1" wrap="square" lIns="121900" tIns="121900" rIns="121900" bIns="121900" anchor="t" anchorCtr="0">
            <a:noAutofit/>
          </a:bodyPr>
          <a:lstStyle/>
          <a:p>
            <a:r>
              <a:rPr lang="en" sz="4800" dirty="0">
                <a:latin typeface="+mj-lt"/>
              </a:rPr>
              <a:t>Stratigraphy: </a:t>
            </a:r>
            <a:r>
              <a:rPr lang="en" sz="4800" b="1" dirty="0">
                <a:solidFill>
                  <a:srgbClr val="C00000"/>
                </a:solidFill>
                <a:latin typeface="+mj-lt"/>
              </a:rPr>
              <a:t>Practice</a:t>
            </a:r>
            <a:endParaRPr sz="4800" dirty="0">
              <a:latin typeface="+mj-lt"/>
            </a:endParaRPr>
          </a:p>
        </p:txBody>
      </p:sp>
      <p:sp>
        <p:nvSpPr>
          <p:cNvPr id="143" name="Google Shape;143;p28"/>
          <p:cNvSpPr txBox="1">
            <a:spLocks noGrp="1"/>
          </p:cNvSpPr>
          <p:nvPr>
            <p:ph type="body" idx="1"/>
          </p:nvPr>
        </p:nvSpPr>
        <p:spPr>
          <a:xfrm>
            <a:off x="415599" y="947713"/>
            <a:ext cx="7192569" cy="3145822"/>
          </a:xfrm>
          <a:prstGeom prst="rect">
            <a:avLst/>
          </a:prstGeom>
        </p:spPr>
        <p:txBody>
          <a:bodyPr spcFirstLastPara="1" wrap="square" lIns="121900" tIns="121900" rIns="121900" bIns="121900" anchor="t" anchorCtr="0">
            <a:noAutofit/>
          </a:bodyPr>
          <a:lstStyle/>
          <a:p>
            <a:pPr marL="0" indent="0">
              <a:buNone/>
            </a:pPr>
            <a:r>
              <a:rPr lang="en" sz="2400" dirty="0">
                <a:solidFill>
                  <a:schemeClr val="dk1"/>
                </a:solidFill>
                <a:latin typeface="+mn-lt"/>
              </a:rPr>
              <a:t>But...</a:t>
            </a:r>
            <a:endParaRPr sz="2400" dirty="0">
              <a:solidFill>
                <a:schemeClr val="dk1"/>
              </a:solidFill>
              <a:latin typeface="+mn-lt"/>
            </a:endParaRPr>
          </a:p>
          <a:p>
            <a:pPr indent="-457189">
              <a:spcBef>
                <a:spcPts val="2133"/>
              </a:spcBef>
              <a:buClr>
                <a:schemeClr val="dk1"/>
              </a:buClr>
              <a:buSzPts val="1800"/>
            </a:pPr>
            <a:r>
              <a:rPr lang="en" sz="2400" dirty="0">
                <a:solidFill>
                  <a:schemeClr val="dk1"/>
                </a:solidFill>
                <a:latin typeface="+mn-lt"/>
              </a:rPr>
              <a:t>Limited consistency in digital archives of stratigraphic data</a:t>
            </a:r>
            <a:endParaRPr sz="2400" dirty="0">
              <a:solidFill>
                <a:schemeClr val="dk1"/>
              </a:solidFill>
              <a:latin typeface="+mn-lt"/>
            </a:endParaRPr>
          </a:p>
          <a:p>
            <a:pPr indent="-457189">
              <a:buClr>
                <a:schemeClr val="dk1"/>
              </a:buClr>
              <a:buSzPts val="1800"/>
            </a:pPr>
            <a:r>
              <a:rPr lang="en" sz="2400" dirty="0">
                <a:solidFill>
                  <a:schemeClr val="dk1"/>
                </a:solidFill>
                <a:latin typeface="+mn-lt"/>
              </a:rPr>
              <a:t>Less consistency for higher order grouping</a:t>
            </a:r>
            <a:endParaRPr sz="2400" dirty="0">
              <a:solidFill>
                <a:schemeClr val="dk1"/>
              </a:solidFill>
              <a:latin typeface="+mn-lt"/>
            </a:endParaRPr>
          </a:p>
          <a:p>
            <a:pPr marL="354013" lvl="1" indent="279400">
              <a:spcBef>
                <a:spcPts val="0"/>
              </a:spcBef>
              <a:buClr>
                <a:schemeClr val="dk1"/>
              </a:buClr>
              <a:buSzPts val="1400"/>
              <a:buNone/>
            </a:pPr>
            <a:r>
              <a:rPr lang="en" sz="2400" dirty="0">
                <a:solidFill>
                  <a:schemeClr val="dk1"/>
                </a:solidFill>
                <a:latin typeface="+mn-lt"/>
              </a:rPr>
              <a:t>- especially phasing</a:t>
            </a:r>
            <a:endParaRPr sz="2400" dirty="0">
              <a:solidFill>
                <a:schemeClr val="dk1"/>
              </a:solidFill>
              <a:latin typeface="+mn-lt"/>
            </a:endParaRPr>
          </a:p>
          <a:p>
            <a:pPr indent="-457189">
              <a:lnSpc>
                <a:spcPct val="100000"/>
              </a:lnSpc>
              <a:buClr>
                <a:schemeClr val="dk1"/>
              </a:buClr>
              <a:buSzPts val="1800"/>
            </a:pPr>
            <a:r>
              <a:rPr lang="en" sz="2400" dirty="0">
                <a:solidFill>
                  <a:schemeClr val="dk1"/>
                </a:solidFill>
                <a:latin typeface="+mn-lt"/>
              </a:rPr>
              <a:t>Problems with representation of analytical concepts </a:t>
            </a:r>
            <a:endParaRPr sz="2400" dirty="0">
              <a:solidFill>
                <a:schemeClr val="dk1"/>
              </a:solidFill>
              <a:latin typeface="+mn-lt"/>
            </a:endParaRPr>
          </a:p>
          <a:p>
            <a:pPr marL="633413" lvl="1" indent="0">
              <a:lnSpc>
                <a:spcPct val="100000"/>
              </a:lnSpc>
              <a:spcBef>
                <a:spcPts val="0"/>
              </a:spcBef>
              <a:buClr>
                <a:schemeClr val="dk1"/>
              </a:buClr>
              <a:buSzPts val="1400"/>
              <a:buNone/>
            </a:pPr>
            <a:r>
              <a:rPr lang="en" sz="2400" dirty="0">
                <a:solidFill>
                  <a:schemeClr val="dk1"/>
                </a:solidFill>
                <a:latin typeface="+mn-lt"/>
              </a:rPr>
              <a:t>- limited relationships &amp; semantics of </a:t>
            </a:r>
            <a:r>
              <a:rPr lang="en-GB" sz="2400" dirty="0">
                <a:solidFill>
                  <a:schemeClr val="dk1"/>
                </a:solidFill>
                <a:latin typeface="+mn-lt"/>
              </a:rPr>
              <a:t>data recorded for:</a:t>
            </a:r>
            <a:r>
              <a:rPr lang="en" sz="2400" dirty="0">
                <a:solidFill>
                  <a:schemeClr val="dk1"/>
                </a:solidFill>
                <a:latin typeface="+mn-lt"/>
              </a:rPr>
              <a:t> </a:t>
            </a:r>
            <a:r>
              <a:rPr lang="en" sz="2400" i="1" dirty="0">
                <a:solidFill>
                  <a:schemeClr val="dk1"/>
                </a:solidFill>
                <a:latin typeface="+mn-lt"/>
              </a:rPr>
              <a:t>Phases</a:t>
            </a:r>
            <a:r>
              <a:rPr lang="en" sz="2400" dirty="0">
                <a:solidFill>
                  <a:schemeClr val="dk1"/>
                </a:solidFill>
                <a:latin typeface="+mn-lt"/>
              </a:rPr>
              <a:t>, </a:t>
            </a:r>
            <a:r>
              <a:rPr lang="en" sz="2400" i="1" dirty="0">
                <a:solidFill>
                  <a:schemeClr val="dk1"/>
                </a:solidFill>
                <a:latin typeface="+mn-lt"/>
              </a:rPr>
              <a:t>Groups</a:t>
            </a:r>
            <a:r>
              <a:rPr lang="en" sz="2400" dirty="0">
                <a:solidFill>
                  <a:schemeClr val="dk1"/>
                </a:solidFill>
                <a:latin typeface="+mn-lt"/>
              </a:rPr>
              <a:t> &amp; </a:t>
            </a:r>
            <a:r>
              <a:rPr lang="en" sz="2400" i="1" dirty="0">
                <a:solidFill>
                  <a:schemeClr val="dk1"/>
                </a:solidFill>
                <a:latin typeface="+mn-lt"/>
              </a:rPr>
              <a:t>Features</a:t>
            </a:r>
            <a:endParaRPr sz="2400" i="1" dirty="0">
              <a:solidFill>
                <a:schemeClr val="dk1"/>
              </a:solidFill>
              <a:latin typeface="+mn-lt"/>
            </a:endParaRPr>
          </a:p>
          <a:p>
            <a:pPr marL="1219170" indent="0">
              <a:lnSpc>
                <a:spcPct val="100000"/>
              </a:lnSpc>
              <a:buNone/>
            </a:pPr>
            <a:endParaRPr dirty="0">
              <a:solidFill>
                <a:schemeClr val="dk1"/>
              </a:solidFill>
            </a:endParaRPr>
          </a:p>
          <a:p>
            <a:pPr marL="0" indent="0">
              <a:lnSpc>
                <a:spcPct val="100000"/>
              </a:lnSpc>
              <a:buNone/>
            </a:pPr>
            <a:endParaRPr dirty="0">
              <a:solidFill>
                <a:schemeClr val="dk1"/>
              </a:solidFill>
            </a:endParaRPr>
          </a:p>
        </p:txBody>
      </p:sp>
      <p:sp>
        <p:nvSpPr>
          <p:cNvPr id="145" name="Google Shape;145;p28"/>
          <p:cNvSpPr txBox="1"/>
          <p:nvPr/>
        </p:nvSpPr>
        <p:spPr>
          <a:xfrm>
            <a:off x="185624" y="4941168"/>
            <a:ext cx="12000656" cy="1512168"/>
          </a:xfrm>
          <a:prstGeom prst="rect">
            <a:avLst/>
          </a:prstGeom>
          <a:noFill/>
          <a:ln>
            <a:noFill/>
          </a:ln>
        </p:spPr>
        <p:txBody>
          <a:bodyPr spcFirstLastPara="1" wrap="square" lIns="121900" tIns="121900" rIns="121900" bIns="121900" anchor="t"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r>
              <a:rPr kumimoji="0" lang="en" sz="2000" b="0" i="1" u="none" strike="noStrike" kern="0" cap="none" spc="0" normalizeH="0" baseline="0" noProof="0" dirty="0">
                <a:ln>
                  <a:noFill/>
                </a:ln>
                <a:solidFill>
                  <a:srgbClr val="666666"/>
                </a:solidFill>
                <a:effectLst/>
                <a:uLnTx/>
                <a:uFillTx/>
                <a:latin typeface="Arial" panose="020B0604020202020204" pitchFamily="34" charset="0"/>
                <a:ea typeface="Proxima Nova"/>
                <a:cs typeface="Arial" panose="020B0604020202020204" pitchFamily="34" charset="0"/>
                <a:sym typeface="Proxima Nova"/>
              </a:rPr>
              <a:t>“</a:t>
            </a:r>
            <a:r>
              <a:rPr kumimoji="0" lang="en" sz="2000" b="0" i="1" u="none" strike="noStrike" kern="0" cap="none" spc="0" normalizeH="0" baseline="0" noProof="0" dirty="0">
                <a:ln>
                  <a:noFill/>
                </a:ln>
                <a:solidFill>
                  <a:srgbClr val="C00000"/>
                </a:solidFill>
                <a:effectLst/>
                <a:uLnTx/>
                <a:uFillTx/>
                <a:latin typeface="Arial" panose="020B0604020202020204" pitchFamily="34" charset="0"/>
                <a:ea typeface="Proxima Nova"/>
                <a:cs typeface="Arial" panose="020B0604020202020204" pitchFamily="34" charset="0"/>
                <a:sym typeface="Proxima Nova"/>
              </a:rPr>
              <a:t>Turning next to data manipulation after excavation, there is a great need to sort out the concepts used in stratigraphic analysis … to match the systematization which has been developed in the production of the site record. For the most part what is needed is intellectual clarity in defining concepts and then labelling them</a:t>
            </a:r>
            <a:r>
              <a:rPr kumimoji="0" lang="en" sz="2000" b="0" i="1" u="none" strike="noStrike" kern="0" cap="none" spc="0" normalizeH="0" baseline="0" noProof="0" dirty="0">
                <a:ln>
                  <a:noFill/>
                </a:ln>
                <a:solidFill>
                  <a:srgbClr val="666666"/>
                </a:solidFill>
                <a:effectLst/>
                <a:uLnTx/>
                <a:uFillTx/>
                <a:latin typeface="Arial" panose="020B0604020202020204" pitchFamily="34" charset="0"/>
                <a:ea typeface="Proxima Nova"/>
                <a:cs typeface="Arial" panose="020B0604020202020204" pitchFamily="34" charset="0"/>
                <a:sym typeface="Proxima Nova"/>
              </a:rPr>
              <a:t>”</a:t>
            </a:r>
            <a:r>
              <a:rPr kumimoji="0" lang="en" sz="2000" b="0" i="0" u="none" strike="noStrike" kern="0" cap="none" spc="0" normalizeH="0" baseline="0" noProof="0" dirty="0">
                <a:ln>
                  <a:noFill/>
                </a:ln>
                <a:solidFill>
                  <a:srgbClr val="666666"/>
                </a:solidFill>
                <a:effectLst/>
                <a:uLnTx/>
                <a:uFillTx/>
                <a:latin typeface="Arial" panose="020B0604020202020204" pitchFamily="34" charset="0"/>
                <a:ea typeface="Proxima Nova"/>
                <a:cs typeface="Arial" panose="020B0604020202020204" pitchFamily="34" charset="0"/>
                <a:sym typeface="Proxima Nova"/>
              </a:rPr>
              <a:t> (Roskams 2001, </a:t>
            </a:r>
            <a:r>
              <a:rPr kumimoji="0" lang="en" sz="2000" b="0" i="1" u="none" strike="noStrike" kern="0" cap="none" spc="0" normalizeH="0" baseline="0" noProof="0" dirty="0">
                <a:ln>
                  <a:noFill/>
                </a:ln>
                <a:solidFill>
                  <a:srgbClr val="666666"/>
                </a:solidFill>
                <a:effectLst/>
                <a:uLnTx/>
                <a:uFillTx/>
                <a:latin typeface="Arial" panose="020B0604020202020204" pitchFamily="34" charset="0"/>
                <a:ea typeface="Proxima Nova"/>
                <a:cs typeface="Arial" panose="020B0604020202020204" pitchFamily="34" charset="0"/>
                <a:sym typeface="Proxima Nova"/>
              </a:rPr>
              <a:t>Cambridge Manuals In Archaeology – Excavation </a:t>
            </a:r>
            <a:r>
              <a:rPr kumimoji="0" lang="en" sz="1600" b="0" i="1" u="none" strike="noStrike" kern="0" cap="none" spc="0" normalizeH="0" baseline="0" noProof="0" dirty="0">
                <a:ln>
                  <a:noFill/>
                </a:ln>
                <a:solidFill>
                  <a:srgbClr val="666666"/>
                </a:solidFill>
                <a:effectLst/>
                <a:uLnTx/>
                <a:uFillTx/>
                <a:latin typeface="Arial" panose="020B0604020202020204" pitchFamily="34" charset="0"/>
                <a:ea typeface="Proxima Nova"/>
                <a:cs typeface="Arial" panose="020B0604020202020204" pitchFamily="34" charset="0"/>
                <a:sym typeface="Proxima Nova"/>
              </a:rPr>
              <a:t>p</a:t>
            </a:r>
            <a:r>
              <a:rPr kumimoji="0" lang="en" sz="1600" b="0" i="0" u="none" strike="noStrike" kern="0" cap="none" spc="0" normalizeH="0" baseline="0" noProof="0" dirty="0">
                <a:ln>
                  <a:noFill/>
                </a:ln>
                <a:solidFill>
                  <a:srgbClr val="666666"/>
                </a:solidFill>
                <a:effectLst/>
                <a:uLnTx/>
                <a:uFillTx/>
                <a:latin typeface="Arial" panose="020B0604020202020204" pitchFamily="34" charset="0"/>
                <a:ea typeface="Proxima Nova"/>
                <a:cs typeface="Arial" panose="020B0604020202020204" pitchFamily="34" charset="0"/>
                <a:sym typeface="Proxima Nova"/>
              </a:rPr>
              <a:t>278-279</a:t>
            </a:r>
            <a:r>
              <a:rPr kumimoji="0" lang="en" sz="2000" b="0" i="0" u="none" strike="noStrike" kern="0" cap="none" spc="0" normalizeH="0" baseline="0" noProof="0" dirty="0">
                <a:ln>
                  <a:noFill/>
                </a:ln>
                <a:solidFill>
                  <a:srgbClr val="666666"/>
                </a:solidFill>
                <a:effectLst/>
                <a:uLnTx/>
                <a:uFillTx/>
                <a:latin typeface="Arial" panose="020B0604020202020204" pitchFamily="34" charset="0"/>
                <a:ea typeface="Proxima Nova"/>
                <a:cs typeface="Arial" panose="020B0604020202020204" pitchFamily="34" charset="0"/>
                <a:sym typeface="Proxima Nova"/>
              </a:rPr>
              <a:t>)</a:t>
            </a:r>
            <a:endParaRPr kumimoji="0" sz="2000" b="0" i="0" u="none" strike="noStrike" kern="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a:endParaRPr>
          </a:p>
        </p:txBody>
      </p:sp>
      <p:pic>
        <p:nvPicPr>
          <p:cNvPr id="4" name="Picture 3">
            <a:extLst>
              <a:ext uri="{FF2B5EF4-FFF2-40B4-BE49-F238E27FC236}">
                <a16:creationId xmlns:a16="http://schemas.microsoft.com/office/drawing/2014/main" id="{A6F35E5D-9868-4825-B6BE-99FB1DF761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92144" y="491067"/>
            <a:ext cx="4638103" cy="3478577"/>
          </a:xfrm>
          <a:prstGeom prst="rect">
            <a:avLst/>
          </a:prstGeom>
        </p:spPr>
      </p:pic>
      <p:sp>
        <p:nvSpPr>
          <p:cNvPr id="5" name="TextBox 4">
            <a:extLst>
              <a:ext uri="{FF2B5EF4-FFF2-40B4-BE49-F238E27FC236}">
                <a16:creationId xmlns:a16="http://schemas.microsoft.com/office/drawing/2014/main" id="{62330C97-5390-428C-A4E3-854A6CEB49E3}"/>
              </a:ext>
            </a:extLst>
          </p:cNvPr>
          <p:cNvSpPr txBox="1"/>
          <p:nvPr/>
        </p:nvSpPr>
        <p:spPr>
          <a:xfrm>
            <a:off x="7872662" y="4071055"/>
            <a:ext cx="4319338"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sng" strike="noStrike" kern="1200" cap="none" spc="0" normalizeH="0" baseline="0" noProof="0" dirty="0">
                <a:ln>
                  <a:noFill/>
                </a:ln>
                <a:solidFill>
                  <a:srgbClr val="202729"/>
                </a:solidFill>
                <a:effectLst/>
                <a:uLnTx/>
                <a:uFillTx/>
                <a:latin typeface="Arial"/>
                <a:ea typeface="+mn-ea"/>
                <a:cs typeface="+mn-cs"/>
              </a:rPr>
              <a:t>Examples of Stratigraphic Data Recording &amp; Analysis </a:t>
            </a:r>
          </a:p>
          <a:p>
            <a:pPr marL="176213" marR="0" lvl="0" indent="-176213" algn="l" defTabSz="914400" rtl="0" eaLnBrk="1" fontAlgn="auto" latinLnBrk="0" hangingPunct="1">
              <a:lnSpc>
                <a:spcPct val="100000"/>
              </a:lnSpc>
              <a:spcBef>
                <a:spcPts val="0"/>
              </a:spcBef>
              <a:spcAft>
                <a:spcPts val="0"/>
              </a:spcAft>
              <a:buClrTx/>
              <a:buSzTx/>
              <a:buFontTx/>
              <a:buAutoNum type="romanLcPeriod"/>
              <a:tabLst/>
              <a:defRPr/>
            </a:pPr>
            <a:r>
              <a:rPr kumimoji="0" lang="en-GB" sz="1200" b="0" i="1" u="none" strike="noStrike" kern="1200" cap="none" spc="0" normalizeH="0" baseline="0" noProof="0" dirty="0">
                <a:ln>
                  <a:noFill/>
                </a:ln>
                <a:solidFill>
                  <a:srgbClr val="202729"/>
                </a:solidFill>
                <a:effectLst/>
                <a:uLnTx/>
                <a:uFillTx/>
                <a:latin typeface="Arial"/>
                <a:ea typeface="+mn-ea"/>
                <a:cs typeface="+mn-cs"/>
              </a:rPr>
              <a:t>keeping a ‘running matrix’ drawing on </a:t>
            </a:r>
            <a:r>
              <a:rPr kumimoji="0" lang="en-GB" sz="1200" b="0" i="1" u="none" strike="noStrike" kern="1200" cap="none" spc="0" normalizeH="0" baseline="0" noProof="0" dirty="0" err="1">
                <a:ln>
                  <a:noFill/>
                </a:ln>
                <a:solidFill>
                  <a:srgbClr val="202729"/>
                </a:solidFill>
                <a:effectLst/>
                <a:uLnTx/>
                <a:uFillTx/>
                <a:latin typeface="Arial"/>
                <a:ea typeface="+mn-ea"/>
                <a:cs typeface="+mn-cs"/>
              </a:rPr>
              <a:t>permatrace</a:t>
            </a:r>
            <a:r>
              <a:rPr kumimoji="0" lang="en-GB" sz="1200" b="0" i="1" u="none" strike="noStrike" kern="1200" cap="none" spc="0" normalizeH="0" baseline="0" noProof="0" dirty="0">
                <a:ln>
                  <a:noFill/>
                </a:ln>
                <a:solidFill>
                  <a:srgbClr val="202729"/>
                </a:solidFill>
                <a:effectLst/>
                <a:uLnTx/>
                <a:uFillTx/>
                <a:latin typeface="Arial"/>
                <a:ea typeface="+mn-ea"/>
                <a:cs typeface="+mn-cs"/>
              </a:rPr>
              <a:t> </a:t>
            </a:r>
          </a:p>
          <a:p>
            <a:pPr marL="176213" marR="0" lvl="0" indent="-176213" algn="l" defTabSz="914400" rtl="0" eaLnBrk="1" fontAlgn="auto" latinLnBrk="0" hangingPunct="1">
              <a:lnSpc>
                <a:spcPct val="100000"/>
              </a:lnSpc>
              <a:spcBef>
                <a:spcPts val="0"/>
              </a:spcBef>
              <a:spcAft>
                <a:spcPts val="0"/>
              </a:spcAft>
              <a:buClrTx/>
              <a:buSzTx/>
              <a:buFontTx/>
              <a:buAutoNum type="romanLcPeriod"/>
              <a:tabLst/>
              <a:defRPr/>
            </a:pPr>
            <a:r>
              <a:rPr kumimoji="0" lang="en-GB" sz="1200" b="0" i="1" u="none" strike="noStrike" kern="1200" cap="none" spc="0" normalizeH="0" baseline="0" noProof="0" dirty="0">
                <a:ln>
                  <a:noFill/>
                </a:ln>
                <a:solidFill>
                  <a:srgbClr val="202729"/>
                </a:solidFill>
                <a:effectLst/>
                <a:uLnTx/>
                <a:uFillTx/>
                <a:latin typeface="Arial"/>
                <a:ea typeface="+mn-ea"/>
                <a:cs typeface="+mn-cs"/>
              </a:rPr>
              <a:t>stratigraphic data in a handheld database during fieldwork</a:t>
            </a:r>
          </a:p>
          <a:p>
            <a:pPr marL="176213" marR="0" lvl="0" indent="-176213" algn="l" defTabSz="914400" rtl="0" eaLnBrk="1" fontAlgn="auto" latinLnBrk="0" hangingPunct="1">
              <a:lnSpc>
                <a:spcPct val="100000"/>
              </a:lnSpc>
              <a:spcBef>
                <a:spcPts val="0"/>
              </a:spcBef>
              <a:spcAft>
                <a:spcPts val="0"/>
              </a:spcAft>
              <a:buClrTx/>
              <a:buSzTx/>
              <a:buFontTx/>
              <a:buAutoNum type="romanLcPeriod"/>
              <a:tabLst/>
              <a:defRPr/>
            </a:pPr>
            <a:r>
              <a:rPr kumimoji="0" lang="en-GB" sz="1200" b="0" i="1" u="none" strike="noStrike" kern="1200" cap="none" spc="0" normalizeH="0" baseline="0" noProof="0" dirty="0">
                <a:ln>
                  <a:noFill/>
                </a:ln>
                <a:solidFill>
                  <a:srgbClr val="202729"/>
                </a:solidFill>
                <a:effectLst/>
                <a:uLnTx/>
                <a:uFillTx/>
                <a:latin typeface="Arial"/>
                <a:ea typeface="+mn-ea"/>
                <a:cs typeface="+mn-cs"/>
              </a:rPr>
              <a:t>the use and analysis of matrix data during post-excavation</a:t>
            </a:r>
            <a:endParaRPr kumimoji="0" lang="en-GB" sz="1200" b="0" i="0" u="none" strike="noStrike" kern="1200" cap="none" spc="0" normalizeH="0" baseline="0" noProof="0" dirty="0">
              <a:ln>
                <a:noFill/>
              </a:ln>
              <a:solidFill>
                <a:srgbClr val="202729"/>
              </a:solidFill>
              <a:effectLst/>
              <a:uLnTx/>
              <a:uFillTx/>
              <a:latin typeface="Arial"/>
              <a:ea typeface="+mn-ea"/>
              <a:cs typeface="+mn-cs"/>
            </a:endParaRPr>
          </a:p>
        </p:txBody>
      </p:sp>
    </p:spTree>
  </p:cSld>
  <p:clrMapOvr>
    <a:masterClrMapping/>
  </p:clrMapOvr>
  <p:transition spd="slow">
    <p:push/>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6"/>
          <p:cNvSpPr txBox="1">
            <a:spLocks noGrp="1"/>
          </p:cNvSpPr>
          <p:nvPr>
            <p:ph type="title"/>
          </p:nvPr>
        </p:nvSpPr>
        <p:spPr>
          <a:xfrm>
            <a:off x="49173" y="98509"/>
            <a:ext cx="7631120" cy="763600"/>
          </a:xfrm>
          <a:prstGeom prst="rect">
            <a:avLst/>
          </a:prstGeom>
        </p:spPr>
        <p:txBody>
          <a:bodyPr spcFirstLastPara="1" wrap="square" lIns="121900" tIns="121900" rIns="121900" bIns="121900" anchor="t" anchorCtr="0">
            <a:noAutofit/>
          </a:bodyPr>
          <a:lstStyle/>
          <a:p>
            <a:r>
              <a:rPr lang="en" sz="4800" dirty="0">
                <a:latin typeface="+mj-lt"/>
              </a:rPr>
              <a:t>Stratigraphy: </a:t>
            </a:r>
            <a:r>
              <a:rPr lang="en" sz="4800" b="1" dirty="0">
                <a:solidFill>
                  <a:srgbClr val="C00000"/>
                </a:solidFill>
                <a:latin typeface="+mj-lt"/>
              </a:rPr>
              <a:t>Digital Tools</a:t>
            </a:r>
            <a:endParaRPr sz="4800" dirty="0">
              <a:latin typeface="+mj-lt"/>
            </a:endParaRPr>
          </a:p>
        </p:txBody>
      </p:sp>
      <p:grpSp>
        <p:nvGrpSpPr>
          <p:cNvPr id="119" name="Google Shape;119;p26"/>
          <p:cNvGrpSpPr/>
          <p:nvPr/>
        </p:nvGrpSpPr>
        <p:grpSpPr>
          <a:xfrm>
            <a:off x="4387701" y="1886633"/>
            <a:ext cx="4288735" cy="3755067"/>
            <a:chOff x="136600" y="1950150"/>
            <a:chExt cx="3216551" cy="2816300"/>
          </a:xfrm>
        </p:grpSpPr>
        <p:pic>
          <p:nvPicPr>
            <p:cNvPr id="120" name="Google Shape;120;p26"/>
            <p:cNvPicPr preferRelativeResize="0"/>
            <p:nvPr/>
          </p:nvPicPr>
          <p:blipFill>
            <a:blip r:embed="rId3">
              <a:alphaModFix/>
            </a:blip>
            <a:stretch>
              <a:fillRect/>
            </a:stretch>
          </p:blipFill>
          <p:spPr>
            <a:xfrm>
              <a:off x="136600" y="1950150"/>
              <a:ext cx="3216551" cy="2340176"/>
            </a:xfrm>
            <a:prstGeom prst="rect">
              <a:avLst/>
            </a:prstGeom>
            <a:noFill/>
            <a:ln>
              <a:noFill/>
            </a:ln>
          </p:spPr>
        </p:pic>
        <p:pic>
          <p:nvPicPr>
            <p:cNvPr id="121" name="Google Shape;121;p26"/>
            <p:cNvPicPr preferRelativeResize="0"/>
            <p:nvPr/>
          </p:nvPicPr>
          <p:blipFill>
            <a:blip r:embed="rId4">
              <a:alphaModFix/>
            </a:blip>
            <a:stretch>
              <a:fillRect/>
            </a:stretch>
          </p:blipFill>
          <p:spPr>
            <a:xfrm>
              <a:off x="136601" y="4290325"/>
              <a:ext cx="480050" cy="476125"/>
            </a:xfrm>
            <a:prstGeom prst="rect">
              <a:avLst/>
            </a:prstGeom>
            <a:noFill/>
            <a:ln>
              <a:noFill/>
            </a:ln>
          </p:spPr>
        </p:pic>
        <p:sp>
          <p:nvSpPr>
            <p:cNvPr id="122" name="Google Shape;122;p26"/>
            <p:cNvSpPr txBox="1"/>
            <p:nvPr/>
          </p:nvSpPr>
          <p:spPr>
            <a:xfrm>
              <a:off x="561950" y="4321238"/>
              <a:ext cx="2791200" cy="414300"/>
            </a:xfrm>
            <a:prstGeom prst="rect">
              <a:avLst/>
            </a:prstGeom>
            <a:noFill/>
            <a:ln>
              <a:noFill/>
            </a:ln>
          </p:spPr>
          <p:txBody>
            <a:bodyPr spcFirstLastPara="1" wrap="square" lIns="121900" tIns="121900" rIns="121900" bIns="121900" anchor="t" anchorCtr="0">
              <a:noAutofit/>
            </a:bodyPr>
            <a:lstStyle/>
            <a:p>
              <a:pPr defTabSz="1219170">
                <a:buClr>
                  <a:srgbClr val="000000"/>
                </a:buClr>
              </a:pPr>
              <a:r>
                <a:rPr lang="en" sz="2000" kern="0" dirty="0">
                  <a:solidFill>
                    <a:srgbClr val="666666"/>
                  </a:solidFill>
                  <a:ea typeface="Proxima Nova"/>
                  <a:cs typeface="Proxima Nova"/>
                  <a:sym typeface="Proxima Nova"/>
                </a:rPr>
                <a:t>Harris Matrix Composer</a:t>
              </a:r>
              <a:endParaRPr sz="2000" kern="0" dirty="0">
                <a:solidFill>
                  <a:srgbClr val="666666"/>
                </a:solidFill>
                <a:ea typeface="Proxima Nova"/>
                <a:cs typeface="Proxima Nova"/>
                <a:sym typeface="Proxima Nova"/>
              </a:endParaRPr>
            </a:p>
          </p:txBody>
        </p:sp>
      </p:grpSp>
      <p:pic>
        <p:nvPicPr>
          <p:cNvPr id="123" name="Google Shape;123;p26"/>
          <p:cNvPicPr preferRelativeResize="0"/>
          <p:nvPr/>
        </p:nvPicPr>
        <p:blipFill rotWithShape="1">
          <a:blip r:embed="rId5">
            <a:alphaModFix/>
          </a:blip>
          <a:srcRect l="-142" r="52719"/>
          <a:stretch/>
        </p:blipFill>
        <p:spPr>
          <a:xfrm>
            <a:off x="8654627" y="0"/>
            <a:ext cx="3537368" cy="4678600"/>
          </a:xfrm>
          <a:prstGeom prst="rect">
            <a:avLst/>
          </a:prstGeom>
          <a:noFill/>
          <a:ln>
            <a:noFill/>
          </a:ln>
        </p:spPr>
      </p:pic>
      <p:pic>
        <p:nvPicPr>
          <p:cNvPr id="124" name="Google Shape;124;p26"/>
          <p:cNvPicPr preferRelativeResize="0"/>
          <p:nvPr/>
        </p:nvPicPr>
        <p:blipFill>
          <a:blip r:embed="rId6">
            <a:alphaModFix/>
          </a:blip>
          <a:stretch>
            <a:fillRect/>
          </a:stretch>
        </p:blipFill>
        <p:spPr>
          <a:xfrm>
            <a:off x="9368400" y="4622167"/>
            <a:ext cx="2109837" cy="763600"/>
          </a:xfrm>
          <a:prstGeom prst="rect">
            <a:avLst/>
          </a:prstGeom>
          <a:noFill/>
          <a:ln>
            <a:noFill/>
          </a:ln>
        </p:spPr>
      </p:pic>
      <p:pic>
        <p:nvPicPr>
          <p:cNvPr id="125" name="Google Shape;125;p26"/>
          <p:cNvPicPr preferRelativeResize="0"/>
          <p:nvPr/>
        </p:nvPicPr>
        <p:blipFill>
          <a:blip r:embed="rId7">
            <a:alphaModFix/>
          </a:blip>
          <a:stretch>
            <a:fillRect/>
          </a:stretch>
        </p:blipFill>
        <p:spPr>
          <a:xfrm>
            <a:off x="198467" y="2825101"/>
            <a:ext cx="3906165" cy="2740900"/>
          </a:xfrm>
          <a:prstGeom prst="rect">
            <a:avLst/>
          </a:prstGeom>
          <a:noFill/>
          <a:ln>
            <a:noFill/>
          </a:ln>
        </p:spPr>
      </p:pic>
      <p:sp>
        <p:nvSpPr>
          <p:cNvPr id="126" name="Google Shape;126;p26"/>
          <p:cNvSpPr txBox="1"/>
          <p:nvPr/>
        </p:nvSpPr>
        <p:spPr>
          <a:xfrm>
            <a:off x="98968" y="5641700"/>
            <a:ext cx="4288734" cy="448400"/>
          </a:xfrm>
          <a:prstGeom prst="rect">
            <a:avLst/>
          </a:prstGeom>
          <a:noFill/>
          <a:ln>
            <a:noFill/>
          </a:ln>
        </p:spPr>
        <p:txBody>
          <a:bodyPr spcFirstLastPara="1" wrap="square" lIns="121900" tIns="121900" rIns="121900" bIns="121900" anchor="t" anchorCtr="0">
            <a:noAutofit/>
          </a:bodyPr>
          <a:lstStyle/>
          <a:p>
            <a:pPr defTabSz="1219170">
              <a:buClr>
                <a:srgbClr val="000000"/>
              </a:buClr>
            </a:pPr>
            <a:r>
              <a:rPr lang="en" sz="2000" kern="0" dirty="0">
                <a:solidFill>
                  <a:srgbClr val="000000"/>
                </a:solidFill>
                <a:ea typeface="Proxima Nova"/>
                <a:cs typeface="Proxima Nova"/>
                <a:sym typeface="Proxima Nova"/>
              </a:rPr>
              <a:t>Bonn/ArchEd/</a:t>
            </a:r>
            <a:r>
              <a:rPr lang="en-GB" sz="2000" kern="0" dirty="0">
                <a:solidFill>
                  <a:srgbClr val="000000"/>
                </a:solidFill>
                <a:ea typeface="Proxima Nova"/>
                <a:cs typeface="Proxima Nova"/>
                <a:sym typeface="Proxima Nova"/>
              </a:rPr>
              <a:t>Stratify</a:t>
            </a:r>
            <a:r>
              <a:rPr lang="en" sz="2000" kern="0" dirty="0">
                <a:solidFill>
                  <a:srgbClr val="000000"/>
                </a:solidFill>
                <a:ea typeface="Proxima Nova"/>
                <a:cs typeface="Proxima Nova"/>
                <a:sym typeface="Proxima Nova"/>
              </a:rPr>
              <a:t> - Matrix layout  </a:t>
            </a:r>
            <a:endParaRPr sz="2000" kern="0" dirty="0">
              <a:solidFill>
                <a:srgbClr val="000000"/>
              </a:solidFill>
              <a:ea typeface="Proxima Nova"/>
              <a:cs typeface="Proxima Nova"/>
              <a:sym typeface="Proxima Nova"/>
            </a:endParaRPr>
          </a:p>
        </p:txBody>
      </p:sp>
      <p:sp>
        <p:nvSpPr>
          <p:cNvPr id="2" name="TextBox 1">
            <a:extLst>
              <a:ext uri="{FF2B5EF4-FFF2-40B4-BE49-F238E27FC236}">
                <a16:creationId xmlns:a16="http://schemas.microsoft.com/office/drawing/2014/main" id="{AF12B733-3A28-4000-AB60-76AD069D369B}"/>
              </a:ext>
            </a:extLst>
          </p:cNvPr>
          <p:cNvSpPr txBox="1"/>
          <p:nvPr/>
        </p:nvSpPr>
        <p:spPr>
          <a:xfrm>
            <a:off x="6073147" y="6103568"/>
            <a:ext cx="7365184" cy="461665"/>
          </a:xfrm>
          <a:prstGeom prst="rect">
            <a:avLst/>
          </a:prstGeom>
          <a:noFill/>
        </p:spPr>
        <p:txBody>
          <a:bodyPr wrap="square" rtlCol="0">
            <a:spAutoFit/>
          </a:bodyPr>
          <a:lstStyle/>
          <a:p>
            <a:r>
              <a:rPr lang="en-GB" sz="2400" dirty="0">
                <a:solidFill>
                  <a:srgbClr val="C00000"/>
                </a:solidFill>
              </a:rPr>
              <a:t>Qs. - How &amp; When are these used, or why not? </a:t>
            </a:r>
          </a:p>
        </p:txBody>
      </p:sp>
    </p:spTree>
  </p:cSld>
  <p:clrMapOvr>
    <a:masterClrMapping/>
  </p:clrMapOvr>
  <p:transition spd="slow">
    <p:push/>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330A5-253A-4CC9-8CF7-9F3E585A3351}"/>
              </a:ext>
            </a:extLst>
          </p:cNvPr>
          <p:cNvSpPr>
            <a:spLocks noGrp="1"/>
          </p:cNvSpPr>
          <p:nvPr>
            <p:ph type="title"/>
          </p:nvPr>
        </p:nvSpPr>
        <p:spPr>
          <a:xfrm>
            <a:off x="1" y="128870"/>
            <a:ext cx="12027122" cy="1139890"/>
          </a:xfrm>
        </p:spPr>
        <p:txBody>
          <a:bodyPr>
            <a:normAutofit fontScale="90000"/>
          </a:bodyPr>
          <a:lstStyle/>
          <a:p>
            <a:pPr algn="ctr"/>
            <a:r>
              <a:rPr lang="en-GB" dirty="0">
                <a:solidFill>
                  <a:srgbClr val="C00000"/>
                </a:solidFill>
              </a:rPr>
              <a:t>PX Index of Archaeological Association </a:t>
            </a:r>
            <a:r>
              <a:rPr lang="en-GB" sz="2700" dirty="0">
                <a:solidFill>
                  <a:srgbClr val="C00000"/>
                </a:solidFill>
              </a:rPr>
              <a:t>e.g. MOLA Digital Archive File </a:t>
            </a:r>
            <a:br>
              <a:rPr lang="en-GB" sz="2700" dirty="0">
                <a:solidFill>
                  <a:srgbClr val="C00000"/>
                </a:solidFill>
              </a:rPr>
            </a:br>
            <a:r>
              <a:rPr lang="en-GB" sz="2200" dirty="0">
                <a:solidFill>
                  <a:schemeClr val="tx1"/>
                </a:solidFill>
              </a:rPr>
              <a:t>XSM10 Crossrail archive downloaded from ADS – IAA.csv file used for other MOLA archives on ADS</a:t>
            </a:r>
          </a:p>
        </p:txBody>
      </p:sp>
      <p:sp>
        <p:nvSpPr>
          <p:cNvPr id="6" name="TextBox 5">
            <a:extLst>
              <a:ext uri="{FF2B5EF4-FFF2-40B4-BE49-F238E27FC236}">
                <a16:creationId xmlns:a16="http://schemas.microsoft.com/office/drawing/2014/main" id="{137FD591-8B9D-4809-A185-349B29988002}"/>
              </a:ext>
            </a:extLst>
          </p:cNvPr>
          <p:cNvSpPr txBox="1"/>
          <p:nvPr/>
        </p:nvSpPr>
        <p:spPr>
          <a:xfrm>
            <a:off x="9653061" y="1589093"/>
            <a:ext cx="2585796" cy="486287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C00000"/>
                </a:solidFill>
                <a:effectLst/>
                <a:uLnTx/>
                <a:uFillTx/>
                <a:latin typeface="Arial"/>
                <a:ea typeface="+mn-ea"/>
                <a:cs typeface="+mn-cs"/>
              </a:rPr>
              <a:t>IAA – Matrix Project Queries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srgbClr val="202729"/>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202729"/>
                </a:solidFill>
                <a:effectLst/>
                <a:uLnTx/>
                <a:uFillTx/>
                <a:latin typeface="Arial"/>
                <a:ea typeface="+mn-ea"/>
                <a:cs typeface="+mn-cs"/>
              </a:rPr>
              <a:t>1. MOLA projects only?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202729"/>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rgbClr val="202729"/>
                </a:solidFill>
                <a:latin typeface="Arial"/>
              </a:rPr>
              <a:t>2. Do other people use similar “Phasing Indexes”? </a:t>
            </a:r>
            <a:endParaRPr kumimoji="0" lang="en-GB" sz="1600" b="0" i="0" u="none" strike="noStrike" kern="1200" cap="none" spc="0" normalizeH="0" baseline="0" noProof="0" dirty="0">
              <a:ln>
                <a:noFill/>
              </a:ln>
              <a:solidFill>
                <a:srgbClr val="202729"/>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202729"/>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i="0" u="none" strike="noStrike" kern="1200" cap="none" spc="0" normalizeH="0" baseline="0" noProof="0" dirty="0">
                <a:ln>
                  <a:noFill/>
                </a:ln>
                <a:solidFill>
                  <a:srgbClr val="C00000"/>
                </a:solidFill>
                <a:effectLst/>
                <a:uLnTx/>
                <a:uFillTx/>
                <a:latin typeface="Arial"/>
                <a:ea typeface="+mn-ea"/>
                <a:cs typeface="+mn-cs"/>
              </a:rPr>
              <a:t>Is use of IAA.csv file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202729"/>
                </a:solidFill>
                <a:effectLst/>
                <a:uLnTx/>
                <a:uFillTx/>
                <a:latin typeface="Arial"/>
                <a:ea typeface="+mn-ea"/>
                <a:cs typeface="+mn-cs"/>
              </a:rPr>
              <a: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GB" sz="1600" b="0" i="0" u="none" strike="noStrike" kern="1200" cap="none" spc="0" normalizeH="0" baseline="0" noProof="0" dirty="0">
                <a:ln>
                  <a:noFill/>
                </a:ln>
                <a:solidFill>
                  <a:srgbClr val="202729"/>
                </a:solidFill>
                <a:effectLst/>
                <a:uLnTx/>
                <a:uFillTx/>
                <a:latin typeface="Arial"/>
                <a:ea typeface="+mn-ea"/>
                <a:cs typeface="+mn-cs"/>
              </a:rPr>
              <a:t>Helping re-use?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202729"/>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202729"/>
                </a:solidFill>
                <a:effectLst/>
                <a:uLnTx/>
                <a:uFillTx/>
                <a:latin typeface="Arial"/>
                <a:ea typeface="+mn-ea"/>
                <a:cs typeface="+mn-cs"/>
              </a:rPr>
              <a:t>2. Is it used consistently as a digital standard across sites?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solidFill>
                <a:srgbClr val="202729"/>
              </a:solidFill>
              <a:latin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202729"/>
                </a:solidFill>
                <a:effectLst/>
                <a:uLnTx/>
                <a:uFillTx/>
                <a:latin typeface="Arial"/>
                <a:ea typeface="+mn-ea"/>
                <a:cs typeface="+mn-cs"/>
              </a:rPr>
              <a:t>3. </a:t>
            </a:r>
            <a:r>
              <a:rPr kumimoji="0" lang="en-GB" sz="1600" b="0" i="0" u="none" strike="noStrike" kern="1200" cap="none" spc="0" normalizeH="0" baseline="0" noProof="0" dirty="0">
                <a:ln>
                  <a:noFill/>
                </a:ln>
                <a:solidFill>
                  <a:srgbClr val="7030A0"/>
                </a:solidFill>
                <a:effectLst/>
                <a:uLnTx/>
                <a:uFillTx/>
                <a:latin typeface="Arial"/>
                <a:ea typeface="+mn-ea"/>
                <a:cs typeface="+mn-cs"/>
              </a:rPr>
              <a:t>Note no primary Stratigraphic relationships in this IAA.csv file.</a:t>
            </a:r>
          </a:p>
        </p:txBody>
      </p:sp>
      <p:pic>
        <p:nvPicPr>
          <p:cNvPr id="8" name="Picture 7">
            <a:extLst>
              <a:ext uri="{FF2B5EF4-FFF2-40B4-BE49-F238E27FC236}">
                <a16:creationId xmlns:a16="http://schemas.microsoft.com/office/drawing/2014/main" id="{67A21D53-7A79-4859-879C-7F435BE069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45959" y="1166063"/>
            <a:ext cx="1081164" cy="386598"/>
          </a:xfrm>
          <a:prstGeom prst="rect">
            <a:avLst/>
          </a:prstGeom>
        </p:spPr>
      </p:pic>
      <p:pic>
        <p:nvPicPr>
          <p:cNvPr id="17" name="Picture 16">
            <a:extLst>
              <a:ext uri="{FF2B5EF4-FFF2-40B4-BE49-F238E27FC236}">
                <a16:creationId xmlns:a16="http://schemas.microsoft.com/office/drawing/2014/main" id="{6E6F6112-AF32-AD32-06C9-FC44BA9BE1DD}"/>
              </a:ext>
            </a:extLst>
          </p:cNvPr>
          <p:cNvPicPr>
            <a:picLocks noChangeAspect="1"/>
          </p:cNvPicPr>
          <p:nvPr/>
        </p:nvPicPr>
        <p:blipFill rotWithShape="1">
          <a:blip r:embed="rId4"/>
          <a:srcRect b="2950"/>
          <a:stretch/>
        </p:blipFill>
        <p:spPr>
          <a:xfrm>
            <a:off x="-1" y="1669589"/>
            <a:ext cx="9653061" cy="5188411"/>
          </a:xfrm>
          <a:prstGeom prst="rect">
            <a:avLst/>
          </a:prstGeom>
        </p:spPr>
      </p:pic>
    </p:spTree>
    <p:extLst>
      <p:ext uri="{BB962C8B-B14F-4D97-AF65-F5344CB8AC3E}">
        <p14:creationId xmlns:p14="http://schemas.microsoft.com/office/powerpoint/2010/main" val="62874901"/>
      </p:ext>
    </p:extLst>
  </p:cSld>
  <p:clrMapOvr>
    <a:masterClrMapping/>
  </p:clrMapOvr>
  <p:transition spd="slow">
    <p:push/>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45"/>
          <p:cNvSpPr txBox="1">
            <a:spLocks noGrp="1"/>
          </p:cNvSpPr>
          <p:nvPr>
            <p:ph type="title"/>
          </p:nvPr>
        </p:nvSpPr>
        <p:spPr>
          <a:xfrm>
            <a:off x="135666" y="719416"/>
            <a:ext cx="11449272" cy="508444"/>
          </a:xfrm>
          <a:prstGeom prst="rect">
            <a:avLst/>
          </a:prstGeom>
        </p:spPr>
        <p:txBody>
          <a:bodyPr spcFirstLastPara="1" vert="horz" wrap="square" lIns="121896" tIns="121896" rIns="121896" bIns="121896" rtlCol="0" anchor="t" anchorCtr="0">
            <a:noAutofit/>
          </a:bodyPr>
          <a:lstStyle/>
          <a:p>
            <a:pPr algn="l"/>
            <a:r>
              <a:rPr lang="en-GB" sz="2400" dirty="0">
                <a:solidFill>
                  <a:srgbClr val="00B050"/>
                </a:solidFill>
              </a:rPr>
              <a:t>How does </a:t>
            </a:r>
            <a:r>
              <a:rPr lang="en" sz="2400" dirty="0">
                <a:solidFill>
                  <a:srgbClr val="00B050"/>
                </a:solidFill>
              </a:rPr>
              <a:t>Process Model</a:t>
            </a:r>
            <a:r>
              <a:rPr lang="en-GB" sz="2400" dirty="0">
                <a:solidFill>
                  <a:srgbClr val="00B050"/>
                </a:solidFill>
              </a:rPr>
              <a:t>l</a:t>
            </a:r>
            <a:r>
              <a:rPr lang="en" sz="2400" dirty="0">
                <a:solidFill>
                  <a:srgbClr val="00B050"/>
                </a:solidFill>
              </a:rPr>
              <a:t>ing for Analysis activities </a:t>
            </a:r>
            <a:r>
              <a:rPr lang="en-GB" sz="2400" dirty="0">
                <a:solidFill>
                  <a:srgbClr val="00B050"/>
                </a:solidFill>
              </a:rPr>
              <a:t>help with understanding the problem</a:t>
            </a:r>
            <a:r>
              <a:rPr lang="en" sz="2400" dirty="0">
                <a:solidFill>
                  <a:srgbClr val="00B050"/>
                </a:solidFill>
              </a:rPr>
              <a:t>?</a:t>
            </a:r>
            <a:endParaRPr sz="2400" dirty="0">
              <a:solidFill>
                <a:srgbClr val="00B050"/>
              </a:solidFill>
            </a:endParaRPr>
          </a:p>
        </p:txBody>
      </p:sp>
      <p:sp>
        <p:nvSpPr>
          <p:cNvPr id="335" name="Google Shape;335;p45"/>
          <p:cNvSpPr txBox="1">
            <a:spLocks noGrp="1"/>
          </p:cNvSpPr>
          <p:nvPr>
            <p:ph type="body" idx="1"/>
          </p:nvPr>
        </p:nvSpPr>
        <p:spPr>
          <a:xfrm>
            <a:off x="-375479" y="1309256"/>
            <a:ext cx="3087103" cy="5548743"/>
          </a:xfrm>
          <a:prstGeom prst="rect">
            <a:avLst/>
          </a:prstGeom>
        </p:spPr>
        <p:txBody>
          <a:bodyPr spcFirstLastPara="1" vert="horz" wrap="square" lIns="121896" tIns="121896" rIns="121896" bIns="121896" rtlCol="0" anchor="t" anchorCtr="0">
            <a:noAutofit/>
          </a:bodyPr>
          <a:lstStyle/>
          <a:p>
            <a:pPr marL="457177" indent="-185729"/>
            <a:r>
              <a:rPr lang="en-GB" sz="2000" dirty="0"/>
              <a:t>Aim to </a:t>
            </a:r>
            <a:r>
              <a:rPr lang="en" sz="2000" dirty="0"/>
              <a:t>Identify common steps in the Analysis process</a:t>
            </a:r>
            <a:endParaRPr sz="2000" dirty="0"/>
          </a:p>
          <a:p>
            <a:pPr marL="457177" indent="-185729">
              <a:spcBef>
                <a:spcPts val="2133"/>
              </a:spcBef>
            </a:pPr>
            <a:r>
              <a:rPr lang="en-GB" sz="2000" dirty="0">
                <a:solidFill>
                  <a:srgbClr val="00B050"/>
                </a:solidFill>
              </a:rPr>
              <a:t>Interviews of 10 Major Archaeological organizations in UK</a:t>
            </a:r>
          </a:p>
          <a:p>
            <a:pPr marL="457177" indent="-185729">
              <a:spcBef>
                <a:spcPts val="2133"/>
              </a:spcBef>
            </a:pPr>
            <a:r>
              <a:rPr lang="en" sz="2000" dirty="0">
                <a:solidFill>
                  <a:srgbClr val="7030A0"/>
                </a:solidFill>
              </a:rPr>
              <a:t>Identify and clarify differing approaches to PX process</a:t>
            </a:r>
            <a:endParaRPr sz="2000" dirty="0">
              <a:solidFill>
                <a:srgbClr val="7030A0"/>
              </a:solidFill>
            </a:endParaRPr>
          </a:p>
          <a:p>
            <a:pPr marL="457177" indent="-185729">
              <a:spcBef>
                <a:spcPts val="2133"/>
              </a:spcBef>
            </a:pPr>
            <a:r>
              <a:rPr lang="en-GB" sz="2000" dirty="0"/>
              <a:t>Enable</a:t>
            </a:r>
            <a:r>
              <a:rPr lang="en" sz="2000" dirty="0"/>
              <a:t> semantic mappings between common concepts and terms used in Analysis </a:t>
            </a:r>
            <a:r>
              <a:rPr lang="en-GB" sz="2000" dirty="0"/>
              <a:t>knowledge </a:t>
            </a:r>
            <a:r>
              <a:rPr lang="en" sz="2000" dirty="0"/>
              <a:t>process(es) to </a:t>
            </a:r>
            <a:r>
              <a:rPr lang="en-GB" sz="2000" b="1" dirty="0">
                <a:solidFill>
                  <a:srgbClr val="7030A0"/>
                </a:solidFill>
              </a:rPr>
              <a:t>enhance </a:t>
            </a:r>
            <a:r>
              <a:rPr kumimoji="0" lang="en-GB" sz="2000" b="1" i="0" u="none" strike="noStrike" kern="1200" cap="none" spc="0" normalizeH="0" baseline="0" noProof="0" dirty="0">
                <a:ln>
                  <a:noFill/>
                </a:ln>
                <a:solidFill>
                  <a:srgbClr val="7030A0"/>
                </a:solidFill>
                <a:effectLst/>
                <a:uLnTx/>
                <a:uFillTx/>
                <a:latin typeface="Calibri"/>
                <a:ea typeface="+mn-ea"/>
                <a:cs typeface="Arial" panose="020B0604020202020204" pitchFamily="34" charset="0"/>
              </a:rPr>
              <a:t>synthesis</a:t>
            </a:r>
            <a:endParaRPr sz="2000" b="1" dirty="0">
              <a:solidFill>
                <a:srgbClr val="7030A0"/>
              </a:solidFill>
            </a:endParaRPr>
          </a:p>
          <a:p>
            <a:pPr marL="0" indent="0">
              <a:spcBef>
                <a:spcPts val="2133"/>
              </a:spcBef>
              <a:spcAft>
                <a:spcPts val="2133"/>
              </a:spcAft>
              <a:buNone/>
            </a:pPr>
            <a:endParaRPr sz="2800" dirty="0"/>
          </a:p>
        </p:txBody>
      </p:sp>
      <p:pic>
        <p:nvPicPr>
          <p:cNvPr id="3" name="Picture 2">
            <a:extLst>
              <a:ext uri="{FF2B5EF4-FFF2-40B4-BE49-F238E27FC236}">
                <a16:creationId xmlns:a16="http://schemas.microsoft.com/office/drawing/2014/main" id="{590BDB42-6B6D-453E-B6AD-F13295DABA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40188" y="1484845"/>
            <a:ext cx="8417658" cy="4536364"/>
          </a:xfrm>
          <a:prstGeom prst="rect">
            <a:avLst/>
          </a:prstGeom>
        </p:spPr>
      </p:pic>
      <p:sp>
        <p:nvSpPr>
          <p:cNvPr id="2" name="TextBox 1">
            <a:extLst>
              <a:ext uri="{FF2B5EF4-FFF2-40B4-BE49-F238E27FC236}">
                <a16:creationId xmlns:a16="http://schemas.microsoft.com/office/drawing/2014/main" id="{A4EE7313-32AD-4073-B8EA-E2BF85B24608}"/>
              </a:ext>
            </a:extLst>
          </p:cNvPr>
          <p:cNvSpPr txBox="1"/>
          <p:nvPr/>
        </p:nvSpPr>
        <p:spPr>
          <a:xfrm>
            <a:off x="2711624" y="5015942"/>
            <a:ext cx="1185230" cy="1200329"/>
          </a:xfrm>
          <a:prstGeom prst="rect">
            <a:avLst/>
          </a:prstGeom>
          <a:noFill/>
        </p:spPr>
        <p:txBody>
          <a:bodyPr wrap="square" rtlCol="0">
            <a:spAutoFit/>
          </a:bodyPr>
          <a:lstStyle/>
          <a:p>
            <a:pPr marL="0" marR="0" lvl="0" indent="0" algn="l" defTabSz="914353"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srgbClr val="C00000"/>
                </a:solidFill>
                <a:effectLst/>
                <a:uLnTx/>
                <a:uFillTx/>
                <a:latin typeface="Calibri"/>
                <a:ea typeface="+mn-ea"/>
                <a:cs typeface="+mn-cs"/>
                <a:sym typeface="Helvetica Light"/>
              </a:rPr>
              <a:t>“Research Funded”</a:t>
            </a:r>
          </a:p>
          <a:p>
            <a:pPr marL="0" marR="0" lvl="0" indent="0" algn="l" defTabSz="914353"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srgbClr val="C00000"/>
                </a:solidFill>
                <a:effectLst/>
                <a:uLnTx/>
                <a:uFillTx/>
                <a:latin typeface="Calibri"/>
                <a:ea typeface="+mn-ea"/>
                <a:cs typeface="+mn-cs"/>
                <a:sym typeface="Helvetica Light"/>
              </a:rPr>
              <a:t>Project process</a:t>
            </a:r>
          </a:p>
        </p:txBody>
      </p:sp>
      <p:sp>
        <p:nvSpPr>
          <p:cNvPr id="6" name="TextBox 5">
            <a:extLst>
              <a:ext uri="{FF2B5EF4-FFF2-40B4-BE49-F238E27FC236}">
                <a16:creationId xmlns:a16="http://schemas.microsoft.com/office/drawing/2014/main" id="{24EE55B8-D854-48AC-8C68-1D375C0ADA2E}"/>
              </a:ext>
            </a:extLst>
          </p:cNvPr>
          <p:cNvSpPr txBox="1"/>
          <p:nvPr/>
        </p:nvSpPr>
        <p:spPr>
          <a:xfrm>
            <a:off x="2523532" y="1765246"/>
            <a:ext cx="1368110" cy="1754326"/>
          </a:xfrm>
          <a:prstGeom prst="rect">
            <a:avLst/>
          </a:prstGeom>
          <a:noFill/>
        </p:spPr>
        <p:txBody>
          <a:bodyPr wrap="square" rtlCol="0">
            <a:spAutoFit/>
          </a:bodyPr>
          <a:lstStyle/>
          <a:p>
            <a:pPr marL="0" marR="0" lvl="0" indent="0" algn="l" defTabSz="914353"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srgbClr val="C00000"/>
                </a:solidFill>
                <a:effectLst/>
                <a:uLnTx/>
                <a:uFillTx/>
                <a:latin typeface="Calibri"/>
                <a:ea typeface="+mn-ea"/>
                <a:cs typeface="+mn-cs"/>
                <a:sym typeface="Helvetica Light"/>
              </a:rPr>
              <a:t>Commercial Developer Funded</a:t>
            </a:r>
          </a:p>
          <a:p>
            <a:pPr marL="0" marR="0" lvl="0" indent="0" algn="l" defTabSz="914353"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srgbClr val="C00000"/>
                </a:solidFill>
                <a:effectLst/>
                <a:uLnTx/>
                <a:uFillTx/>
                <a:latin typeface="Calibri"/>
                <a:ea typeface="+mn-ea"/>
                <a:cs typeface="+mn-cs"/>
                <a:sym typeface="Helvetica Light"/>
              </a:rPr>
              <a:t>Projects process </a:t>
            </a:r>
          </a:p>
          <a:p>
            <a:pPr marL="0" marR="0" lvl="0" indent="0" algn="l" defTabSz="914353"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srgbClr val="C00000"/>
                </a:solidFill>
                <a:effectLst/>
                <a:uLnTx/>
                <a:uFillTx/>
                <a:latin typeface="Calibri"/>
                <a:ea typeface="+mn-ea"/>
                <a:cs typeface="+mn-cs"/>
                <a:sym typeface="Helvetica Light"/>
              </a:rPr>
              <a:t>(US =</a:t>
            </a:r>
            <a:r>
              <a:rPr kumimoji="0" lang="en-GB" sz="1800" b="1" i="0" u="sng" strike="noStrike" kern="1200" cap="none" spc="0" normalizeH="0" noProof="0" dirty="0">
                <a:ln>
                  <a:noFill/>
                </a:ln>
                <a:solidFill>
                  <a:srgbClr val="C00000"/>
                </a:solidFill>
                <a:effectLst/>
                <a:uLnTx/>
                <a:uFillTx/>
                <a:latin typeface="Calibri"/>
                <a:ea typeface="+mn-ea"/>
                <a:cs typeface="+mn-cs"/>
                <a:sym typeface="Helvetica Light"/>
              </a:rPr>
              <a:t> </a:t>
            </a:r>
            <a:r>
              <a:rPr kumimoji="0" lang="en-GB" sz="1800" b="1" i="0" u="sng" strike="noStrike" kern="1200" cap="none" spc="0" normalizeH="0" baseline="0" noProof="0" dirty="0">
                <a:ln>
                  <a:noFill/>
                </a:ln>
                <a:solidFill>
                  <a:srgbClr val="C00000"/>
                </a:solidFill>
                <a:effectLst/>
                <a:uLnTx/>
                <a:uFillTx/>
                <a:latin typeface="Calibri"/>
                <a:ea typeface="+mn-ea"/>
                <a:cs typeface="+mn-cs"/>
                <a:sym typeface="Helvetica Light"/>
              </a:rPr>
              <a:t>CRM)</a:t>
            </a:r>
          </a:p>
        </p:txBody>
      </p:sp>
      <p:sp>
        <p:nvSpPr>
          <p:cNvPr id="7" name="TextBox 6">
            <a:extLst>
              <a:ext uri="{FF2B5EF4-FFF2-40B4-BE49-F238E27FC236}">
                <a16:creationId xmlns:a16="http://schemas.microsoft.com/office/drawing/2014/main" id="{6B72BAF5-1398-4127-962B-033DC233D99E}"/>
              </a:ext>
            </a:extLst>
          </p:cNvPr>
          <p:cNvSpPr txBox="1"/>
          <p:nvPr/>
        </p:nvSpPr>
        <p:spPr>
          <a:xfrm>
            <a:off x="2279576" y="4016991"/>
            <a:ext cx="1650816" cy="923330"/>
          </a:xfrm>
          <a:prstGeom prst="rect">
            <a:avLst/>
          </a:prstGeom>
          <a:noFill/>
        </p:spPr>
        <p:txBody>
          <a:bodyPr wrap="square" rtlCol="0">
            <a:spAutoFit/>
          </a:bodyPr>
          <a:lstStyle/>
          <a:p>
            <a:pPr marL="0" marR="0" lvl="0" indent="0" algn="l" defTabSz="914353"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srgbClr val="C00000"/>
                </a:solidFill>
                <a:effectLst/>
                <a:uLnTx/>
                <a:uFillTx/>
                <a:latin typeface="Calibri"/>
                <a:ea typeface="+mn-ea"/>
                <a:cs typeface="+mn-cs"/>
                <a:sym typeface="Helvetica Light"/>
              </a:rPr>
              <a:t>Typical (UK) Archaeology Project Stages</a:t>
            </a:r>
          </a:p>
        </p:txBody>
      </p:sp>
      <p:sp>
        <p:nvSpPr>
          <p:cNvPr id="10" name="TextBox 9">
            <a:extLst>
              <a:ext uri="{FF2B5EF4-FFF2-40B4-BE49-F238E27FC236}">
                <a16:creationId xmlns:a16="http://schemas.microsoft.com/office/drawing/2014/main" id="{D8838900-D993-4AC9-984E-26608F5A1E15}"/>
              </a:ext>
            </a:extLst>
          </p:cNvPr>
          <p:cNvSpPr txBox="1"/>
          <p:nvPr/>
        </p:nvSpPr>
        <p:spPr>
          <a:xfrm>
            <a:off x="9264256" y="4095353"/>
            <a:ext cx="1512122" cy="830997"/>
          </a:xfrm>
          <a:prstGeom prst="rect">
            <a:avLst/>
          </a:prstGeom>
          <a:solidFill>
            <a:schemeClr val="accent2">
              <a:lumMod val="60000"/>
              <a:lumOff val="40000"/>
            </a:schemeClr>
          </a:solidFill>
        </p:spPr>
        <p:txBody>
          <a:bodyPr wrap="square" rtlCol="0">
            <a:spAutoFit/>
          </a:bodyPr>
          <a:lstStyle/>
          <a:p>
            <a:pPr marL="0" marR="0" lvl="0" indent="0" algn="l" defTabSz="914353"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7030A0"/>
                </a:solidFill>
                <a:effectLst/>
                <a:uLnTx/>
                <a:uFillTx/>
                <a:latin typeface="Calibri"/>
                <a:ea typeface="+mn-ea"/>
                <a:cs typeface="+mn-cs"/>
                <a:sym typeface="Helvetica Light"/>
              </a:rPr>
              <a:t>Published Stratigraphic Data</a:t>
            </a:r>
          </a:p>
        </p:txBody>
      </p:sp>
      <p:sp>
        <p:nvSpPr>
          <p:cNvPr id="11" name="TextBox 10">
            <a:extLst>
              <a:ext uri="{FF2B5EF4-FFF2-40B4-BE49-F238E27FC236}">
                <a16:creationId xmlns:a16="http://schemas.microsoft.com/office/drawing/2014/main" id="{218FC3D7-23E7-4585-B253-7180F773E1C0}"/>
              </a:ext>
            </a:extLst>
          </p:cNvPr>
          <p:cNvSpPr txBox="1"/>
          <p:nvPr/>
        </p:nvSpPr>
        <p:spPr>
          <a:xfrm>
            <a:off x="10645724" y="4089827"/>
            <a:ext cx="1512122" cy="830997"/>
          </a:xfrm>
          <a:prstGeom prst="rect">
            <a:avLst/>
          </a:prstGeom>
          <a:solidFill>
            <a:srgbClr val="FF5050"/>
          </a:solidFill>
        </p:spPr>
        <p:txBody>
          <a:bodyPr wrap="square" rtlCol="0">
            <a:spAutoFit/>
          </a:bodyPr>
          <a:lstStyle/>
          <a:p>
            <a:pPr marL="0" marR="0" lvl="0" indent="0" algn="l" defTabSz="914353"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7030A0"/>
                </a:solidFill>
                <a:effectLst/>
                <a:uLnTx/>
                <a:uFillTx/>
                <a:latin typeface="Calibri"/>
                <a:ea typeface="+mn-ea"/>
                <a:cs typeface="+mn-cs"/>
                <a:sym typeface="Helvetica Light"/>
              </a:rPr>
              <a:t>Archived Stratigraphic Data</a:t>
            </a:r>
          </a:p>
        </p:txBody>
      </p:sp>
      <p:sp>
        <p:nvSpPr>
          <p:cNvPr id="4" name="TextBox 3">
            <a:extLst>
              <a:ext uri="{FF2B5EF4-FFF2-40B4-BE49-F238E27FC236}">
                <a16:creationId xmlns:a16="http://schemas.microsoft.com/office/drawing/2014/main" id="{7BA6E419-B646-49CE-BC8E-1EF5FD1C331B}"/>
              </a:ext>
            </a:extLst>
          </p:cNvPr>
          <p:cNvSpPr txBox="1"/>
          <p:nvPr/>
        </p:nvSpPr>
        <p:spPr>
          <a:xfrm>
            <a:off x="5807977" y="4089827"/>
            <a:ext cx="2250857" cy="830997"/>
          </a:xfrm>
          <a:prstGeom prst="rect">
            <a:avLst/>
          </a:prstGeom>
          <a:solidFill>
            <a:srgbClr val="92D050"/>
          </a:solidFill>
        </p:spPr>
        <p:txBody>
          <a:bodyPr wrap="square" rtlCol="0">
            <a:spAutoFit/>
          </a:bodyPr>
          <a:lstStyle/>
          <a:p>
            <a:pPr marL="0" marR="0" lvl="0" indent="0" algn="l" defTabSz="914353"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7030A0"/>
                </a:solidFill>
                <a:effectLst/>
                <a:uLnTx/>
                <a:uFillTx/>
                <a:latin typeface="Calibri"/>
                <a:ea typeface="+mn-ea"/>
                <a:cs typeface="+mn-cs"/>
                <a:sym typeface="Helvetica Light"/>
              </a:rPr>
              <a:t>Excavation - Archived Stratigraphic </a:t>
            </a:r>
          </a:p>
          <a:p>
            <a:pPr marL="0" marR="0" lvl="0" indent="0" algn="l" defTabSz="914353"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7030A0"/>
                </a:solidFill>
                <a:effectLst/>
                <a:uLnTx/>
                <a:uFillTx/>
                <a:latin typeface="Calibri"/>
                <a:ea typeface="+mn-ea"/>
                <a:cs typeface="+mn-cs"/>
                <a:sym typeface="Helvetica Light"/>
              </a:rPr>
              <a:t>Data</a:t>
            </a:r>
          </a:p>
        </p:txBody>
      </p:sp>
      <p:sp>
        <p:nvSpPr>
          <p:cNvPr id="9" name="TextBox 8">
            <a:extLst>
              <a:ext uri="{FF2B5EF4-FFF2-40B4-BE49-F238E27FC236}">
                <a16:creationId xmlns:a16="http://schemas.microsoft.com/office/drawing/2014/main" id="{EDBDCA77-AA38-47E5-B02D-0A5C278AF96F}"/>
              </a:ext>
            </a:extLst>
          </p:cNvPr>
          <p:cNvSpPr txBox="1"/>
          <p:nvPr/>
        </p:nvSpPr>
        <p:spPr>
          <a:xfrm>
            <a:off x="7882787" y="4089827"/>
            <a:ext cx="1381468" cy="830997"/>
          </a:xfrm>
          <a:prstGeom prst="rect">
            <a:avLst/>
          </a:prstGeom>
          <a:solidFill>
            <a:schemeClr val="accent5">
              <a:lumMod val="60000"/>
              <a:lumOff val="40000"/>
            </a:schemeClr>
          </a:solidFill>
        </p:spPr>
        <p:txBody>
          <a:bodyPr wrap="square" rtlCol="0">
            <a:spAutoFit/>
          </a:bodyPr>
          <a:lstStyle/>
          <a:p>
            <a:pPr marL="0" marR="0" lvl="0" indent="0" algn="l" defTabSz="914353"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srgbClr val="7030A0"/>
                </a:solidFill>
                <a:effectLst/>
                <a:uLnTx/>
                <a:uFillTx/>
                <a:latin typeface="Calibri"/>
                <a:ea typeface="+mn-ea"/>
                <a:cs typeface="+mn-cs"/>
                <a:sym typeface="Helvetica Light"/>
              </a:rPr>
              <a:t>Analyzed</a:t>
            </a:r>
            <a:r>
              <a:rPr kumimoji="0" lang="en-GB" sz="1600" b="0" i="0" u="none" strike="noStrike" kern="1200" cap="none" spc="0" normalizeH="0" baseline="0" noProof="0" dirty="0">
                <a:ln>
                  <a:noFill/>
                </a:ln>
                <a:solidFill>
                  <a:srgbClr val="7030A0"/>
                </a:solidFill>
                <a:effectLst/>
                <a:uLnTx/>
                <a:uFillTx/>
                <a:latin typeface="Calibri"/>
                <a:ea typeface="+mn-ea"/>
                <a:cs typeface="+mn-cs"/>
                <a:sym typeface="Helvetica Light"/>
              </a:rPr>
              <a:t> Stratigraphic Data</a:t>
            </a:r>
          </a:p>
        </p:txBody>
      </p:sp>
      <p:sp>
        <p:nvSpPr>
          <p:cNvPr id="13" name="TextBox 12">
            <a:extLst>
              <a:ext uri="{FF2B5EF4-FFF2-40B4-BE49-F238E27FC236}">
                <a16:creationId xmlns:a16="http://schemas.microsoft.com/office/drawing/2014/main" id="{E8945E9D-6214-4773-9800-D41EB66C2697}"/>
              </a:ext>
            </a:extLst>
          </p:cNvPr>
          <p:cNvSpPr txBox="1"/>
          <p:nvPr/>
        </p:nvSpPr>
        <p:spPr>
          <a:xfrm>
            <a:off x="3207587" y="4095353"/>
            <a:ext cx="2654841" cy="830997"/>
          </a:xfrm>
          <a:prstGeom prst="rect">
            <a:avLst/>
          </a:prstGeom>
          <a:solidFill>
            <a:srgbClr val="FF99CC"/>
          </a:solidFill>
        </p:spPr>
        <p:txBody>
          <a:bodyPr wrap="square" rtlCol="0">
            <a:spAutoFit/>
          </a:bodyPr>
          <a:lstStyle/>
          <a:p>
            <a:pPr marL="0" marR="0" lvl="0" indent="0" algn="l" defTabSz="914353"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7030A0"/>
                </a:solidFill>
                <a:effectLst/>
                <a:uLnTx/>
                <a:uFillTx/>
                <a:latin typeface="Calibri"/>
                <a:ea typeface="+mn-ea"/>
                <a:cs typeface="+mn-cs"/>
                <a:sym typeface="Helvetica Light"/>
              </a:rPr>
              <a:t>Re-Use Previous Excavations Stratigraphic Data </a:t>
            </a:r>
          </a:p>
          <a:p>
            <a:pPr marL="0" marR="0" lvl="0" indent="0" algn="l" defTabSz="914353"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7030A0"/>
              </a:solidFill>
              <a:effectLst/>
              <a:uLnTx/>
              <a:uFillTx/>
              <a:latin typeface="Calibri"/>
              <a:ea typeface="+mn-ea"/>
              <a:cs typeface="+mn-cs"/>
              <a:sym typeface="Helvetica Light"/>
            </a:endParaRPr>
          </a:p>
        </p:txBody>
      </p:sp>
      <p:sp>
        <p:nvSpPr>
          <p:cNvPr id="5" name="Rectangle 4">
            <a:extLst>
              <a:ext uri="{FF2B5EF4-FFF2-40B4-BE49-F238E27FC236}">
                <a16:creationId xmlns:a16="http://schemas.microsoft.com/office/drawing/2014/main" id="{4C394228-BBF1-449C-B2AE-80BB1AF544EA}"/>
              </a:ext>
            </a:extLst>
          </p:cNvPr>
          <p:cNvSpPr/>
          <p:nvPr/>
        </p:nvSpPr>
        <p:spPr>
          <a:xfrm>
            <a:off x="3746732" y="4045254"/>
            <a:ext cx="8417659" cy="895914"/>
          </a:xfrm>
          <a:prstGeom prst="rect">
            <a:avLst/>
          </a:prstGeom>
          <a:pattFill prst="wave">
            <a:fgClr>
              <a:schemeClr val="accent1"/>
            </a:fgClr>
            <a:bgClr>
              <a:schemeClr val="bg1"/>
            </a:bgClr>
          </a:patt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TextBox 7">
            <a:extLst>
              <a:ext uri="{FF2B5EF4-FFF2-40B4-BE49-F238E27FC236}">
                <a16:creationId xmlns:a16="http://schemas.microsoft.com/office/drawing/2014/main" id="{21F1F0F1-8026-43E5-A351-8ACC0502B0E6}"/>
              </a:ext>
            </a:extLst>
          </p:cNvPr>
          <p:cNvSpPr txBox="1"/>
          <p:nvPr/>
        </p:nvSpPr>
        <p:spPr>
          <a:xfrm>
            <a:off x="0" y="150676"/>
            <a:ext cx="12192000" cy="523220"/>
          </a:xfrm>
          <a:prstGeom prst="rect">
            <a:avLst/>
          </a:prstGeom>
          <a:noFill/>
        </p:spPr>
        <p:txBody>
          <a:bodyPr wrap="square" rtlCol="0">
            <a:spAutoFit/>
          </a:bodyPr>
          <a:lstStyle/>
          <a:p>
            <a:pPr marL="0" marR="0" lvl="0" indent="0" algn="l" defTabSz="913656"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The Problem: Stratigraphic Archive data not Interoperable / Reusable  </a:t>
            </a:r>
          </a:p>
        </p:txBody>
      </p:sp>
      <p:sp>
        <p:nvSpPr>
          <p:cNvPr id="17" name="TextBox 16">
            <a:extLst>
              <a:ext uri="{FF2B5EF4-FFF2-40B4-BE49-F238E27FC236}">
                <a16:creationId xmlns:a16="http://schemas.microsoft.com/office/drawing/2014/main" id="{227CB301-DFEE-4C17-8307-998F3A78C3AE}"/>
              </a:ext>
            </a:extLst>
          </p:cNvPr>
          <p:cNvSpPr txBox="1"/>
          <p:nvPr/>
        </p:nvSpPr>
        <p:spPr>
          <a:xfrm>
            <a:off x="7874942" y="3595082"/>
            <a:ext cx="653795" cy="553998"/>
          </a:xfrm>
          <a:prstGeom prst="rect">
            <a:avLst/>
          </a:prstGeom>
          <a:solidFill>
            <a:srgbClr val="FFC000"/>
          </a:solidFill>
        </p:spPr>
        <p:txBody>
          <a:bodyPr wrap="square" rtlCol="0">
            <a:spAutoFit/>
          </a:bodyPr>
          <a:lstStyle/>
          <a:p>
            <a:pPr marL="0" marR="0" lvl="0" indent="0" algn="ctr" defTabSz="913656"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a:ea typeface="+mn-ea"/>
                <a:cs typeface="+mn-cs"/>
              </a:rPr>
              <a:t>Update</a:t>
            </a:r>
          </a:p>
          <a:p>
            <a:pPr marL="0" marR="0" lvl="0" indent="0" algn="ctr" defTabSz="913656"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DMP</a:t>
            </a:r>
          </a:p>
        </p:txBody>
      </p:sp>
      <p:sp>
        <p:nvSpPr>
          <p:cNvPr id="19" name="TextBox 18">
            <a:extLst>
              <a:ext uri="{FF2B5EF4-FFF2-40B4-BE49-F238E27FC236}">
                <a16:creationId xmlns:a16="http://schemas.microsoft.com/office/drawing/2014/main" id="{8D114140-221B-4B90-97F0-310B96CCFCF5}"/>
              </a:ext>
            </a:extLst>
          </p:cNvPr>
          <p:cNvSpPr txBox="1"/>
          <p:nvPr/>
        </p:nvSpPr>
        <p:spPr>
          <a:xfrm>
            <a:off x="9268524" y="3549063"/>
            <a:ext cx="653795" cy="553998"/>
          </a:xfrm>
          <a:prstGeom prst="rect">
            <a:avLst/>
          </a:prstGeom>
          <a:solidFill>
            <a:srgbClr val="FFC000"/>
          </a:solidFill>
        </p:spPr>
        <p:txBody>
          <a:bodyPr wrap="square" rtlCol="0">
            <a:spAutoFit/>
          </a:bodyPr>
          <a:lstStyle/>
          <a:p>
            <a:pPr marL="0" marR="0" lvl="0" indent="0" algn="ctr" defTabSz="913656"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a:ea typeface="+mn-ea"/>
                <a:cs typeface="+mn-cs"/>
              </a:rPr>
              <a:t>Update</a:t>
            </a:r>
          </a:p>
          <a:p>
            <a:pPr marL="0" marR="0" lvl="0" indent="0" algn="ctr" defTabSz="913656"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DMP</a:t>
            </a:r>
          </a:p>
        </p:txBody>
      </p:sp>
      <p:sp>
        <p:nvSpPr>
          <p:cNvPr id="20" name="TextBox 19">
            <a:extLst>
              <a:ext uri="{FF2B5EF4-FFF2-40B4-BE49-F238E27FC236}">
                <a16:creationId xmlns:a16="http://schemas.microsoft.com/office/drawing/2014/main" id="{39AC43C8-382F-4EDC-A955-80660C1E7C16}"/>
              </a:ext>
            </a:extLst>
          </p:cNvPr>
          <p:cNvSpPr txBox="1"/>
          <p:nvPr/>
        </p:nvSpPr>
        <p:spPr>
          <a:xfrm>
            <a:off x="5823794" y="3567071"/>
            <a:ext cx="653795" cy="553998"/>
          </a:xfrm>
          <a:prstGeom prst="rect">
            <a:avLst/>
          </a:prstGeom>
          <a:solidFill>
            <a:srgbClr val="FFC000"/>
          </a:solidFill>
        </p:spPr>
        <p:txBody>
          <a:bodyPr wrap="square" rtlCol="0">
            <a:spAutoFit/>
          </a:bodyPr>
          <a:lstStyle/>
          <a:p>
            <a:pPr marL="0" marR="0" lvl="0" indent="0" algn="ctr" defTabSz="913656"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a:ea typeface="+mn-ea"/>
                <a:cs typeface="+mn-cs"/>
              </a:rPr>
              <a:t>Update</a:t>
            </a:r>
          </a:p>
          <a:p>
            <a:pPr marL="0" marR="0" lvl="0" indent="0" algn="ctr" defTabSz="913656"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DMP</a:t>
            </a:r>
          </a:p>
        </p:txBody>
      </p:sp>
      <p:sp>
        <p:nvSpPr>
          <p:cNvPr id="21" name="TextBox 20">
            <a:extLst>
              <a:ext uri="{FF2B5EF4-FFF2-40B4-BE49-F238E27FC236}">
                <a16:creationId xmlns:a16="http://schemas.microsoft.com/office/drawing/2014/main" id="{6A381898-CB51-4DAD-ADFC-96DAC1FE6F66}"/>
              </a:ext>
            </a:extLst>
          </p:cNvPr>
          <p:cNvSpPr txBox="1"/>
          <p:nvPr/>
        </p:nvSpPr>
        <p:spPr>
          <a:xfrm>
            <a:off x="11064552" y="3394543"/>
            <a:ext cx="653795" cy="738664"/>
          </a:xfrm>
          <a:prstGeom prst="rect">
            <a:avLst/>
          </a:prstGeom>
          <a:solidFill>
            <a:srgbClr val="FFC000"/>
          </a:solidFill>
        </p:spPr>
        <p:txBody>
          <a:bodyPr wrap="square" rtlCol="0">
            <a:spAutoFit/>
          </a:bodyPr>
          <a:lstStyle/>
          <a:p>
            <a:pPr marL="0" marR="0" lvl="0" indent="0" algn="ctr" defTabSz="913656"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err="1">
                <a:ln>
                  <a:noFill/>
                </a:ln>
                <a:solidFill>
                  <a:prstClr val="black"/>
                </a:solidFill>
                <a:effectLst/>
                <a:uLnTx/>
                <a:uFillTx/>
                <a:latin typeface="Calibri"/>
                <a:ea typeface="+mn-ea"/>
                <a:cs typeface="+mn-cs"/>
              </a:rPr>
              <a:t>ArchiveFinal</a:t>
            </a: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3656"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DMP</a:t>
            </a:r>
          </a:p>
        </p:txBody>
      </p:sp>
      <p:sp>
        <p:nvSpPr>
          <p:cNvPr id="12" name="Rectangle 11">
            <a:extLst>
              <a:ext uri="{FF2B5EF4-FFF2-40B4-BE49-F238E27FC236}">
                <a16:creationId xmlns:a16="http://schemas.microsoft.com/office/drawing/2014/main" id="{E203D8C3-4F7B-4486-A5C6-C5AECCCC2B33}"/>
              </a:ext>
            </a:extLst>
          </p:cNvPr>
          <p:cNvSpPr/>
          <p:nvPr/>
        </p:nvSpPr>
        <p:spPr>
          <a:xfrm>
            <a:off x="2941294" y="4634769"/>
            <a:ext cx="2919008" cy="30664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3656"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sym typeface="Helvetica Light"/>
              </a:rPr>
              <a:t>&amp; reference/cite in New DMP</a:t>
            </a:r>
          </a:p>
        </p:txBody>
      </p:sp>
      <p:sp>
        <p:nvSpPr>
          <p:cNvPr id="15" name="Rectangle: Rounded Corners 14">
            <a:extLst>
              <a:ext uri="{FF2B5EF4-FFF2-40B4-BE49-F238E27FC236}">
                <a16:creationId xmlns:a16="http://schemas.microsoft.com/office/drawing/2014/main" id="{8D7F7FA8-19E0-E672-5CD2-F9DF92B3FA14}"/>
              </a:ext>
            </a:extLst>
          </p:cNvPr>
          <p:cNvSpPr/>
          <p:nvPr/>
        </p:nvSpPr>
        <p:spPr>
          <a:xfrm>
            <a:off x="6312023" y="5102890"/>
            <a:ext cx="864097" cy="478182"/>
          </a:xfrm>
          <a:prstGeom prst="roundRect">
            <a:avLst/>
          </a:prstGeom>
          <a:no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16" name="Rectangle: Rounded Corners 15">
            <a:extLst>
              <a:ext uri="{FF2B5EF4-FFF2-40B4-BE49-F238E27FC236}">
                <a16:creationId xmlns:a16="http://schemas.microsoft.com/office/drawing/2014/main" id="{5F9B7191-DD25-F3E4-E93A-656804AD9F9B}"/>
              </a:ext>
            </a:extLst>
          </p:cNvPr>
          <p:cNvSpPr/>
          <p:nvPr/>
        </p:nvSpPr>
        <p:spPr>
          <a:xfrm>
            <a:off x="6312023" y="2564904"/>
            <a:ext cx="864097" cy="455759"/>
          </a:xfrm>
          <a:prstGeom prst="roundRect">
            <a:avLst/>
          </a:prstGeom>
          <a:no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18" name="TextBox 17">
            <a:extLst>
              <a:ext uri="{FF2B5EF4-FFF2-40B4-BE49-F238E27FC236}">
                <a16:creationId xmlns:a16="http://schemas.microsoft.com/office/drawing/2014/main" id="{2AE189CB-33B9-81AC-471C-D885DE4F9DAC}"/>
              </a:ext>
            </a:extLst>
          </p:cNvPr>
          <p:cNvSpPr txBox="1"/>
          <p:nvPr/>
        </p:nvSpPr>
        <p:spPr>
          <a:xfrm>
            <a:off x="5492682" y="4251331"/>
            <a:ext cx="5076409" cy="523220"/>
          </a:xfrm>
          <a:prstGeom prst="rect">
            <a:avLst/>
          </a:prstGeom>
          <a:noFill/>
        </p:spPr>
        <p:txBody>
          <a:bodyPr wrap="square" rtlCol="0">
            <a:spAutoFit/>
          </a:bodyPr>
          <a:lstStyle/>
          <a:p>
            <a:pPr marL="0" marR="0" lvl="0" indent="0" algn="l" defTabSz="91361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sym typeface="Helvetica Light"/>
              </a:rPr>
              <a:t>Tales From Two River Banks</a:t>
            </a:r>
          </a:p>
        </p:txBody>
      </p:sp>
      <p:sp>
        <p:nvSpPr>
          <p:cNvPr id="22" name="TextBox 21">
            <a:extLst>
              <a:ext uri="{FF2B5EF4-FFF2-40B4-BE49-F238E27FC236}">
                <a16:creationId xmlns:a16="http://schemas.microsoft.com/office/drawing/2014/main" id="{0A33A8B2-2FC9-5B46-3880-C819BAE59812}"/>
              </a:ext>
            </a:extLst>
          </p:cNvPr>
          <p:cNvSpPr txBox="1"/>
          <p:nvPr/>
        </p:nvSpPr>
        <p:spPr>
          <a:xfrm>
            <a:off x="5807977" y="6151471"/>
            <a:ext cx="5440045" cy="523220"/>
          </a:xfrm>
          <a:prstGeom prst="rect">
            <a:avLst/>
          </a:prstGeom>
          <a:noFill/>
        </p:spPr>
        <p:txBody>
          <a:bodyPr wrap="square" rtlCol="0">
            <a:spAutoFit/>
          </a:bodyPr>
          <a:lstStyle/>
          <a:p>
            <a:pPr marL="0" marR="0" lvl="0" indent="0" algn="l" defTabSz="913656"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a:ea typeface="+mn-ea"/>
                <a:cs typeface="+mn-cs"/>
              </a:rPr>
              <a:t>DMP</a:t>
            </a:r>
            <a:r>
              <a:rPr kumimoji="0" lang="en-US" sz="2800" b="0" i="0" u="none" strike="noStrike" kern="1200" cap="none" spc="0" normalizeH="0" baseline="0" noProof="0" dirty="0">
                <a:ln>
                  <a:noFill/>
                </a:ln>
                <a:solidFill>
                  <a:srgbClr val="C00000"/>
                </a:solidFill>
                <a:effectLst/>
                <a:uLnTx/>
                <a:uFillTx/>
                <a:latin typeface="Calibri"/>
                <a:ea typeface="+mn-ea"/>
                <a:cs typeface="+mn-cs"/>
              </a:rPr>
              <a:t> = </a:t>
            </a:r>
            <a:r>
              <a:rPr kumimoji="0" lang="en-US" sz="2800" b="0" i="0" u="none" strike="noStrike" kern="1200" cap="none" spc="0" normalizeH="0" baseline="0" noProof="0" dirty="0">
                <a:ln>
                  <a:noFill/>
                </a:ln>
                <a:solidFill>
                  <a:prstClr val="black"/>
                </a:solidFill>
                <a:effectLst/>
                <a:uLnTx/>
                <a:uFillTx/>
                <a:latin typeface="Calibri"/>
                <a:ea typeface="+mn-ea"/>
                <a:cs typeface="+mn-cs"/>
              </a:rPr>
              <a:t>D</a:t>
            </a:r>
            <a:r>
              <a:rPr kumimoji="0" lang="en-US" sz="2800" b="0" i="0" u="none" strike="noStrike" kern="1200" cap="none" spc="0" normalizeH="0" baseline="0" noProof="0" dirty="0">
                <a:ln>
                  <a:noFill/>
                </a:ln>
                <a:solidFill>
                  <a:srgbClr val="C00000"/>
                </a:solidFill>
                <a:effectLst/>
                <a:uLnTx/>
                <a:uFillTx/>
                <a:latin typeface="Calibri"/>
                <a:ea typeface="+mn-ea"/>
                <a:cs typeface="+mn-cs"/>
              </a:rPr>
              <a:t>ata </a:t>
            </a:r>
            <a:r>
              <a:rPr kumimoji="0" lang="en-US" sz="2800" b="0" i="0" u="none" strike="noStrike" kern="1200" cap="none" spc="0" normalizeH="0" baseline="0" noProof="0" dirty="0">
                <a:ln>
                  <a:noFill/>
                </a:ln>
                <a:solidFill>
                  <a:prstClr val="black"/>
                </a:solidFill>
                <a:effectLst/>
                <a:uLnTx/>
                <a:uFillTx/>
                <a:latin typeface="Calibri"/>
                <a:ea typeface="+mn-ea"/>
                <a:cs typeface="+mn-cs"/>
              </a:rPr>
              <a:t>M</a:t>
            </a:r>
            <a:r>
              <a:rPr kumimoji="0" lang="en-US" sz="2800" b="0" i="0" u="none" strike="noStrike" kern="1200" cap="none" spc="0" normalizeH="0" baseline="0" noProof="0" dirty="0">
                <a:ln>
                  <a:noFill/>
                </a:ln>
                <a:solidFill>
                  <a:srgbClr val="C00000"/>
                </a:solidFill>
                <a:effectLst/>
                <a:uLnTx/>
                <a:uFillTx/>
                <a:latin typeface="Calibri"/>
                <a:ea typeface="+mn-ea"/>
                <a:cs typeface="+mn-cs"/>
              </a:rPr>
              <a:t>anagement </a:t>
            </a:r>
            <a:r>
              <a:rPr kumimoji="0" lang="en-US" sz="2800" b="0" i="0" u="none" strike="noStrike" kern="1200" cap="none" spc="0" normalizeH="0" baseline="0" noProof="0" dirty="0">
                <a:ln>
                  <a:noFill/>
                </a:ln>
                <a:solidFill>
                  <a:prstClr val="black"/>
                </a:solidFill>
                <a:effectLst/>
                <a:uLnTx/>
                <a:uFillTx/>
                <a:latin typeface="Calibri"/>
                <a:ea typeface="+mn-ea"/>
                <a:cs typeface="+mn-cs"/>
              </a:rPr>
              <a:t>P</a:t>
            </a:r>
            <a:r>
              <a:rPr kumimoji="0" lang="en-US" sz="2800" b="0" i="0" u="none" strike="noStrike" kern="1200" cap="none" spc="0" normalizeH="0" baseline="0" noProof="0" dirty="0">
                <a:ln>
                  <a:noFill/>
                </a:ln>
                <a:solidFill>
                  <a:srgbClr val="C00000"/>
                </a:solidFill>
                <a:effectLst/>
                <a:uLnTx/>
                <a:uFillTx/>
                <a:latin typeface="Calibri"/>
                <a:ea typeface="+mn-ea"/>
                <a:cs typeface="+mn-cs"/>
              </a:rPr>
              <a:t>lan</a:t>
            </a:r>
            <a:endParaRPr kumimoji="0" lang="en-GB" sz="2800" b="0" i="0" u="none" strike="noStrike" kern="1200" cap="none" spc="0" normalizeH="0" baseline="0" noProof="0" dirty="0">
              <a:ln>
                <a:noFill/>
              </a:ln>
              <a:solidFill>
                <a:prstClr val="black"/>
              </a:solidFill>
              <a:effectLst/>
              <a:uLnTx/>
              <a:uFillTx/>
              <a:latin typeface="Calibri"/>
              <a:ea typeface="+mn-ea"/>
              <a:cs typeface="+mn-cs"/>
            </a:endParaRPr>
          </a:p>
        </p:txBody>
      </p:sp>
      <p:cxnSp>
        <p:nvCxnSpPr>
          <p:cNvPr id="26" name="Connector: Elbow 25">
            <a:extLst>
              <a:ext uri="{FF2B5EF4-FFF2-40B4-BE49-F238E27FC236}">
                <a16:creationId xmlns:a16="http://schemas.microsoft.com/office/drawing/2014/main" id="{6336A7F4-E922-2A97-98A0-C6524E96F632}"/>
              </a:ext>
            </a:extLst>
          </p:cNvPr>
          <p:cNvCxnSpPr>
            <a:cxnSpLocks/>
          </p:cNvCxnSpPr>
          <p:nvPr/>
        </p:nvCxnSpPr>
        <p:spPr>
          <a:xfrm flipV="1">
            <a:off x="5220546" y="2792783"/>
            <a:ext cx="1257043" cy="971092"/>
          </a:xfrm>
          <a:prstGeom prst="bentConnector3">
            <a:avLst>
              <a:gd name="adj1" fmla="val 31141"/>
            </a:avLst>
          </a:prstGeom>
          <a:ln w="6350">
            <a:tailEnd type="triangle"/>
          </a:ln>
        </p:spPr>
        <p:style>
          <a:lnRef idx="1">
            <a:schemeClr val="dk1"/>
          </a:lnRef>
          <a:fillRef idx="0">
            <a:schemeClr val="dk1"/>
          </a:fillRef>
          <a:effectRef idx="0">
            <a:schemeClr val="dk1"/>
          </a:effectRef>
          <a:fontRef idx="minor">
            <a:schemeClr val="tx1"/>
          </a:fontRef>
        </p:style>
      </p:cxnSp>
      <p:pic>
        <p:nvPicPr>
          <p:cNvPr id="24" name="Picture 23">
            <a:extLst>
              <a:ext uri="{FF2B5EF4-FFF2-40B4-BE49-F238E27FC236}">
                <a16:creationId xmlns:a16="http://schemas.microsoft.com/office/drawing/2014/main" id="{AA16F7BD-4928-A40F-0ABC-4AA052A46DDA}"/>
              </a:ext>
            </a:extLst>
          </p:cNvPr>
          <p:cNvPicPr>
            <a:picLocks noChangeAspect="1"/>
          </p:cNvPicPr>
          <p:nvPr/>
        </p:nvPicPr>
        <p:blipFill rotWithShape="1">
          <a:blip r:embed="rId4"/>
          <a:srcRect l="28450" t="43757" r="21651" b="24407"/>
          <a:stretch/>
        </p:blipFill>
        <p:spPr>
          <a:xfrm>
            <a:off x="4424242" y="1854169"/>
            <a:ext cx="6496294" cy="1754326"/>
          </a:xfrm>
          <a:prstGeom prst="rect">
            <a:avLst/>
          </a:prstGeom>
        </p:spPr>
      </p:pic>
      <p:pic>
        <p:nvPicPr>
          <p:cNvPr id="14" name="Picture 13">
            <a:extLst>
              <a:ext uri="{FF2B5EF4-FFF2-40B4-BE49-F238E27FC236}">
                <a16:creationId xmlns:a16="http://schemas.microsoft.com/office/drawing/2014/main" id="{AAF243BA-615E-44B6-A503-978600F9BD1D}"/>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5963711" y="1358122"/>
            <a:ext cx="6207224" cy="4669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50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1000"/>
                                        <p:tgtEl>
                                          <p:spTgt spid="5"/>
                                        </p:tgtEl>
                                      </p:cBhvr>
                                    </p:animEffect>
                                  </p:childTnLst>
                                  <p:subTnLst>
                                    <p:set>
                                      <p:cBhvr override="childStyle">
                                        <p:cTn dur="1" fill="hold" display="0" masterRel="nextClick" afterEffect="1"/>
                                        <p:tgtEl>
                                          <p:spTgt spid="5"/>
                                        </p:tgtEl>
                                        <p:attrNameLst>
                                          <p:attrName>style.visibility</p:attrName>
                                        </p:attrNameLst>
                                      </p:cBhvr>
                                      <p:to>
                                        <p:strVal val="hidden"/>
                                      </p:to>
                                    </p:set>
                                  </p:subTnLst>
                                </p:cTn>
                              </p:par>
                              <p:par>
                                <p:cTn id="12" presetID="1" presetClass="entr" presetSubtype="0" fill="hold" grpId="0" nodeType="withEffect">
                                  <p:stCondLst>
                                    <p:cond delay="1500"/>
                                  </p:stCondLst>
                                  <p:childTnLst>
                                    <p:set>
                                      <p:cBhvr>
                                        <p:cTn id="13" dur="1" fill="hold">
                                          <p:stCondLst>
                                            <p:cond delay="0"/>
                                          </p:stCondLst>
                                        </p:cTn>
                                        <p:tgtEl>
                                          <p:spTgt spid="18"/>
                                        </p:tgtEl>
                                        <p:attrNameLst>
                                          <p:attrName>style.visibility</p:attrName>
                                        </p:attrNameLst>
                                      </p:cBhvr>
                                      <p:to>
                                        <p:strVal val="visible"/>
                                      </p:to>
                                    </p:set>
                                  </p:childTnLst>
                                  <p:subTnLst>
                                    <p:set>
                                      <p:cBhvr override="childStyle">
                                        <p:cTn dur="1" fill="hold" display="0" masterRel="nextClick" afterEffect="1"/>
                                        <p:tgtEl>
                                          <p:spTgt spid="18"/>
                                        </p:tgtEl>
                                        <p:attrNameLst>
                                          <p:attrName>style.visibility</p:attrName>
                                        </p:attrNameLst>
                                      </p:cBhvr>
                                      <p:to>
                                        <p:strVal val="hidden"/>
                                      </p:to>
                                    </p:set>
                                  </p:sub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p:cTn id="26" dur="500" fill="hold"/>
                                        <p:tgtEl>
                                          <p:spTgt spid="4"/>
                                        </p:tgtEl>
                                        <p:attrNameLst>
                                          <p:attrName>ppt_w</p:attrName>
                                        </p:attrNameLst>
                                      </p:cBhvr>
                                      <p:tavLst>
                                        <p:tav tm="0">
                                          <p:val>
                                            <p:fltVal val="0"/>
                                          </p:val>
                                        </p:tav>
                                        <p:tav tm="100000">
                                          <p:val>
                                            <p:strVal val="#ppt_w"/>
                                          </p:val>
                                        </p:tav>
                                      </p:tavLst>
                                    </p:anim>
                                    <p:anim calcmode="lin" valueType="num">
                                      <p:cBhvr>
                                        <p:cTn id="27" dur="500" fill="hold"/>
                                        <p:tgtEl>
                                          <p:spTgt spid="4"/>
                                        </p:tgtEl>
                                        <p:attrNameLst>
                                          <p:attrName>ppt_h</p:attrName>
                                        </p:attrNameLst>
                                      </p:cBhvr>
                                      <p:tavLst>
                                        <p:tav tm="0">
                                          <p:val>
                                            <p:fltVal val="0"/>
                                          </p:val>
                                        </p:tav>
                                        <p:tav tm="100000">
                                          <p:val>
                                            <p:strVal val="#ppt_h"/>
                                          </p:val>
                                        </p:tav>
                                      </p:tavLst>
                                    </p:anim>
                                    <p:animEffect transition="in" filter="fade">
                                      <p:cBhvr>
                                        <p:cTn id="28" dur="500"/>
                                        <p:tgtEl>
                                          <p:spTgt spid="4"/>
                                        </p:tgtEl>
                                      </p:cBhvr>
                                    </p:animEffect>
                                  </p:childTnLst>
                                </p:cTn>
                              </p:par>
                            </p:childTnLst>
                          </p:cTn>
                        </p:par>
                        <p:par>
                          <p:cTn id="29" fill="hold">
                            <p:stCondLst>
                              <p:cond delay="500"/>
                            </p:stCondLst>
                            <p:childTnLst>
                              <p:par>
                                <p:cTn id="30" presetID="1"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22"/>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grpId="0" nodeType="clickEffect">
                                  <p:stCondLst>
                                    <p:cond delay="0"/>
                                  </p:stCondLst>
                                  <p:childTnLst>
                                    <p:set>
                                      <p:cBhvr>
                                        <p:cTn id="37" dur="1" fill="hold">
                                          <p:stCondLst>
                                            <p:cond delay="0"/>
                                          </p:stCondLst>
                                        </p:cTn>
                                        <p:tgtEl>
                                          <p:spTgt spid="15"/>
                                        </p:tgtEl>
                                        <p:attrNameLst>
                                          <p:attrName>style.visibility</p:attrName>
                                        </p:attrNameLst>
                                      </p:cBhvr>
                                      <p:to>
                                        <p:strVal val="visible"/>
                                      </p:to>
                                    </p:set>
                                    <p:anim calcmode="lin" valueType="num">
                                      <p:cBhvr>
                                        <p:cTn id="38" dur="500" fill="hold"/>
                                        <p:tgtEl>
                                          <p:spTgt spid="15"/>
                                        </p:tgtEl>
                                        <p:attrNameLst>
                                          <p:attrName>ppt_w</p:attrName>
                                        </p:attrNameLst>
                                      </p:cBhvr>
                                      <p:tavLst>
                                        <p:tav tm="0">
                                          <p:val>
                                            <p:fltVal val="0"/>
                                          </p:val>
                                        </p:tav>
                                        <p:tav tm="100000">
                                          <p:val>
                                            <p:strVal val="#ppt_w"/>
                                          </p:val>
                                        </p:tav>
                                      </p:tavLst>
                                    </p:anim>
                                    <p:anim calcmode="lin" valueType="num">
                                      <p:cBhvr>
                                        <p:cTn id="39" dur="500" fill="hold"/>
                                        <p:tgtEl>
                                          <p:spTgt spid="15"/>
                                        </p:tgtEl>
                                        <p:attrNameLst>
                                          <p:attrName>ppt_h</p:attrName>
                                        </p:attrNameLst>
                                      </p:cBhvr>
                                      <p:tavLst>
                                        <p:tav tm="0">
                                          <p:val>
                                            <p:fltVal val="0"/>
                                          </p:val>
                                        </p:tav>
                                        <p:tav tm="100000">
                                          <p:val>
                                            <p:strVal val="#ppt_h"/>
                                          </p:val>
                                        </p:tav>
                                      </p:tavLst>
                                    </p:anim>
                                    <p:animEffect transition="in" filter="fade">
                                      <p:cBhvr>
                                        <p:cTn id="40" dur="500"/>
                                        <p:tgtEl>
                                          <p:spTgt spid="15"/>
                                        </p:tgtEl>
                                      </p:cBhvr>
                                    </p:animEffect>
                                  </p:childTnLst>
                                  <p:subTnLst>
                                    <p:set>
                                      <p:cBhvr override="childStyle">
                                        <p:cTn dur="1" fill="hold" display="0" masterRel="nextClick" afterEffect="1"/>
                                        <p:tgtEl>
                                          <p:spTgt spid="15"/>
                                        </p:tgtEl>
                                        <p:attrNameLst>
                                          <p:attrName>style.visibility</p:attrName>
                                        </p:attrNameLst>
                                      </p:cBhvr>
                                      <p:to>
                                        <p:strVal val="hidden"/>
                                      </p:to>
                                    </p:set>
                                  </p:subTnLst>
                                </p:cTn>
                              </p:par>
                              <p:par>
                                <p:cTn id="41" presetID="53" presetClass="entr" presetSubtype="16" fill="hold" grpId="0" nodeType="with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p:cTn id="43" dur="500" fill="hold"/>
                                        <p:tgtEl>
                                          <p:spTgt spid="16"/>
                                        </p:tgtEl>
                                        <p:attrNameLst>
                                          <p:attrName>ppt_w</p:attrName>
                                        </p:attrNameLst>
                                      </p:cBhvr>
                                      <p:tavLst>
                                        <p:tav tm="0">
                                          <p:val>
                                            <p:fltVal val="0"/>
                                          </p:val>
                                        </p:tav>
                                        <p:tav tm="100000">
                                          <p:val>
                                            <p:strVal val="#ppt_w"/>
                                          </p:val>
                                        </p:tav>
                                      </p:tavLst>
                                    </p:anim>
                                    <p:anim calcmode="lin" valueType="num">
                                      <p:cBhvr>
                                        <p:cTn id="44" dur="500" fill="hold"/>
                                        <p:tgtEl>
                                          <p:spTgt spid="16"/>
                                        </p:tgtEl>
                                        <p:attrNameLst>
                                          <p:attrName>ppt_h</p:attrName>
                                        </p:attrNameLst>
                                      </p:cBhvr>
                                      <p:tavLst>
                                        <p:tav tm="0">
                                          <p:val>
                                            <p:fltVal val="0"/>
                                          </p:val>
                                        </p:tav>
                                        <p:tav tm="100000">
                                          <p:val>
                                            <p:strVal val="#ppt_h"/>
                                          </p:val>
                                        </p:tav>
                                      </p:tavLst>
                                    </p:anim>
                                    <p:animEffect transition="in" filter="fade">
                                      <p:cBhvr>
                                        <p:cTn id="45" dur="500"/>
                                        <p:tgtEl>
                                          <p:spTgt spid="16"/>
                                        </p:tgtEl>
                                      </p:cBhvr>
                                    </p:animEffect>
                                  </p:childTnLst>
                                  <p:subTnLst>
                                    <p:set>
                                      <p:cBhvr override="childStyle">
                                        <p:cTn dur="1" fill="hold" display="0" masterRel="nextClick" afterEffect="1"/>
                                        <p:tgtEl>
                                          <p:spTgt spid="16"/>
                                        </p:tgtEl>
                                        <p:attrNameLst>
                                          <p:attrName>style.visibility</p:attrName>
                                        </p:attrNameLst>
                                      </p:cBhvr>
                                      <p:to>
                                        <p:strVal val="hidden"/>
                                      </p:to>
                                    </p:set>
                                  </p:subTnLst>
                                </p:cTn>
                              </p:par>
                            </p:childTnLst>
                          </p:cTn>
                        </p:par>
                      </p:childTnLst>
                    </p:cTn>
                  </p:par>
                  <p:par>
                    <p:cTn id="46" fill="hold">
                      <p:stCondLst>
                        <p:cond delay="indefinite"/>
                      </p:stCondLst>
                      <p:childTnLst>
                        <p:par>
                          <p:cTn id="47" fill="hold">
                            <p:stCondLst>
                              <p:cond delay="0"/>
                            </p:stCondLst>
                            <p:childTnLst>
                              <p:par>
                                <p:cTn id="48" presetID="53" presetClass="entr" presetSubtype="16"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 calcmode="lin" valueType="num">
                                      <p:cBhvr>
                                        <p:cTn id="50" dur="500" fill="hold"/>
                                        <p:tgtEl>
                                          <p:spTgt spid="9"/>
                                        </p:tgtEl>
                                        <p:attrNameLst>
                                          <p:attrName>ppt_w</p:attrName>
                                        </p:attrNameLst>
                                      </p:cBhvr>
                                      <p:tavLst>
                                        <p:tav tm="0">
                                          <p:val>
                                            <p:fltVal val="0"/>
                                          </p:val>
                                        </p:tav>
                                        <p:tav tm="100000">
                                          <p:val>
                                            <p:strVal val="#ppt_w"/>
                                          </p:val>
                                        </p:tav>
                                      </p:tavLst>
                                    </p:anim>
                                    <p:anim calcmode="lin" valueType="num">
                                      <p:cBhvr>
                                        <p:cTn id="51" dur="500" fill="hold"/>
                                        <p:tgtEl>
                                          <p:spTgt spid="9"/>
                                        </p:tgtEl>
                                        <p:attrNameLst>
                                          <p:attrName>ppt_h</p:attrName>
                                        </p:attrNameLst>
                                      </p:cBhvr>
                                      <p:tavLst>
                                        <p:tav tm="0">
                                          <p:val>
                                            <p:fltVal val="0"/>
                                          </p:val>
                                        </p:tav>
                                        <p:tav tm="100000">
                                          <p:val>
                                            <p:strVal val="#ppt_h"/>
                                          </p:val>
                                        </p:tav>
                                      </p:tavLst>
                                    </p:anim>
                                    <p:animEffect transition="in" filter="fade">
                                      <p:cBhvr>
                                        <p:cTn id="52" dur="500"/>
                                        <p:tgtEl>
                                          <p:spTgt spid="9"/>
                                        </p:tgtEl>
                                      </p:cBhvr>
                                    </p:animEffect>
                                  </p:childTnLst>
                                </p:cTn>
                              </p:par>
                            </p:childTnLst>
                          </p:cTn>
                        </p:par>
                        <p:par>
                          <p:cTn id="53" fill="hold">
                            <p:stCondLst>
                              <p:cond delay="500"/>
                            </p:stCondLst>
                            <p:childTnLst>
                              <p:par>
                                <p:cTn id="54" presetID="1" presetClass="entr" presetSubtype="0" fill="hold" grpId="0" nodeType="afterEffect">
                                  <p:stCondLst>
                                    <p:cond delay="0"/>
                                  </p:stCondLst>
                                  <p:childTnLst>
                                    <p:set>
                                      <p:cBhvr>
                                        <p:cTn id="55" dur="1" fill="hold">
                                          <p:stCondLst>
                                            <p:cond delay="0"/>
                                          </p:stCondLst>
                                        </p:cTn>
                                        <p:tgtEl>
                                          <p:spTgt spid="17"/>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53" presetClass="entr" presetSubtype="16" fill="hold" grpId="0" nodeType="clickEffect">
                                  <p:stCondLst>
                                    <p:cond delay="0"/>
                                  </p:stCondLst>
                                  <p:childTnLst>
                                    <p:set>
                                      <p:cBhvr>
                                        <p:cTn id="59" dur="1" fill="hold">
                                          <p:stCondLst>
                                            <p:cond delay="0"/>
                                          </p:stCondLst>
                                        </p:cTn>
                                        <p:tgtEl>
                                          <p:spTgt spid="10"/>
                                        </p:tgtEl>
                                        <p:attrNameLst>
                                          <p:attrName>style.visibility</p:attrName>
                                        </p:attrNameLst>
                                      </p:cBhvr>
                                      <p:to>
                                        <p:strVal val="visible"/>
                                      </p:to>
                                    </p:set>
                                    <p:anim calcmode="lin" valueType="num">
                                      <p:cBhvr>
                                        <p:cTn id="60" dur="500" fill="hold"/>
                                        <p:tgtEl>
                                          <p:spTgt spid="10"/>
                                        </p:tgtEl>
                                        <p:attrNameLst>
                                          <p:attrName>ppt_w</p:attrName>
                                        </p:attrNameLst>
                                      </p:cBhvr>
                                      <p:tavLst>
                                        <p:tav tm="0">
                                          <p:val>
                                            <p:fltVal val="0"/>
                                          </p:val>
                                        </p:tav>
                                        <p:tav tm="100000">
                                          <p:val>
                                            <p:strVal val="#ppt_w"/>
                                          </p:val>
                                        </p:tav>
                                      </p:tavLst>
                                    </p:anim>
                                    <p:anim calcmode="lin" valueType="num">
                                      <p:cBhvr>
                                        <p:cTn id="61" dur="500" fill="hold"/>
                                        <p:tgtEl>
                                          <p:spTgt spid="10"/>
                                        </p:tgtEl>
                                        <p:attrNameLst>
                                          <p:attrName>ppt_h</p:attrName>
                                        </p:attrNameLst>
                                      </p:cBhvr>
                                      <p:tavLst>
                                        <p:tav tm="0">
                                          <p:val>
                                            <p:fltVal val="0"/>
                                          </p:val>
                                        </p:tav>
                                        <p:tav tm="100000">
                                          <p:val>
                                            <p:strVal val="#ppt_h"/>
                                          </p:val>
                                        </p:tav>
                                      </p:tavLst>
                                    </p:anim>
                                    <p:animEffect transition="in" filter="fade">
                                      <p:cBhvr>
                                        <p:cTn id="62" dur="500"/>
                                        <p:tgtEl>
                                          <p:spTgt spid="10"/>
                                        </p:tgtEl>
                                      </p:cBhvr>
                                    </p:animEffect>
                                  </p:childTnLst>
                                </p:cTn>
                              </p:par>
                            </p:childTnLst>
                          </p:cTn>
                        </p:par>
                        <p:par>
                          <p:cTn id="63" fill="hold">
                            <p:stCondLst>
                              <p:cond delay="500"/>
                            </p:stCondLst>
                            <p:childTnLst>
                              <p:par>
                                <p:cTn id="64" presetID="1" presetClass="entr" presetSubtype="0" fill="hold" grpId="0" nodeType="afterEffect">
                                  <p:stCondLst>
                                    <p:cond delay="0"/>
                                  </p:stCondLst>
                                  <p:childTnLst>
                                    <p:set>
                                      <p:cBhvr>
                                        <p:cTn id="65" dur="1" fill="hold">
                                          <p:stCondLst>
                                            <p:cond delay="0"/>
                                          </p:stCondLst>
                                        </p:cTn>
                                        <p:tgtEl>
                                          <p:spTgt spid="19"/>
                                        </p:tgtEl>
                                        <p:attrNameLst>
                                          <p:attrName>style.visibility</p:attrName>
                                        </p:attrNameLst>
                                      </p:cBhvr>
                                      <p:to>
                                        <p:strVal val="visible"/>
                                      </p:to>
                                    </p:se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0" nodeType="clickEffect">
                                  <p:stCondLst>
                                    <p:cond delay="0"/>
                                  </p:stCondLst>
                                  <p:childTnLst>
                                    <p:set>
                                      <p:cBhvr>
                                        <p:cTn id="69" dur="1" fill="hold">
                                          <p:stCondLst>
                                            <p:cond delay="0"/>
                                          </p:stCondLst>
                                        </p:cTn>
                                        <p:tgtEl>
                                          <p:spTgt spid="11"/>
                                        </p:tgtEl>
                                        <p:attrNameLst>
                                          <p:attrName>style.visibility</p:attrName>
                                        </p:attrNameLst>
                                      </p:cBhvr>
                                      <p:to>
                                        <p:strVal val="visible"/>
                                      </p:to>
                                    </p:set>
                                    <p:anim calcmode="lin" valueType="num">
                                      <p:cBhvr>
                                        <p:cTn id="70" dur="500" fill="hold"/>
                                        <p:tgtEl>
                                          <p:spTgt spid="11"/>
                                        </p:tgtEl>
                                        <p:attrNameLst>
                                          <p:attrName>ppt_w</p:attrName>
                                        </p:attrNameLst>
                                      </p:cBhvr>
                                      <p:tavLst>
                                        <p:tav tm="0">
                                          <p:val>
                                            <p:fltVal val="0"/>
                                          </p:val>
                                        </p:tav>
                                        <p:tav tm="100000">
                                          <p:val>
                                            <p:strVal val="#ppt_w"/>
                                          </p:val>
                                        </p:tav>
                                      </p:tavLst>
                                    </p:anim>
                                    <p:anim calcmode="lin" valueType="num">
                                      <p:cBhvr>
                                        <p:cTn id="71" dur="500" fill="hold"/>
                                        <p:tgtEl>
                                          <p:spTgt spid="11"/>
                                        </p:tgtEl>
                                        <p:attrNameLst>
                                          <p:attrName>ppt_h</p:attrName>
                                        </p:attrNameLst>
                                      </p:cBhvr>
                                      <p:tavLst>
                                        <p:tav tm="0">
                                          <p:val>
                                            <p:fltVal val="0"/>
                                          </p:val>
                                        </p:tav>
                                        <p:tav tm="100000">
                                          <p:val>
                                            <p:strVal val="#ppt_h"/>
                                          </p:val>
                                        </p:tav>
                                      </p:tavLst>
                                    </p:anim>
                                    <p:animEffect transition="in" filter="fade">
                                      <p:cBhvr>
                                        <p:cTn id="72" dur="500"/>
                                        <p:tgtEl>
                                          <p:spTgt spid="11"/>
                                        </p:tgtEl>
                                      </p:cBhvr>
                                    </p:animEffect>
                                  </p:childTnLst>
                                </p:cTn>
                              </p:par>
                            </p:childTnLst>
                          </p:cTn>
                        </p:par>
                        <p:par>
                          <p:cTn id="73" fill="hold">
                            <p:stCondLst>
                              <p:cond delay="500"/>
                            </p:stCondLst>
                            <p:childTnLst>
                              <p:par>
                                <p:cTn id="74" presetID="1" presetClass="entr" presetSubtype="0" fill="hold" grpId="0" nodeType="afterEffect">
                                  <p:stCondLst>
                                    <p:cond delay="0"/>
                                  </p:stCondLst>
                                  <p:childTnLst>
                                    <p:set>
                                      <p:cBhvr>
                                        <p:cTn id="75" dur="1" fill="hold">
                                          <p:stCondLst>
                                            <p:cond delay="0"/>
                                          </p:stCondLst>
                                        </p:cTn>
                                        <p:tgtEl>
                                          <p:spTgt spid="21"/>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53" presetClass="entr" presetSubtype="16" fill="hold" grpId="0" nodeType="clickEffect">
                                  <p:stCondLst>
                                    <p:cond delay="0"/>
                                  </p:stCondLst>
                                  <p:childTnLst>
                                    <p:set>
                                      <p:cBhvr>
                                        <p:cTn id="79" dur="1" fill="hold">
                                          <p:stCondLst>
                                            <p:cond delay="0"/>
                                          </p:stCondLst>
                                        </p:cTn>
                                        <p:tgtEl>
                                          <p:spTgt spid="13">
                                            <p:bg/>
                                          </p:spTgt>
                                        </p:tgtEl>
                                        <p:attrNameLst>
                                          <p:attrName>style.visibility</p:attrName>
                                        </p:attrNameLst>
                                      </p:cBhvr>
                                      <p:to>
                                        <p:strVal val="visible"/>
                                      </p:to>
                                    </p:set>
                                    <p:anim calcmode="lin" valueType="num">
                                      <p:cBhvr>
                                        <p:cTn id="80" dur="500" fill="hold"/>
                                        <p:tgtEl>
                                          <p:spTgt spid="13">
                                            <p:bg/>
                                          </p:spTgt>
                                        </p:tgtEl>
                                        <p:attrNameLst>
                                          <p:attrName>ppt_w</p:attrName>
                                        </p:attrNameLst>
                                      </p:cBhvr>
                                      <p:tavLst>
                                        <p:tav tm="0">
                                          <p:val>
                                            <p:fltVal val="0"/>
                                          </p:val>
                                        </p:tav>
                                        <p:tav tm="100000">
                                          <p:val>
                                            <p:strVal val="#ppt_w"/>
                                          </p:val>
                                        </p:tav>
                                      </p:tavLst>
                                    </p:anim>
                                    <p:anim calcmode="lin" valueType="num">
                                      <p:cBhvr>
                                        <p:cTn id="81" dur="500" fill="hold"/>
                                        <p:tgtEl>
                                          <p:spTgt spid="13">
                                            <p:bg/>
                                          </p:spTgt>
                                        </p:tgtEl>
                                        <p:attrNameLst>
                                          <p:attrName>ppt_h</p:attrName>
                                        </p:attrNameLst>
                                      </p:cBhvr>
                                      <p:tavLst>
                                        <p:tav tm="0">
                                          <p:val>
                                            <p:fltVal val="0"/>
                                          </p:val>
                                        </p:tav>
                                        <p:tav tm="100000">
                                          <p:val>
                                            <p:strVal val="#ppt_h"/>
                                          </p:val>
                                        </p:tav>
                                      </p:tavLst>
                                    </p:anim>
                                    <p:animEffect transition="in" filter="fade">
                                      <p:cBhvr>
                                        <p:cTn id="82" dur="500"/>
                                        <p:tgtEl>
                                          <p:spTgt spid="13">
                                            <p:bg/>
                                          </p:spTgt>
                                        </p:tgtEl>
                                      </p:cBhvr>
                                    </p:animEffect>
                                  </p:childTnLst>
                                </p:cTn>
                              </p:par>
                            </p:childTnLst>
                          </p:cTn>
                        </p:par>
                        <p:par>
                          <p:cTn id="83" fill="hold">
                            <p:stCondLst>
                              <p:cond delay="500"/>
                            </p:stCondLst>
                            <p:childTnLst>
                              <p:par>
                                <p:cTn id="84" presetID="1" presetClass="entr" presetSubtype="0" fill="hold" nodeType="afterEffect">
                                  <p:stCondLst>
                                    <p:cond delay="0"/>
                                  </p:stCondLst>
                                  <p:childTnLst>
                                    <p:set>
                                      <p:cBhvr>
                                        <p:cTn id="85"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86" fill="hold">
                      <p:stCondLst>
                        <p:cond delay="indefinite"/>
                      </p:stCondLst>
                      <p:childTnLst>
                        <p:par>
                          <p:cTn id="87" fill="hold">
                            <p:stCondLst>
                              <p:cond delay="0"/>
                            </p:stCondLst>
                            <p:childTnLst>
                              <p:par>
                                <p:cTn id="88" presetID="1" presetClass="entr" presetSubtype="0" fill="hold" grpId="0" nodeType="clickEffect">
                                  <p:stCondLst>
                                    <p:cond delay="0"/>
                                  </p:stCondLst>
                                  <p:childTnLst>
                                    <p:set>
                                      <p:cBhvr>
                                        <p:cTn id="89" dur="1" fill="hold">
                                          <p:stCondLst>
                                            <p:cond delay="0"/>
                                          </p:stCondLst>
                                        </p:cTn>
                                        <p:tgtEl>
                                          <p:spTgt spid="12"/>
                                        </p:tgtEl>
                                        <p:attrNameLst>
                                          <p:attrName>style.visibility</p:attrName>
                                        </p:attrNameLst>
                                      </p:cBhvr>
                                      <p:to>
                                        <p:strVal val="visible"/>
                                      </p:to>
                                    </p:set>
                                  </p:childTnLst>
                                </p:cTn>
                              </p:par>
                            </p:childTnLst>
                          </p:cTn>
                        </p:par>
                      </p:childTnLst>
                    </p:cTn>
                  </p:par>
                  <p:par>
                    <p:cTn id="90" fill="hold">
                      <p:stCondLst>
                        <p:cond delay="indefinite"/>
                      </p:stCondLst>
                      <p:childTnLst>
                        <p:par>
                          <p:cTn id="91" fill="hold">
                            <p:stCondLst>
                              <p:cond delay="0"/>
                            </p:stCondLst>
                            <p:childTnLst>
                              <p:par>
                                <p:cTn id="92" presetID="2" presetClass="entr" presetSubtype="4" fill="hold" nodeType="clickEffect">
                                  <p:stCondLst>
                                    <p:cond delay="0"/>
                                  </p:stCondLst>
                                  <p:childTnLst>
                                    <p:set>
                                      <p:cBhvr>
                                        <p:cTn id="93" dur="1" fill="hold">
                                          <p:stCondLst>
                                            <p:cond delay="0"/>
                                          </p:stCondLst>
                                        </p:cTn>
                                        <p:tgtEl>
                                          <p:spTgt spid="24"/>
                                        </p:tgtEl>
                                        <p:attrNameLst>
                                          <p:attrName>style.visibility</p:attrName>
                                        </p:attrNameLst>
                                      </p:cBhvr>
                                      <p:to>
                                        <p:strVal val="visible"/>
                                      </p:to>
                                    </p:set>
                                    <p:anim calcmode="lin" valueType="num">
                                      <p:cBhvr additive="base">
                                        <p:cTn id="94" dur="500" fill="hold"/>
                                        <p:tgtEl>
                                          <p:spTgt spid="24"/>
                                        </p:tgtEl>
                                        <p:attrNameLst>
                                          <p:attrName>ppt_x</p:attrName>
                                        </p:attrNameLst>
                                      </p:cBhvr>
                                      <p:tavLst>
                                        <p:tav tm="0">
                                          <p:val>
                                            <p:strVal val="#ppt_x"/>
                                          </p:val>
                                        </p:tav>
                                        <p:tav tm="100000">
                                          <p:val>
                                            <p:strVal val="#ppt_x"/>
                                          </p:val>
                                        </p:tav>
                                      </p:tavLst>
                                    </p:anim>
                                    <p:anim calcmode="lin" valueType="num">
                                      <p:cBhvr additive="base">
                                        <p:cTn id="95"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96" fill="hold">
                      <p:stCondLst>
                        <p:cond delay="indefinite"/>
                      </p:stCondLst>
                      <p:childTnLst>
                        <p:par>
                          <p:cTn id="97" fill="hold">
                            <p:stCondLst>
                              <p:cond delay="0"/>
                            </p:stCondLst>
                            <p:childTnLst>
                              <p:par>
                                <p:cTn id="98" presetID="53" presetClass="entr" presetSubtype="16" fill="hold" nodeType="clickEffect">
                                  <p:stCondLst>
                                    <p:cond delay="0"/>
                                  </p:stCondLst>
                                  <p:childTnLst>
                                    <p:set>
                                      <p:cBhvr>
                                        <p:cTn id="99" dur="1" fill="hold">
                                          <p:stCondLst>
                                            <p:cond delay="0"/>
                                          </p:stCondLst>
                                        </p:cTn>
                                        <p:tgtEl>
                                          <p:spTgt spid="14"/>
                                        </p:tgtEl>
                                        <p:attrNameLst>
                                          <p:attrName>style.visibility</p:attrName>
                                        </p:attrNameLst>
                                      </p:cBhvr>
                                      <p:to>
                                        <p:strVal val="visible"/>
                                      </p:to>
                                    </p:set>
                                    <p:anim calcmode="lin" valueType="num">
                                      <p:cBhvr>
                                        <p:cTn id="100" dur="500" fill="hold"/>
                                        <p:tgtEl>
                                          <p:spTgt spid="14"/>
                                        </p:tgtEl>
                                        <p:attrNameLst>
                                          <p:attrName>ppt_w</p:attrName>
                                        </p:attrNameLst>
                                      </p:cBhvr>
                                      <p:tavLst>
                                        <p:tav tm="0">
                                          <p:val>
                                            <p:fltVal val="0"/>
                                          </p:val>
                                        </p:tav>
                                        <p:tav tm="100000">
                                          <p:val>
                                            <p:strVal val="#ppt_w"/>
                                          </p:val>
                                        </p:tav>
                                      </p:tavLst>
                                    </p:anim>
                                    <p:anim calcmode="lin" valueType="num">
                                      <p:cBhvr>
                                        <p:cTn id="101" dur="500" fill="hold"/>
                                        <p:tgtEl>
                                          <p:spTgt spid="14"/>
                                        </p:tgtEl>
                                        <p:attrNameLst>
                                          <p:attrName>ppt_h</p:attrName>
                                        </p:attrNameLst>
                                      </p:cBhvr>
                                      <p:tavLst>
                                        <p:tav tm="0">
                                          <p:val>
                                            <p:fltVal val="0"/>
                                          </p:val>
                                        </p:tav>
                                        <p:tav tm="100000">
                                          <p:val>
                                            <p:strVal val="#ppt_h"/>
                                          </p:val>
                                        </p:tav>
                                      </p:tavLst>
                                    </p:anim>
                                    <p:animEffect transition="in" filter="fade">
                                      <p:cBhvr>
                                        <p:cTn id="10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P spid="10" grpId="0" animBg="1"/>
      <p:bldP spid="11" grpId="0" animBg="1"/>
      <p:bldP spid="4" grpId="0" animBg="1"/>
      <p:bldP spid="9" grpId="0" animBg="1"/>
      <p:bldP spid="13" grpId="0" uiExpand="1" build="p" animBg="1"/>
      <p:bldP spid="5" grpId="0" animBg="1"/>
      <p:bldP spid="17" grpId="0" animBg="1"/>
      <p:bldP spid="19" grpId="0" animBg="1"/>
      <p:bldP spid="20" grpId="0" animBg="1"/>
      <p:bldP spid="21" grpId="0" animBg="1"/>
      <p:bldP spid="12" grpId="0" animBg="1"/>
      <p:bldP spid="15" grpId="0" animBg="1"/>
      <p:bldP spid="16" grpId="0" animBg="1"/>
      <p:bldP spid="18" grpId="0"/>
      <p:bldP spid="2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EC296-6202-E619-3903-D62CE694C106}"/>
              </a:ext>
            </a:extLst>
          </p:cNvPr>
          <p:cNvSpPr>
            <a:spLocks noGrp="1"/>
          </p:cNvSpPr>
          <p:nvPr>
            <p:ph type="title"/>
          </p:nvPr>
        </p:nvSpPr>
        <p:spPr>
          <a:xfrm>
            <a:off x="510690" y="68446"/>
            <a:ext cx="10972800" cy="901804"/>
          </a:xfrm>
        </p:spPr>
        <p:txBody>
          <a:bodyPr/>
          <a:lstStyle/>
          <a:p>
            <a:r>
              <a:rPr lang="en-GB" b="1" dirty="0">
                <a:solidFill>
                  <a:srgbClr val="C00000"/>
                </a:solidFill>
              </a:rPr>
              <a:t>Variation in Practice – “Urban” vs “Rural”</a:t>
            </a:r>
          </a:p>
        </p:txBody>
      </p:sp>
      <p:pic>
        <p:nvPicPr>
          <p:cNvPr id="2050" name="Picture 2">
            <a:extLst>
              <a:ext uri="{FF2B5EF4-FFF2-40B4-BE49-F238E27FC236}">
                <a16:creationId xmlns:a16="http://schemas.microsoft.com/office/drawing/2014/main" id="{79DB6334-A685-B559-2FF2-2593345E96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031" t="1503" r="18304" b="2292"/>
          <a:stretch/>
        </p:blipFill>
        <p:spPr bwMode="auto">
          <a:xfrm>
            <a:off x="6959261" y="1124744"/>
            <a:ext cx="4897379" cy="416277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16DB428-8D28-D903-4505-5B7C977922CD}"/>
              </a:ext>
            </a:extLst>
          </p:cNvPr>
          <p:cNvSpPr txBox="1"/>
          <p:nvPr/>
        </p:nvSpPr>
        <p:spPr>
          <a:xfrm>
            <a:off x="335360" y="980728"/>
            <a:ext cx="6623901" cy="5262979"/>
          </a:xfrm>
          <a:prstGeom prst="rect">
            <a:avLst/>
          </a:prstGeom>
          <a:noFill/>
        </p:spPr>
        <p:txBody>
          <a:bodyPr wrap="square">
            <a:spAutoFit/>
          </a:bodyPr>
          <a:lstStyle/>
          <a:p>
            <a:pPr marL="228600" indent="-228600">
              <a:buAutoNum type="arabicPeriod"/>
            </a:pPr>
            <a:r>
              <a:rPr lang="en-GB" sz="2400" dirty="0">
                <a:solidFill>
                  <a:srgbClr val="C00000"/>
                </a:solidFill>
                <a:effectLst/>
              </a:rPr>
              <a:t> Variation of practice reflected in the various units who contributed to consultations.</a:t>
            </a:r>
          </a:p>
          <a:p>
            <a:pPr marL="457200" indent="-457200">
              <a:buFont typeface="+mj-lt"/>
              <a:buAutoNum type="arabicPeriod"/>
            </a:pPr>
            <a:endParaRPr lang="en-GB" sz="2400" dirty="0">
              <a:effectLst/>
            </a:endParaRPr>
          </a:p>
          <a:p>
            <a:pPr marL="228600" indent="-228600">
              <a:buAutoNum type="arabicPeriod"/>
            </a:pPr>
            <a:r>
              <a:rPr lang="en-GB" sz="2400" dirty="0">
                <a:solidFill>
                  <a:srgbClr val="00B050"/>
                </a:solidFill>
              </a:rPr>
              <a:t> MOLA-Headland Infrastructure – A14 PX Manual</a:t>
            </a:r>
          </a:p>
          <a:p>
            <a:pPr lvl="1"/>
            <a:r>
              <a:rPr lang="en-GB" sz="2000" dirty="0">
                <a:solidFill>
                  <a:srgbClr val="00B050"/>
                </a:solidFill>
              </a:rPr>
              <a:t>Combining MOLA “Urban” with Headland “Rural”</a:t>
            </a:r>
          </a:p>
          <a:p>
            <a:pPr marL="228600" indent="-228600">
              <a:buAutoNum type="arabicPeriod"/>
            </a:pPr>
            <a:endParaRPr lang="en-GB" sz="2400" dirty="0">
              <a:effectLst/>
            </a:endParaRPr>
          </a:p>
          <a:p>
            <a:pPr marL="228600" indent="-228600">
              <a:buAutoNum type="arabicPeriod"/>
            </a:pPr>
            <a:r>
              <a:rPr lang="en-GB" sz="2400" dirty="0">
                <a:solidFill>
                  <a:srgbClr val="C00000"/>
                </a:solidFill>
              </a:rPr>
              <a:t> Does the u</a:t>
            </a:r>
            <a:r>
              <a:rPr lang="en-GB" sz="2400" dirty="0">
                <a:solidFill>
                  <a:srgbClr val="C00000"/>
                </a:solidFill>
                <a:effectLst/>
              </a:rPr>
              <a:t>se of “high-tech” methods seem to bear fruit?</a:t>
            </a:r>
          </a:p>
          <a:p>
            <a:pPr marL="342900" indent="-342900">
              <a:buFont typeface="Arial" panose="020B0604020202020204" pitchFamily="34" charset="0"/>
              <a:buChar char="•"/>
            </a:pPr>
            <a:r>
              <a:rPr lang="en-GB" sz="2400" dirty="0"/>
              <a:t>Time saving and efficiencies on site</a:t>
            </a:r>
          </a:p>
          <a:p>
            <a:pPr marL="342900" indent="-342900">
              <a:buFont typeface="Arial" panose="020B0604020202020204" pitchFamily="34" charset="0"/>
              <a:buChar char="•"/>
            </a:pPr>
            <a:r>
              <a:rPr lang="en-GB" sz="2400" dirty="0"/>
              <a:t>Should be, but not necessarily reflected in PX</a:t>
            </a:r>
          </a:p>
          <a:p>
            <a:pPr marL="342900" indent="-342900">
              <a:buFont typeface="Arial" panose="020B0604020202020204" pitchFamily="34" charset="0"/>
              <a:buChar char="•"/>
            </a:pPr>
            <a:r>
              <a:rPr lang="en-GB" sz="2400" dirty="0"/>
              <a:t>Inconsistencies in external specialist data flows</a:t>
            </a:r>
          </a:p>
          <a:p>
            <a:pPr marL="342900" indent="-342900">
              <a:buFont typeface="Arial" panose="020B0604020202020204" pitchFamily="34" charset="0"/>
              <a:buChar char="•"/>
            </a:pPr>
            <a:r>
              <a:rPr lang="en-GB" sz="2400" dirty="0"/>
              <a:t>Big Infrastructure projects differ from smaller-scale ‘Bread n Butter’ work</a:t>
            </a:r>
          </a:p>
          <a:p>
            <a:pPr marL="685425" lvl="1" indent="-228600">
              <a:buAutoNum type="arabicPeriod"/>
            </a:pPr>
            <a:endParaRPr lang="en-GB" sz="2400" dirty="0">
              <a:effectLst/>
            </a:endParaRPr>
          </a:p>
        </p:txBody>
      </p:sp>
      <p:sp>
        <p:nvSpPr>
          <p:cNvPr id="3" name="TextBox 2">
            <a:extLst>
              <a:ext uri="{FF2B5EF4-FFF2-40B4-BE49-F238E27FC236}">
                <a16:creationId xmlns:a16="http://schemas.microsoft.com/office/drawing/2014/main" id="{1F491C03-F27E-5E22-2134-B0BB95C9B1AC}"/>
              </a:ext>
            </a:extLst>
          </p:cNvPr>
          <p:cNvSpPr txBox="1"/>
          <p:nvPr/>
        </p:nvSpPr>
        <p:spPr>
          <a:xfrm>
            <a:off x="335360" y="5589240"/>
            <a:ext cx="8136904" cy="1477328"/>
          </a:xfrm>
          <a:prstGeom prst="rect">
            <a:avLst/>
          </a:prstGeom>
          <a:noFill/>
        </p:spPr>
        <p:txBody>
          <a:bodyPr wrap="square" rtlCol="0">
            <a:spAutoFit/>
          </a:bodyPr>
          <a:lstStyle/>
          <a:p>
            <a:r>
              <a:rPr lang="en-GB" sz="2400" u="sng" dirty="0">
                <a:solidFill>
                  <a:srgbClr val="7030A0"/>
                </a:solidFill>
              </a:rPr>
              <a:t>Some Other Examples</a:t>
            </a:r>
          </a:p>
          <a:p>
            <a:r>
              <a:rPr lang="en-GB" sz="2400" dirty="0">
                <a:solidFill>
                  <a:srgbClr val="00B050"/>
                </a:solidFill>
              </a:rPr>
              <a:t>Framework 2005: </a:t>
            </a:r>
            <a:r>
              <a:rPr lang="en-GB" sz="2400" dirty="0"/>
              <a:t>T5 – BAA set the Project Management Regime – early BIM approach </a:t>
            </a:r>
          </a:p>
          <a:p>
            <a:endParaRPr lang="en-GB" dirty="0"/>
          </a:p>
        </p:txBody>
      </p:sp>
      <p:pic>
        <p:nvPicPr>
          <p:cNvPr id="1028" name="Picture 4">
            <a:extLst>
              <a:ext uri="{FF2B5EF4-FFF2-40B4-BE49-F238E27FC236}">
                <a16:creationId xmlns:a16="http://schemas.microsoft.com/office/drawing/2014/main" id="{65CED5F3-61A3-EA65-004C-1FC85E3C9E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44472" y="4005065"/>
            <a:ext cx="1677787"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0426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B7751F8-FCDE-456B-A690-D53CA75F3B06}"/>
              </a:ext>
            </a:extLst>
          </p:cNvPr>
          <p:cNvSpPr>
            <a:spLocks noGrp="1"/>
          </p:cNvSpPr>
          <p:nvPr>
            <p:ph type="title"/>
          </p:nvPr>
        </p:nvSpPr>
        <p:spPr>
          <a:xfrm>
            <a:off x="0" y="184638"/>
            <a:ext cx="8992950" cy="1235103"/>
          </a:xfrm>
        </p:spPr>
        <p:txBody>
          <a:bodyPr>
            <a:noAutofit/>
          </a:bodyPr>
          <a:lstStyle/>
          <a:p>
            <a:r>
              <a:rPr lang="en-GB" sz="3600" b="1" dirty="0">
                <a:solidFill>
                  <a:srgbClr val="C00000"/>
                </a:solidFill>
              </a:rPr>
              <a:t>Variations in Practice Encountered? </a:t>
            </a:r>
            <a:br>
              <a:rPr lang="en-GB" sz="3200" dirty="0"/>
            </a:br>
            <a:r>
              <a:rPr lang="en-GB" sz="3200" dirty="0"/>
              <a:t>Has </a:t>
            </a:r>
            <a:r>
              <a:rPr lang="en-GB" sz="3200" dirty="0">
                <a:cs typeface="Arial" panose="020B0604020202020204" pitchFamily="34" charset="0"/>
              </a:rPr>
              <a:t>Stratigraphic Process </a:t>
            </a:r>
            <a:r>
              <a:rPr lang="en-GB" sz="3200" dirty="0">
                <a:solidFill>
                  <a:srgbClr val="7030A0"/>
                </a:solidFill>
                <a:cs typeface="Arial" panose="020B0604020202020204" pitchFamily="34" charset="0"/>
              </a:rPr>
              <a:t>Matured</a:t>
            </a:r>
            <a:r>
              <a:rPr lang="en-GB" sz="3200" dirty="0">
                <a:solidFill>
                  <a:srgbClr val="C00000"/>
                </a:solidFill>
                <a:cs typeface="Arial" panose="020B0604020202020204" pitchFamily="34" charset="0"/>
              </a:rPr>
              <a:t>? </a:t>
            </a:r>
            <a:r>
              <a:rPr lang="en-GB" sz="3200" dirty="0">
                <a:cs typeface="Arial" panose="020B0604020202020204" pitchFamily="34" charset="0"/>
              </a:rPr>
              <a:t>or</a:t>
            </a:r>
            <a:r>
              <a:rPr lang="en-GB" sz="3200" dirty="0">
                <a:solidFill>
                  <a:srgbClr val="00B050"/>
                </a:solidFill>
                <a:cs typeface="Arial" panose="020B0604020202020204" pitchFamily="34" charset="0"/>
              </a:rPr>
              <a:t> Evolved</a:t>
            </a:r>
            <a:r>
              <a:rPr lang="en-GB" sz="3600" dirty="0">
                <a:solidFill>
                  <a:srgbClr val="C00000"/>
                </a:solidFill>
                <a:cs typeface="Arial" panose="020B0604020202020204" pitchFamily="34" charset="0"/>
              </a:rPr>
              <a:t>?</a:t>
            </a:r>
          </a:p>
        </p:txBody>
      </p:sp>
      <p:sp>
        <p:nvSpPr>
          <p:cNvPr id="7" name="Text Placeholder 2">
            <a:extLst>
              <a:ext uri="{FF2B5EF4-FFF2-40B4-BE49-F238E27FC236}">
                <a16:creationId xmlns:a16="http://schemas.microsoft.com/office/drawing/2014/main" id="{C2388A56-8D8C-46EC-8B2B-E103E23CDB08}"/>
              </a:ext>
            </a:extLst>
          </p:cNvPr>
          <p:cNvSpPr>
            <a:spLocks noGrp="1"/>
          </p:cNvSpPr>
          <p:nvPr>
            <p:ph type="body" idx="1"/>
          </p:nvPr>
        </p:nvSpPr>
        <p:spPr>
          <a:xfrm>
            <a:off x="-127338" y="1633645"/>
            <a:ext cx="9145016" cy="1349803"/>
          </a:xfrm>
        </p:spPr>
        <p:txBody>
          <a:bodyPr>
            <a:normAutofit/>
          </a:bodyPr>
          <a:lstStyle/>
          <a:p>
            <a:r>
              <a:rPr lang="en-GB" sz="2000" u="sng" dirty="0">
                <a:solidFill>
                  <a:srgbClr val="7030A0"/>
                </a:solidFill>
                <a:latin typeface="Arial" panose="020B0604020202020204" pitchFamily="34" charset="0"/>
                <a:cs typeface="Arial" panose="020B0604020202020204" pitchFamily="34" charset="0"/>
              </a:rPr>
              <a:t>Harris 1989 </a:t>
            </a:r>
            <a:r>
              <a:rPr lang="en-GB" sz="2000" dirty="0">
                <a:solidFill>
                  <a:srgbClr val="7030A0"/>
                </a:solidFill>
                <a:latin typeface="Arial" panose="020B0604020202020204" pitchFamily="34" charset="0"/>
                <a:cs typeface="Arial" panose="020B0604020202020204" pitchFamily="34" charset="0"/>
              </a:rPr>
              <a:t>(Principles - Fig 57) “The process from excavation to the publication of the site report is depicted as in Fig. 57”. </a:t>
            </a:r>
          </a:p>
          <a:p>
            <a:r>
              <a:rPr lang="en-GB" sz="2000" dirty="0">
                <a:solidFill>
                  <a:srgbClr val="00B050"/>
                </a:solidFill>
                <a:latin typeface="Arial" panose="020B0604020202020204" pitchFamily="34" charset="0"/>
                <a:cs typeface="Arial" panose="020B0604020202020204" pitchFamily="34" charset="0"/>
              </a:rPr>
              <a:t>But process can change, either </a:t>
            </a:r>
            <a:r>
              <a:rPr lang="en-GB" sz="2000" b="1" dirty="0">
                <a:solidFill>
                  <a:srgbClr val="00B050"/>
                </a:solidFill>
                <a:latin typeface="Arial" panose="020B0604020202020204" pitchFamily="34" charset="0"/>
                <a:cs typeface="Arial" panose="020B0604020202020204" pitchFamily="34" charset="0"/>
              </a:rPr>
              <a:t>deliberately</a:t>
            </a:r>
            <a:r>
              <a:rPr lang="en-GB" sz="2000" dirty="0">
                <a:solidFill>
                  <a:srgbClr val="00B050"/>
                </a:solidFill>
                <a:latin typeface="Arial" panose="020B0604020202020204" pitchFamily="34" charset="0"/>
                <a:cs typeface="Arial" panose="020B0604020202020204" pitchFamily="34" charset="0"/>
              </a:rPr>
              <a:t> or </a:t>
            </a:r>
            <a:r>
              <a:rPr lang="en-GB" sz="2000" b="1" dirty="0">
                <a:solidFill>
                  <a:srgbClr val="00B050"/>
                </a:solidFill>
                <a:latin typeface="Arial" panose="020B0604020202020204" pitchFamily="34" charset="0"/>
                <a:cs typeface="Arial" panose="020B0604020202020204" pitchFamily="34" charset="0"/>
              </a:rPr>
              <a:t>organically</a:t>
            </a:r>
            <a:endParaRPr lang="en-GB" sz="2000" dirty="0">
              <a:solidFill>
                <a:srgbClr val="00B050"/>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D805EAED-3C40-4FA4-B36D-21B2C2B53784}"/>
              </a:ext>
            </a:extLst>
          </p:cNvPr>
          <p:cNvSpPr/>
          <p:nvPr/>
        </p:nvSpPr>
        <p:spPr>
          <a:xfrm>
            <a:off x="7707312" y="6126277"/>
            <a:ext cx="4511824" cy="646331"/>
          </a:xfrm>
          <a:prstGeom prst="rect">
            <a:avLst/>
          </a:prstGeom>
        </p:spPr>
        <p:txBody>
          <a:bodyPr wrap="square">
            <a:spAutoFit/>
          </a:bodyPr>
          <a:lstStyle/>
          <a:p>
            <a:pPr marL="0" marR="0" lvl="0" indent="0" algn="l" defTabSz="913656"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“Fig. 57 </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All of the stratigraphic data from an excavation goes into the formation of the stratigraphic sequence, which is then used for all later analyses of the artefacts and in the compilation of the site report.”</a:t>
            </a: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
        <p:nvSpPr>
          <p:cNvPr id="12" name="Text Placeholder 2">
            <a:extLst>
              <a:ext uri="{FF2B5EF4-FFF2-40B4-BE49-F238E27FC236}">
                <a16:creationId xmlns:a16="http://schemas.microsoft.com/office/drawing/2014/main" id="{DA25CDF3-ED02-4C12-99F4-C3D1280E2252}"/>
              </a:ext>
            </a:extLst>
          </p:cNvPr>
          <p:cNvSpPr txBox="1">
            <a:spLocks/>
          </p:cNvSpPr>
          <p:nvPr/>
        </p:nvSpPr>
        <p:spPr>
          <a:xfrm>
            <a:off x="-127338" y="2929267"/>
            <a:ext cx="8767520" cy="3604642"/>
          </a:xfrm>
          <a:prstGeom prst="rect">
            <a:avLst/>
          </a:prstGeom>
        </p:spPr>
        <p:txBody>
          <a:bodyPr spcFirstLastPara="1" vert="horz" wrap="square" lIns="91425" tIns="91425" rIns="91425" bIns="91425" rtlCol="0" anchor="t" anchorCtr="0">
            <a:normAutofit/>
          </a:bodyPr>
          <a:lstStyle>
            <a:lvl1pPr marL="609585" lvl="0" indent="-423323" algn="l" defTabSz="913656" rtl="0" eaLnBrk="1" latinLnBrk="0" hangingPunct="1">
              <a:spcBef>
                <a:spcPts val="0"/>
              </a:spcBef>
              <a:spcAft>
                <a:spcPts val="0"/>
              </a:spcAft>
              <a:buSzPts val="1400"/>
              <a:buFont typeface="Arial" pitchFamily="34" charset="0"/>
              <a:buChar char="●"/>
              <a:defRPr sz="1867" kern="1200">
                <a:solidFill>
                  <a:schemeClr val="tx1"/>
                </a:solidFill>
                <a:latin typeface="+mn-lt"/>
                <a:ea typeface="+mn-ea"/>
                <a:cs typeface="+mn-cs"/>
              </a:defRPr>
            </a:lvl1pPr>
            <a:lvl2pPr marL="1219170" lvl="1" indent="-406390" algn="l" defTabSz="913656" rtl="0" eaLnBrk="1" latinLnBrk="0" hangingPunct="1">
              <a:spcBef>
                <a:spcPts val="2133"/>
              </a:spcBef>
              <a:spcAft>
                <a:spcPts val="0"/>
              </a:spcAft>
              <a:buSzPts val="1200"/>
              <a:buFont typeface="Arial" pitchFamily="34" charset="0"/>
              <a:buChar char="○"/>
              <a:defRPr sz="1600" kern="1200">
                <a:solidFill>
                  <a:schemeClr val="tx1"/>
                </a:solidFill>
                <a:latin typeface="+mn-lt"/>
                <a:ea typeface="+mn-ea"/>
                <a:cs typeface="+mn-cs"/>
              </a:defRPr>
            </a:lvl2pPr>
            <a:lvl3pPr marL="1828754" lvl="2" indent="-406390" algn="l" defTabSz="913656" rtl="0" eaLnBrk="1" latinLnBrk="0" hangingPunct="1">
              <a:spcBef>
                <a:spcPts val="2133"/>
              </a:spcBef>
              <a:spcAft>
                <a:spcPts val="0"/>
              </a:spcAft>
              <a:buSzPts val="1200"/>
              <a:buFont typeface="Arial" pitchFamily="34" charset="0"/>
              <a:buChar char="■"/>
              <a:defRPr sz="1600" kern="1200">
                <a:solidFill>
                  <a:schemeClr val="tx1"/>
                </a:solidFill>
                <a:latin typeface="+mn-lt"/>
                <a:ea typeface="+mn-ea"/>
                <a:cs typeface="+mn-cs"/>
              </a:defRPr>
            </a:lvl3pPr>
            <a:lvl4pPr marL="2438339" lvl="3" indent="-406390" algn="l" defTabSz="913656" rtl="0" eaLnBrk="1" latinLnBrk="0" hangingPunct="1">
              <a:spcBef>
                <a:spcPts val="2133"/>
              </a:spcBef>
              <a:spcAft>
                <a:spcPts val="0"/>
              </a:spcAft>
              <a:buSzPts val="1200"/>
              <a:buFont typeface="Arial" pitchFamily="34" charset="0"/>
              <a:buChar char="●"/>
              <a:defRPr sz="1600" kern="1200">
                <a:solidFill>
                  <a:schemeClr val="tx1"/>
                </a:solidFill>
                <a:latin typeface="+mn-lt"/>
                <a:ea typeface="+mn-ea"/>
                <a:cs typeface="+mn-cs"/>
              </a:defRPr>
            </a:lvl4pPr>
            <a:lvl5pPr marL="3047924" lvl="4" indent="-406390" algn="l" defTabSz="913656" rtl="0" eaLnBrk="1" latinLnBrk="0" hangingPunct="1">
              <a:spcBef>
                <a:spcPts val="2133"/>
              </a:spcBef>
              <a:spcAft>
                <a:spcPts val="0"/>
              </a:spcAft>
              <a:buSzPts val="1200"/>
              <a:buFont typeface="Arial" pitchFamily="34" charset="0"/>
              <a:buChar char="○"/>
              <a:defRPr sz="1600" kern="1200">
                <a:solidFill>
                  <a:schemeClr val="tx1"/>
                </a:solidFill>
                <a:latin typeface="+mn-lt"/>
                <a:ea typeface="+mn-ea"/>
                <a:cs typeface="+mn-cs"/>
              </a:defRPr>
            </a:lvl5pPr>
            <a:lvl6pPr marL="3657509" lvl="5" indent="-406390" algn="l" defTabSz="913656" rtl="0" eaLnBrk="1" latinLnBrk="0" hangingPunct="1">
              <a:spcBef>
                <a:spcPts val="2133"/>
              </a:spcBef>
              <a:spcAft>
                <a:spcPts val="0"/>
              </a:spcAft>
              <a:buSzPts val="1200"/>
              <a:buFont typeface="Arial" pitchFamily="34" charset="0"/>
              <a:buChar char="■"/>
              <a:defRPr sz="1600" kern="1200">
                <a:solidFill>
                  <a:schemeClr val="tx1"/>
                </a:solidFill>
                <a:latin typeface="+mn-lt"/>
                <a:ea typeface="+mn-ea"/>
                <a:cs typeface="+mn-cs"/>
              </a:defRPr>
            </a:lvl6pPr>
            <a:lvl7pPr marL="4267093" lvl="6" indent="-406390" algn="l" defTabSz="913656" rtl="0" eaLnBrk="1" latinLnBrk="0" hangingPunct="1">
              <a:spcBef>
                <a:spcPts val="2133"/>
              </a:spcBef>
              <a:spcAft>
                <a:spcPts val="0"/>
              </a:spcAft>
              <a:buSzPts val="1200"/>
              <a:buFont typeface="Arial" pitchFamily="34" charset="0"/>
              <a:buChar char="●"/>
              <a:defRPr sz="1600" kern="1200">
                <a:solidFill>
                  <a:schemeClr val="tx1"/>
                </a:solidFill>
                <a:latin typeface="+mn-lt"/>
                <a:ea typeface="+mn-ea"/>
                <a:cs typeface="+mn-cs"/>
              </a:defRPr>
            </a:lvl7pPr>
            <a:lvl8pPr marL="4876678" lvl="7" indent="-406390" algn="l" defTabSz="913656" rtl="0" eaLnBrk="1" latinLnBrk="0" hangingPunct="1">
              <a:spcBef>
                <a:spcPts val="2133"/>
              </a:spcBef>
              <a:spcAft>
                <a:spcPts val="0"/>
              </a:spcAft>
              <a:buSzPts val="1200"/>
              <a:buFont typeface="Arial" pitchFamily="34" charset="0"/>
              <a:buChar char="○"/>
              <a:defRPr sz="1600" kern="1200">
                <a:solidFill>
                  <a:schemeClr val="tx1"/>
                </a:solidFill>
                <a:latin typeface="+mn-lt"/>
                <a:ea typeface="+mn-ea"/>
                <a:cs typeface="+mn-cs"/>
              </a:defRPr>
            </a:lvl8pPr>
            <a:lvl9pPr marL="5486263" lvl="8" indent="-406390" algn="l" defTabSz="913656" rtl="0" eaLnBrk="1" latinLnBrk="0" hangingPunct="1">
              <a:spcBef>
                <a:spcPts val="2133"/>
              </a:spcBef>
              <a:spcAft>
                <a:spcPts val="2133"/>
              </a:spcAft>
              <a:buSzPts val="1200"/>
              <a:buFont typeface="Arial" pitchFamily="34" charset="0"/>
              <a:buChar char="■"/>
              <a:defRPr sz="1600" kern="1200">
                <a:solidFill>
                  <a:schemeClr val="tx1"/>
                </a:solidFill>
                <a:latin typeface="+mn-lt"/>
                <a:ea typeface="+mn-ea"/>
                <a:cs typeface="+mn-cs"/>
              </a:defRPr>
            </a:lvl9pPr>
          </a:lstStyle>
          <a:p>
            <a:pPr marL="609585" marR="0" lvl="0" indent="-423323" algn="l" defTabSz="913656" rtl="0" eaLnBrk="1" fontAlgn="auto" latinLnBrk="0" hangingPunct="1">
              <a:lnSpc>
                <a:spcPct val="100000"/>
              </a:lnSpc>
              <a:spcBef>
                <a:spcPts val="0"/>
              </a:spcBef>
              <a:spcAft>
                <a:spcPts val="0"/>
              </a:spcAft>
              <a:buClrTx/>
              <a:buSzPts val="1400"/>
              <a:buFont typeface="Arial"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New methods emerge – </a:t>
            </a:r>
            <a:r>
              <a:rPr kumimoji="0" lang="en-GB" sz="20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digital GIS + </a:t>
            </a:r>
            <a:r>
              <a:rPr kumimoji="0" lang="en-GB" sz="2000" b="0" i="0" u="none" strike="noStrike" kern="1200" cap="none" spc="0" normalizeH="0" baseline="0" noProof="0" dirty="0" err="1">
                <a:ln>
                  <a:noFill/>
                </a:ln>
                <a:solidFill>
                  <a:srgbClr val="C00000"/>
                </a:solidFill>
                <a:effectLst/>
                <a:uLnTx/>
                <a:uFillTx/>
                <a:latin typeface="Arial" panose="020B0604020202020204" pitchFamily="34" charset="0"/>
                <a:ea typeface="+mn-ea"/>
                <a:cs typeface="Arial" panose="020B0604020202020204" pitchFamily="34" charset="0"/>
              </a:rPr>
              <a:t>SfM</a:t>
            </a:r>
            <a:r>
              <a:rPr kumimoji="0" lang="en-GB" sz="20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recording &amp; analysis</a:t>
            </a:r>
          </a:p>
          <a:p>
            <a:pPr marL="609585" marR="0" lvl="0" indent="-423323" algn="l" defTabSz="913656" rtl="0" eaLnBrk="1" fontAlgn="auto" latinLnBrk="0" hangingPunct="1">
              <a:lnSpc>
                <a:spcPct val="100000"/>
              </a:lnSpc>
              <a:spcBef>
                <a:spcPts val="0"/>
              </a:spcBef>
              <a:spcAft>
                <a:spcPts val="0"/>
              </a:spcAft>
              <a:buClrTx/>
              <a:buSzPts val="1400"/>
              <a:buFont typeface="Arial"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Spatial recording methodologies have evolved from just hand drawn Single Context Recording on </a:t>
            </a:r>
            <a:r>
              <a:rPr kumimoji="0" lang="en-GB" sz="20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permatrace</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609585" marR="0" lvl="0" indent="-423323" algn="l" defTabSz="913656" rtl="0" eaLnBrk="1" fontAlgn="auto" latinLnBrk="0" hangingPunct="1">
              <a:lnSpc>
                <a:spcPct val="100000"/>
              </a:lnSpc>
              <a:spcBef>
                <a:spcPts val="0"/>
              </a:spcBef>
              <a:spcAft>
                <a:spcPts val="0"/>
              </a:spcAft>
              <a:buClrTx/>
              <a:buSzPts val="1400"/>
              <a:buFont typeface="Arial" pitchFamily="34" charset="0"/>
              <a:buChar char="●"/>
              <a:tabLst/>
              <a:defRPr/>
            </a:pPr>
            <a:r>
              <a:rPr kumimoji="0" lang="en-GB" sz="2000" b="0" i="0" u="none" strike="noStrike" kern="1200" cap="none" spc="0" normalizeH="0" baseline="0" noProof="0" dirty="0">
                <a:ln>
                  <a:noFill/>
                </a:ln>
                <a:solidFill>
                  <a:srgbClr val="00B050"/>
                </a:solidFill>
                <a:effectLst/>
                <a:uLnTx/>
                <a:uFillTx/>
                <a:latin typeface="Arial" panose="020B0604020202020204" pitchFamily="34" charset="0"/>
                <a:ea typeface="+mn-ea"/>
                <a:cs typeface="Arial" panose="020B0604020202020204" pitchFamily="34" charset="0"/>
              </a:rPr>
              <a:t>In generalized terms “Urban or Deep” Stratigraphy recording methods differ from “Rural, Wide and/or Shallow” Stratigraphy</a:t>
            </a:r>
          </a:p>
          <a:p>
            <a:pPr marL="609585" marR="0" lvl="0" indent="-423323" algn="l" defTabSz="913656" rtl="0" eaLnBrk="1" fontAlgn="auto" latinLnBrk="0" hangingPunct="1">
              <a:lnSpc>
                <a:spcPct val="100000"/>
              </a:lnSpc>
              <a:spcBef>
                <a:spcPts val="0"/>
              </a:spcBef>
              <a:spcAft>
                <a:spcPts val="0"/>
              </a:spcAft>
              <a:buClrTx/>
              <a:buSzPts val="1400"/>
              <a:buFont typeface="Arial"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Infrastructure projects can also require different project management regimes and related recording and publication methods e.g. Heathrow Terminal 5 (T5 - UK); A14; CTRL; HS2, etc.</a:t>
            </a:r>
          </a:p>
          <a:p>
            <a:pPr marL="609585" marR="0" lvl="0" indent="-423323" algn="l" defTabSz="913656" rtl="0" eaLnBrk="1" fontAlgn="auto" latinLnBrk="0" hangingPunct="1">
              <a:lnSpc>
                <a:spcPct val="100000"/>
              </a:lnSpc>
              <a:spcBef>
                <a:spcPts val="0"/>
              </a:spcBef>
              <a:spcAft>
                <a:spcPts val="0"/>
              </a:spcAft>
              <a:buClrTx/>
              <a:buSzPts val="1400"/>
              <a:buFont typeface="Arial" pitchFamily="34" charset="0"/>
              <a:buChar char="●"/>
              <a:tabLst/>
              <a:defRPr/>
            </a:pPr>
            <a:r>
              <a:rPr kumimoji="0" lang="en-GB" sz="2000" b="0" i="0" u="none" strike="noStrike" kern="1200" cap="none" spc="0" normalizeH="0" baseline="0" noProof="0" dirty="0">
                <a:ln>
                  <a:noFill/>
                </a:ln>
                <a:solidFill>
                  <a:srgbClr val="00B0F0"/>
                </a:solidFill>
                <a:effectLst/>
                <a:uLnTx/>
                <a:uFillTx/>
                <a:latin typeface="Arial" panose="020B0604020202020204" pitchFamily="34" charset="0"/>
                <a:ea typeface="+mn-ea"/>
                <a:cs typeface="Arial" panose="020B0604020202020204" pitchFamily="34" charset="0"/>
              </a:rPr>
              <a:t>Bayesian Chronological Modelling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Bcal</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OxCal</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etc)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 Temporal Data</a:t>
            </a:r>
          </a:p>
        </p:txBody>
      </p:sp>
      <p:pic>
        <p:nvPicPr>
          <p:cNvPr id="6" name="Picture 5">
            <a:extLst>
              <a:ext uri="{FF2B5EF4-FFF2-40B4-BE49-F238E27FC236}">
                <a16:creationId xmlns:a16="http://schemas.microsoft.com/office/drawing/2014/main" id="{89CD3CF7-B916-4338-B962-78F0E5ACE3D6}"/>
              </a:ext>
            </a:extLst>
          </p:cNvPr>
          <p:cNvPicPr>
            <a:picLocks noChangeAspect="1"/>
          </p:cNvPicPr>
          <p:nvPr/>
        </p:nvPicPr>
        <p:blipFill>
          <a:blip r:embed="rId3"/>
          <a:stretch>
            <a:fillRect/>
          </a:stretch>
        </p:blipFill>
        <p:spPr>
          <a:xfrm>
            <a:off x="8640182" y="48864"/>
            <a:ext cx="3559868" cy="6028485"/>
          </a:xfrm>
          <a:prstGeom prst="rect">
            <a:avLst/>
          </a:prstGeom>
        </p:spPr>
      </p:pic>
      <p:sp>
        <p:nvSpPr>
          <p:cNvPr id="17" name="Rectangle: Rounded Corners 16">
            <a:extLst>
              <a:ext uri="{FF2B5EF4-FFF2-40B4-BE49-F238E27FC236}">
                <a16:creationId xmlns:a16="http://schemas.microsoft.com/office/drawing/2014/main" id="{49918499-FD6C-4E67-90CA-332A8807AE0B}"/>
              </a:ext>
            </a:extLst>
          </p:cNvPr>
          <p:cNvSpPr/>
          <p:nvPr/>
        </p:nvSpPr>
        <p:spPr>
          <a:xfrm>
            <a:off x="9696400" y="3032376"/>
            <a:ext cx="1944216" cy="881833"/>
          </a:xfrm>
          <a:prstGeom prst="roundRect">
            <a:avLst/>
          </a:prstGeom>
          <a:noFill/>
          <a:ln w="508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18" name="Rectangle: Rounded Corners 17">
            <a:extLst>
              <a:ext uri="{FF2B5EF4-FFF2-40B4-BE49-F238E27FC236}">
                <a16:creationId xmlns:a16="http://schemas.microsoft.com/office/drawing/2014/main" id="{CD7E5005-6091-4B3E-A4C0-8730139A79DD}"/>
              </a:ext>
            </a:extLst>
          </p:cNvPr>
          <p:cNvSpPr/>
          <p:nvPr/>
        </p:nvSpPr>
        <p:spPr>
          <a:xfrm>
            <a:off x="9336360" y="597608"/>
            <a:ext cx="2668646" cy="2385840"/>
          </a:xfrm>
          <a:prstGeom prst="roundRect">
            <a:avLst/>
          </a:prstGeom>
          <a:noFill/>
          <a:ln w="508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19" name="Rectangle: Rounded Corners 18">
            <a:extLst>
              <a:ext uri="{FF2B5EF4-FFF2-40B4-BE49-F238E27FC236}">
                <a16:creationId xmlns:a16="http://schemas.microsoft.com/office/drawing/2014/main" id="{04FD972C-67B9-4D40-9FEE-287E8C58A8B0}"/>
              </a:ext>
            </a:extLst>
          </p:cNvPr>
          <p:cNvSpPr/>
          <p:nvPr/>
        </p:nvSpPr>
        <p:spPr>
          <a:xfrm>
            <a:off x="9984432" y="48864"/>
            <a:ext cx="1152128" cy="499816"/>
          </a:xfrm>
          <a:prstGeom prst="roundRect">
            <a:avLst/>
          </a:prstGeom>
          <a:noFill/>
          <a:ln w="508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0" name="Rectangle: Rounded Corners 19">
            <a:extLst>
              <a:ext uri="{FF2B5EF4-FFF2-40B4-BE49-F238E27FC236}">
                <a16:creationId xmlns:a16="http://schemas.microsoft.com/office/drawing/2014/main" id="{3CB2CE14-B475-4191-ACA3-B7290B6FD9C3}"/>
              </a:ext>
            </a:extLst>
          </p:cNvPr>
          <p:cNvSpPr/>
          <p:nvPr/>
        </p:nvSpPr>
        <p:spPr>
          <a:xfrm>
            <a:off x="11136560" y="85392"/>
            <a:ext cx="720080" cy="391280"/>
          </a:xfrm>
          <a:prstGeom prst="roundRect">
            <a:avLst/>
          </a:prstGeom>
          <a:noFill/>
          <a:ln w="508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1" name="Rectangle: Rounded Corners 20">
            <a:extLst>
              <a:ext uri="{FF2B5EF4-FFF2-40B4-BE49-F238E27FC236}">
                <a16:creationId xmlns:a16="http://schemas.microsoft.com/office/drawing/2014/main" id="{8A999C2D-C3C2-48A9-8BF8-88A3BAC2227C}"/>
              </a:ext>
            </a:extLst>
          </p:cNvPr>
          <p:cNvSpPr/>
          <p:nvPr/>
        </p:nvSpPr>
        <p:spPr>
          <a:xfrm>
            <a:off x="9192344" y="476672"/>
            <a:ext cx="1295424" cy="4536504"/>
          </a:xfrm>
          <a:prstGeom prst="roundRect">
            <a:avLst/>
          </a:prstGeom>
          <a:noFill/>
          <a:ln w="635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3656"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GIS + </a:t>
            </a:r>
            <a:r>
              <a:rPr kumimoji="0" lang="en-GB" sz="1800" b="0" i="0" u="none" strike="noStrike" kern="1200" cap="none" spc="0" normalizeH="0" baseline="0" noProof="0" dirty="0" err="1">
                <a:ln>
                  <a:noFill/>
                </a:ln>
                <a:solidFill>
                  <a:srgbClr val="0070C0"/>
                </a:solidFill>
                <a:effectLst/>
                <a:uLnTx/>
                <a:uFillTx/>
                <a:latin typeface="Arial" panose="020B0604020202020204" pitchFamily="34" charset="0"/>
                <a:ea typeface="+mn-ea"/>
                <a:cs typeface="Arial" panose="020B0604020202020204" pitchFamily="34" charset="0"/>
              </a:rPr>
              <a:t>SfM</a:t>
            </a:r>
            <a:r>
              <a:rPr kumimoji="0" lang="en-GB" sz="1800" b="0"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recording &amp; analysis</a:t>
            </a:r>
          </a:p>
        </p:txBody>
      </p:sp>
      <p:sp>
        <p:nvSpPr>
          <p:cNvPr id="22" name="Rectangle: Rounded Corners 21">
            <a:extLst>
              <a:ext uri="{FF2B5EF4-FFF2-40B4-BE49-F238E27FC236}">
                <a16:creationId xmlns:a16="http://schemas.microsoft.com/office/drawing/2014/main" id="{68DDA91C-A5AD-475B-A514-996240652758}"/>
              </a:ext>
            </a:extLst>
          </p:cNvPr>
          <p:cNvSpPr/>
          <p:nvPr/>
        </p:nvSpPr>
        <p:spPr>
          <a:xfrm>
            <a:off x="10631784" y="476672"/>
            <a:ext cx="1480692" cy="2285906"/>
          </a:xfrm>
          <a:prstGeom prst="roundRect">
            <a:avLst/>
          </a:prstGeom>
          <a:noFill/>
          <a:ln w="508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ctr" defTabSz="913656"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B0F0"/>
                </a:solidFill>
                <a:effectLst/>
                <a:uLnTx/>
                <a:uFillTx/>
                <a:latin typeface="Arial" panose="020B0604020202020204" pitchFamily="34" charset="0"/>
                <a:ea typeface="+mn-ea"/>
                <a:cs typeface="Arial" panose="020B0604020202020204" pitchFamily="34" charset="0"/>
              </a:rPr>
              <a:t>Bayesian Chronological Modelling</a:t>
            </a:r>
            <a:endParaRPr kumimoji="0" lang="en-GB" sz="1400" b="0" i="0" u="none" strike="noStrike" kern="1200" cap="none" spc="0" normalizeH="0" baseline="0" noProof="0" dirty="0">
              <a:ln>
                <a:noFill/>
              </a:ln>
              <a:solidFill>
                <a:prstClr val="white"/>
              </a:solidFill>
              <a:effectLst/>
              <a:uLnTx/>
              <a:uFillTx/>
              <a:latin typeface="Calibri"/>
              <a:ea typeface="+mn-ea"/>
              <a:cs typeface="+mn-cs"/>
            </a:endParaRPr>
          </a:p>
        </p:txBody>
      </p:sp>
      <p:sp>
        <p:nvSpPr>
          <p:cNvPr id="13" name="TextBox 12">
            <a:extLst>
              <a:ext uri="{FF2B5EF4-FFF2-40B4-BE49-F238E27FC236}">
                <a16:creationId xmlns:a16="http://schemas.microsoft.com/office/drawing/2014/main" id="{33756549-A0A2-47C5-993F-78351DC606A4}"/>
              </a:ext>
            </a:extLst>
          </p:cNvPr>
          <p:cNvSpPr txBox="1"/>
          <p:nvPr/>
        </p:nvSpPr>
        <p:spPr>
          <a:xfrm>
            <a:off x="168464" y="5874951"/>
            <a:ext cx="7560840" cy="707886"/>
          </a:xfrm>
          <a:prstGeom prst="rect">
            <a:avLst/>
          </a:prstGeom>
          <a:noFill/>
        </p:spPr>
        <p:txBody>
          <a:bodyPr wrap="square" rtlCol="0">
            <a:spAutoFit/>
          </a:bodyPr>
          <a:lstStyle/>
          <a:p>
            <a:pPr marL="0" marR="0" lvl="0" indent="0" algn="l" defTabSz="913656"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C00000"/>
                </a:solidFill>
                <a:effectLst/>
                <a:uLnTx/>
                <a:uFillTx/>
                <a:latin typeface="Calibri"/>
                <a:ea typeface="+mn-ea"/>
                <a:cs typeface="+mn-cs"/>
              </a:rPr>
              <a:t>So… Big ???s around the consistency and re-usability (</a:t>
            </a:r>
            <a:r>
              <a:rPr kumimoji="0" lang="en-GB" sz="2000" b="0" i="0" u="none" strike="noStrike" kern="1200" cap="none" spc="0" normalizeH="0" baseline="0" noProof="0" dirty="0" err="1">
                <a:ln>
                  <a:noFill/>
                </a:ln>
                <a:solidFill>
                  <a:srgbClr val="C00000"/>
                </a:solidFill>
                <a:effectLst/>
                <a:uLnTx/>
                <a:uFillTx/>
                <a:latin typeface="Calibri"/>
                <a:ea typeface="+mn-ea"/>
                <a:cs typeface="+mn-cs"/>
              </a:rPr>
              <a:t>FA</a:t>
            </a:r>
            <a:r>
              <a:rPr kumimoji="0" lang="en-GB" sz="2000" b="0" i="0" u="none" strike="noStrike" kern="1200" cap="none" spc="0" normalizeH="0" baseline="0" noProof="0" dirty="0" err="1">
                <a:ln>
                  <a:noFill/>
                </a:ln>
                <a:solidFill>
                  <a:srgbClr val="7030A0"/>
                </a:solidFill>
                <a:effectLst/>
                <a:uLnTx/>
                <a:uFillTx/>
                <a:latin typeface="Calibri"/>
                <a:ea typeface="+mn-ea"/>
                <a:cs typeface="+mn-cs"/>
              </a:rPr>
              <a:t>I</a:t>
            </a:r>
            <a:r>
              <a:rPr kumimoji="0" lang="en-GB" sz="2000" b="0" i="0" u="none" strike="noStrike" kern="1200" cap="none" spc="0" normalizeH="0" baseline="0" noProof="0" dirty="0" err="1">
                <a:ln>
                  <a:noFill/>
                </a:ln>
                <a:solidFill>
                  <a:srgbClr val="00B050"/>
                </a:solidFill>
                <a:effectLst/>
                <a:uLnTx/>
                <a:uFillTx/>
                <a:latin typeface="Calibri"/>
                <a:ea typeface="+mn-ea"/>
                <a:cs typeface="+mn-cs"/>
              </a:rPr>
              <a:t>R</a:t>
            </a:r>
            <a:r>
              <a:rPr kumimoji="0" lang="en-GB" sz="2000" b="0" i="0" u="none" strike="noStrike" kern="1200" cap="none" spc="0" normalizeH="0" baseline="0" noProof="0" dirty="0" err="1">
                <a:ln>
                  <a:noFill/>
                </a:ln>
                <a:solidFill>
                  <a:srgbClr val="C00000"/>
                </a:solidFill>
                <a:effectLst/>
                <a:uLnTx/>
                <a:uFillTx/>
                <a:latin typeface="Calibri"/>
                <a:ea typeface="+mn-ea"/>
                <a:cs typeface="+mn-cs"/>
              </a:rPr>
              <a:t>ness</a:t>
            </a:r>
            <a:r>
              <a:rPr kumimoji="0" lang="en-GB" sz="2000" b="0" i="0" u="none" strike="noStrike" kern="1200" cap="none" spc="0" normalizeH="0" baseline="0" noProof="0" dirty="0">
                <a:ln>
                  <a:noFill/>
                </a:ln>
                <a:solidFill>
                  <a:srgbClr val="C00000"/>
                </a:solidFill>
                <a:effectLst/>
                <a:uLnTx/>
                <a:uFillTx/>
                <a:latin typeface="Calibri"/>
                <a:ea typeface="+mn-ea"/>
                <a:cs typeface="+mn-cs"/>
              </a:rPr>
              <a:t>) of the digital by-products (“Flotsam &amp; Jetsam”) reaching the Archive records?</a:t>
            </a:r>
          </a:p>
        </p:txBody>
      </p:sp>
    </p:spTree>
    <p:extLst>
      <p:ext uri="{BB962C8B-B14F-4D97-AF65-F5344CB8AC3E}">
        <p14:creationId xmlns:p14="http://schemas.microsoft.com/office/powerpoint/2010/main" val="177168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ppt_w</p:attrName>
                                        </p:attrNameLst>
                                      </p:cBhvr>
                                      <p:tavLst>
                                        <p:tav tm="0">
                                          <p:val>
                                            <p:fltVal val="0"/>
                                          </p:val>
                                        </p:tav>
                                        <p:tav tm="100000">
                                          <p:val>
                                            <p:strVal val="#ppt_w"/>
                                          </p:val>
                                        </p:tav>
                                      </p:tavLst>
                                    </p:anim>
                                    <p:anim calcmode="lin" valueType="num">
                                      <p:cBhvr>
                                        <p:cTn id="8" dur="500" fill="hold"/>
                                        <p:tgtEl>
                                          <p:spTgt spid="17"/>
                                        </p:tgtEl>
                                        <p:attrNameLst>
                                          <p:attrName>ppt_h</p:attrName>
                                        </p:attrNameLst>
                                      </p:cBhvr>
                                      <p:tavLst>
                                        <p:tav tm="0">
                                          <p:val>
                                            <p:fltVal val="0"/>
                                          </p:val>
                                        </p:tav>
                                        <p:tav tm="100000">
                                          <p:val>
                                            <p:strVal val="#ppt_h"/>
                                          </p:val>
                                        </p:tav>
                                      </p:tavLst>
                                    </p:anim>
                                    <p:animEffect transition="in" filter="fade">
                                      <p:cBhvr>
                                        <p:cTn id="9" dur="500"/>
                                        <p:tgtEl>
                                          <p:spTgt spid="17"/>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18"/>
                                        </p:tgtEl>
                                        <p:attrNameLst>
                                          <p:attrName>style.visibility</p:attrName>
                                        </p:attrNameLst>
                                      </p:cBhvr>
                                      <p:to>
                                        <p:strVal val="visible"/>
                                      </p:to>
                                    </p:set>
                                    <p:anim calcmode="lin" valueType="num">
                                      <p:cBhvr>
                                        <p:cTn id="14" dur="500" fill="hold"/>
                                        <p:tgtEl>
                                          <p:spTgt spid="18"/>
                                        </p:tgtEl>
                                        <p:attrNameLst>
                                          <p:attrName>ppt_w</p:attrName>
                                        </p:attrNameLst>
                                      </p:cBhvr>
                                      <p:tavLst>
                                        <p:tav tm="0">
                                          <p:val>
                                            <p:fltVal val="0"/>
                                          </p:val>
                                        </p:tav>
                                        <p:tav tm="100000">
                                          <p:val>
                                            <p:strVal val="#ppt_w"/>
                                          </p:val>
                                        </p:tav>
                                      </p:tavLst>
                                    </p:anim>
                                    <p:anim calcmode="lin" valueType="num">
                                      <p:cBhvr>
                                        <p:cTn id="15" dur="500" fill="hold"/>
                                        <p:tgtEl>
                                          <p:spTgt spid="18"/>
                                        </p:tgtEl>
                                        <p:attrNameLst>
                                          <p:attrName>ppt_h</p:attrName>
                                        </p:attrNameLst>
                                      </p:cBhvr>
                                      <p:tavLst>
                                        <p:tav tm="0">
                                          <p:val>
                                            <p:fltVal val="0"/>
                                          </p:val>
                                        </p:tav>
                                        <p:tav tm="100000">
                                          <p:val>
                                            <p:strVal val="#ppt_h"/>
                                          </p:val>
                                        </p:tav>
                                      </p:tavLst>
                                    </p:anim>
                                    <p:animEffect transition="in" filter="fade">
                                      <p:cBhvr>
                                        <p:cTn id="16" dur="500"/>
                                        <p:tgtEl>
                                          <p:spTgt spid="18"/>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19"/>
                                        </p:tgtEl>
                                        <p:attrNameLst>
                                          <p:attrName>style.visibility</p:attrName>
                                        </p:attrNameLst>
                                      </p:cBhvr>
                                      <p:to>
                                        <p:strVal val="visible"/>
                                      </p:to>
                                    </p:set>
                                    <p:anim calcmode="lin" valueType="num">
                                      <p:cBhvr>
                                        <p:cTn id="21" dur="500" fill="hold"/>
                                        <p:tgtEl>
                                          <p:spTgt spid="19"/>
                                        </p:tgtEl>
                                        <p:attrNameLst>
                                          <p:attrName>ppt_w</p:attrName>
                                        </p:attrNameLst>
                                      </p:cBhvr>
                                      <p:tavLst>
                                        <p:tav tm="0">
                                          <p:val>
                                            <p:fltVal val="0"/>
                                          </p:val>
                                        </p:tav>
                                        <p:tav tm="100000">
                                          <p:val>
                                            <p:strVal val="#ppt_w"/>
                                          </p:val>
                                        </p:tav>
                                      </p:tavLst>
                                    </p:anim>
                                    <p:anim calcmode="lin" valueType="num">
                                      <p:cBhvr>
                                        <p:cTn id="22" dur="500" fill="hold"/>
                                        <p:tgtEl>
                                          <p:spTgt spid="19"/>
                                        </p:tgtEl>
                                        <p:attrNameLst>
                                          <p:attrName>ppt_h</p:attrName>
                                        </p:attrNameLst>
                                      </p:cBhvr>
                                      <p:tavLst>
                                        <p:tav tm="0">
                                          <p:val>
                                            <p:fltVal val="0"/>
                                          </p:val>
                                        </p:tav>
                                        <p:tav tm="100000">
                                          <p:val>
                                            <p:strVal val="#ppt_h"/>
                                          </p:val>
                                        </p:tav>
                                      </p:tavLst>
                                    </p:anim>
                                    <p:animEffect transition="in" filter="fade">
                                      <p:cBhvr>
                                        <p:cTn id="23" dur="500"/>
                                        <p:tgtEl>
                                          <p:spTgt spid="19"/>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20"/>
                                        </p:tgtEl>
                                        <p:attrNameLst>
                                          <p:attrName>style.visibility</p:attrName>
                                        </p:attrNameLst>
                                      </p:cBhvr>
                                      <p:to>
                                        <p:strVal val="visible"/>
                                      </p:to>
                                    </p:set>
                                    <p:anim calcmode="lin" valueType="num">
                                      <p:cBhvr>
                                        <p:cTn id="28" dur="500" fill="hold"/>
                                        <p:tgtEl>
                                          <p:spTgt spid="20"/>
                                        </p:tgtEl>
                                        <p:attrNameLst>
                                          <p:attrName>ppt_w</p:attrName>
                                        </p:attrNameLst>
                                      </p:cBhvr>
                                      <p:tavLst>
                                        <p:tav tm="0">
                                          <p:val>
                                            <p:fltVal val="0"/>
                                          </p:val>
                                        </p:tav>
                                        <p:tav tm="100000">
                                          <p:val>
                                            <p:strVal val="#ppt_w"/>
                                          </p:val>
                                        </p:tav>
                                      </p:tavLst>
                                    </p:anim>
                                    <p:anim calcmode="lin" valueType="num">
                                      <p:cBhvr>
                                        <p:cTn id="29" dur="500" fill="hold"/>
                                        <p:tgtEl>
                                          <p:spTgt spid="20"/>
                                        </p:tgtEl>
                                        <p:attrNameLst>
                                          <p:attrName>ppt_h</p:attrName>
                                        </p:attrNameLst>
                                      </p:cBhvr>
                                      <p:tavLst>
                                        <p:tav tm="0">
                                          <p:val>
                                            <p:fltVal val="0"/>
                                          </p:val>
                                        </p:tav>
                                        <p:tav tm="100000">
                                          <p:val>
                                            <p:strVal val="#ppt_h"/>
                                          </p:val>
                                        </p:tav>
                                      </p:tavLst>
                                    </p:anim>
                                    <p:animEffect transition="in" filter="fade">
                                      <p:cBhvr>
                                        <p:cTn id="30" dur="500"/>
                                        <p:tgtEl>
                                          <p:spTgt spid="20"/>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anim calcmode="lin" valueType="num">
                                      <p:cBhvr>
                                        <p:cTn id="35" dur="500" fill="hold"/>
                                        <p:tgtEl>
                                          <p:spTgt spid="21"/>
                                        </p:tgtEl>
                                        <p:attrNameLst>
                                          <p:attrName>ppt_w</p:attrName>
                                        </p:attrNameLst>
                                      </p:cBhvr>
                                      <p:tavLst>
                                        <p:tav tm="0">
                                          <p:val>
                                            <p:fltVal val="0"/>
                                          </p:val>
                                        </p:tav>
                                        <p:tav tm="100000">
                                          <p:val>
                                            <p:strVal val="#ppt_w"/>
                                          </p:val>
                                        </p:tav>
                                      </p:tavLst>
                                    </p:anim>
                                    <p:anim calcmode="lin" valueType="num">
                                      <p:cBhvr>
                                        <p:cTn id="36" dur="500" fill="hold"/>
                                        <p:tgtEl>
                                          <p:spTgt spid="21"/>
                                        </p:tgtEl>
                                        <p:attrNameLst>
                                          <p:attrName>ppt_h</p:attrName>
                                        </p:attrNameLst>
                                      </p:cBhvr>
                                      <p:tavLst>
                                        <p:tav tm="0">
                                          <p:val>
                                            <p:fltVal val="0"/>
                                          </p:val>
                                        </p:tav>
                                        <p:tav tm="100000">
                                          <p:val>
                                            <p:strVal val="#ppt_h"/>
                                          </p:val>
                                        </p:tav>
                                      </p:tavLst>
                                    </p:anim>
                                    <p:animEffect transition="in" filter="fade">
                                      <p:cBhvr>
                                        <p:cTn id="37" dur="5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22"/>
                                        </p:tgtEl>
                                        <p:attrNameLst>
                                          <p:attrName>style.visibility</p:attrName>
                                        </p:attrNameLst>
                                      </p:cBhvr>
                                      <p:to>
                                        <p:strVal val="visible"/>
                                      </p:to>
                                    </p:set>
                                    <p:anim calcmode="lin" valueType="num">
                                      <p:cBhvr>
                                        <p:cTn id="42" dur="500" fill="hold"/>
                                        <p:tgtEl>
                                          <p:spTgt spid="22"/>
                                        </p:tgtEl>
                                        <p:attrNameLst>
                                          <p:attrName>ppt_w</p:attrName>
                                        </p:attrNameLst>
                                      </p:cBhvr>
                                      <p:tavLst>
                                        <p:tav tm="0">
                                          <p:val>
                                            <p:fltVal val="0"/>
                                          </p:val>
                                        </p:tav>
                                        <p:tav tm="100000">
                                          <p:val>
                                            <p:strVal val="#ppt_w"/>
                                          </p:val>
                                        </p:tav>
                                      </p:tavLst>
                                    </p:anim>
                                    <p:anim calcmode="lin" valueType="num">
                                      <p:cBhvr>
                                        <p:cTn id="43" dur="500" fill="hold"/>
                                        <p:tgtEl>
                                          <p:spTgt spid="22"/>
                                        </p:tgtEl>
                                        <p:attrNameLst>
                                          <p:attrName>ppt_h</p:attrName>
                                        </p:attrNameLst>
                                      </p:cBhvr>
                                      <p:tavLst>
                                        <p:tav tm="0">
                                          <p:val>
                                            <p:fltVal val="0"/>
                                          </p:val>
                                        </p:tav>
                                        <p:tav tm="100000">
                                          <p:val>
                                            <p:strVal val="#ppt_h"/>
                                          </p:val>
                                        </p:tav>
                                      </p:tavLst>
                                    </p:anim>
                                    <p:animEffect transition="in" filter="fade">
                                      <p:cBhvr>
                                        <p:cTn id="4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7">
            <a:extLst>
              <a:ext uri="{FF2B5EF4-FFF2-40B4-BE49-F238E27FC236}">
                <a16:creationId xmlns:a16="http://schemas.microsoft.com/office/drawing/2014/main" id="{F2F8CD2B-AB15-4698-8FA7-DA9A0855FF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32692" y="5152880"/>
            <a:ext cx="2446272" cy="1705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
            <a:extLst>
              <a:ext uri="{FF2B5EF4-FFF2-40B4-BE49-F238E27FC236}">
                <a16:creationId xmlns:a16="http://schemas.microsoft.com/office/drawing/2014/main" id="{A9FB4916-6712-466D-A095-7E053CF90C23}"/>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7773" t="41" r="19174" b="7135"/>
          <a:stretch/>
        </p:blipFill>
        <p:spPr bwMode="auto">
          <a:xfrm>
            <a:off x="9751402" y="3665753"/>
            <a:ext cx="2408852" cy="1922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a:extLst>
              <a:ext uri="{FF2B5EF4-FFF2-40B4-BE49-F238E27FC236}">
                <a16:creationId xmlns:a16="http://schemas.microsoft.com/office/drawing/2014/main" id="{172D12E2-9736-4EAE-8A2D-E075D15A8C5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124675" y="3494794"/>
            <a:ext cx="1061421" cy="17305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a:extLst>
              <a:ext uri="{FF2B5EF4-FFF2-40B4-BE49-F238E27FC236}">
                <a16:creationId xmlns:a16="http://schemas.microsoft.com/office/drawing/2014/main" id="{E8C4B22B-3DF6-4543-8833-0EA6630547C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749020" y="1055263"/>
            <a:ext cx="1387547" cy="2051573"/>
          </a:xfrm>
          <a:prstGeom prst="rect">
            <a:avLst/>
          </a:prstGeom>
        </p:spPr>
      </p:pic>
      <p:pic>
        <p:nvPicPr>
          <p:cNvPr id="8" name="Picture 7">
            <a:extLst>
              <a:ext uri="{FF2B5EF4-FFF2-40B4-BE49-F238E27FC236}">
                <a16:creationId xmlns:a16="http://schemas.microsoft.com/office/drawing/2014/main" id="{6FD81906-633B-46FF-A5C1-9A1CAA063CA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215920" y="1046801"/>
            <a:ext cx="1640720" cy="1086055"/>
          </a:xfrm>
          <a:prstGeom prst="rect">
            <a:avLst/>
          </a:prstGeom>
        </p:spPr>
      </p:pic>
      <p:pic>
        <p:nvPicPr>
          <p:cNvPr id="9" name="Picture 8">
            <a:extLst>
              <a:ext uri="{FF2B5EF4-FFF2-40B4-BE49-F238E27FC236}">
                <a16:creationId xmlns:a16="http://schemas.microsoft.com/office/drawing/2014/main" id="{F6BF4BD3-4D71-43CB-BD05-544EFF664BE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909333" y="3038436"/>
            <a:ext cx="2227234" cy="678596"/>
          </a:xfrm>
          <a:prstGeom prst="rect">
            <a:avLst/>
          </a:prstGeom>
        </p:spPr>
      </p:pic>
      <p:pic>
        <p:nvPicPr>
          <p:cNvPr id="12" name="Picture 11">
            <a:extLst>
              <a:ext uri="{FF2B5EF4-FFF2-40B4-BE49-F238E27FC236}">
                <a16:creationId xmlns:a16="http://schemas.microsoft.com/office/drawing/2014/main" id="{874638D1-3651-4B43-96FD-C42E59717C2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886571" y="4531141"/>
            <a:ext cx="936075" cy="1254535"/>
          </a:xfrm>
          <a:prstGeom prst="rect">
            <a:avLst/>
          </a:prstGeom>
        </p:spPr>
      </p:pic>
      <p:sp>
        <p:nvSpPr>
          <p:cNvPr id="2" name="Title 1">
            <a:extLst>
              <a:ext uri="{FF2B5EF4-FFF2-40B4-BE49-F238E27FC236}">
                <a16:creationId xmlns:a16="http://schemas.microsoft.com/office/drawing/2014/main" id="{ADC60BB8-90B5-4224-9FA2-90469345217F}"/>
              </a:ext>
            </a:extLst>
          </p:cNvPr>
          <p:cNvSpPr>
            <a:spLocks noGrp="1"/>
          </p:cNvSpPr>
          <p:nvPr>
            <p:ph type="title"/>
          </p:nvPr>
        </p:nvSpPr>
        <p:spPr>
          <a:xfrm>
            <a:off x="62703" y="118000"/>
            <a:ext cx="11391056" cy="864096"/>
          </a:xfrm>
        </p:spPr>
        <p:txBody>
          <a:bodyPr>
            <a:normAutofit fontScale="90000"/>
          </a:bodyPr>
          <a:lstStyle/>
          <a:p>
            <a:r>
              <a:rPr lang="en-GB" dirty="0">
                <a:solidFill>
                  <a:srgbClr val="00B050"/>
                </a:solidFill>
              </a:rPr>
              <a:t>Matrix Project </a:t>
            </a:r>
            <a:r>
              <a:rPr lang="en-GB" dirty="0">
                <a:solidFill>
                  <a:srgbClr val="C00000"/>
                </a:solidFill>
              </a:rPr>
              <a:t>- 9 key Variables influencing </a:t>
            </a:r>
            <a:r>
              <a:rPr lang="en-GB" dirty="0">
                <a:solidFill>
                  <a:srgbClr val="7030A0"/>
                </a:solidFill>
              </a:rPr>
              <a:t>PX Outputs</a:t>
            </a:r>
          </a:p>
        </p:txBody>
      </p:sp>
      <p:sp>
        <p:nvSpPr>
          <p:cNvPr id="3" name="Content Placeholder 2">
            <a:extLst>
              <a:ext uri="{FF2B5EF4-FFF2-40B4-BE49-F238E27FC236}">
                <a16:creationId xmlns:a16="http://schemas.microsoft.com/office/drawing/2014/main" id="{0E4AD4BE-192F-4DCE-B47F-5403DC413CF1}"/>
              </a:ext>
            </a:extLst>
          </p:cNvPr>
          <p:cNvSpPr>
            <a:spLocks noGrp="1"/>
          </p:cNvSpPr>
          <p:nvPr>
            <p:ph idx="1"/>
          </p:nvPr>
        </p:nvSpPr>
        <p:spPr>
          <a:xfrm>
            <a:off x="191344" y="1935996"/>
            <a:ext cx="9554198" cy="4589347"/>
          </a:xfrm>
        </p:spPr>
        <p:txBody>
          <a:bodyPr>
            <a:normAutofit fontScale="62500" lnSpcReduction="20000"/>
          </a:bodyPr>
          <a:lstStyle/>
          <a:p>
            <a:pPr marL="514350" indent="-514350" fontAlgn="base">
              <a:buClr>
                <a:srgbClr val="C00000"/>
              </a:buClr>
              <a:buFont typeface="+mj-lt"/>
              <a:buAutoNum type="arabicPeriod"/>
            </a:pPr>
            <a:r>
              <a:rPr lang="en-GB" dirty="0"/>
              <a:t>Funding source and financial constraints (</a:t>
            </a:r>
            <a:r>
              <a:rPr lang="en-GB" i="1" dirty="0"/>
              <a:t>i.e</a:t>
            </a:r>
            <a:r>
              <a:rPr lang="en-GB" dirty="0"/>
              <a:t>. research or commercially led).</a:t>
            </a:r>
          </a:p>
          <a:p>
            <a:pPr marL="514350" indent="-514350" fontAlgn="base">
              <a:buClr>
                <a:srgbClr val="C00000"/>
              </a:buClr>
              <a:buFont typeface="+mj-lt"/>
              <a:buAutoNum type="arabicPeriod"/>
            </a:pPr>
            <a:r>
              <a:rPr lang="en-GB" dirty="0"/>
              <a:t>Project management regime (</a:t>
            </a:r>
            <a:r>
              <a:rPr lang="en-GB" i="1" dirty="0"/>
              <a:t>i.e. </a:t>
            </a:r>
            <a:r>
              <a:rPr lang="en-GB" dirty="0"/>
              <a:t>research, commercial, or infrastructure).</a:t>
            </a:r>
          </a:p>
          <a:p>
            <a:pPr marL="514350" indent="-514350" fontAlgn="base">
              <a:buClr>
                <a:srgbClr val="C00000"/>
              </a:buClr>
              <a:buFont typeface="+mj-lt"/>
              <a:buAutoNum type="arabicPeriod"/>
            </a:pPr>
            <a:r>
              <a:rPr lang="en-GB" dirty="0"/>
              <a:t>Location (</a:t>
            </a:r>
            <a:r>
              <a:rPr lang="en-GB" i="1" dirty="0"/>
              <a:t>i.e. </a:t>
            </a:r>
            <a:r>
              <a:rPr lang="en-GB" dirty="0"/>
              <a:t>urban or rural). </a:t>
            </a:r>
          </a:p>
          <a:p>
            <a:pPr marL="514350" indent="-514350" fontAlgn="base">
              <a:buClr>
                <a:srgbClr val="C00000"/>
              </a:buClr>
              <a:buFont typeface="+mj-lt"/>
              <a:buAutoNum type="arabicPeriod"/>
            </a:pPr>
            <a:r>
              <a:rPr lang="en-GB" dirty="0"/>
              <a:t>Scale (</a:t>
            </a:r>
            <a:r>
              <a:rPr lang="en-GB" i="1" dirty="0"/>
              <a:t>i.e</a:t>
            </a:r>
            <a:r>
              <a:rPr lang="en-GB" dirty="0"/>
              <a:t>. Infrastructure or single site project); considering:</a:t>
            </a:r>
          </a:p>
          <a:p>
            <a:pPr marL="1028326" lvl="1" indent="-571500" fontAlgn="base">
              <a:buClr>
                <a:srgbClr val="C00000"/>
              </a:buClr>
              <a:buFont typeface="+mj-lt"/>
              <a:buAutoNum type="arabicPeriod"/>
            </a:pPr>
            <a:r>
              <a:rPr lang="en-GB" dirty="0"/>
              <a:t>Practical size/layout of the “site” </a:t>
            </a:r>
            <a:r>
              <a:rPr lang="en-GB" dirty="0">
                <a:solidFill>
                  <a:srgbClr val="00B050"/>
                </a:solidFill>
              </a:rPr>
              <a:t>e.g. in UK - HS2 / Must Farm / 1 trench Watching Brief?</a:t>
            </a:r>
          </a:p>
          <a:p>
            <a:pPr marL="1028326" lvl="1" indent="-571500" fontAlgn="base">
              <a:buClr>
                <a:srgbClr val="C00000"/>
              </a:buClr>
              <a:buFont typeface="+mj-lt"/>
              <a:buAutoNum type="arabicPeriod"/>
            </a:pPr>
            <a:r>
              <a:rPr lang="en-GB" dirty="0"/>
              <a:t>Complexity/depth of stratigraphy of archaeology encountered</a:t>
            </a:r>
          </a:p>
          <a:p>
            <a:pPr marL="1028326" lvl="1" indent="-571500" fontAlgn="base">
              <a:buClr>
                <a:srgbClr val="C00000"/>
              </a:buClr>
              <a:buFont typeface="+mj-lt"/>
              <a:buAutoNum type="arabicPeriod"/>
            </a:pPr>
            <a:r>
              <a:rPr lang="en-GB" dirty="0"/>
              <a:t>Amount of dating evidence encountered in the stratigraphic units</a:t>
            </a:r>
          </a:p>
          <a:p>
            <a:pPr marL="514350" indent="-514350" fontAlgn="base">
              <a:buClr>
                <a:srgbClr val="C00000"/>
              </a:buClr>
              <a:buFont typeface="+mj-lt"/>
              <a:buAutoNum type="arabicPeriod"/>
            </a:pPr>
            <a:r>
              <a:rPr lang="en-GB" dirty="0">
                <a:solidFill>
                  <a:srgbClr val="7030A0"/>
                </a:solidFill>
              </a:rPr>
              <a:t>Methodological choices </a:t>
            </a:r>
            <a:r>
              <a:rPr lang="en-GB" dirty="0"/>
              <a:t>(</a:t>
            </a:r>
            <a:r>
              <a:rPr lang="en-GB" i="1" dirty="0"/>
              <a:t>i.e</a:t>
            </a:r>
            <a:r>
              <a:rPr lang="en-GB" dirty="0"/>
              <a:t>. single context vs multi-context, planum, locus, etc).</a:t>
            </a:r>
          </a:p>
          <a:p>
            <a:pPr marL="514350" indent="-514350" fontAlgn="base">
              <a:buClr>
                <a:srgbClr val="C00000"/>
              </a:buClr>
              <a:buFont typeface="+mj-lt"/>
              <a:buAutoNum type="arabicPeriod"/>
            </a:pPr>
            <a:r>
              <a:rPr lang="en-GB" dirty="0"/>
              <a:t>Staff resources &amp; digital skills </a:t>
            </a:r>
            <a:r>
              <a:rPr lang="en-GB" i="1" dirty="0"/>
              <a:t>i.e</a:t>
            </a:r>
            <a:r>
              <a:rPr lang="en-GB" dirty="0"/>
              <a:t>. required training &amp; continuing professional development (CPD) for use of new software and technologies.</a:t>
            </a:r>
          </a:p>
          <a:p>
            <a:pPr marL="514350" indent="-514350" fontAlgn="base">
              <a:buClr>
                <a:srgbClr val="C00000"/>
              </a:buClr>
              <a:buFont typeface="+mj-lt"/>
              <a:buAutoNum type="arabicPeriod"/>
            </a:pPr>
            <a:r>
              <a:rPr lang="en-GB" dirty="0">
                <a:solidFill>
                  <a:srgbClr val="7030A0"/>
                </a:solidFill>
              </a:rPr>
              <a:t>Digital practice and changes which will continue to develop </a:t>
            </a:r>
            <a:r>
              <a:rPr lang="en-GB" dirty="0"/>
              <a:t>(consider for example the impact of GIS, 3D technologies, Bayesian chronological modelling).</a:t>
            </a:r>
          </a:p>
          <a:p>
            <a:pPr marL="514350" indent="-514350" fontAlgn="base">
              <a:buClr>
                <a:srgbClr val="C00000"/>
              </a:buClr>
              <a:buFont typeface="+mj-lt"/>
              <a:buAutoNum type="arabicPeriod"/>
            </a:pPr>
            <a:r>
              <a:rPr lang="en-GB" dirty="0"/>
              <a:t>Research Objectives i.</a:t>
            </a:r>
            <a:r>
              <a:rPr lang="en-GB" i="1" dirty="0"/>
              <a:t>e.</a:t>
            </a:r>
            <a:r>
              <a:rPr lang="en-GB" dirty="0"/>
              <a:t> “fashions” of changing theory (? vs Post-Processual).</a:t>
            </a:r>
          </a:p>
          <a:p>
            <a:pPr marL="514350" indent="-514350">
              <a:buClr>
                <a:srgbClr val="C00000"/>
              </a:buClr>
              <a:buFont typeface="+mj-lt"/>
              <a:buAutoNum type="arabicPeriod"/>
            </a:pPr>
            <a:r>
              <a:rPr lang="en-GB" dirty="0">
                <a:solidFill>
                  <a:srgbClr val="7030A0"/>
                </a:solidFill>
              </a:rPr>
              <a:t>Data recorded in the present (</a:t>
            </a:r>
            <a:r>
              <a:rPr lang="en-GB" i="1" dirty="0"/>
              <a:t>i.e</a:t>
            </a:r>
            <a:r>
              <a:rPr lang="en-GB" dirty="0"/>
              <a:t>. scientific statements &amp; systematics; after </a:t>
            </a:r>
            <a:r>
              <a:rPr lang="en-GB" dirty="0" err="1"/>
              <a:t>Dunnell</a:t>
            </a:r>
            <a:r>
              <a:rPr lang="en-GB" dirty="0"/>
              <a:t> 1971</a:t>
            </a:r>
            <a:r>
              <a:rPr lang="en-GB" dirty="0">
                <a:solidFill>
                  <a:srgbClr val="7030A0"/>
                </a:solidFill>
              </a:rPr>
              <a:t>) as opposed to less precise free text interpretation about “The Past”.</a:t>
            </a:r>
          </a:p>
        </p:txBody>
      </p:sp>
      <p:sp>
        <p:nvSpPr>
          <p:cNvPr id="4" name="TextBox 3">
            <a:extLst>
              <a:ext uri="{FF2B5EF4-FFF2-40B4-BE49-F238E27FC236}">
                <a16:creationId xmlns:a16="http://schemas.microsoft.com/office/drawing/2014/main" id="{F19B6A42-2A22-460B-A755-16859C701B8D}"/>
              </a:ext>
            </a:extLst>
          </p:cNvPr>
          <p:cNvSpPr txBox="1"/>
          <p:nvPr/>
        </p:nvSpPr>
        <p:spPr>
          <a:xfrm>
            <a:off x="47328" y="930976"/>
            <a:ext cx="10153128" cy="954107"/>
          </a:xfrm>
          <a:prstGeom prst="rect">
            <a:avLst/>
          </a:prstGeom>
          <a:noFill/>
        </p:spPr>
        <p:txBody>
          <a:bodyPr wrap="square" rtlCol="0">
            <a:spAutoFit/>
          </a:bodyPr>
          <a:lstStyle/>
          <a:p>
            <a:r>
              <a:rPr lang="en-GB" sz="2800" dirty="0">
                <a:solidFill>
                  <a:srgbClr val="7030A0"/>
                </a:solidFill>
              </a:rPr>
              <a:t>3 that may especially increase the variability (</a:t>
            </a:r>
            <a:r>
              <a:rPr lang="en-GB" sz="2800" dirty="0" err="1">
                <a:solidFill>
                  <a:srgbClr val="7030A0"/>
                </a:solidFill>
              </a:rPr>
              <a:t>unFAIRness</a:t>
            </a:r>
            <a:r>
              <a:rPr lang="en-GB" sz="2800" dirty="0">
                <a:solidFill>
                  <a:srgbClr val="7030A0"/>
                </a:solidFill>
              </a:rPr>
              <a:t>) in archaeological data, but which </a:t>
            </a:r>
            <a:r>
              <a:rPr lang="en-GB" sz="2800" b="1" dirty="0">
                <a:solidFill>
                  <a:srgbClr val="7030A0"/>
                </a:solidFill>
              </a:rPr>
              <a:t>we could signpost better in archives</a:t>
            </a:r>
            <a:r>
              <a:rPr lang="en-GB" sz="2800" dirty="0">
                <a:solidFill>
                  <a:srgbClr val="7030A0"/>
                </a:solidFill>
              </a:rPr>
              <a:t>?</a:t>
            </a:r>
          </a:p>
        </p:txBody>
      </p:sp>
      <p:sp>
        <p:nvSpPr>
          <p:cNvPr id="11" name="Oval 10">
            <a:extLst>
              <a:ext uri="{FF2B5EF4-FFF2-40B4-BE49-F238E27FC236}">
                <a16:creationId xmlns:a16="http://schemas.microsoft.com/office/drawing/2014/main" id="{2DDBC754-4176-457B-8CF6-FAFBF2397BD8}"/>
              </a:ext>
            </a:extLst>
          </p:cNvPr>
          <p:cNvSpPr/>
          <p:nvPr/>
        </p:nvSpPr>
        <p:spPr>
          <a:xfrm>
            <a:off x="623392" y="3854834"/>
            <a:ext cx="2736304" cy="582278"/>
          </a:xfrm>
          <a:prstGeom prst="ellipse">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6E34B56E-5DA8-41BD-96A6-B7421B830DB0}"/>
              </a:ext>
            </a:extLst>
          </p:cNvPr>
          <p:cNvSpPr/>
          <p:nvPr/>
        </p:nvSpPr>
        <p:spPr>
          <a:xfrm>
            <a:off x="551384" y="4718930"/>
            <a:ext cx="6552728" cy="582278"/>
          </a:xfrm>
          <a:prstGeom prst="ellipse">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DEEF12E7-E5E3-4519-A473-B6354EF287A0}"/>
              </a:ext>
            </a:extLst>
          </p:cNvPr>
          <p:cNvSpPr/>
          <p:nvPr/>
        </p:nvSpPr>
        <p:spPr>
          <a:xfrm>
            <a:off x="335360" y="5373216"/>
            <a:ext cx="9256303" cy="1152128"/>
          </a:xfrm>
          <a:prstGeom prst="ellipse">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E94E1879-A1B2-1377-D78B-BF81599DC34A}"/>
              </a:ext>
            </a:extLst>
          </p:cNvPr>
          <p:cNvSpPr/>
          <p:nvPr/>
        </p:nvSpPr>
        <p:spPr>
          <a:xfrm>
            <a:off x="55433" y="980728"/>
            <a:ext cx="10073015" cy="864096"/>
          </a:xfrm>
          <a:prstGeom prst="roundRect">
            <a:avLst/>
          </a:prstGeom>
          <a:no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chemeClr val="tx1"/>
                </a:solidFill>
              </a:ln>
              <a:solidFill>
                <a:schemeClr val="tx1"/>
              </a:solidFill>
            </a:endParaRPr>
          </a:p>
        </p:txBody>
      </p:sp>
    </p:spTree>
    <p:extLst>
      <p:ext uri="{BB962C8B-B14F-4D97-AF65-F5344CB8AC3E}">
        <p14:creationId xmlns:p14="http://schemas.microsoft.com/office/powerpoint/2010/main" val="1757630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500" fill="hold"/>
                                        <p:tgtEl>
                                          <p:spTgt spid="14"/>
                                        </p:tgtEl>
                                        <p:attrNameLst>
                                          <p:attrName>ppt_w</p:attrName>
                                        </p:attrNameLst>
                                      </p:cBhvr>
                                      <p:tavLst>
                                        <p:tav tm="0">
                                          <p:val>
                                            <p:fltVal val="0"/>
                                          </p:val>
                                        </p:tav>
                                        <p:tav tm="100000">
                                          <p:val>
                                            <p:strVal val="#ppt_w"/>
                                          </p:val>
                                        </p:tav>
                                      </p:tavLst>
                                    </p:anim>
                                    <p:anim calcmode="lin" valueType="num">
                                      <p:cBhvr>
                                        <p:cTn id="8" dur="500" fill="hold"/>
                                        <p:tgtEl>
                                          <p:spTgt spid="14"/>
                                        </p:tgtEl>
                                        <p:attrNameLst>
                                          <p:attrName>ppt_h</p:attrName>
                                        </p:attrNameLst>
                                      </p:cBhvr>
                                      <p:tavLst>
                                        <p:tav tm="0">
                                          <p:val>
                                            <p:fltVal val="0"/>
                                          </p:val>
                                        </p:tav>
                                        <p:tav tm="100000">
                                          <p:val>
                                            <p:strVal val="#ppt_h"/>
                                          </p:val>
                                        </p:tav>
                                      </p:tavLst>
                                    </p:anim>
                                    <p:animEffect transition="in" filter="fade">
                                      <p:cBhvr>
                                        <p:cTn id="9" dur="500"/>
                                        <p:tgtEl>
                                          <p:spTgt spid="14"/>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500" fill="hold"/>
                                        <p:tgtEl>
                                          <p:spTgt spid="11"/>
                                        </p:tgtEl>
                                        <p:attrNameLst>
                                          <p:attrName>ppt_w</p:attrName>
                                        </p:attrNameLst>
                                      </p:cBhvr>
                                      <p:tavLst>
                                        <p:tav tm="0">
                                          <p:val>
                                            <p:fltVal val="0"/>
                                          </p:val>
                                        </p:tav>
                                        <p:tav tm="100000">
                                          <p:val>
                                            <p:strVal val="#ppt_w"/>
                                          </p:val>
                                        </p:tav>
                                      </p:tavLst>
                                    </p:anim>
                                    <p:anim calcmode="lin" valueType="num">
                                      <p:cBhvr>
                                        <p:cTn id="13" dur="500" fill="hold"/>
                                        <p:tgtEl>
                                          <p:spTgt spid="11"/>
                                        </p:tgtEl>
                                        <p:attrNameLst>
                                          <p:attrName>ppt_h</p:attrName>
                                        </p:attrNameLst>
                                      </p:cBhvr>
                                      <p:tavLst>
                                        <p:tav tm="0">
                                          <p:val>
                                            <p:fltVal val="0"/>
                                          </p:val>
                                        </p:tav>
                                        <p:tav tm="100000">
                                          <p:val>
                                            <p:strVal val="#ppt_h"/>
                                          </p:val>
                                        </p:tav>
                                      </p:tavLst>
                                    </p:anim>
                                    <p:animEffect transition="in" filter="fade">
                                      <p:cBhvr>
                                        <p:cTn id="14" dur="500"/>
                                        <p:tgtEl>
                                          <p:spTgt spid="11"/>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p:cTn id="17" dur="500" fill="hold"/>
                                        <p:tgtEl>
                                          <p:spTgt spid="13"/>
                                        </p:tgtEl>
                                        <p:attrNameLst>
                                          <p:attrName>ppt_w</p:attrName>
                                        </p:attrNameLst>
                                      </p:cBhvr>
                                      <p:tavLst>
                                        <p:tav tm="0">
                                          <p:val>
                                            <p:fltVal val="0"/>
                                          </p:val>
                                        </p:tav>
                                        <p:tav tm="100000">
                                          <p:val>
                                            <p:strVal val="#ppt_w"/>
                                          </p:val>
                                        </p:tav>
                                      </p:tavLst>
                                    </p:anim>
                                    <p:anim calcmode="lin" valueType="num">
                                      <p:cBhvr>
                                        <p:cTn id="18" dur="500" fill="hold"/>
                                        <p:tgtEl>
                                          <p:spTgt spid="13"/>
                                        </p:tgtEl>
                                        <p:attrNameLst>
                                          <p:attrName>ppt_h</p:attrName>
                                        </p:attrNameLst>
                                      </p:cBhvr>
                                      <p:tavLst>
                                        <p:tav tm="0">
                                          <p:val>
                                            <p:fltVal val="0"/>
                                          </p:val>
                                        </p:tav>
                                        <p:tav tm="100000">
                                          <p:val>
                                            <p:strVal val="#ppt_h"/>
                                          </p:val>
                                        </p:tav>
                                      </p:tavLst>
                                    </p:anim>
                                    <p:animEffect transition="in" filter="fade">
                                      <p:cBhvr>
                                        <p:cTn id="19" dur="500"/>
                                        <p:tgtEl>
                                          <p:spTgt spid="13"/>
                                        </p:tgtEl>
                                      </p:cBhvr>
                                    </p:animEffect>
                                  </p:childTnLst>
                                </p:cTn>
                              </p:par>
                              <p:par>
                                <p:cTn id="20" presetID="1" presetClass="entr" presetSubtype="0" fill="hold" grpId="0" nodeType="withEffect">
                                  <p:stCondLst>
                                    <p:cond delay="0"/>
                                  </p:stCondLst>
                                  <p:childTnLst>
                                    <p:set>
                                      <p:cBhvr>
                                        <p:cTn id="21"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P spid="14" grpId="0" animBg="1"/>
      <p:bldP spid="1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3">
                <a:lumMod val="40000"/>
                <a:lumOff val="60000"/>
              </a:schemeClr>
            </a:gs>
            <a:gs pos="83000">
              <a:schemeClr val="accent3">
                <a:lumMod val="60000"/>
                <a:lumOff val="40000"/>
              </a:schemeClr>
            </a:gs>
            <a:gs pos="100000">
              <a:srgbClr val="92D050"/>
            </a:gs>
          </a:gsLst>
          <a:lin ang="5400000" scaled="1"/>
        </a:gradFill>
        <a:effectLst/>
      </p:bgPr>
    </p:bg>
    <p:spTree>
      <p:nvGrpSpPr>
        <p:cNvPr id="1" name=""/>
        <p:cNvGrpSpPr/>
        <p:nvPr/>
      </p:nvGrpSpPr>
      <p:grpSpPr>
        <a:xfrm>
          <a:off x="0" y="0"/>
          <a:ext cx="0" cy="0"/>
          <a:chOff x="0" y="0"/>
          <a:chExt cx="0" cy="0"/>
        </a:xfrm>
      </p:grpSpPr>
      <p:sp>
        <p:nvSpPr>
          <p:cNvPr id="20" name="AutoShape 2" descr="SEADDA">
            <a:extLst>
              <a:ext uri="{FF2B5EF4-FFF2-40B4-BE49-F238E27FC236}">
                <a16:creationId xmlns:a16="http://schemas.microsoft.com/office/drawing/2014/main" id="{489EB5E8-C925-4CD1-BEC2-EAB7D212ED34}"/>
              </a:ext>
            </a:extLst>
          </p:cNvPr>
          <p:cNvSpPr>
            <a:spLocks noChangeAspect="1" noChangeArrowheads="1"/>
          </p:cNvSpPr>
          <p:nvPr/>
        </p:nvSpPr>
        <p:spPr bwMode="auto">
          <a:xfrm>
            <a:off x="1679584" y="-136514"/>
            <a:ext cx="296863" cy="29686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379" tIns="45691" rIns="91379" bIns="45691" numCol="1" anchor="t" anchorCtr="0" compatLnSpc="1">
            <a:prstTxWarp prst="textNoShape">
              <a:avLst/>
            </a:prstTxWarp>
          </a:bodyPr>
          <a:lstStyle/>
          <a:p>
            <a:pPr marL="0" marR="0" lvl="0" indent="0" algn="l"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1" name="Rectangle 10">
            <a:extLst>
              <a:ext uri="{FF2B5EF4-FFF2-40B4-BE49-F238E27FC236}">
                <a16:creationId xmlns:a16="http://schemas.microsoft.com/office/drawing/2014/main" id="{4C9E4E16-1354-AC36-421F-E52267C2747E}"/>
              </a:ext>
            </a:extLst>
          </p:cNvPr>
          <p:cNvSpPr/>
          <p:nvPr/>
        </p:nvSpPr>
        <p:spPr>
          <a:xfrm>
            <a:off x="0" y="411156"/>
            <a:ext cx="12192000" cy="584775"/>
          </a:xfrm>
          <a:prstGeom prst="rect">
            <a:avLst/>
          </a:prstGeom>
        </p:spPr>
        <p:txBody>
          <a:bodyPr wrap="square">
            <a:spAutoFit/>
          </a:bodyPr>
          <a:lstStyle/>
          <a:p>
            <a:pPr algn="ctr" defTabSz="914400">
              <a:defRPr/>
            </a:pPr>
            <a:r>
              <a:rPr kumimoji="0" lang="en-GB" sz="3200" i="0" u="sng" strike="noStrike" kern="1200" cap="none" spc="0" normalizeH="0" baseline="0" noProof="0" dirty="0">
                <a:ln>
                  <a:noFill/>
                </a:ln>
                <a:solidFill>
                  <a:srgbClr val="C00000"/>
                </a:solidFill>
                <a:effectLst/>
                <a:uLnTx/>
                <a:uFillTx/>
                <a:latin typeface="Arial" panose="020B0604020202020204" pitchFamily="34" charset="0"/>
                <a:cs typeface="Arial" panose="020B0604020202020204" pitchFamily="34" charset="0"/>
              </a:rPr>
              <a:t>Project Two</a:t>
            </a:r>
            <a:r>
              <a:rPr kumimoji="0" lang="en-GB" sz="3200" i="0" u="none" strike="noStrike" kern="1200" cap="none" spc="0" normalizeH="0" baseline="0" noProof="0" dirty="0">
                <a:ln>
                  <a:noFill/>
                </a:ln>
                <a:solidFill>
                  <a:srgbClr val="C00000"/>
                </a:solidFill>
                <a:effectLst/>
                <a:uLnTx/>
                <a:uFillTx/>
                <a:latin typeface="Arial" panose="020B0604020202020204" pitchFamily="34" charset="0"/>
                <a:cs typeface="Arial" panose="020B0604020202020204" pitchFamily="34" charset="0"/>
              </a:rPr>
              <a:t>:</a:t>
            </a:r>
            <a:r>
              <a:rPr kumimoji="0" lang="en-GB" sz="32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3200" i="1" u="none" strike="noStrike" kern="1200" cap="none" spc="0" normalizeH="0" baseline="0" noProof="0" dirty="0">
                <a:ln>
                  <a:noFill/>
                </a:ln>
                <a:solidFill>
                  <a:srgbClr val="C00000"/>
                </a:solidFill>
                <a:effectLst/>
                <a:uLnTx/>
                <a:uFillTx/>
                <a:latin typeface="Arial" panose="020B0604020202020204" pitchFamily="34" charset="0"/>
                <a:cs typeface="Arial" panose="020B0604020202020204" pitchFamily="34" charset="0"/>
              </a:rPr>
              <a:t>Archaeologists Guide To Good Practice – Handbook</a:t>
            </a:r>
            <a:endParaRPr kumimoji="0" lang="en-GB" sz="3200" i="0" u="none" strike="noStrike" kern="1200" cap="none" spc="0" normalizeH="0" baseline="0" noProof="0" dirty="0">
              <a:ln>
                <a:noFill/>
              </a:ln>
              <a:solidFill>
                <a:srgbClr val="C00000"/>
              </a:solidFill>
              <a:effectLst/>
              <a:uLnTx/>
              <a:uFillTx/>
              <a:latin typeface="Arial" panose="020B0604020202020204" pitchFamily="34" charset="0"/>
              <a:cs typeface="Arial" panose="020B0604020202020204" pitchFamily="34" charset="0"/>
            </a:endParaRPr>
          </a:p>
        </p:txBody>
      </p:sp>
      <p:pic>
        <p:nvPicPr>
          <p:cNvPr id="2" name="Picture 4" descr="method_bears">
            <a:extLst>
              <a:ext uri="{FF2B5EF4-FFF2-40B4-BE49-F238E27FC236}">
                <a16:creationId xmlns:a16="http://schemas.microsoft.com/office/drawing/2014/main" id="{786648EE-260A-F1A4-6C57-7AC3AF686B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4208381" y="1107237"/>
            <a:ext cx="3775238" cy="533960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546852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50F7655-137D-433E-9471-FAE046599C8D}"/>
              </a:ext>
            </a:extLst>
          </p:cNvPr>
          <p:cNvPicPr>
            <a:picLocks noChangeAspect="1"/>
          </p:cNvPicPr>
          <p:nvPr/>
        </p:nvPicPr>
        <p:blipFill rotWithShape="1">
          <a:blip r:embed="rId3"/>
          <a:srcRect r="50847"/>
          <a:stretch/>
        </p:blipFill>
        <p:spPr>
          <a:xfrm>
            <a:off x="10920536" y="1266833"/>
            <a:ext cx="1190008" cy="1383698"/>
          </a:xfrm>
          <a:prstGeom prst="rect">
            <a:avLst/>
          </a:prstGeom>
        </p:spPr>
      </p:pic>
      <p:grpSp>
        <p:nvGrpSpPr>
          <p:cNvPr id="6" name="Group 5">
            <a:extLst>
              <a:ext uri="{FF2B5EF4-FFF2-40B4-BE49-F238E27FC236}">
                <a16:creationId xmlns:a16="http://schemas.microsoft.com/office/drawing/2014/main" id="{0F9EF510-2E81-4DE0-BBED-70BBCCA70B2D}"/>
              </a:ext>
            </a:extLst>
          </p:cNvPr>
          <p:cNvGrpSpPr/>
          <p:nvPr/>
        </p:nvGrpSpPr>
        <p:grpSpPr>
          <a:xfrm>
            <a:off x="10056440" y="5095344"/>
            <a:ext cx="2160242" cy="1762656"/>
            <a:chOff x="9584872" y="4912930"/>
            <a:chExt cx="2713688" cy="1945070"/>
          </a:xfrm>
        </p:grpSpPr>
        <p:pic>
          <p:nvPicPr>
            <p:cNvPr id="7" name="Picture 6">
              <a:extLst>
                <a:ext uri="{FF2B5EF4-FFF2-40B4-BE49-F238E27FC236}">
                  <a16:creationId xmlns:a16="http://schemas.microsoft.com/office/drawing/2014/main" id="{38A7284C-D25C-4292-98F0-FB8775C00C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8880" y="5260056"/>
              <a:ext cx="2533120" cy="1505944"/>
            </a:xfrm>
            <a:prstGeom prst="rect">
              <a:avLst/>
            </a:prstGeom>
          </p:spPr>
        </p:pic>
        <p:sp>
          <p:nvSpPr>
            <p:cNvPr id="8" name="TextBox 7">
              <a:extLst>
                <a:ext uri="{FF2B5EF4-FFF2-40B4-BE49-F238E27FC236}">
                  <a16:creationId xmlns:a16="http://schemas.microsoft.com/office/drawing/2014/main" id="{B07016CD-8165-4F05-AC80-BD1A15B8D331}"/>
                </a:ext>
              </a:extLst>
            </p:cNvPr>
            <p:cNvSpPr txBox="1"/>
            <p:nvPr/>
          </p:nvSpPr>
          <p:spPr>
            <a:xfrm>
              <a:off x="9584872" y="4912930"/>
              <a:ext cx="2713688" cy="528469"/>
            </a:xfrm>
            <a:prstGeom prst="rect">
              <a:avLst/>
            </a:prstGeom>
            <a:solidFill>
              <a:schemeClr val="tx1"/>
            </a:solidFill>
          </p:spPr>
          <p:txBody>
            <a:bodyPr wrap="square" rtlCol="0">
              <a:spAutoFit/>
            </a:bodyPr>
            <a:lstStyle/>
            <a:p>
              <a:pPr marL="0" marR="0" lvl="0" indent="0" algn="ctr" defTabSz="913656"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Cooper Black" panose="0208090404030B020404" pitchFamily="18" charset="0"/>
                  <a:ea typeface="+mn-ea"/>
                  <a:cs typeface="+mn-cs"/>
                </a:rPr>
                <a:t>The Code is more what you’d call “Guidelines”</a:t>
              </a:r>
            </a:p>
          </p:txBody>
        </p:sp>
        <p:sp>
          <p:nvSpPr>
            <p:cNvPr id="9" name="TextBox 8">
              <a:extLst>
                <a:ext uri="{FF2B5EF4-FFF2-40B4-BE49-F238E27FC236}">
                  <a16:creationId xmlns:a16="http://schemas.microsoft.com/office/drawing/2014/main" id="{BC2276D9-79C3-4BD2-8189-13D3295F24ED}"/>
                </a:ext>
              </a:extLst>
            </p:cNvPr>
            <p:cNvSpPr txBox="1"/>
            <p:nvPr/>
          </p:nvSpPr>
          <p:spPr>
            <a:xfrm>
              <a:off x="9659000" y="6550223"/>
              <a:ext cx="2532999" cy="307777"/>
            </a:xfrm>
            <a:prstGeom prst="rect">
              <a:avLst/>
            </a:prstGeom>
            <a:solidFill>
              <a:schemeClr val="tx1"/>
            </a:solidFill>
          </p:spPr>
          <p:txBody>
            <a:bodyPr wrap="square" rtlCol="0">
              <a:spAutoFit/>
            </a:bodyPr>
            <a:lstStyle/>
            <a:p>
              <a:pPr marL="0" marR="0" lvl="0" indent="0" algn="ctr" defTabSz="913656"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ooper Black" panose="0208090404030B020404" pitchFamily="18" charset="0"/>
                  <a:ea typeface="+mn-ea"/>
                  <a:cs typeface="+mn-cs"/>
                </a:rPr>
                <a:t>than actual Rules</a:t>
              </a:r>
              <a:endParaRPr kumimoji="0" lang="en-GB" sz="1400" b="0" i="0" u="none" strike="noStrike" kern="1200" cap="none" spc="0" normalizeH="0" baseline="0" noProof="0" dirty="0">
                <a:ln>
                  <a:noFill/>
                </a:ln>
                <a:solidFill>
                  <a:prstClr val="black"/>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AB76EAF3-B4D2-45FE-9D27-F22DFD3A1FEB}"/>
              </a:ext>
            </a:extLst>
          </p:cNvPr>
          <p:cNvSpPr>
            <a:spLocks noGrp="1"/>
          </p:cNvSpPr>
          <p:nvPr>
            <p:ph type="title"/>
          </p:nvPr>
        </p:nvSpPr>
        <p:spPr>
          <a:xfrm>
            <a:off x="609600" y="44624"/>
            <a:ext cx="10972800" cy="1143000"/>
          </a:xfrm>
        </p:spPr>
        <p:txBody>
          <a:bodyPr>
            <a:normAutofit fontScale="90000"/>
          </a:bodyPr>
          <a:lstStyle/>
          <a:p>
            <a:r>
              <a:rPr lang="en-GB" dirty="0">
                <a:solidFill>
                  <a:srgbClr val="00B050"/>
                </a:solidFill>
              </a:rPr>
              <a:t>AG2GP-Handbook</a:t>
            </a:r>
            <a:r>
              <a:rPr lang="en-GB" dirty="0">
                <a:solidFill>
                  <a:srgbClr val="C00000"/>
                </a:solidFill>
              </a:rPr>
              <a:t> - </a:t>
            </a:r>
            <a:r>
              <a:rPr lang="en-GB" sz="2700" dirty="0">
                <a:solidFill>
                  <a:srgbClr val="C00000"/>
                </a:solidFill>
                <a:effectLst/>
                <a:latin typeface="Arial" panose="020B0604020202020204" pitchFamily="34" charset="0"/>
                <a:ea typeface="Aptos" panose="020B0004020202020204" pitchFamily="34" charset="0"/>
              </a:rPr>
              <a:t>To what extent are PX practices, techniques and documentation as well established as the methods for on-site recording?</a:t>
            </a:r>
            <a:endParaRPr lang="en-GB" sz="2700" dirty="0">
              <a:solidFill>
                <a:srgbClr val="C00000"/>
              </a:solidFill>
            </a:endParaRPr>
          </a:p>
        </p:txBody>
      </p:sp>
      <p:sp>
        <p:nvSpPr>
          <p:cNvPr id="3" name="Content Placeholder 2">
            <a:extLst>
              <a:ext uri="{FF2B5EF4-FFF2-40B4-BE49-F238E27FC236}">
                <a16:creationId xmlns:a16="http://schemas.microsoft.com/office/drawing/2014/main" id="{C9AE7598-21BF-43BB-B0A9-DBA4D159723D}"/>
              </a:ext>
            </a:extLst>
          </p:cNvPr>
          <p:cNvSpPr>
            <a:spLocks noGrp="1"/>
          </p:cNvSpPr>
          <p:nvPr>
            <p:ph idx="1"/>
          </p:nvPr>
        </p:nvSpPr>
        <p:spPr>
          <a:xfrm>
            <a:off x="119336" y="1196752"/>
            <a:ext cx="10657184" cy="2316303"/>
          </a:xfrm>
        </p:spPr>
        <p:txBody>
          <a:bodyPr>
            <a:normAutofit fontScale="70000" lnSpcReduction="20000"/>
          </a:bodyPr>
          <a:lstStyle/>
          <a:p>
            <a:pPr marL="0" indent="0">
              <a:buNone/>
            </a:pPr>
            <a:r>
              <a:rPr lang="en-GB" sz="2900" b="1" i="1" u="sng" dirty="0">
                <a:solidFill>
                  <a:srgbClr val="C00000"/>
                </a:solidFill>
              </a:rPr>
              <a:t>Principles</a:t>
            </a:r>
          </a:p>
          <a:p>
            <a:pPr marL="514350" indent="-514350">
              <a:buFont typeface="+mj-lt"/>
              <a:buAutoNum type="arabicPeriod"/>
            </a:pPr>
            <a:r>
              <a:rPr lang="en-GB" sz="2800" dirty="0">
                <a:solidFill>
                  <a:srgbClr val="C00000"/>
                </a:solidFill>
              </a:rPr>
              <a:t>Exploring the feasibility</a:t>
            </a:r>
            <a:r>
              <a:rPr lang="en-GB" sz="2800" dirty="0"/>
              <a:t>, cost benefits, &amp; business viability </a:t>
            </a:r>
            <a:r>
              <a:rPr lang="en-GB" sz="2800" dirty="0">
                <a:solidFill>
                  <a:srgbClr val="C00000"/>
                </a:solidFill>
              </a:rPr>
              <a:t>for a consortium </a:t>
            </a:r>
            <a:r>
              <a:rPr lang="en-GB" sz="2800" dirty="0"/>
              <a:t>of commercial archaeological practitioners </a:t>
            </a:r>
            <a:r>
              <a:rPr lang="en-GB" sz="2800" dirty="0">
                <a:solidFill>
                  <a:srgbClr val="C00000"/>
                </a:solidFill>
              </a:rPr>
              <a:t>to develop &amp; sustain an online handbook</a:t>
            </a:r>
            <a:endParaRPr lang="en-GB" sz="2800" dirty="0"/>
          </a:p>
          <a:p>
            <a:pPr marL="514350" indent="-514350">
              <a:buFont typeface="+mj-lt"/>
              <a:buAutoNum type="arabicPeriod"/>
            </a:pPr>
            <a:r>
              <a:rPr lang="en-GB" sz="2800" dirty="0"/>
              <a:t>Sustainability of the online resources – A consortium to share costs in future</a:t>
            </a:r>
          </a:p>
          <a:p>
            <a:pPr marL="514350" indent="-514350">
              <a:buFont typeface="+mj-lt"/>
              <a:buAutoNum type="arabicPeriod"/>
            </a:pPr>
            <a:r>
              <a:rPr lang="en-GB" sz="2800" dirty="0"/>
              <a:t>Scope of what’s needed (PX start – </a:t>
            </a:r>
            <a:r>
              <a:rPr lang="en-GB" sz="2800" dirty="0">
                <a:solidFill>
                  <a:srgbClr val="C00000"/>
                </a:solidFill>
              </a:rPr>
              <a:t>need correct fit with Recording &amp; other stages of work too</a:t>
            </a:r>
            <a:r>
              <a:rPr lang="en-GB" sz="2800" dirty="0"/>
              <a:t>?)</a:t>
            </a:r>
          </a:p>
          <a:p>
            <a:pPr marL="514350" indent="-514350">
              <a:buFont typeface="+mj-lt"/>
              <a:buAutoNum type="arabicPeriod"/>
            </a:pPr>
            <a:r>
              <a:rPr lang="en-GB" sz="2800" dirty="0"/>
              <a:t>What about </a:t>
            </a:r>
            <a:r>
              <a:rPr lang="en-GB" sz="2800" dirty="0">
                <a:solidFill>
                  <a:srgbClr val="C00000"/>
                </a:solidFill>
              </a:rPr>
              <a:t>producing related CPD materials</a:t>
            </a:r>
            <a:r>
              <a:rPr lang="en-GB" sz="2800" dirty="0"/>
              <a:t>? – partner organizations to cover own needs?</a:t>
            </a:r>
          </a:p>
          <a:p>
            <a:pPr marL="514350" indent="-514350">
              <a:buFont typeface="+mj-lt"/>
              <a:buAutoNum type="arabicPeriod"/>
            </a:pPr>
            <a:r>
              <a:rPr lang="en-GB" sz="3100" dirty="0"/>
              <a:t>What already exists that could be useful? – </a:t>
            </a:r>
            <a:r>
              <a:rPr lang="en-GB" sz="3100" dirty="0">
                <a:solidFill>
                  <a:srgbClr val="7030A0"/>
                </a:solidFill>
              </a:rPr>
              <a:t>any examples from beyond UK?</a:t>
            </a:r>
          </a:p>
          <a:p>
            <a:endParaRPr lang="en-GB" dirty="0"/>
          </a:p>
        </p:txBody>
      </p:sp>
      <p:sp>
        <p:nvSpPr>
          <p:cNvPr id="11" name="Oval 10">
            <a:extLst>
              <a:ext uri="{FF2B5EF4-FFF2-40B4-BE49-F238E27FC236}">
                <a16:creationId xmlns:a16="http://schemas.microsoft.com/office/drawing/2014/main" id="{18BFDDC8-740C-4483-8A17-46599E79CD79}"/>
              </a:ext>
            </a:extLst>
          </p:cNvPr>
          <p:cNvSpPr/>
          <p:nvPr/>
        </p:nvSpPr>
        <p:spPr>
          <a:xfrm>
            <a:off x="5519936" y="2852936"/>
            <a:ext cx="4176464" cy="582278"/>
          </a:xfrm>
          <a:prstGeom prst="ellipse">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3656"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FBC93A08-D047-5ACF-95D9-B22B7156CDB4}"/>
              </a:ext>
            </a:extLst>
          </p:cNvPr>
          <p:cNvSpPr/>
          <p:nvPr/>
        </p:nvSpPr>
        <p:spPr>
          <a:xfrm>
            <a:off x="2391232" y="5531475"/>
            <a:ext cx="7305168" cy="830997"/>
          </a:xfrm>
          <a:prstGeom prst="rect">
            <a:avLst/>
          </a:prstGeom>
        </p:spPr>
        <p:txBody>
          <a:bodyPr wrap="square">
            <a:spAutoFit/>
          </a:bodyPr>
          <a:lstStyle/>
          <a:p>
            <a:pPr marL="0" marR="0" lvl="0" indent="0" algn="l" defTabSz="913656"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7030A0"/>
                </a:solidFill>
                <a:effectLst/>
                <a:uLnTx/>
                <a:uFillTx/>
                <a:latin typeface="Calibri"/>
                <a:ea typeface="+mn-ea"/>
                <a:cs typeface="+mn-cs"/>
              </a:rPr>
              <a:t>General Question to audience - Any examples of similar business models from elsewhere in Europe? Globally?</a:t>
            </a:r>
          </a:p>
        </p:txBody>
      </p:sp>
      <p:sp>
        <p:nvSpPr>
          <p:cNvPr id="13" name="TextBox 12">
            <a:extLst>
              <a:ext uri="{FF2B5EF4-FFF2-40B4-BE49-F238E27FC236}">
                <a16:creationId xmlns:a16="http://schemas.microsoft.com/office/drawing/2014/main" id="{872F50F2-A4AF-A915-8DA6-C7B13A663ACF}"/>
              </a:ext>
            </a:extLst>
          </p:cNvPr>
          <p:cNvSpPr txBox="1"/>
          <p:nvPr/>
        </p:nvSpPr>
        <p:spPr>
          <a:xfrm>
            <a:off x="85267" y="3429000"/>
            <a:ext cx="9954315" cy="2062103"/>
          </a:xfrm>
          <a:prstGeom prst="rect">
            <a:avLst/>
          </a:prstGeom>
          <a:noFill/>
        </p:spPr>
        <p:txBody>
          <a:bodyPr wrap="square">
            <a:spAutoFit/>
          </a:bodyPr>
          <a:lstStyle/>
          <a:p>
            <a:pPr marL="0" indent="0">
              <a:buNone/>
            </a:pPr>
            <a:r>
              <a:rPr lang="en-GB" sz="2000" b="1" i="1" u="sng" dirty="0" err="1">
                <a:solidFill>
                  <a:srgbClr val="C00000"/>
                </a:solidFill>
              </a:rPr>
              <a:t>Practicals</a:t>
            </a:r>
            <a:r>
              <a:rPr lang="en-GB" sz="2000" b="1" i="1" u="sng" dirty="0">
                <a:solidFill>
                  <a:srgbClr val="C00000"/>
                </a:solidFill>
              </a:rPr>
              <a:t> – if aiming for sustainable resource online</a:t>
            </a:r>
          </a:p>
          <a:p>
            <a:pPr marL="514350" indent="-514350">
              <a:buFont typeface="+mj-lt"/>
              <a:buAutoNum type="arabicPeriod"/>
            </a:pPr>
            <a:r>
              <a:rPr lang="en-GB" dirty="0"/>
              <a:t>Collaborative </a:t>
            </a:r>
            <a:r>
              <a:rPr lang="en-GB" kern="0" dirty="0">
                <a:solidFill>
                  <a:srgbClr val="000000"/>
                </a:solidFill>
                <a:effectLst/>
                <a:ea typeface="Aptos" panose="020B0004020202020204" pitchFamily="34" charset="0"/>
              </a:rPr>
              <a:t>work between experienced archaeologists across the UK from developer funded and academic backgrounds </a:t>
            </a:r>
          </a:p>
          <a:p>
            <a:pPr marL="514350" indent="-514350">
              <a:buFont typeface="+mj-lt"/>
              <a:buAutoNum type="arabicPeriod"/>
            </a:pPr>
            <a:r>
              <a:rPr kumimoji="0" lang="en-GB" sz="1800" b="0" i="0" u="none" strike="noStrike" kern="1200" cap="none" spc="0" normalizeH="0" baseline="0" noProof="0" dirty="0">
                <a:ln>
                  <a:noFill/>
                </a:ln>
                <a:effectLst/>
                <a:uLnTx/>
                <a:uFillTx/>
                <a:ea typeface="+mn-ea"/>
                <a:cs typeface="+mn-cs"/>
              </a:rPr>
              <a:t>Guidelines that ‘sign-post’ differing digital Outputs created by different methods</a:t>
            </a:r>
            <a:r>
              <a:rPr lang="en-GB" kern="0" dirty="0">
                <a:effectLst/>
                <a:ea typeface="Aptos" panose="020B0004020202020204" pitchFamily="34" charset="0"/>
              </a:rPr>
              <a:t> </a:t>
            </a:r>
          </a:p>
          <a:p>
            <a:pPr marL="514350" indent="-514350">
              <a:buFont typeface="+mj-lt"/>
              <a:buAutoNum type="arabicPeriod"/>
            </a:pPr>
            <a:r>
              <a:rPr lang="en-GB" dirty="0"/>
              <a:t>Undertaking for staff resource to sustain a PX Handbook alive &amp; up to date over time.</a:t>
            </a:r>
          </a:p>
          <a:p>
            <a:pPr marL="514350" indent="-514350">
              <a:buFont typeface="+mj-lt"/>
              <a:buAutoNum type="arabicPeriod"/>
            </a:pPr>
            <a:r>
              <a:rPr lang="en-GB" dirty="0"/>
              <a:t>Incorporating existing/new Continuing Professional Development (CPD) materials (CIfA &amp; FAME) </a:t>
            </a:r>
          </a:p>
          <a:p>
            <a:pPr marL="514350" indent="-514350">
              <a:buFont typeface="+mj-lt"/>
              <a:buAutoNum type="arabicPeriod"/>
            </a:pPr>
            <a:r>
              <a:rPr lang="en-GB" dirty="0"/>
              <a:t>Linkages to University and Community courses e.g. MOOCs? (UAUK, CBA &amp; CIfA in the UK)</a:t>
            </a:r>
          </a:p>
        </p:txBody>
      </p:sp>
      <p:pic>
        <p:nvPicPr>
          <p:cNvPr id="15" name="Picture 14">
            <a:extLst>
              <a:ext uri="{FF2B5EF4-FFF2-40B4-BE49-F238E27FC236}">
                <a16:creationId xmlns:a16="http://schemas.microsoft.com/office/drawing/2014/main" id="{33F0A3C5-9D02-C9BC-42D6-161AF40CB9F2}"/>
              </a:ext>
            </a:extLst>
          </p:cNvPr>
          <p:cNvPicPr>
            <a:picLocks noChangeAspect="1"/>
          </p:cNvPicPr>
          <p:nvPr/>
        </p:nvPicPr>
        <p:blipFill rotWithShape="1">
          <a:blip r:embed="rId5"/>
          <a:srcRect l="8657" t="31284" r="70081" b="9265"/>
          <a:stretch/>
        </p:blipFill>
        <p:spPr>
          <a:xfrm>
            <a:off x="10527731" y="2670881"/>
            <a:ext cx="1616309" cy="2424463"/>
          </a:xfrm>
          <a:prstGeom prst="rect">
            <a:avLst/>
          </a:prstGeom>
        </p:spPr>
      </p:pic>
      <p:pic>
        <p:nvPicPr>
          <p:cNvPr id="5" name="Picture 2">
            <a:extLst>
              <a:ext uri="{FF2B5EF4-FFF2-40B4-BE49-F238E27FC236}">
                <a16:creationId xmlns:a16="http://schemas.microsoft.com/office/drawing/2014/main" id="{80ABB049-FF8D-F7FD-ED5F-58C5740FD39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8953" y="6164382"/>
            <a:ext cx="2182822" cy="5541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a:extLst>
              <a:ext uri="{FF2B5EF4-FFF2-40B4-BE49-F238E27FC236}">
                <a16:creationId xmlns:a16="http://schemas.microsoft.com/office/drawing/2014/main" id="{AED42D45-2AEF-4DDE-A330-570CD8921CB1}"/>
              </a:ext>
            </a:extLst>
          </p:cNvPr>
          <p:cNvSpPr txBox="1"/>
          <p:nvPr/>
        </p:nvSpPr>
        <p:spPr>
          <a:xfrm>
            <a:off x="2423213" y="6381363"/>
            <a:ext cx="7560840" cy="369332"/>
          </a:xfrm>
          <a:prstGeom prst="rect">
            <a:avLst/>
          </a:prstGeom>
          <a:noFill/>
        </p:spPr>
        <p:txBody>
          <a:bodyPr wrap="square" rtlCol="0">
            <a:spAutoFit/>
          </a:bodyPr>
          <a:lstStyle/>
          <a:p>
            <a:r>
              <a:rPr lang="en-GB" b="1" dirty="0">
                <a:solidFill>
                  <a:srgbClr val="C00000"/>
                </a:solidFill>
              </a:rPr>
              <a:t>AHRC/UKRI Funded: -  “Follow on Funding for Impact &amp; Engagement” scheme</a:t>
            </a:r>
          </a:p>
        </p:txBody>
      </p:sp>
    </p:spTree>
    <p:extLst>
      <p:ext uri="{BB962C8B-B14F-4D97-AF65-F5344CB8AC3E}">
        <p14:creationId xmlns:p14="http://schemas.microsoft.com/office/powerpoint/2010/main" val="3246575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EA99204-BC40-67A1-34B0-D826F8000632}"/>
              </a:ext>
            </a:extLst>
          </p:cNvPr>
          <p:cNvPicPr>
            <a:picLocks noChangeAspect="1"/>
          </p:cNvPicPr>
          <p:nvPr/>
        </p:nvPicPr>
        <p:blipFill rotWithShape="1">
          <a:blip r:embed="rId3"/>
          <a:srcRect t="13668"/>
          <a:stretch/>
        </p:blipFill>
        <p:spPr>
          <a:xfrm>
            <a:off x="0" y="1199548"/>
            <a:ext cx="12192000" cy="5646514"/>
          </a:xfrm>
          <a:prstGeom prst="rect">
            <a:avLst/>
          </a:prstGeom>
        </p:spPr>
      </p:pic>
      <p:sp>
        <p:nvSpPr>
          <p:cNvPr id="12" name="TextBox 11">
            <a:extLst>
              <a:ext uri="{FF2B5EF4-FFF2-40B4-BE49-F238E27FC236}">
                <a16:creationId xmlns:a16="http://schemas.microsoft.com/office/drawing/2014/main" id="{985DBB3C-E857-A25D-711D-0639E151719C}"/>
              </a:ext>
            </a:extLst>
          </p:cNvPr>
          <p:cNvSpPr txBox="1"/>
          <p:nvPr/>
        </p:nvSpPr>
        <p:spPr>
          <a:xfrm>
            <a:off x="2927648" y="260648"/>
            <a:ext cx="7032104" cy="707886"/>
          </a:xfrm>
          <a:prstGeom prst="rect">
            <a:avLst/>
          </a:prstGeom>
          <a:noFill/>
        </p:spPr>
        <p:txBody>
          <a:bodyPr wrap="square">
            <a:spAutoFit/>
          </a:bodyPr>
          <a:lstStyle/>
          <a:p>
            <a:pPr marL="0" marR="0" lvl="0" indent="0" algn="l" defTabSz="913656"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Calibri"/>
                <a:ea typeface="+mn-ea"/>
                <a:cs typeface="+mn-cs"/>
                <a:hlinkClick r:id="rId4"/>
              </a:rPr>
              <a:t>https://archgoodpractice.com/ </a:t>
            </a:r>
            <a:endParaRPr kumimoji="0" lang="en-GB" sz="40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14" name="Picture 13">
            <a:extLst>
              <a:ext uri="{FF2B5EF4-FFF2-40B4-BE49-F238E27FC236}">
                <a16:creationId xmlns:a16="http://schemas.microsoft.com/office/drawing/2014/main" id="{6AA25AD4-7548-7367-22DA-66E54053DAE8}"/>
              </a:ext>
            </a:extLst>
          </p:cNvPr>
          <p:cNvPicPr>
            <a:picLocks noChangeAspect="1"/>
          </p:cNvPicPr>
          <p:nvPr/>
        </p:nvPicPr>
        <p:blipFill rotWithShape="1">
          <a:blip r:embed="rId5"/>
          <a:srcRect l="41732" t="30183" r="44684" b="28582"/>
          <a:stretch/>
        </p:blipFill>
        <p:spPr>
          <a:xfrm>
            <a:off x="10128448" y="11938"/>
            <a:ext cx="1656184" cy="2696982"/>
          </a:xfrm>
          <a:prstGeom prst="rect">
            <a:avLst/>
          </a:prstGeom>
        </p:spPr>
      </p:pic>
    </p:spTree>
    <p:extLst>
      <p:ext uri="{BB962C8B-B14F-4D97-AF65-F5344CB8AC3E}">
        <p14:creationId xmlns:p14="http://schemas.microsoft.com/office/powerpoint/2010/main" val="803886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360F4-BBDD-1101-4916-9C65173AA17E}"/>
              </a:ext>
            </a:extLst>
          </p:cNvPr>
          <p:cNvSpPr>
            <a:spLocks noGrp="1"/>
          </p:cNvSpPr>
          <p:nvPr>
            <p:ph type="title"/>
          </p:nvPr>
        </p:nvSpPr>
        <p:spPr>
          <a:xfrm>
            <a:off x="335360" y="39293"/>
            <a:ext cx="11684569" cy="763600"/>
          </a:xfrm>
        </p:spPr>
        <p:txBody>
          <a:bodyPr>
            <a:normAutofit fontScale="90000"/>
          </a:bodyPr>
          <a:lstStyle/>
          <a:p>
            <a:r>
              <a:rPr lang="en-GB" dirty="0">
                <a:solidFill>
                  <a:srgbClr val="C00000"/>
                </a:solidFill>
              </a:rPr>
              <a:t>Next Step </a:t>
            </a:r>
            <a:r>
              <a:rPr lang="en-GB" sz="4000" dirty="0">
                <a:solidFill>
                  <a:srgbClr val="C00000"/>
                </a:solidFill>
              </a:rPr>
              <a:t>- Linking Analysis Outputs to the Data in Archives</a:t>
            </a:r>
          </a:p>
        </p:txBody>
      </p:sp>
      <p:sp>
        <p:nvSpPr>
          <p:cNvPr id="3" name="Text Placeholder 2">
            <a:extLst>
              <a:ext uri="{FF2B5EF4-FFF2-40B4-BE49-F238E27FC236}">
                <a16:creationId xmlns:a16="http://schemas.microsoft.com/office/drawing/2014/main" id="{C42896AC-B5A3-97E9-FCE2-96F0089B0B1B}"/>
              </a:ext>
            </a:extLst>
          </p:cNvPr>
          <p:cNvSpPr>
            <a:spLocks noGrp="1"/>
          </p:cNvSpPr>
          <p:nvPr>
            <p:ph type="body" idx="1"/>
          </p:nvPr>
        </p:nvSpPr>
        <p:spPr>
          <a:xfrm>
            <a:off x="-199327" y="961723"/>
            <a:ext cx="5503239" cy="3438062"/>
          </a:xfrm>
        </p:spPr>
        <p:txBody>
          <a:bodyPr>
            <a:noAutofit/>
          </a:bodyPr>
          <a:lstStyle/>
          <a:p>
            <a:r>
              <a:rPr lang="en-GB" sz="2800" dirty="0">
                <a:solidFill>
                  <a:srgbClr val="7030A0"/>
                </a:solidFill>
              </a:rPr>
              <a:t>Handbook to highlight Good Practice Examples that exist in Archives or Publications</a:t>
            </a:r>
          </a:p>
          <a:p>
            <a:r>
              <a:rPr lang="en-GB" sz="2800" dirty="0">
                <a:solidFill>
                  <a:srgbClr val="C00000"/>
                </a:solidFill>
              </a:rPr>
              <a:t>Signposting where PX analysis data resides in archives</a:t>
            </a:r>
          </a:p>
          <a:p>
            <a:r>
              <a:rPr lang="en-GB" sz="2800" dirty="0">
                <a:solidFill>
                  <a:srgbClr val="7030A0"/>
                </a:solidFill>
              </a:rPr>
              <a:t>Better enabling Findability &amp; Reusability of data for </a:t>
            </a:r>
            <a:r>
              <a:rPr lang="en-GB" sz="2800" b="1" dirty="0">
                <a:solidFill>
                  <a:srgbClr val="7030A0"/>
                </a:solidFill>
              </a:rPr>
              <a:t>synthesis</a:t>
            </a:r>
          </a:p>
        </p:txBody>
      </p:sp>
      <p:sp>
        <p:nvSpPr>
          <p:cNvPr id="4" name="Text Placeholder 3">
            <a:extLst>
              <a:ext uri="{FF2B5EF4-FFF2-40B4-BE49-F238E27FC236}">
                <a16:creationId xmlns:a16="http://schemas.microsoft.com/office/drawing/2014/main" id="{41D66894-D076-EEDD-9BB5-02192B098D96}"/>
              </a:ext>
            </a:extLst>
          </p:cNvPr>
          <p:cNvSpPr>
            <a:spLocks noGrp="1"/>
          </p:cNvSpPr>
          <p:nvPr>
            <p:ph type="body" idx="2"/>
          </p:nvPr>
        </p:nvSpPr>
        <p:spPr/>
        <p:txBody>
          <a:bodyPr/>
          <a:lstStyle/>
          <a:p>
            <a:endParaRPr lang="en-GB" dirty="0"/>
          </a:p>
        </p:txBody>
      </p:sp>
      <p:pic>
        <p:nvPicPr>
          <p:cNvPr id="6" name="Picture 5">
            <a:extLst>
              <a:ext uri="{FF2B5EF4-FFF2-40B4-BE49-F238E27FC236}">
                <a16:creationId xmlns:a16="http://schemas.microsoft.com/office/drawing/2014/main" id="{B245B371-A2E8-C1CD-5E0E-81ACCA2E3419}"/>
              </a:ext>
            </a:extLst>
          </p:cNvPr>
          <p:cNvPicPr>
            <a:picLocks noChangeAspect="1"/>
          </p:cNvPicPr>
          <p:nvPr/>
        </p:nvPicPr>
        <p:blipFill rotWithShape="1">
          <a:blip r:embed="rId3"/>
          <a:srcRect t="5900"/>
          <a:stretch/>
        </p:blipFill>
        <p:spPr>
          <a:xfrm>
            <a:off x="5159896" y="1356967"/>
            <a:ext cx="3672408" cy="5429024"/>
          </a:xfrm>
          <a:prstGeom prst="rect">
            <a:avLst/>
          </a:prstGeom>
        </p:spPr>
      </p:pic>
      <p:pic>
        <p:nvPicPr>
          <p:cNvPr id="8" name="Picture 7">
            <a:extLst>
              <a:ext uri="{FF2B5EF4-FFF2-40B4-BE49-F238E27FC236}">
                <a16:creationId xmlns:a16="http://schemas.microsoft.com/office/drawing/2014/main" id="{1BF2B326-5D07-60DE-B960-96FC93937A49}"/>
              </a:ext>
            </a:extLst>
          </p:cNvPr>
          <p:cNvPicPr>
            <a:picLocks noChangeAspect="1"/>
          </p:cNvPicPr>
          <p:nvPr/>
        </p:nvPicPr>
        <p:blipFill rotWithShape="1">
          <a:blip r:embed="rId4"/>
          <a:srcRect t="5737"/>
          <a:stretch/>
        </p:blipFill>
        <p:spPr>
          <a:xfrm>
            <a:off x="8268908" y="1356967"/>
            <a:ext cx="3895037" cy="5499164"/>
          </a:xfrm>
          <a:prstGeom prst="rect">
            <a:avLst/>
          </a:prstGeom>
        </p:spPr>
      </p:pic>
      <p:pic>
        <p:nvPicPr>
          <p:cNvPr id="10" name="Picture 9">
            <a:extLst>
              <a:ext uri="{FF2B5EF4-FFF2-40B4-BE49-F238E27FC236}">
                <a16:creationId xmlns:a16="http://schemas.microsoft.com/office/drawing/2014/main" id="{17032412-CD18-A68D-A658-50B8D1425F80}"/>
              </a:ext>
            </a:extLst>
          </p:cNvPr>
          <p:cNvPicPr>
            <a:picLocks noChangeAspect="1"/>
          </p:cNvPicPr>
          <p:nvPr/>
        </p:nvPicPr>
        <p:blipFill rotWithShape="1">
          <a:blip r:embed="rId5"/>
          <a:srcRect t="4851"/>
          <a:stretch/>
        </p:blipFill>
        <p:spPr>
          <a:xfrm>
            <a:off x="5303912" y="2060848"/>
            <a:ext cx="3196391" cy="4555200"/>
          </a:xfrm>
          <a:prstGeom prst="rect">
            <a:avLst/>
          </a:prstGeom>
        </p:spPr>
      </p:pic>
      <p:pic>
        <p:nvPicPr>
          <p:cNvPr id="11" name="Picture 10">
            <a:extLst>
              <a:ext uri="{FF2B5EF4-FFF2-40B4-BE49-F238E27FC236}">
                <a16:creationId xmlns:a16="http://schemas.microsoft.com/office/drawing/2014/main" id="{E2B9F251-50AA-2DDD-DEC1-3E3264412C9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63318" y="779943"/>
            <a:ext cx="1378330" cy="492857"/>
          </a:xfrm>
          <a:prstGeom prst="rect">
            <a:avLst/>
          </a:prstGeom>
        </p:spPr>
      </p:pic>
      <p:pic>
        <p:nvPicPr>
          <p:cNvPr id="12" name="Picture 11">
            <a:extLst>
              <a:ext uri="{FF2B5EF4-FFF2-40B4-BE49-F238E27FC236}">
                <a16:creationId xmlns:a16="http://schemas.microsoft.com/office/drawing/2014/main" id="{AA70DF10-99C3-F940-5929-6EE081F4ADC5}"/>
              </a:ext>
            </a:extLst>
          </p:cNvPr>
          <p:cNvPicPr>
            <a:picLocks noChangeAspect="1"/>
          </p:cNvPicPr>
          <p:nvPr/>
        </p:nvPicPr>
        <p:blipFill>
          <a:blip r:embed="rId7"/>
          <a:stretch>
            <a:fillRect/>
          </a:stretch>
        </p:blipFill>
        <p:spPr>
          <a:xfrm>
            <a:off x="553683" y="4109419"/>
            <a:ext cx="4237400" cy="2271909"/>
          </a:xfrm>
          <a:prstGeom prst="rect">
            <a:avLst/>
          </a:prstGeom>
        </p:spPr>
      </p:pic>
      <p:sp>
        <p:nvSpPr>
          <p:cNvPr id="5" name="Rectangle: Rounded Corners 4">
            <a:extLst>
              <a:ext uri="{FF2B5EF4-FFF2-40B4-BE49-F238E27FC236}">
                <a16:creationId xmlns:a16="http://schemas.microsoft.com/office/drawing/2014/main" id="{6C4BC84B-068C-A2C7-360B-1E6A7DEED4BE}"/>
              </a:ext>
            </a:extLst>
          </p:cNvPr>
          <p:cNvSpPr/>
          <p:nvPr/>
        </p:nvSpPr>
        <p:spPr>
          <a:xfrm>
            <a:off x="5303912" y="2564904"/>
            <a:ext cx="2964996" cy="360040"/>
          </a:xfrm>
          <a:prstGeom prst="roundRect">
            <a:avLst/>
          </a:prstGeom>
          <a:no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3AA321E4-0EE3-A052-1FFF-FE5F423A4414}"/>
              </a:ext>
            </a:extLst>
          </p:cNvPr>
          <p:cNvSpPr/>
          <p:nvPr/>
        </p:nvSpPr>
        <p:spPr>
          <a:xfrm>
            <a:off x="415600" y="4941168"/>
            <a:ext cx="4441624" cy="216024"/>
          </a:xfrm>
          <a:prstGeom prst="roundRect">
            <a:avLst/>
          </a:prstGeom>
          <a:no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77001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500" fill="hold"/>
                                        <p:tgtEl>
                                          <p:spTgt spid="5"/>
                                        </p:tgtEl>
                                        <p:attrNameLst>
                                          <p:attrName>ppt_w</p:attrName>
                                        </p:attrNameLst>
                                      </p:cBhvr>
                                      <p:tavLst>
                                        <p:tav tm="0">
                                          <p:val>
                                            <p:fltVal val="0"/>
                                          </p:val>
                                        </p:tav>
                                        <p:tav tm="100000">
                                          <p:val>
                                            <p:strVal val="#ppt_w"/>
                                          </p:val>
                                        </p:tav>
                                      </p:tavLst>
                                    </p:anim>
                                    <p:anim calcmode="lin" valueType="num">
                                      <p:cBhvr>
                                        <p:cTn id="15" dur="500" fill="hold"/>
                                        <p:tgtEl>
                                          <p:spTgt spid="5"/>
                                        </p:tgtEl>
                                        <p:attrNameLst>
                                          <p:attrName>ppt_h</p:attrName>
                                        </p:attrNameLst>
                                      </p:cBhvr>
                                      <p:tavLst>
                                        <p:tav tm="0">
                                          <p:val>
                                            <p:fltVal val="0"/>
                                          </p:val>
                                        </p:tav>
                                        <p:tav tm="100000">
                                          <p:val>
                                            <p:strVal val="#ppt_h"/>
                                          </p:val>
                                        </p:tav>
                                      </p:tavLst>
                                    </p:anim>
                                    <p:animEffect transition="in" filter="fade">
                                      <p:cBhvr>
                                        <p:cTn id="16" dur="500"/>
                                        <p:tgtEl>
                                          <p:spTgt spid="5"/>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1000" fill="hold"/>
                                        <p:tgtEl>
                                          <p:spTgt spid="7"/>
                                        </p:tgtEl>
                                        <p:attrNameLst>
                                          <p:attrName>ppt_w</p:attrName>
                                        </p:attrNameLst>
                                      </p:cBhvr>
                                      <p:tavLst>
                                        <p:tav tm="0">
                                          <p:val>
                                            <p:fltVal val="0"/>
                                          </p:val>
                                        </p:tav>
                                        <p:tav tm="100000">
                                          <p:val>
                                            <p:strVal val="#ppt_w"/>
                                          </p:val>
                                        </p:tav>
                                      </p:tavLst>
                                    </p:anim>
                                    <p:anim calcmode="lin" valueType="num">
                                      <p:cBhvr>
                                        <p:cTn id="20" dur="1000" fill="hold"/>
                                        <p:tgtEl>
                                          <p:spTgt spid="7"/>
                                        </p:tgtEl>
                                        <p:attrNameLst>
                                          <p:attrName>ppt_h</p:attrName>
                                        </p:attrNameLst>
                                      </p:cBhvr>
                                      <p:tavLst>
                                        <p:tav tm="0">
                                          <p:val>
                                            <p:fltVal val="0"/>
                                          </p:val>
                                        </p:tav>
                                        <p:tav tm="100000">
                                          <p:val>
                                            <p:strVal val="#ppt_h"/>
                                          </p:val>
                                        </p:tav>
                                      </p:tavLst>
                                    </p:anim>
                                    <p:anim calcmode="lin" valueType="num">
                                      <p:cBhvr>
                                        <p:cTn id="21" dur="1000" fill="hold"/>
                                        <p:tgtEl>
                                          <p:spTgt spid="7"/>
                                        </p:tgtEl>
                                        <p:attrNameLst>
                                          <p:attrName>style.rotation</p:attrName>
                                        </p:attrNameLst>
                                      </p:cBhvr>
                                      <p:tavLst>
                                        <p:tav tm="0">
                                          <p:val>
                                            <p:fltVal val="90"/>
                                          </p:val>
                                        </p:tav>
                                        <p:tav tm="100000">
                                          <p:val>
                                            <p:fltVal val="0"/>
                                          </p:val>
                                        </p:tav>
                                      </p:tavLst>
                                    </p:anim>
                                    <p:animEffect transition="in" filter="fade">
                                      <p:cBhvr>
                                        <p:cTn id="22"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map of Netherlands with different regions shown by coloured areas">
            <a:extLst>
              <a:ext uri="{FF2B5EF4-FFF2-40B4-BE49-F238E27FC236}">
                <a16:creationId xmlns:a16="http://schemas.microsoft.com/office/drawing/2014/main" id="{DC720223-FF4F-A94E-84C4-B323BDD5E285}"/>
              </a:ext>
            </a:extLst>
          </p:cNvPr>
          <p:cNvPicPr>
            <a:picLocks noChangeAspect="1"/>
          </p:cNvPicPr>
          <p:nvPr/>
        </p:nvPicPr>
        <p:blipFill rotWithShape="1">
          <a:blip r:embed="rId3"/>
          <a:srcRect l="33463" t="14769" r="27556" b="15410"/>
          <a:stretch/>
        </p:blipFill>
        <p:spPr>
          <a:xfrm>
            <a:off x="9766353" y="4387759"/>
            <a:ext cx="2340843" cy="2249281"/>
          </a:xfrm>
          <a:prstGeom prst="rect">
            <a:avLst/>
          </a:prstGeom>
        </p:spPr>
      </p:pic>
      <p:sp>
        <p:nvSpPr>
          <p:cNvPr id="2" name="Title 1">
            <a:extLst>
              <a:ext uri="{FF2B5EF4-FFF2-40B4-BE49-F238E27FC236}">
                <a16:creationId xmlns:a16="http://schemas.microsoft.com/office/drawing/2014/main" id="{E511A4AF-DFE5-3F3D-68CC-E5A59A5B3686}"/>
              </a:ext>
            </a:extLst>
          </p:cNvPr>
          <p:cNvSpPr>
            <a:spLocks noGrp="1"/>
          </p:cNvSpPr>
          <p:nvPr>
            <p:ph type="title"/>
          </p:nvPr>
        </p:nvSpPr>
        <p:spPr>
          <a:xfrm>
            <a:off x="335360" y="160331"/>
            <a:ext cx="11521280" cy="1143000"/>
          </a:xfrm>
        </p:spPr>
        <p:txBody>
          <a:bodyPr>
            <a:normAutofit fontScale="90000"/>
          </a:bodyPr>
          <a:lstStyle/>
          <a:p>
            <a:r>
              <a:rPr lang="en-GB" dirty="0">
                <a:solidFill>
                  <a:srgbClr val="C00000"/>
                </a:solidFill>
              </a:rPr>
              <a:t>Overview of Current Practices for Digital Data from PX encountered during Matrix &amp; AG2GP projects</a:t>
            </a:r>
          </a:p>
        </p:txBody>
      </p:sp>
      <p:sp>
        <p:nvSpPr>
          <p:cNvPr id="3" name="Content Placeholder 2">
            <a:extLst>
              <a:ext uri="{FF2B5EF4-FFF2-40B4-BE49-F238E27FC236}">
                <a16:creationId xmlns:a16="http://schemas.microsoft.com/office/drawing/2014/main" id="{66B15B07-6EAC-4B32-4049-00ADE93EA9E8}"/>
              </a:ext>
            </a:extLst>
          </p:cNvPr>
          <p:cNvSpPr>
            <a:spLocks noGrp="1"/>
          </p:cNvSpPr>
          <p:nvPr>
            <p:ph idx="1"/>
          </p:nvPr>
        </p:nvSpPr>
        <p:spPr>
          <a:xfrm>
            <a:off x="353499" y="1561233"/>
            <a:ext cx="5826949" cy="4388047"/>
          </a:xfrm>
        </p:spPr>
        <p:txBody>
          <a:bodyPr>
            <a:normAutofit/>
          </a:bodyPr>
          <a:lstStyle/>
          <a:p>
            <a:r>
              <a:rPr lang="en-GB" sz="1800" kern="100" dirty="0">
                <a:effectLst/>
                <a:latin typeface="Arial" panose="020B0604020202020204" pitchFamily="34" charset="0"/>
                <a:ea typeface="Aptos" panose="020B0004020202020204" pitchFamily="34" charset="0"/>
                <a:cs typeface="Times New Roman" panose="02020603050405020304" pitchFamily="18" charset="0"/>
              </a:rPr>
              <a:t>There is </a:t>
            </a:r>
            <a:r>
              <a:rPr lang="en-GB" sz="1800" kern="100" dirty="0">
                <a:solidFill>
                  <a:srgbClr val="7030A0"/>
                </a:solidFill>
                <a:effectLst/>
                <a:latin typeface="Arial" panose="020B0604020202020204" pitchFamily="34" charset="0"/>
                <a:ea typeface="Aptos" panose="020B0004020202020204" pitchFamily="34" charset="0"/>
                <a:cs typeface="Times New Roman" panose="02020603050405020304" pitchFamily="18" charset="0"/>
              </a:rPr>
              <a:t>no commonly accepted consistent (FAIR &amp; Open) practice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for ensuring that primary stratigraphic data from excavations is included in digital archives.</a:t>
            </a:r>
          </a:p>
          <a:p>
            <a:r>
              <a:rPr lang="en-GB" sz="1800" kern="100" dirty="0">
                <a:latin typeface="Arial" panose="020B0604020202020204" pitchFamily="34" charset="0"/>
                <a:ea typeface="Aptos" panose="020B0004020202020204" pitchFamily="34" charset="0"/>
                <a:cs typeface="Times New Roman" panose="02020603050405020304" pitchFamily="18" charset="0"/>
              </a:rPr>
              <a:t>This position for stratigraphic data seems </a:t>
            </a:r>
            <a:r>
              <a:rPr lang="en-GB" sz="1800" kern="100" dirty="0">
                <a:solidFill>
                  <a:srgbClr val="7030A0"/>
                </a:solidFill>
                <a:latin typeface="Arial" panose="020B0604020202020204" pitchFamily="34" charset="0"/>
                <a:ea typeface="Aptos" panose="020B0004020202020204" pitchFamily="34" charset="0"/>
                <a:cs typeface="Times New Roman" panose="02020603050405020304" pitchFamily="18" charset="0"/>
              </a:rPr>
              <a:t>symptomatic of broader issues with PX digital data</a:t>
            </a:r>
            <a:endParaRPr lang="en-GB" sz="1800" kern="100" dirty="0">
              <a:solidFill>
                <a:srgbClr val="7030A0"/>
              </a:solidFill>
              <a:effectLst/>
              <a:latin typeface="Arial" panose="020B0604020202020204" pitchFamily="34" charset="0"/>
              <a:ea typeface="Aptos" panose="020B0004020202020204" pitchFamily="34" charset="0"/>
              <a:cs typeface="Times New Roman" panose="02020603050405020304" pitchFamily="18" charset="0"/>
            </a:endParaRPr>
          </a:p>
          <a:p>
            <a:r>
              <a:rPr lang="en-GB" sz="1800" kern="100" dirty="0">
                <a:latin typeface="Arial" panose="020B0604020202020204" pitchFamily="34" charset="0"/>
                <a:ea typeface="Aptos" panose="020B0004020202020204" pitchFamily="34" charset="0"/>
                <a:cs typeface="Times New Roman" panose="02020603050405020304" pitchFamily="18" charset="0"/>
              </a:rPr>
              <a:t>V</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aluable initiatives, such as the </a:t>
            </a:r>
            <a:r>
              <a:rPr lang="en-GB" sz="1800" kern="100" dirty="0">
                <a:solidFill>
                  <a:srgbClr val="00B050"/>
                </a:solidFill>
                <a:effectLst/>
                <a:latin typeface="Arial" panose="020B0604020202020204" pitchFamily="34" charset="0"/>
                <a:ea typeface="Aptos" panose="020B0004020202020204" pitchFamily="34" charset="0"/>
                <a:cs typeface="Times New Roman" panose="02020603050405020304" pitchFamily="18" charset="0"/>
              </a:rPr>
              <a:t>CIfA “Dig Digital Toolkit”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4"/>
              </a:rPr>
              <a:t>https://www.archaeologists.net/digdigital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have begun to address what is included in the digital archive from </a:t>
            </a:r>
            <a:r>
              <a:rPr lang="en-GB" sz="1800" kern="100" dirty="0">
                <a:solidFill>
                  <a:srgbClr val="00B050"/>
                </a:solidFill>
                <a:effectLst/>
                <a:latin typeface="Arial" panose="020B0604020202020204" pitchFamily="34" charset="0"/>
                <a:ea typeface="Aptos" panose="020B0004020202020204" pitchFamily="34" charset="0"/>
                <a:cs typeface="Times New Roman" panose="02020603050405020304" pitchFamily="18" charset="0"/>
              </a:rPr>
              <a:t>excavations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but the processes used in the post-excavation (PX) analysis stage of projects still vary quite markedly.</a:t>
            </a:r>
          </a:p>
          <a:p>
            <a:r>
              <a:rPr lang="en-GB" sz="1800" kern="100" dirty="0">
                <a:latin typeface="Arial" panose="020B0604020202020204" pitchFamily="34" charset="0"/>
                <a:ea typeface="Aptos" panose="020B0004020202020204" pitchFamily="34" charset="0"/>
                <a:cs typeface="Times New Roman" panose="02020603050405020304" pitchFamily="18" charset="0"/>
              </a:rPr>
              <a:t>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herefore, the </a:t>
            </a:r>
            <a:r>
              <a:rPr lang="en-GB" sz="1800" kern="100" dirty="0">
                <a:solidFill>
                  <a:srgbClr val="7030A0"/>
                </a:solidFill>
                <a:effectLst/>
                <a:latin typeface="Arial" panose="020B0604020202020204" pitchFamily="34" charset="0"/>
                <a:ea typeface="Aptos" panose="020B0004020202020204" pitchFamily="34" charset="0"/>
                <a:cs typeface="Times New Roman" panose="02020603050405020304" pitchFamily="18" charset="0"/>
              </a:rPr>
              <a:t>Outputs and by-products from PX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are </a:t>
            </a:r>
            <a:r>
              <a:rPr lang="en-GB" sz="1800" kern="100" dirty="0">
                <a:solidFill>
                  <a:srgbClr val="7030A0"/>
                </a:solidFill>
                <a:effectLst/>
                <a:latin typeface="Arial" panose="020B0604020202020204" pitchFamily="34" charset="0"/>
                <a:ea typeface="Aptos" panose="020B0004020202020204" pitchFamily="34" charset="0"/>
                <a:cs typeface="Times New Roman" panose="02020603050405020304" pitchFamily="18" charset="0"/>
              </a:rPr>
              <a:t>far less consistent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in any resulting digital archives</a:t>
            </a:r>
            <a:r>
              <a:rPr lang="en-GB" sz="1800" kern="100" dirty="0">
                <a:latin typeface="Arial" panose="020B0604020202020204" pitchFamily="34" charset="0"/>
                <a:ea typeface="Aptos" panose="020B0004020202020204" pitchFamily="34" charset="0"/>
                <a:cs typeface="Times New Roman" panose="02020603050405020304" pitchFamily="18" charset="0"/>
              </a:rPr>
              <a:t>.</a:t>
            </a:r>
          </a:p>
        </p:txBody>
      </p:sp>
      <p:sp>
        <p:nvSpPr>
          <p:cNvPr id="5" name="TextBox 4">
            <a:extLst>
              <a:ext uri="{FF2B5EF4-FFF2-40B4-BE49-F238E27FC236}">
                <a16:creationId xmlns:a16="http://schemas.microsoft.com/office/drawing/2014/main" id="{E5B4B3F6-E2B1-EA05-A709-8868402DD3A7}"/>
              </a:ext>
            </a:extLst>
          </p:cNvPr>
          <p:cNvSpPr txBox="1"/>
          <p:nvPr/>
        </p:nvSpPr>
        <p:spPr>
          <a:xfrm>
            <a:off x="8832304" y="1528368"/>
            <a:ext cx="2880320" cy="2277547"/>
          </a:xfrm>
          <a:prstGeom prst="rect">
            <a:avLst/>
          </a:prstGeom>
          <a:noFill/>
        </p:spPr>
        <p:txBody>
          <a:bodyPr wrap="square">
            <a:spAutoFit/>
          </a:bodyPr>
          <a:lstStyle/>
          <a:p>
            <a:r>
              <a:rPr lang="en-GB" sz="1600" b="1" kern="100" dirty="0">
                <a:solidFill>
                  <a:srgbClr val="C00000"/>
                </a:solidFill>
                <a:effectLst/>
                <a:ea typeface="Aptos" panose="020B0004020202020204" pitchFamily="34" charset="0"/>
                <a:cs typeface="Times New Roman" panose="02020603050405020304" pitchFamily="18" charset="0"/>
              </a:rPr>
              <a:t>Experience in the UK</a:t>
            </a:r>
            <a:r>
              <a:rPr lang="en-GB" sz="1600" kern="100" dirty="0">
                <a:solidFill>
                  <a:srgbClr val="C00000"/>
                </a:solidFill>
                <a:effectLst/>
                <a:ea typeface="Aptos" panose="020B0004020202020204" pitchFamily="34" charset="0"/>
                <a:cs typeface="Times New Roman" panose="02020603050405020304" pitchFamily="18" charset="0"/>
              </a:rPr>
              <a:t>, </a:t>
            </a:r>
            <a:r>
              <a:rPr lang="en-GB" sz="1400" kern="100" dirty="0">
                <a:effectLst/>
                <a:ea typeface="Aptos" panose="020B0004020202020204" pitchFamily="34" charset="0"/>
                <a:cs typeface="Times New Roman" panose="02020603050405020304" pitchFamily="18" charset="0"/>
              </a:rPr>
              <a:t>as reported through ARIADNE+, shows “comparison of the number of archives deposited with the Archaeology Data Service (ADS) against an estimated number of projects found that, </a:t>
            </a:r>
            <a:r>
              <a:rPr lang="en-GB" sz="1400" b="1" kern="100" dirty="0">
                <a:solidFill>
                  <a:srgbClr val="7030A0"/>
                </a:solidFill>
                <a:effectLst/>
                <a:ea typeface="Aptos" panose="020B0004020202020204" pitchFamily="34" charset="0"/>
                <a:cs typeface="Times New Roman" panose="02020603050405020304" pitchFamily="18" charset="0"/>
              </a:rPr>
              <a:t>at best, 2-3% of all commercial projects have been digitally archived with the ADS</a:t>
            </a:r>
            <a:r>
              <a:rPr lang="en-GB" sz="1400" kern="100" dirty="0">
                <a:effectLst/>
                <a:ea typeface="Aptos" panose="020B0004020202020204" pitchFamily="34" charset="0"/>
                <a:cs typeface="Times New Roman" panose="02020603050405020304" pitchFamily="18" charset="0"/>
              </a:rPr>
              <a:t>” (Tsang 2021). </a:t>
            </a:r>
            <a:endParaRPr lang="en-GB" sz="1400" kern="100" dirty="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CAC61E98-2B94-D366-A0EE-CB2D23F2FC96}"/>
              </a:ext>
            </a:extLst>
          </p:cNvPr>
          <p:cNvSpPr txBox="1"/>
          <p:nvPr/>
        </p:nvSpPr>
        <p:spPr>
          <a:xfrm>
            <a:off x="6240016" y="4387759"/>
            <a:ext cx="3624110" cy="2277547"/>
          </a:xfrm>
          <a:prstGeom prst="rect">
            <a:avLst/>
          </a:prstGeom>
          <a:noFill/>
        </p:spPr>
        <p:txBody>
          <a:bodyPr wrap="square">
            <a:spAutoFit/>
          </a:bodyPr>
          <a:lstStyle/>
          <a:p>
            <a:r>
              <a:rPr lang="en-GB" sz="1600" b="1" kern="100" dirty="0">
                <a:solidFill>
                  <a:srgbClr val="C00000"/>
                </a:solidFill>
                <a:effectLst/>
                <a:ea typeface="Aptos" panose="020B0004020202020204" pitchFamily="34" charset="0"/>
                <a:cs typeface="Arial" panose="020B0604020202020204" pitchFamily="34" charset="0"/>
              </a:rPr>
              <a:t>Netherlands</a:t>
            </a:r>
            <a:r>
              <a:rPr lang="en-GB" sz="1600" kern="100" dirty="0">
                <a:effectLst/>
                <a:ea typeface="Aptos" panose="020B0004020202020204" pitchFamily="34" charset="0"/>
                <a:cs typeface="Arial" panose="020B0604020202020204" pitchFamily="34" charset="0"/>
              </a:rPr>
              <a:t> </a:t>
            </a:r>
            <a:r>
              <a:rPr lang="en-GB" sz="1400" kern="100" dirty="0">
                <a:effectLst/>
                <a:ea typeface="Aptos" panose="020B0004020202020204" pitchFamily="34" charset="0"/>
                <a:cs typeface="Arial" panose="020B0604020202020204" pitchFamily="34" charset="0"/>
              </a:rPr>
              <a:t>(comparativel</a:t>
            </a:r>
            <a:r>
              <a:rPr lang="en-GB" sz="1400" kern="100" dirty="0">
                <a:ea typeface="Aptos" panose="020B0004020202020204" pitchFamily="34" charset="0"/>
                <a:cs typeface="Arial" panose="020B0604020202020204" pitchFamily="34" charset="0"/>
              </a:rPr>
              <a:t>y)</a:t>
            </a:r>
            <a:r>
              <a:rPr lang="en-GB" sz="1400" kern="100" dirty="0">
                <a:effectLst/>
                <a:ea typeface="Aptos" panose="020B0004020202020204" pitchFamily="34" charset="0"/>
                <a:cs typeface="Arial" panose="020B0604020202020204" pitchFamily="34" charset="0"/>
              </a:rPr>
              <a:t> – “</a:t>
            </a:r>
            <a:r>
              <a:rPr lang="en-GB" sz="1400" kern="100" dirty="0">
                <a:solidFill>
                  <a:srgbClr val="000000"/>
                </a:solidFill>
                <a:effectLst/>
                <a:ea typeface="Aptos" panose="020B0004020202020204" pitchFamily="34" charset="0"/>
                <a:cs typeface="Arial" panose="020B0604020202020204" pitchFamily="34" charset="0"/>
              </a:rPr>
              <a:t>C</a:t>
            </a:r>
            <a:r>
              <a:rPr lang="en-GB" sz="1400" b="0" i="0" u="none" strike="noStrike" baseline="0" dirty="0">
                <a:solidFill>
                  <a:srgbClr val="000000"/>
                </a:solidFill>
                <a:cs typeface="Arial" panose="020B0604020202020204" pitchFamily="34" charset="0"/>
              </a:rPr>
              <a:t>ommercial archaeology” is responsible for approximately 90% of all archaeological research in the Netherlands. Data &amp; Reports deposited with DANS. “</a:t>
            </a:r>
            <a:r>
              <a:rPr lang="en-GB" sz="1400" b="0" i="0" u="none" strike="noStrike" baseline="0" dirty="0">
                <a:solidFill>
                  <a:srgbClr val="000000"/>
                </a:solidFill>
              </a:rPr>
              <a:t>constraints </a:t>
            </a:r>
            <a:r>
              <a:rPr lang="en-GB" sz="1400" b="1" i="0" u="none" strike="noStrike" baseline="0" dirty="0">
                <a:solidFill>
                  <a:srgbClr val="7030A0"/>
                </a:solidFill>
              </a:rPr>
              <a:t>explain the mosaic nature of the resulting datasets</a:t>
            </a:r>
            <a:r>
              <a:rPr lang="en-GB" sz="1400" b="0" i="0" u="none" strike="noStrike" baseline="0" dirty="0">
                <a:solidFill>
                  <a:srgbClr val="000000"/>
                </a:solidFill>
              </a:rPr>
              <a:t>. They serve their legal purpose of evaluating the archaeological value of the area, but </a:t>
            </a:r>
            <a:r>
              <a:rPr lang="en-GB" sz="1400" b="1" i="0" u="none" strike="noStrike" baseline="0" dirty="0">
                <a:solidFill>
                  <a:srgbClr val="7030A0"/>
                </a:solidFill>
              </a:rPr>
              <a:t>they usually do not carry enough information for a full-fledged analysis of the site. </a:t>
            </a:r>
            <a:r>
              <a:rPr lang="en-GB" sz="1400" b="0" i="0" u="none" strike="noStrike" baseline="0" dirty="0">
                <a:solidFill>
                  <a:srgbClr val="000000"/>
                </a:solidFill>
                <a:cs typeface="Arial" panose="020B0604020202020204" pitchFamily="34" charset="0"/>
              </a:rPr>
              <a:t>” </a:t>
            </a:r>
            <a:r>
              <a:rPr lang="en-GB" sz="1400" kern="100" dirty="0">
                <a:effectLst/>
                <a:ea typeface="Aptos" panose="020B0004020202020204" pitchFamily="34" charset="0"/>
                <a:cs typeface="Arial" panose="020B0604020202020204" pitchFamily="34" charset="0"/>
              </a:rPr>
              <a:t>(</a:t>
            </a:r>
            <a:r>
              <a:rPr lang="en-GB" sz="1400" kern="100" dirty="0" err="1">
                <a:effectLst/>
                <a:ea typeface="Aptos" panose="020B0004020202020204" pitchFamily="34" charset="0"/>
                <a:cs typeface="Arial" panose="020B0604020202020204" pitchFamily="34" charset="0"/>
              </a:rPr>
              <a:t>Peixe</a:t>
            </a:r>
            <a:r>
              <a:rPr lang="en-GB" sz="1400" kern="100" dirty="0">
                <a:effectLst/>
                <a:ea typeface="Aptos" panose="020B0004020202020204" pitchFamily="34" charset="0"/>
                <a:cs typeface="Arial" panose="020B0604020202020204" pitchFamily="34" charset="0"/>
              </a:rPr>
              <a:t> 2022 – Thesis)</a:t>
            </a:r>
          </a:p>
        </p:txBody>
      </p:sp>
      <p:pic>
        <p:nvPicPr>
          <p:cNvPr id="9" name="Picture 8" descr="Liverpool Street Worksite, Liverpool Street (Crossrail XSM10) Museum of London Archaeology, 2019. https://doi.org/10.5284/1055107">
            <a:extLst>
              <a:ext uri="{FF2B5EF4-FFF2-40B4-BE49-F238E27FC236}">
                <a16:creationId xmlns:a16="http://schemas.microsoft.com/office/drawing/2014/main" id="{9D554E2C-CBC6-DD21-9E10-9C826CF7F74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40488" y="1391286"/>
            <a:ext cx="1931776" cy="2901810"/>
          </a:xfrm>
          <a:prstGeom prst="rect">
            <a:avLst/>
          </a:prstGeom>
        </p:spPr>
      </p:pic>
      <p:pic>
        <p:nvPicPr>
          <p:cNvPr id="14" name="Picture 13" descr="Image Credits: left to right – CC BY 4.0 Network Archaeology Ltd (2024) Images from a Trial Trench Evaluation and Watching Brief at the Tirley Feeder Connector, 2011 https://doi.org/10.5284/1117195. CC BY 4.0 South West Archaeology Ltd (2023) Images and Site Records from an Archaeological Evaluation and a Heritage Impact Assessment at Copplestone Farm, West Manley, Tiverton, Devon, March-July 2019 https://doi.org/10.5284/1117222. CC BY 4.0 Worcestershire Archaeology (2023) Digital Archive from an Open Area Excavation at The Pippin, Calne https://doi.org/10.5284/1116196">
            <a:extLst>
              <a:ext uri="{FF2B5EF4-FFF2-40B4-BE49-F238E27FC236}">
                <a16:creationId xmlns:a16="http://schemas.microsoft.com/office/drawing/2014/main" id="{C85E94EC-B6B6-295D-867E-9AAFCE22B71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7408" y="5949280"/>
            <a:ext cx="5040560" cy="904165"/>
          </a:xfrm>
          <a:prstGeom prst="rect">
            <a:avLst/>
          </a:prstGeom>
        </p:spPr>
      </p:pic>
    </p:spTree>
    <p:extLst>
      <p:ext uri="{BB962C8B-B14F-4D97-AF65-F5344CB8AC3E}">
        <p14:creationId xmlns:p14="http://schemas.microsoft.com/office/powerpoint/2010/main" val="32802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05AD9-0397-54FF-6BF6-B7BD569341DA}"/>
              </a:ext>
            </a:extLst>
          </p:cNvPr>
          <p:cNvSpPr>
            <a:spLocks noGrp="1"/>
          </p:cNvSpPr>
          <p:nvPr>
            <p:ph type="title"/>
          </p:nvPr>
        </p:nvSpPr>
        <p:spPr>
          <a:xfrm>
            <a:off x="167680" y="116632"/>
            <a:ext cx="7440488" cy="1143000"/>
          </a:xfrm>
        </p:spPr>
        <p:txBody>
          <a:bodyPr>
            <a:noAutofit/>
          </a:bodyPr>
          <a:lstStyle/>
          <a:p>
            <a:r>
              <a:rPr lang="en-GB" sz="2800" b="1" i="0" u="none" strike="noStrike" dirty="0">
                <a:solidFill>
                  <a:srgbClr val="C00000"/>
                </a:solidFill>
                <a:effectLst/>
                <a:latin typeface="Arial" panose="020B0604020202020204" pitchFamily="34" charset="0"/>
              </a:rPr>
              <a:t>Capacity Building To Bridge </a:t>
            </a:r>
            <a:r>
              <a:rPr lang="en-GB" sz="2800" b="1" dirty="0">
                <a:solidFill>
                  <a:srgbClr val="C00000"/>
                </a:solidFill>
                <a:latin typeface="Arial" panose="020B0604020202020204" pitchFamily="34" charset="0"/>
              </a:rPr>
              <a:t>PX Skills covered in University Courses &amp; Commercial Practice</a:t>
            </a:r>
            <a:endParaRPr lang="en-GB" sz="2800" b="1" dirty="0">
              <a:solidFill>
                <a:srgbClr val="C00000"/>
              </a:solidFill>
            </a:endParaRPr>
          </a:p>
        </p:txBody>
      </p:sp>
      <p:sp>
        <p:nvSpPr>
          <p:cNvPr id="3" name="Content Placeholder 2">
            <a:extLst>
              <a:ext uri="{FF2B5EF4-FFF2-40B4-BE49-F238E27FC236}">
                <a16:creationId xmlns:a16="http://schemas.microsoft.com/office/drawing/2014/main" id="{EAFA0715-EF04-CC5F-DA51-8E6F6F8DF6C2}"/>
              </a:ext>
            </a:extLst>
          </p:cNvPr>
          <p:cNvSpPr>
            <a:spLocks noGrp="1"/>
          </p:cNvSpPr>
          <p:nvPr>
            <p:ph idx="1"/>
          </p:nvPr>
        </p:nvSpPr>
        <p:spPr>
          <a:xfrm>
            <a:off x="263352" y="1417638"/>
            <a:ext cx="8424936" cy="5251722"/>
          </a:xfrm>
        </p:spPr>
        <p:txBody>
          <a:bodyPr>
            <a:noAutofit/>
          </a:bodyPr>
          <a:lstStyle/>
          <a:p>
            <a:pPr rtl="0" fontAlgn="base">
              <a:spcBef>
                <a:spcPts val="0"/>
              </a:spcBef>
              <a:spcAft>
                <a:spcPts val="0"/>
              </a:spcAft>
              <a:buFont typeface="Arial" panose="020B0604020202020204" pitchFamily="34" charset="0"/>
              <a:buChar char="•"/>
            </a:pPr>
            <a:r>
              <a:rPr lang="en-GB" sz="2400" b="0" i="0" u="none" strike="noStrike" dirty="0">
                <a:solidFill>
                  <a:srgbClr val="7030A0"/>
                </a:solidFill>
                <a:effectLst/>
                <a:latin typeface="Arial" panose="020B0604020202020204" pitchFamily="34" charset="0"/>
              </a:rPr>
              <a:t>Professional Development Gaps: </a:t>
            </a:r>
            <a:r>
              <a:rPr lang="en-GB" sz="1800" dirty="0">
                <a:solidFill>
                  <a:srgbClr val="0D0D0D"/>
                </a:solidFill>
                <a:latin typeface="Arial" panose="020B0604020202020204" pitchFamily="34" charset="0"/>
              </a:rPr>
              <a:t>T</a:t>
            </a:r>
            <a:r>
              <a:rPr lang="en-GB" sz="1800" b="0" i="0" u="none" strike="noStrike" dirty="0">
                <a:solidFill>
                  <a:srgbClr val="0D0D0D"/>
                </a:solidFill>
                <a:effectLst/>
                <a:latin typeface="Arial" panose="020B0604020202020204" pitchFamily="34" charset="0"/>
              </a:rPr>
              <a:t>raining gaps </a:t>
            </a:r>
            <a:r>
              <a:rPr lang="en-GB" sz="1800" dirty="0">
                <a:solidFill>
                  <a:srgbClr val="0D0D0D"/>
                </a:solidFill>
                <a:latin typeface="Arial" panose="020B0604020202020204" pitchFamily="34" charset="0"/>
              </a:rPr>
              <a:t>a</a:t>
            </a:r>
            <a:r>
              <a:rPr lang="en-GB" sz="1800" b="0" i="0" u="none" strike="noStrike" dirty="0">
                <a:solidFill>
                  <a:srgbClr val="0D0D0D"/>
                </a:solidFill>
                <a:effectLst/>
                <a:latin typeface="Arial" panose="020B0604020202020204" pitchFamily="34" charset="0"/>
              </a:rPr>
              <a:t>ffect quality and consistency in archaeological practices and resulting data outputs in archives.</a:t>
            </a:r>
          </a:p>
          <a:p>
            <a:pPr rtl="0" fontAlgn="base">
              <a:spcBef>
                <a:spcPts val="0"/>
              </a:spcBef>
              <a:spcAft>
                <a:spcPts val="0"/>
              </a:spcAft>
              <a:buFont typeface="Arial" panose="020B0604020202020204" pitchFamily="34" charset="0"/>
              <a:buChar char="•"/>
            </a:pPr>
            <a:r>
              <a:rPr lang="en-GB" sz="2400" b="0" i="0" u="none" strike="noStrike" dirty="0">
                <a:solidFill>
                  <a:srgbClr val="7030A0"/>
                </a:solidFill>
                <a:effectLst/>
                <a:latin typeface="Arial" panose="020B0604020202020204" pitchFamily="34" charset="0"/>
              </a:rPr>
              <a:t>Importance of PX Skills: </a:t>
            </a:r>
            <a:r>
              <a:rPr lang="en-GB" sz="1800" b="0" i="0" u="none" strike="noStrike" dirty="0">
                <a:solidFill>
                  <a:srgbClr val="0D0D0D"/>
                </a:solidFill>
                <a:effectLst/>
                <a:latin typeface="Arial" panose="020B0604020202020204" pitchFamily="34" charset="0"/>
              </a:rPr>
              <a:t>PX skills are crucial for analysing, preserving, and effectively FAIR sharing of analysis findings and results.</a:t>
            </a:r>
          </a:p>
          <a:p>
            <a:pPr rtl="0" fontAlgn="base">
              <a:spcBef>
                <a:spcPts val="0"/>
              </a:spcBef>
              <a:spcAft>
                <a:spcPts val="0"/>
              </a:spcAft>
              <a:buFont typeface="Arial" panose="020B0604020202020204" pitchFamily="34" charset="0"/>
              <a:buChar char="•"/>
            </a:pPr>
            <a:r>
              <a:rPr lang="en-GB" sz="2400" b="0" i="0" u="none" strike="noStrike" dirty="0">
                <a:solidFill>
                  <a:srgbClr val="7030A0"/>
                </a:solidFill>
                <a:effectLst/>
                <a:latin typeface="Arial" panose="020B0604020202020204" pitchFamily="34" charset="0"/>
              </a:rPr>
              <a:t>Need for Structured Training Programs: </a:t>
            </a:r>
            <a:r>
              <a:rPr lang="en-GB" sz="1800" b="0" i="0" u="none" strike="noStrike" dirty="0">
                <a:solidFill>
                  <a:srgbClr val="0D0D0D"/>
                </a:solidFill>
                <a:effectLst/>
                <a:latin typeface="Arial" panose="020B0604020202020204" pitchFamily="34" charset="0"/>
              </a:rPr>
              <a:t>A growing need to address these gaps to maintain integrity in archaeological work.</a:t>
            </a:r>
          </a:p>
          <a:p>
            <a:pPr marL="0" indent="0" rtl="0" fontAlgn="base">
              <a:spcBef>
                <a:spcPts val="0"/>
              </a:spcBef>
              <a:spcAft>
                <a:spcPts val="0"/>
              </a:spcAft>
              <a:buNone/>
            </a:pPr>
            <a:endParaRPr lang="en-GB" sz="2000" b="0" i="0" u="none" strike="noStrike" dirty="0">
              <a:solidFill>
                <a:srgbClr val="0D0D0D"/>
              </a:solidFill>
              <a:effectLst/>
              <a:latin typeface="Arial" panose="020B0604020202020204" pitchFamily="34" charset="0"/>
            </a:endParaRPr>
          </a:p>
          <a:p>
            <a:pPr rtl="0" fontAlgn="base">
              <a:spcBef>
                <a:spcPts val="0"/>
              </a:spcBef>
              <a:spcAft>
                <a:spcPts val="1200"/>
              </a:spcAft>
              <a:buFont typeface="Arial" panose="020B0604020202020204" pitchFamily="34" charset="0"/>
              <a:buChar char="•"/>
            </a:pPr>
            <a:r>
              <a:rPr lang="en-GB" sz="2400" b="0" i="0" u="none" strike="noStrike" dirty="0">
                <a:solidFill>
                  <a:srgbClr val="C00000"/>
                </a:solidFill>
                <a:effectLst/>
                <a:latin typeface="Arial" panose="020B0604020202020204" pitchFamily="34" charset="0"/>
              </a:rPr>
              <a:t>Recommendations: </a:t>
            </a:r>
          </a:p>
          <a:p>
            <a:pPr lvl="1" fontAlgn="base">
              <a:spcBef>
                <a:spcPts val="0"/>
              </a:spcBef>
              <a:spcAft>
                <a:spcPts val="1200"/>
              </a:spcAft>
              <a:buFont typeface="Arial" panose="020B0604020202020204" pitchFamily="34" charset="0"/>
              <a:buChar char="•"/>
            </a:pPr>
            <a:r>
              <a:rPr lang="en-GB" sz="2000" dirty="0">
                <a:solidFill>
                  <a:srgbClr val="0D0D0D"/>
                </a:solidFill>
                <a:latin typeface="Arial" panose="020B0604020202020204" pitchFamily="34" charset="0"/>
              </a:rPr>
              <a:t>A</a:t>
            </a:r>
            <a:r>
              <a:rPr lang="en-GB" sz="2000" b="0" i="0" u="none" strike="noStrike" dirty="0">
                <a:solidFill>
                  <a:srgbClr val="0D0D0D"/>
                </a:solidFill>
                <a:effectLst/>
                <a:latin typeface="Arial" panose="020B0604020202020204" pitchFamily="34" charset="0"/>
              </a:rPr>
              <a:t> need for best practice guidelines, modular updatable handbooks, and other structured programs.</a:t>
            </a:r>
          </a:p>
          <a:p>
            <a:pPr lvl="1" fontAlgn="base">
              <a:spcBef>
                <a:spcPts val="0"/>
              </a:spcBef>
              <a:spcAft>
                <a:spcPts val="1200"/>
              </a:spcAft>
              <a:buFont typeface="Arial" panose="020B0604020202020204" pitchFamily="34" charset="0"/>
              <a:buChar char="•"/>
            </a:pPr>
            <a:r>
              <a:rPr lang="en-GB" sz="2000" dirty="0">
                <a:solidFill>
                  <a:srgbClr val="0D0D0D"/>
                </a:solidFill>
                <a:latin typeface="Arial" panose="020B0604020202020204" pitchFamily="34" charset="0"/>
              </a:rPr>
              <a:t>Better consistency between PX practices covered in University courses &amp; commercial practice – Theoretical Knowledge blended with Practical Skills</a:t>
            </a:r>
            <a:endParaRPr lang="en-GB" sz="2000" dirty="0"/>
          </a:p>
        </p:txBody>
      </p:sp>
      <p:pic>
        <p:nvPicPr>
          <p:cNvPr id="6" name="Picture 5" descr="A complete house with some historic characteristics and underpinned with a concrete foundation, being relocated during the CTRL works by moving it on rails&#10;&#10;Channel Tunnel Rail Link Section 1&#10;Stuart Foreman, 2004. (updated 2018) https://doi.org/10.5284/1000230">
            <a:extLst>
              <a:ext uri="{FF2B5EF4-FFF2-40B4-BE49-F238E27FC236}">
                <a16:creationId xmlns:a16="http://schemas.microsoft.com/office/drawing/2014/main" id="{432FE4A4-0238-BCE3-7E62-67661EA6C8EB}"/>
              </a:ext>
            </a:extLst>
          </p:cNvPr>
          <p:cNvPicPr>
            <a:picLocks noChangeAspect="1"/>
          </p:cNvPicPr>
          <p:nvPr/>
        </p:nvPicPr>
        <p:blipFill>
          <a:blip r:embed="rId3">
            <a:extLst>
              <a:ext uri="{28A0092B-C50C-407E-A947-70E740481C1C}">
                <a14:useLocalDpi xmlns:a14="http://schemas.microsoft.com/office/drawing/2010/main" val="0"/>
              </a:ext>
            </a:extLst>
          </a:blip>
          <a:srcRect t="4499" r="-2" b="-2"/>
          <a:stretch/>
        </p:blipFill>
        <p:spPr>
          <a:xfrm>
            <a:off x="8256241" y="11"/>
            <a:ext cx="3935758" cy="3692909"/>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pic>
        <p:nvPicPr>
          <p:cNvPr id="11" name="Picture 10" descr="A cover of a book&#10;&#10;Description automatically generated">
            <a:extLst>
              <a:ext uri="{FF2B5EF4-FFF2-40B4-BE49-F238E27FC236}">
                <a16:creationId xmlns:a16="http://schemas.microsoft.com/office/drawing/2014/main" id="{71832EE7-DEB1-B6DE-67DB-25354F042AC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21930" y="4005064"/>
            <a:ext cx="1731358" cy="2404664"/>
          </a:xfrm>
          <a:prstGeom prst="rect">
            <a:avLst/>
          </a:prstGeom>
        </p:spPr>
      </p:pic>
      <p:pic>
        <p:nvPicPr>
          <p:cNvPr id="17" name="Picture 16" descr="A person holding a piece of stone&#10;&#10;Description automatically generated">
            <a:extLst>
              <a:ext uri="{FF2B5EF4-FFF2-40B4-BE49-F238E27FC236}">
                <a16:creationId xmlns:a16="http://schemas.microsoft.com/office/drawing/2014/main" id="{51D3F7CA-AA80-A3FB-ADB3-50E3B32E2CC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311096" y="4077072"/>
            <a:ext cx="1677400" cy="2238523"/>
          </a:xfrm>
          <a:prstGeom prst="rect">
            <a:avLst/>
          </a:prstGeom>
        </p:spPr>
      </p:pic>
    </p:spTree>
    <p:extLst>
      <p:ext uri="{BB962C8B-B14F-4D97-AF65-F5344CB8AC3E}">
        <p14:creationId xmlns:p14="http://schemas.microsoft.com/office/powerpoint/2010/main" val="42430520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656C2-2969-1237-A254-B8E31CCA8D53}"/>
              </a:ext>
            </a:extLst>
          </p:cNvPr>
          <p:cNvSpPr>
            <a:spLocks noGrp="1"/>
          </p:cNvSpPr>
          <p:nvPr>
            <p:ph type="title"/>
          </p:nvPr>
        </p:nvSpPr>
        <p:spPr>
          <a:xfrm>
            <a:off x="623392" y="935444"/>
            <a:ext cx="6264696" cy="765364"/>
          </a:xfrm>
        </p:spPr>
        <p:txBody>
          <a:bodyPr>
            <a:normAutofit/>
          </a:bodyPr>
          <a:lstStyle/>
          <a:p>
            <a:pPr algn="l"/>
            <a:r>
              <a:rPr lang="en-GB" sz="2800" b="1" i="0" u="none" strike="noStrike" dirty="0">
                <a:solidFill>
                  <a:srgbClr val="00B050"/>
                </a:solidFill>
                <a:effectLst/>
                <a:latin typeface="Arial" panose="020B0604020202020204" pitchFamily="34" charset="0"/>
              </a:rPr>
              <a:t>University Education Shortfalls</a:t>
            </a:r>
            <a:endParaRPr lang="en-GB" sz="2800" dirty="0">
              <a:solidFill>
                <a:srgbClr val="00B050"/>
              </a:solidFill>
            </a:endParaRPr>
          </a:p>
        </p:txBody>
      </p:sp>
      <p:sp>
        <p:nvSpPr>
          <p:cNvPr id="3" name="Content Placeholder 2">
            <a:extLst>
              <a:ext uri="{FF2B5EF4-FFF2-40B4-BE49-F238E27FC236}">
                <a16:creationId xmlns:a16="http://schemas.microsoft.com/office/drawing/2014/main" id="{CA4D442C-CC20-30C5-C52E-21A11885339F}"/>
              </a:ext>
            </a:extLst>
          </p:cNvPr>
          <p:cNvSpPr>
            <a:spLocks noGrp="1"/>
          </p:cNvSpPr>
          <p:nvPr>
            <p:ph idx="1"/>
          </p:nvPr>
        </p:nvSpPr>
        <p:spPr>
          <a:xfrm>
            <a:off x="609600" y="1600206"/>
            <a:ext cx="7650778" cy="2215558"/>
          </a:xfrm>
        </p:spPr>
        <p:txBody>
          <a:bodyPr>
            <a:normAutofit fontScale="77500" lnSpcReduction="20000"/>
          </a:bodyPr>
          <a:lstStyle/>
          <a:p>
            <a:pPr rtl="0" fontAlgn="base">
              <a:lnSpc>
                <a:spcPct val="120000"/>
              </a:lnSpc>
              <a:spcBef>
                <a:spcPts val="600"/>
              </a:spcBef>
              <a:spcAft>
                <a:spcPts val="200"/>
              </a:spcAft>
              <a:buFont typeface="Arial" panose="020B0604020202020204" pitchFamily="34" charset="0"/>
              <a:buChar char="•"/>
            </a:pPr>
            <a:r>
              <a:rPr lang="en-GB" sz="3100" b="1" i="0" u="none" strike="noStrike" dirty="0">
                <a:solidFill>
                  <a:srgbClr val="00B050"/>
                </a:solidFill>
                <a:effectLst/>
                <a:latin typeface="Arial" panose="020B0604020202020204" pitchFamily="34" charset="0"/>
              </a:rPr>
              <a:t>Current Training Gaps: </a:t>
            </a:r>
            <a:r>
              <a:rPr lang="en-GB" sz="2900" dirty="0">
                <a:solidFill>
                  <a:srgbClr val="0D0D0D"/>
                </a:solidFill>
                <a:latin typeface="Arial" panose="020B0604020202020204" pitchFamily="34" charset="0"/>
              </a:rPr>
              <a:t>U</a:t>
            </a:r>
            <a:r>
              <a:rPr lang="en-GB" sz="2900" b="0" i="0" u="none" strike="noStrike" dirty="0">
                <a:solidFill>
                  <a:srgbClr val="0D0D0D"/>
                </a:solidFill>
                <a:effectLst/>
                <a:latin typeface="Arial" panose="020B0604020202020204" pitchFamily="34" charset="0"/>
              </a:rPr>
              <a:t>niversities primarily focus on theoretical knowledge and limited basic fieldwork skills.</a:t>
            </a:r>
          </a:p>
          <a:p>
            <a:pPr rtl="0" fontAlgn="base">
              <a:lnSpc>
                <a:spcPct val="120000"/>
              </a:lnSpc>
              <a:spcBef>
                <a:spcPts val="600"/>
              </a:spcBef>
              <a:spcAft>
                <a:spcPts val="200"/>
              </a:spcAft>
              <a:buFont typeface="Arial" panose="020B0604020202020204" pitchFamily="34" charset="0"/>
              <a:buChar char="•"/>
            </a:pPr>
            <a:r>
              <a:rPr lang="en-GB" sz="3100" b="1" i="0" u="none" strike="noStrike" dirty="0">
                <a:solidFill>
                  <a:srgbClr val="00B050"/>
                </a:solidFill>
                <a:effectLst/>
                <a:latin typeface="Arial" panose="020B0604020202020204" pitchFamily="34" charset="0"/>
              </a:rPr>
              <a:t>Impact on Graduates: </a:t>
            </a:r>
            <a:r>
              <a:rPr lang="en-GB" sz="2900" dirty="0">
                <a:solidFill>
                  <a:srgbClr val="0D0D0D"/>
                </a:solidFill>
                <a:latin typeface="Arial" panose="020B0604020202020204" pitchFamily="34" charset="0"/>
              </a:rPr>
              <a:t>T</a:t>
            </a:r>
            <a:r>
              <a:rPr lang="en-GB" sz="2900" b="0" i="0" u="none" strike="noStrike" dirty="0">
                <a:solidFill>
                  <a:srgbClr val="0D0D0D"/>
                </a:solidFill>
                <a:effectLst/>
                <a:latin typeface="Arial" panose="020B0604020202020204" pitchFamily="34" charset="0"/>
              </a:rPr>
              <a:t>his leaves most archaeology graduates unprepared for the complexities of PX work, such as artefact analysis, digital skills and report writing.</a:t>
            </a:r>
          </a:p>
        </p:txBody>
      </p:sp>
      <p:sp>
        <p:nvSpPr>
          <p:cNvPr id="5" name="TextBox 4">
            <a:extLst>
              <a:ext uri="{FF2B5EF4-FFF2-40B4-BE49-F238E27FC236}">
                <a16:creationId xmlns:a16="http://schemas.microsoft.com/office/drawing/2014/main" id="{17C88F11-E46E-A12D-8DB8-57B18D3CEF56}"/>
              </a:ext>
            </a:extLst>
          </p:cNvPr>
          <p:cNvSpPr txBox="1"/>
          <p:nvPr/>
        </p:nvSpPr>
        <p:spPr>
          <a:xfrm>
            <a:off x="695400" y="4596417"/>
            <a:ext cx="7200800" cy="1856919"/>
          </a:xfrm>
          <a:prstGeom prst="rect">
            <a:avLst/>
          </a:prstGeom>
          <a:noFill/>
        </p:spPr>
        <p:txBody>
          <a:bodyPr wrap="square">
            <a:spAutoFit/>
          </a:bodyPr>
          <a:lstStyle/>
          <a:p>
            <a:pPr marL="342900" indent="-342900" rtl="0">
              <a:spcBef>
                <a:spcPts val="600"/>
              </a:spcBef>
              <a:spcAft>
                <a:spcPts val="200"/>
              </a:spcAft>
              <a:buFont typeface="Arial" panose="020B0604020202020204" pitchFamily="34" charset="0"/>
              <a:buChar char="•"/>
            </a:pPr>
            <a:r>
              <a:rPr lang="en-GB" sz="2400" b="1" i="0" u="none" strike="noStrike" dirty="0">
                <a:solidFill>
                  <a:srgbClr val="7030A0"/>
                </a:solidFill>
                <a:effectLst/>
                <a:latin typeface="Arial" panose="020B0604020202020204" pitchFamily="34" charset="0"/>
              </a:rPr>
              <a:t>On-the-Job Learning: </a:t>
            </a:r>
            <a:r>
              <a:rPr lang="en-GB" sz="2000" b="0" i="0" u="none" strike="noStrike" dirty="0">
                <a:solidFill>
                  <a:srgbClr val="0D0D0D"/>
                </a:solidFill>
                <a:effectLst/>
                <a:latin typeface="Arial" panose="020B0604020202020204" pitchFamily="34" charset="0"/>
              </a:rPr>
              <a:t>PX skills often acquired through informal, project-based learning.</a:t>
            </a:r>
          </a:p>
          <a:p>
            <a:pPr marL="342900" indent="-342900" rtl="0">
              <a:spcBef>
                <a:spcPts val="600"/>
              </a:spcBef>
              <a:spcAft>
                <a:spcPts val="200"/>
              </a:spcAft>
              <a:buFont typeface="Arial" panose="020B0604020202020204" pitchFamily="34" charset="0"/>
              <a:buChar char="•"/>
            </a:pPr>
            <a:r>
              <a:rPr lang="en-GB" sz="2400" b="1" i="0" u="none" strike="noStrike" dirty="0">
                <a:solidFill>
                  <a:srgbClr val="7030A0"/>
                </a:solidFill>
                <a:effectLst/>
                <a:latin typeface="Arial" panose="020B0604020202020204" pitchFamily="34" charset="0"/>
              </a:rPr>
              <a:t>Variability in Skill Levels: </a:t>
            </a:r>
            <a:r>
              <a:rPr lang="en-GB" sz="2000" dirty="0">
                <a:solidFill>
                  <a:srgbClr val="0D0D0D"/>
                </a:solidFill>
                <a:latin typeface="Arial" panose="020B0604020202020204" pitchFamily="34" charset="0"/>
              </a:rPr>
              <a:t>I</a:t>
            </a:r>
            <a:r>
              <a:rPr lang="en-GB" sz="2000" b="0" i="0" u="none" strike="noStrike" dirty="0">
                <a:solidFill>
                  <a:srgbClr val="0D0D0D"/>
                </a:solidFill>
                <a:effectLst/>
                <a:latin typeface="Arial" panose="020B0604020202020204" pitchFamily="34" charset="0"/>
              </a:rPr>
              <a:t>nconsistency in skill acquisition and variable knowledge transfer due to the lack of structured programs.</a:t>
            </a:r>
          </a:p>
        </p:txBody>
      </p:sp>
      <p:sp>
        <p:nvSpPr>
          <p:cNvPr id="7" name="TextBox 6">
            <a:extLst>
              <a:ext uri="{FF2B5EF4-FFF2-40B4-BE49-F238E27FC236}">
                <a16:creationId xmlns:a16="http://schemas.microsoft.com/office/drawing/2014/main" id="{01DAE526-11F9-1125-AF0B-3B36DF54C57B}"/>
              </a:ext>
            </a:extLst>
          </p:cNvPr>
          <p:cNvSpPr txBox="1"/>
          <p:nvPr/>
        </p:nvSpPr>
        <p:spPr>
          <a:xfrm>
            <a:off x="695400" y="3699029"/>
            <a:ext cx="8640960" cy="954107"/>
          </a:xfrm>
          <a:prstGeom prst="rect">
            <a:avLst/>
          </a:prstGeom>
          <a:noFill/>
        </p:spPr>
        <p:txBody>
          <a:bodyPr wrap="square">
            <a:spAutoFit/>
          </a:bodyPr>
          <a:lstStyle/>
          <a:p>
            <a:r>
              <a:rPr lang="en-GB" sz="2800" b="1" i="0" u="none" strike="noStrike" dirty="0">
                <a:solidFill>
                  <a:srgbClr val="7030A0"/>
                </a:solidFill>
                <a:effectLst/>
                <a:latin typeface="Arial" panose="020B0604020202020204" pitchFamily="34" charset="0"/>
              </a:rPr>
              <a:t>Continuing Professional Development Shortfalls From Reliance on Informal Training Methods</a:t>
            </a:r>
            <a:endParaRPr lang="en-GB" sz="2800" dirty="0">
              <a:solidFill>
                <a:srgbClr val="7030A0"/>
              </a:solidFill>
            </a:endParaRPr>
          </a:p>
        </p:txBody>
      </p:sp>
      <p:sp>
        <p:nvSpPr>
          <p:cNvPr id="8" name="Title 1">
            <a:extLst>
              <a:ext uri="{FF2B5EF4-FFF2-40B4-BE49-F238E27FC236}">
                <a16:creationId xmlns:a16="http://schemas.microsoft.com/office/drawing/2014/main" id="{709D3736-0ADC-B462-AB3A-78FDF20CBC3F}"/>
              </a:ext>
            </a:extLst>
          </p:cNvPr>
          <p:cNvSpPr txBox="1">
            <a:spLocks/>
          </p:cNvSpPr>
          <p:nvPr/>
        </p:nvSpPr>
        <p:spPr>
          <a:xfrm>
            <a:off x="609600" y="71348"/>
            <a:ext cx="10972800" cy="765364"/>
          </a:xfrm>
          <a:prstGeom prst="rect">
            <a:avLst/>
          </a:prstGeom>
        </p:spPr>
        <p:txBody>
          <a:bodyPr vert="horz" lIns="91363" tIns="45684" rIns="91363" bIns="45684" rtlCol="0" anchor="ctr">
            <a:normAutofit fontScale="97500"/>
          </a:bodyPr>
          <a:lstStyle>
            <a:lvl1pPr algn="ctr" defTabSz="913656" rtl="0" eaLnBrk="1" latinLnBrk="0" hangingPunct="1">
              <a:spcBef>
                <a:spcPct val="0"/>
              </a:spcBef>
              <a:buNone/>
              <a:defRPr sz="4400" kern="1200">
                <a:solidFill>
                  <a:schemeClr val="tx1"/>
                </a:solidFill>
                <a:latin typeface="+mj-lt"/>
                <a:ea typeface="+mj-ea"/>
                <a:cs typeface="+mj-cs"/>
              </a:defRPr>
            </a:lvl1pPr>
          </a:lstStyle>
          <a:p>
            <a:r>
              <a:rPr lang="en-GB" b="1">
                <a:solidFill>
                  <a:srgbClr val="C00000"/>
                </a:solidFill>
                <a:latin typeface="Arial" panose="020B0604020202020204" pitchFamily="34" charset="0"/>
              </a:rPr>
              <a:t>Capacity Building &amp; Filling Training Gaps</a:t>
            </a:r>
            <a:endParaRPr lang="en-GB" dirty="0">
              <a:solidFill>
                <a:srgbClr val="C00000"/>
              </a:solidFill>
            </a:endParaRPr>
          </a:p>
        </p:txBody>
      </p:sp>
      <p:pic>
        <p:nvPicPr>
          <p:cNvPr id="16" name="Picture 15">
            <a:extLst>
              <a:ext uri="{FF2B5EF4-FFF2-40B4-BE49-F238E27FC236}">
                <a16:creationId xmlns:a16="http://schemas.microsoft.com/office/drawing/2014/main" id="{9DCABA89-E197-271B-43D4-361AF31A2B22}"/>
              </a:ext>
            </a:extLst>
          </p:cNvPr>
          <p:cNvPicPr>
            <a:picLocks noChangeAspect="1"/>
          </p:cNvPicPr>
          <p:nvPr/>
        </p:nvPicPr>
        <p:blipFill rotWithShape="1">
          <a:blip r:embed="rId2"/>
          <a:srcRect l="10429" t="22039" r="8067" b="34586"/>
          <a:stretch/>
        </p:blipFill>
        <p:spPr>
          <a:xfrm>
            <a:off x="7896199" y="5607595"/>
            <a:ext cx="4254171" cy="1214507"/>
          </a:xfrm>
          <a:prstGeom prst="rect">
            <a:avLst/>
          </a:prstGeom>
        </p:spPr>
      </p:pic>
      <p:pic>
        <p:nvPicPr>
          <p:cNvPr id="18" name="Picture 17" descr="Liverpool Street Worksite, Liverpool Street (Crossrail XSM10) Museum of London Archaeology, 2019. https://doi.org/10.5284/1055107">
            <a:extLst>
              <a:ext uri="{FF2B5EF4-FFF2-40B4-BE49-F238E27FC236}">
                <a16:creationId xmlns:a16="http://schemas.microsoft.com/office/drawing/2014/main" id="{A86EE611-F9DD-D2B1-C823-91E50F2676C0}"/>
              </a:ext>
            </a:extLst>
          </p:cNvPr>
          <p:cNvPicPr>
            <a:picLocks noChangeAspect="1"/>
          </p:cNvPicPr>
          <p:nvPr/>
        </p:nvPicPr>
        <p:blipFill>
          <a:blip r:embed="rId3">
            <a:extLst>
              <a:ext uri="{28A0092B-C50C-407E-A947-70E740481C1C}">
                <a14:useLocalDpi xmlns:a14="http://schemas.microsoft.com/office/drawing/2010/main" val="0"/>
              </a:ext>
            </a:extLst>
          </a:blip>
          <a:srcRect t="39119" r="2" b="2722"/>
          <a:stretch/>
        </p:blipFill>
        <p:spPr>
          <a:xfrm>
            <a:off x="9419622" y="3280637"/>
            <a:ext cx="2575120" cy="2249769"/>
          </a:xfrm>
          <a:custGeom>
            <a:avLst/>
            <a:gdLst/>
            <a:ahLst/>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pic>
      <p:pic>
        <p:nvPicPr>
          <p:cNvPr id="22" name="Picture 21">
            <a:extLst>
              <a:ext uri="{FF2B5EF4-FFF2-40B4-BE49-F238E27FC236}">
                <a16:creationId xmlns:a16="http://schemas.microsoft.com/office/drawing/2014/main" id="{7185F4BD-230B-BBB7-C4A7-F80825D6CAC7}"/>
              </a:ext>
            </a:extLst>
          </p:cNvPr>
          <p:cNvPicPr>
            <a:picLocks noChangeAspect="1"/>
          </p:cNvPicPr>
          <p:nvPr/>
        </p:nvPicPr>
        <p:blipFill rotWithShape="1">
          <a:blip r:embed="rId4"/>
          <a:srcRect l="10156" t="15514" r="32881" b="30566"/>
          <a:stretch/>
        </p:blipFill>
        <p:spPr>
          <a:xfrm>
            <a:off x="8246810" y="1296585"/>
            <a:ext cx="3747932" cy="1906863"/>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39899935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955BC-4BCB-9833-F892-B08501A1E9B4}"/>
              </a:ext>
            </a:extLst>
          </p:cNvPr>
          <p:cNvSpPr>
            <a:spLocks noGrp="1"/>
          </p:cNvSpPr>
          <p:nvPr>
            <p:ph type="title"/>
          </p:nvPr>
        </p:nvSpPr>
        <p:spPr>
          <a:xfrm>
            <a:off x="609600" y="274638"/>
            <a:ext cx="10972800" cy="760213"/>
          </a:xfrm>
        </p:spPr>
        <p:txBody>
          <a:bodyPr>
            <a:normAutofit fontScale="90000"/>
          </a:bodyPr>
          <a:lstStyle/>
          <a:p>
            <a:r>
              <a:rPr lang="en-GB" sz="4400" b="1" i="0" u="none" strike="noStrike" dirty="0">
                <a:solidFill>
                  <a:srgbClr val="C00000"/>
                </a:solidFill>
                <a:effectLst/>
                <a:latin typeface="Arial" panose="020B0604020202020204" pitchFamily="34" charset="0"/>
              </a:rPr>
              <a:t>Proposed Training &amp; CPD Resources</a:t>
            </a:r>
            <a:endParaRPr lang="en-GB" dirty="0">
              <a:solidFill>
                <a:srgbClr val="C00000"/>
              </a:solidFill>
            </a:endParaRPr>
          </a:p>
        </p:txBody>
      </p:sp>
      <p:sp>
        <p:nvSpPr>
          <p:cNvPr id="3" name="Content Placeholder 2">
            <a:extLst>
              <a:ext uri="{FF2B5EF4-FFF2-40B4-BE49-F238E27FC236}">
                <a16:creationId xmlns:a16="http://schemas.microsoft.com/office/drawing/2014/main" id="{8A67B761-6B53-F318-1775-E57C73B4B857}"/>
              </a:ext>
            </a:extLst>
          </p:cNvPr>
          <p:cNvSpPr>
            <a:spLocks noGrp="1"/>
          </p:cNvSpPr>
          <p:nvPr>
            <p:ph idx="1"/>
          </p:nvPr>
        </p:nvSpPr>
        <p:spPr>
          <a:xfrm>
            <a:off x="218482" y="1417638"/>
            <a:ext cx="7461694" cy="5199575"/>
          </a:xfrm>
        </p:spPr>
        <p:txBody>
          <a:bodyPr>
            <a:normAutofit fontScale="85000" lnSpcReduction="10000"/>
          </a:bodyPr>
          <a:lstStyle/>
          <a:p>
            <a:pPr rtl="0" fontAlgn="base">
              <a:spcBef>
                <a:spcPts val="0"/>
              </a:spcBef>
              <a:spcAft>
                <a:spcPts val="0"/>
              </a:spcAft>
              <a:buFont typeface="Arial" panose="020B0604020202020204" pitchFamily="34" charset="0"/>
              <a:buChar char="•"/>
            </a:pPr>
            <a:r>
              <a:rPr lang="en-GB" sz="3300" b="0" i="0" u="none" strike="noStrike" dirty="0">
                <a:solidFill>
                  <a:srgbClr val="00B050"/>
                </a:solidFill>
                <a:effectLst/>
                <a:latin typeface="Arial" panose="020B0604020202020204" pitchFamily="34" charset="0"/>
              </a:rPr>
              <a:t>Best Practice Guidelines: </a:t>
            </a:r>
            <a:r>
              <a:rPr lang="en-GB" sz="2800" b="0" i="0" u="none" strike="noStrike" dirty="0">
                <a:solidFill>
                  <a:srgbClr val="0D0D0D"/>
                </a:solidFill>
                <a:effectLst/>
                <a:latin typeface="Arial" panose="020B0604020202020204" pitchFamily="34" charset="0"/>
              </a:rPr>
              <a:t>benefits</a:t>
            </a:r>
            <a:r>
              <a:rPr lang="en-GB" sz="2800" dirty="0">
                <a:solidFill>
                  <a:srgbClr val="0D0D0D"/>
                </a:solidFill>
                <a:latin typeface="Arial" panose="020B0604020202020204" pitchFamily="34" charset="0"/>
              </a:rPr>
              <a:t> </a:t>
            </a:r>
            <a:r>
              <a:rPr lang="en-GB" sz="2800" b="0" i="0" u="none" strike="noStrike" dirty="0">
                <a:solidFill>
                  <a:srgbClr val="0D0D0D"/>
                </a:solidFill>
                <a:effectLst/>
                <a:latin typeface="Arial" panose="020B0604020202020204" pitchFamily="34" charset="0"/>
              </a:rPr>
              <a:t>of standardised guidelines.</a:t>
            </a:r>
          </a:p>
          <a:p>
            <a:pPr rtl="0" fontAlgn="base">
              <a:spcBef>
                <a:spcPts val="0"/>
              </a:spcBef>
              <a:spcAft>
                <a:spcPts val="0"/>
              </a:spcAft>
              <a:buFont typeface="Arial" panose="020B0604020202020204" pitchFamily="34" charset="0"/>
              <a:buChar char="•"/>
            </a:pPr>
            <a:r>
              <a:rPr lang="en-GB" sz="3300" b="0" i="0" u="none" strike="noStrike" dirty="0">
                <a:solidFill>
                  <a:srgbClr val="00B050"/>
                </a:solidFill>
                <a:effectLst/>
                <a:latin typeface="Arial" panose="020B0604020202020204" pitchFamily="34" charset="0"/>
              </a:rPr>
              <a:t>Modular Handbook: </a:t>
            </a:r>
            <a:r>
              <a:rPr lang="en-GB" sz="2800" b="0" i="0" u="none" strike="noStrike" dirty="0">
                <a:solidFill>
                  <a:srgbClr val="0D0D0D"/>
                </a:solidFill>
                <a:effectLst/>
                <a:latin typeface="Arial" panose="020B0604020202020204" pitchFamily="34" charset="0"/>
              </a:rPr>
              <a:t>comprehensive, flexible resource can cater to varying expertise levels.</a:t>
            </a:r>
          </a:p>
          <a:p>
            <a:pPr rtl="0" fontAlgn="base">
              <a:spcBef>
                <a:spcPts val="0"/>
              </a:spcBef>
              <a:spcAft>
                <a:spcPts val="0"/>
              </a:spcAft>
              <a:buFont typeface="Arial" panose="020B0604020202020204" pitchFamily="34" charset="0"/>
              <a:buChar char="•"/>
            </a:pPr>
            <a:r>
              <a:rPr lang="en-GB" sz="3300" b="0" i="0" u="none" strike="noStrike" dirty="0">
                <a:solidFill>
                  <a:srgbClr val="00B050"/>
                </a:solidFill>
                <a:effectLst/>
                <a:latin typeface="Arial" panose="020B0604020202020204" pitchFamily="34" charset="0"/>
              </a:rPr>
              <a:t>MOOCs: </a:t>
            </a:r>
            <a:r>
              <a:rPr lang="en-GB" sz="2800" dirty="0">
                <a:solidFill>
                  <a:srgbClr val="0D0D0D"/>
                </a:solidFill>
                <a:latin typeface="Arial" panose="020B0604020202020204" pitchFamily="34" charset="0"/>
              </a:rPr>
              <a:t>O</a:t>
            </a:r>
            <a:r>
              <a:rPr lang="en-GB" sz="2800" b="0" i="0" u="none" strike="noStrike" dirty="0">
                <a:solidFill>
                  <a:srgbClr val="0D0D0D"/>
                </a:solidFill>
                <a:effectLst/>
                <a:latin typeface="Arial" panose="020B0604020202020204" pitchFamily="34" charset="0"/>
              </a:rPr>
              <a:t>nline courses offer accessible, structured learning for CPD.</a:t>
            </a:r>
          </a:p>
          <a:p>
            <a:pPr rtl="0" fontAlgn="base">
              <a:spcBef>
                <a:spcPts val="0"/>
              </a:spcBef>
              <a:spcAft>
                <a:spcPts val="0"/>
              </a:spcAft>
              <a:buFont typeface="Arial" panose="020B0604020202020204" pitchFamily="34" charset="0"/>
              <a:buChar char="•"/>
            </a:pPr>
            <a:r>
              <a:rPr lang="en-GB" sz="3300" b="0" i="0" u="none" strike="noStrike" dirty="0">
                <a:solidFill>
                  <a:srgbClr val="00B050"/>
                </a:solidFill>
                <a:effectLst/>
                <a:latin typeface="Arial" panose="020B0604020202020204" pitchFamily="34" charset="0"/>
              </a:rPr>
              <a:t>Workshops and Day Schools: </a:t>
            </a:r>
            <a:r>
              <a:rPr lang="en-GB" sz="2800" b="0" i="0" u="none" strike="noStrike" dirty="0">
                <a:solidFill>
                  <a:srgbClr val="0D0D0D"/>
                </a:solidFill>
                <a:effectLst/>
                <a:latin typeface="Arial" panose="020B0604020202020204" pitchFamily="34" charset="0"/>
              </a:rPr>
              <a:t>benefits of short, intensive training sessions for hands-on learning.</a:t>
            </a:r>
          </a:p>
          <a:p>
            <a:pPr rtl="0" fontAlgn="base">
              <a:spcBef>
                <a:spcPts val="0"/>
              </a:spcBef>
              <a:spcAft>
                <a:spcPts val="0"/>
              </a:spcAft>
              <a:buFont typeface="Arial" panose="020B0604020202020204" pitchFamily="34" charset="0"/>
              <a:buChar char="•"/>
            </a:pPr>
            <a:r>
              <a:rPr lang="en-GB" sz="3300" b="0" i="0" u="none" strike="noStrike" dirty="0">
                <a:solidFill>
                  <a:srgbClr val="00B050"/>
                </a:solidFill>
                <a:effectLst/>
                <a:latin typeface="Arial" panose="020B0604020202020204" pitchFamily="34" charset="0"/>
              </a:rPr>
              <a:t>Teaching Resources: </a:t>
            </a:r>
            <a:r>
              <a:rPr lang="en-GB" sz="2800" dirty="0">
                <a:solidFill>
                  <a:srgbClr val="0D0D0D"/>
                </a:solidFill>
                <a:latin typeface="Arial" panose="020B0604020202020204" pitchFamily="34" charset="0"/>
              </a:rPr>
              <a:t>S</a:t>
            </a:r>
            <a:r>
              <a:rPr lang="en-GB" sz="2800" b="0" i="0" u="none" strike="noStrike" dirty="0">
                <a:solidFill>
                  <a:srgbClr val="0D0D0D"/>
                </a:solidFill>
                <a:effectLst/>
                <a:latin typeface="Arial" panose="020B0604020202020204" pitchFamily="34" charset="0"/>
              </a:rPr>
              <a:t>tandardised materials for educators and trainers to deliver consistent, high-quality training.</a:t>
            </a:r>
          </a:p>
          <a:p>
            <a:pPr rtl="0" fontAlgn="base">
              <a:spcBef>
                <a:spcPts val="0"/>
              </a:spcBef>
              <a:spcAft>
                <a:spcPts val="1200"/>
              </a:spcAft>
              <a:buFont typeface="Arial" panose="020B0604020202020204" pitchFamily="34" charset="0"/>
              <a:buChar char="•"/>
            </a:pPr>
            <a:r>
              <a:rPr lang="en-GB" sz="3300" b="0" i="0" u="none" strike="noStrike" dirty="0">
                <a:solidFill>
                  <a:srgbClr val="00B050"/>
                </a:solidFill>
                <a:effectLst/>
                <a:latin typeface="Arial" panose="020B0604020202020204" pitchFamily="34" charset="0"/>
              </a:rPr>
              <a:t>Mentoring Programs and Apprenticeships: </a:t>
            </a:r>
            <a:r>
              <a:rPr lang="en-GB" dirty="0">
                <a:solidFill>
                  <a:srgbClr val="0D0D0D"/>
                </a:solidFill>
                <a:latin typeface="Arial" panose="020B0604020202020204" pitchFamily="34" charset="0"/>
              </a:rPr>
              <a:t>B</a:t>
            </a:r>
            <a:r>
              <a:rPr lang="en-GB" sz="3200" b="0" i="0" u="none" strike="noStrike" dirty="0">
                <a:solidFill>
                  <a:srgbClr val="0D0D0D"/>
                </a:solidFill>
                <a:effectLst/>
                <a:latin typeface="Arial" panose="020B0604020202020204" pitchFamily="34" charset="0"/>
              </a:rPr>
              <a:t>enefits of mentoring and on-the-job training.</a:t>
            </a:r>
            <a:endParaRPr lang="en-GB" dirty="0"/>
          </a:p>
        </p:txBody>
      </p:sp>
      <p:pic>
        <p:nvPicPr>
          <p:cNvPr id="5" name="Picture 4" descr="Screen grab of the Introduction web page for the AG2GP-Handbook ">
            <a:extLst>
              <a:ext uri="{FF2B5EF4-FFF2-40B4-BE49-F238E27FC236}">
                <a16:creationId xmlns:a16="http://schemas.microsoft.com/office/drawing/2014/main" id="{178D7A39-C212-C034-541B-6261B88BBF1C}"/>
              </a:ext>
            </a:extLst>
          </p:cNvPr>
          <p:cNvPicPr>
            <a:picLocks noChangeAspect="1"/>
          </p:cNvPicPr>
          <p:nvPr/>
        </p:nvPicPr>
        <p:blipFill rotWithShape="1">
          <a:blip r:embed="rId2"/>
          <a:srcRect l="12766" t="14870" r="687"/>
          <a:stretch/>
        </p:blipFill>
        <p:spPr bwMode="auto">
          <a:xfrm>
            <a:off x="7680176" y="1384169"/>
            <a:ext cx="3142905" cy="1780993"/>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A6F541C9-3515-18B1-3ED0-474630B94419}"/>
              </a:ext>
            </a:extLst>
          </p:cNvPr>
          <p:cNvPicPr>
            <a:picLocks noChangeAspect="1"/>
          </p:cNvPicPr>
          <p:nvPr/>
        </p:nvPicPr>
        <p:blipFill rotWithShape="1">
          <a:blip r:embed="rId3"/>
          <a:srcRect l="32281" t="14769" r="32281" b="8339"/>
          <a:stretch/>
        </p:blipFill>
        <p:spPr>
          <a:xfrm>
            <a:off x="7824192" y="3165162"/>
            <a:ext cx="2072163" cy="2358554"/>
          </a:xfrm>
          <a:prstGeom prst="rect">
            <a:avLst/>
          </a:prstGeom>
        </p:spPr>
      </p:pic>
      <p:pic>
        <p:nvPicPr>
          <p:cNvPr id="8" name="Picture 7" descr="A diagram of a flowchart showing stratigraphic analysis grouping and sub-grouping processes&#10;&#10;">
            <a:extLst>
              <a:ext uri="{FF2B5EF4-FFF2-40B4-BE49-F238E27FC236}">
                <a16:creationId xmlns:a16="http://schemas.microsoft.com/office/drawing/2014/main" id="{A64820F8-1015-4CA3-94B6-905314C7070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922" t="2941" r="3922" b="2508"/>
          <a:stretch/>
        </p:blipFill>
        <p:spPr>
          <a:xfrm>
            <a:off x="9816464" y="2348880"/>
            <a:ext cx="2328208" cy="3564286"/>
          </a:xfrm>
          <a:prstGeom prst="rect">
            <a:avLst/>
          </a:prstGeom>
        </p:spPr>
      </p:pic>
      <p:pic>
        <p:nvPicPr>
          <p:cNvPr id="6" name="Picture 5" descr="Illustration taken from the Introduction to the AG2GP-Handbook highlighting a diagram showing an overview of the key steps and outputs in the stratigraphic analysis process">
            <a:extLst>
              <a:ext uri="{FF2B5EF4-FFF2-40B4-BE49-F238E27FC236}">
                <a16:creationId xmlns:a16="http://schemas.microsoft.com/office/drawing/2014/main" id="{4E761352-F79D-02B4-E5F1-54BBECD08426}"/>
              </a:ext>
            </a:extLst>
          </p:cNvPr>
          <p:cNvPicPr>
            <a:picLocks noChangeAspect="1"/>
          </p:cNvPicPr>
          <p:nvPr/>
        </p:nvPicPr>
        <p:blipFill rotWithShape="1">
          <a:blip r:embed="rId5"/>
          <a:srcRect l="29396" t="18072" r="32980" b="19960"/>
          <a:stretch/>
        </p:blipFill>
        <p:spPr>
          <a:xfrm>
            <a:off x="7824192" y="5013176"/>
            <a:ext cx="1922878" cy="1824569"/>
          </a:xfrm>
          <a:prstGeom prst="rect">
            <a:avLst/>
          </a:prstGeom>
        </p:spPr>
      </p:pic>
    </p:spTree>
    <p:extLst>
      <p:ext uri="{BB962C8B-B14F-4D97-AF65-F5344CB8AC3E}">
        <p14:creationId xmlns:p14="http://schemas.microsoft.com/office/powerpoint/2010/main" val="4253265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9DFC3-5242-8598-A738-076BFF5A2407}"/>
              </a:ext>
            </a:extLst>
          </p:cNvPr>
          <p:cNvSpPr>
            <a:spLocks noGrp="1"/>
          </p:cNvSpPr>
          <p:nvPr>
            <p:ph type="title"/>
          </p:nvPr>
        </p:nvSpPr>
        <p:spPr>
          <a:xfrm>
            <a:off x="609600" y="188640"/>
            <a:ext cx="10972800" cy="778098"/>
          </a:xfrm>
        </p:spPr>
        <p:txBody>
          <a:bodyPr/>
          <a:lstStyle/>
          <a:p>
            <a:r>
              <a:rPr lang="en-GB" b="1" dirty="0">
                <a:solidFill>
                  <a:srgbClr val="C00000"/>
                </a:solidFill>
              </a:rPr>
              <a:t>Summary of Initial Recommendations</a:t>
            </a:r>
          </a:p>
        </p:txBody>
      </p:sp>
      <p:sp>
        <p:nvSpPr>
          <p:cNvPr id="3" name="Content Placeholder 2">
            <a:extLst>
              <a:ext uri="{FF2B5EF4-FFF2-40B4-BE49-F238E27FC236}">
                <a16:creationId xmlns:a16="http://schemas.microsoft.com/office/drawing/2014/main" id="{C184A445-F95D-D243-A607-1D0A5AF73A8A}"/>
              </a:ext>
            </a:extLst>
          </p:cNvPr>
          <p:cNvSpPr>
            <a:spLocks noGrp="1"/>
          </p:cNvSpPr>
          <p:nvPr>
            <p:ph idx="1"/>
          </p:nvPr>
        </p:nvSpPr>
        <p:spPr>
          <a:xfrm>
            <a:off x="234968" y="2949972"/>
            <a:ext cx="8734264" cy="1991196"/>
          </a:xfrm>
        </p:spPr>
        <p:txBody>
          <a:bodyPr>
            <a:normAutofit fontScale="47500" lnSpcReduction="20000"/>
          </a:bodyPr>
          <a:lstStyle/>
          <a:p>
            <a:pPr marL="0" indent="0" rtl="0">
              <a:spcBef>
                <a:spcPts val="1200"/>
              </a:spcBef>
              <a:spcAft>
                <a:spcPts val="200"/>
              </a:spcAft>
              <a:buNone/>
            </a:pPr>
            <a:r>
              <a:rPr lang="en-GB" sz="5100" b="1" i="0" u="none" strike="noStrike" dirty="0">
                <a:solidFill>
                  <a:srgbClr val="C00000"/>
                </a:solidFill>
                <a:effectLst/>
                <a:latin typeface="Arial" panose="020B0604020202020204" pitchFamily="34" charset="0"/>
              </a:rPr>
              <a:t>Implementation in Tertiary Education </a:t>
            </a:r>
          </a:p>
          <a:p>
            <a:pPr>
              <a:lnSpc>
                <a:spcPct val="120000"/>
              </a:lnSpc>
              <a:spcBef>
                <a:spcPts val="0"/>
              </a:spcBef>
            </a:pPr>
            <a:r>
              <a:rPr lang="en-GB" sz="3400" b="0" i="0" u="none" strike="noStrike" dirty="0">
                <a:solidFill>
                  <a:srgbClr val="00B050"/>
                </a:solidFill>
                <a:effectLst/>
                <a:latin typeface="Arial" panose="020B0604020202020204" pitchFamily="34" charset="0"/>
              </a:rPr>
              <a:t>Supplementing Existing Curricula</a:t>
            </a:r>
            <a:r>
              <a:rPr lang="en-GB" sz="3400" b="0" i="0" u="none" strike="noStrike" dirty="0">
                <a:solidFill>
                  <a:srgbClr val="0D0D0D"/>
                </a:solidFill>
                <a:effectLst/>
                <a:latin typeface="Arial" panose="020B0604020202020204" pitchFamily="34" charset="0"/>
              </a:rPr>
              <a:t>: Strategies to enrich university curricula with practical PX training resources, workshops, and elective courses, as well as fieldwork.</a:t>
            </a:r>
          </a:p>
          <a:p>
            <a:pPr fontAlgn="base">
              <a:lnSpc>
                <a:spcPct val="120000"/>
              </a:lnSpc>
              <a:spcBef>
                <a:spcPts val="0"/>
              </a:spcBef>
            </a:pPr>
            <a:r>
              <a:rPr lang="en-GB" sz="3400" b="0" i="0" u="none" strike="noStrike" dirty="0">
                <a:solidFill>
                  <a:srgbClr val="00B050"/>
                </a:solidFill>
                <a:effectLst/>
                <a:latin typeface="Arial" panose="020B0604020202020204" pitchFamily="34" charset="0"/>
              </a:rPr>
              <a:t>Overcoming Institutional Constraints</a:t>
            </a:r>
            <a:r>
              <a:rPr lang="en-GB" sz="3400" b="0" i="0" u="none" strike="noStrike" dirty="0">
                <a:solidFill>
                  <a:srgbClr val="0D0D0D"/>
                </a:solidFill>
                <a:effectLst/>
                <a:latin typeface="Arial" panose="020B0604020202020204" pitchFamily="34" charset="0"/>
              </a:rPr>
              <a:t>: Address challenges related to schedules, resources, and theoretical perceptions.</a:t>
            </a:r>
          </a:p>
          <a:p>
            <a:pPr fontAlgn="base">
              <a:lnSpc>
                <a:spcPct val="120000"/>
              </a:lnSpc>
              <a:spcBef>
                <a:spcPts val="0"/>
              </a:spcBef>
            </a:pPr>
            <a:r>
              <a:rPr lang="en-GB" sz="3400" b="0" i="0" u="none" strike="noStrike" dirty="0">
                <a:solidFill>
                  <a:srgbClr val="00B050"/>
                </a:solidFill>
                <a:effectLst/>
                <a:latin typeface="Arial" panose="020B0604020202020204" pitchFamily="34" charset="0"/>
              </a:rPr>
              <a:t>Enhancing Student Engagement</a:t>
            </a:r>
            <a:r>
              <a:rPr lang="en-GB" sz="3400" b="0" i="0" u="none" strike="noStrike" dirty="0">
                <a:solidFill>
                  <a:srgbClr val="0D0D0D"/>
                </a:solidFill>
                <a:effectLst/>
                <a:latin typeface="Arial" panose="020B0604020202020204" pitchFamily="34" charset="0"/>
              </a:rPr>
              <a:t>: </a:t>
            </a:r>
            <a:r>
              <a:rPr lang="en-GB" sz="3400" dirty="0">
                <a:solidFill>
                  <a:srgbClr val="0D0D0D"/>
                </a:solidFill>
                <a:latin typeface="Arial" panose="020B0604020202020204" pitchFamily="34" charset="0"/>
              </a:rPr>
              <a:t>S</a:t>
            </a:r>
            <a:r>
              <a:rPr lang="en-GB" sz="3400" b="0" i="0" u="none" strike="noStrike" dirty="0">
                <a:solidFill>
                  <a:srgbClr val="0D0D0D"/>
                </a:solidFill>
                <a:effectLst/>
                <a:latin typeface="Arial" panose="020B0604020202020204" pitchFamily="34" charset="0"/>
              </a:rPr>
              <a:t>trategies to increase student participation in PX training.</a:t>
            </a:r>
          </a:p>
          <a:p>
            <a:endParaRPr lang="en-GB" dirty="0"/>
          </a:p>
        </p:txBody>
      </p:sp>
      <p:sp>
        <p:nvSpPr>
          <p:cNvPr id="7" name="TextBox 6">
            <a:extLst>
              <a:ext uri="{FF2B5EF4-FFF2-40B4-BE49-F238E27FC236}">
                <a16:creationId xmlns:a16="http://schemas.microsoft.com/office/drawing/2014/main" id="{0659EFA6-876A-021A-260D-873A69475334}"/>
              </a:ext>
            </a:extLst>
          </p:cNvPr>
          <p:cNvSpPr txBox="1"/>
          <p:nvPr/>
        </p:nvSpPr>
        <p:spPr>
          <a:xfrm>
            <a:off x="242056" y="908720"/>
            <a:ext cx="10318440" cy="1964640"/>
          </a:xfrm>
          <a:prstGeom prst="rect">
            <a:avLst/>
          </a:prstGeom>
          <a:noFill/>
        </p:spPr>
        <p:txBody>
          <a:bodyPr wrap="square">
            <a:spAutoFit/>
          </a:bodyPr>
          <a:lstStyle/>
          <a:p>
            <a:pPr rtl="0">
              <a:spcBef>
                <a:spcPts val="1200"/>
              </a:spcBef>
              <a:spcAft>
                <a:spcPts val="200"/>
              </a:spcAft>
            </a:pPr>
            <a:r>
              <a:rPr lang="en-GB" sz="2400" b="1" i="0" u="none" strike="noStrike" dirty="0">
                <a:solidFill>
                  <a:srgbClr val="C00000"/>
                </a:solidFill>
                <a:effectLst/>
                <a:latin typeface="Arial" panose="020B0604020202020204" pitchFamily="34" charset="0"/>
              </a:rPr>
              <a:t>Deployment in the Commercial Sector </a:t>
            </a:r>
          </a:p>
          <a:p>
            <a:pPr marL="285750" indent="-285750">
              <a:buFont typeface="Arial" panose="020B0604020202020204" pitchFamily="34" charset="0"/>
              <a:buChar char="•"/>
            </a:pPr>
            <a:r>
              <a:rPr lang="en-GB" sz="1600" b="0" i="0" u="none" strike="noStrike" dirty="0">
                <a:solidFill>
                  <a:srgbClr val="000000"/>
                </a:solidFill>
                <a:effectLst/>
                <a:latin typeface="Arial" panose="020B0604020202020204" pitchFamily="34" charset="0"/>
              </a:rPr>
              <a:t>Gather “User Requirements” and assess </a:t>
            </a:r>
            <a:r>
              <a:rPr lang="en-GB" sz="1600" b="0" i="0" u="none" strike="noStrike" dirty="0">
                <a:solidFill>
                  <a:srgbClr val="00B050"/>
                </a:solidFill>
                <a:effectLst/>
                <a:latin typeface="Arial" panose="020B0604020202020204" pitchFamily="34" charset="0"/>
              </a:rPr>
              <a:t>appetite for online “PX-CoP” resources </a:t>
            </a:r>
            <a:r>
              <a:rPr lang="en-GB" sz="1600" b="0" i="0" u="none" strike="noStrike" dirty="0">
                <a:solidFill>
                  <a:srgbClr val="000000"/>
                </a:solidFill>
                <a:effectLst/>
                <a:latin typeface="Arial" panose="020B0604020202020204" pitchFamily="34" charset="0"/>
              </a:rPr>
              <a:t>from PX Managers.</a:t>
            </a:r>
            <a:endParaRPr lang="en-GB" sz="1600" b="0" i="0" u="none" strike="noStrike" dirty="0">
              <a:solidFill>
                <a:srgbClr val="0D0D0D"/>
              </a:solidFill>
              <a:effectLst/>
              <a:latin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rPr>
              <a:t>Develop</a:t>
            </a:r>
            <a:r>
              <a:rPr lang="en-GB" sz="1600" dirty="0">
                <a:solidFill>
                  <a:srgbClr val="00B050"/>
                </a:solidFill>
                <a:latin typeface="Arial" panose="020B0604020202020204" pitchFamily="34" charset="0"/>
              </a:rPr>
              <a:t> Overview Guidance online </a:t>
            </a:r>
            <a:r>
              <a:rPr lang="en-GB" sz="1600" dirty="0">
                <a:latin typeface="Arial" panose="020B0604020202020204" pitchFamily="34" charset="0"/>
              </a:rPr>
              <a:t>&amp;</a:t>
            </a:r>
            <a:r>
              <a:rPr lang="en-GB" sz="1600" dirty="0">
                <a:solidFill>
                  <a:srgbClr val="00B050"/>
                </a:solidFill>
                <a:latin typeface="Arial" panose="020B0604020202020204" pitchFamily="34" charset="0"/>
              </a:rPr>
              <a:t> </a:t>
            </a:r>
            <a:r>
              <a:rPr lang="en-GB" sz="1600" b="0" i="0" u="none" strike="noStrike" dirty="0">
                <a:solidFill>
                  <a:srgbClr val="00B050"/>
                </a:solidFill>
                <a:effectLst/>
                <a:latin typeface="Arial" panose="020B0604020202020204" pitchFamily="34" charset="0"/>
              </a:rPr>
              <a:t>Tailored CPD Programs</a:t>
            </a:r>
            <a:r>
              <a:rPr lang="en-GB" sz="1600" b="0" i="0" u="none" strike="noStrike" dirty="0">
                <a:solidFill>
                  <a:srgbClr val="0D0D0D"/>
                </a:solidFill>
                <a:effectLst/>
                <a:latin typeface="Arial" panose="020B0604020202020204" pitchFamily="34" charset="0"/>
              </a:rPr>
              <a:t>: CDP initiatives to address specific skill gaps.</a:t>
            </a:r>
          </a:p>
          <a:p>
            <a:pPr marL="285750" indent="-285750">
              <a:buFont typeface="Arial" panose="020B0604020202020204" pitchFamily="34" charset="0"/>
              <a:buChar char="•"/>
            </a:pPr>
            <a:r>
              <a:rPr lang="en-GB" sz="1600" b="0" i="0" u="none" strike="noStrike" dirty="0">
                <a:solidFill>
                  <a:srgbClr val="0D0D0D"/>
                </a:solidFill>
                <a:effectLst/>
                <a:latin typeface="Arial" panose="020B0604020202020204" pitchFamily="34" charset="0"/>
              </a:rPr>
              <a:t>Advocate </a:t>
            </a:r>
            <a:r>
              <a:rPr lang="en-GB" sz="1600" b="0" i="0" u="none" strike="noStrike" dirty="0">
                <a:solidFill>
                  <a:srgbClr val="00B050"/>
                </a:solidFill>
                <a:effectLst/>
                <a:latin typeface="Arial" panose="020B0604020202020204" pitchFamily="34" charset="0"/>
              </a:rPr>
              <a:t>formal training programs </a:t>
            </a:r>
            <a:r>
              <a:rPr lang="en-GB" sz="1600" b="0" i="0" u="none" strike="noStrike" dirty="0">
                <a:solidFill>
                  <a:srgbClr val="0D0D0D"/>
                </a:solidFill>
                <a:effectLst/>
                <a:latin typeface="Arial" panose="020B0604020202020204" pitchFamily="34" charset="0"/>
              </a:rPr>
              <a:t>and </a:t>
            </a:r>
            <a:r>
              <a:rPr lang="en-GB" sz="1600" b="0" i="0" u="none" strike="noStrike" dirty="0">
                <a:solidFill>
                  <a:srgbClr val="00B050"/>
                </a:solidFill>
                <a:effectLst/>
                <a:latin typeface="Arial" panose="020B0604020202020204" pitchFamily="34" charset="0"/>
              </a:rPr>
              <a:t>consistent mentorship structures </a:t>
            </a:r>
            <a:r>
              <a:rPr lang="en-GB" sz="1600" b="0" i="0" u="none" strike="noStrike" dirty="0">
                <a:solidFill>
                  <a:srgbClr val="0D0D0D"/>
                </a:solidFill>
                <a:effectLst/>
                <a:latin typeface="Arial" panose="020B0604020202020204" pitchFamily="34" charset="0"/>
              </a:rPr>
              <a:t>within &amp; between organizations.</a:t>
            </a:r>
          </a:p>
          <a:p>
            <a:pPr marL="285750" indent="-285750" rtl="0" fontAlgn="base">
              <a:buFont typeface="Arial" panose="020B0604020202020204" pitchFamily="34" charset="0"/>
              <a:buChar char="•"/>
            </a:pPr>
            <a:r>
              <a:rPr lang="en-GB" sz="1600" b="0" i="0" u="none" strike="noStrike" dirty="0">
                <a:solidFill>
                  <a:srgbClr val="0D0D0D"/>
                </a:solidFill>
                <a:effectLst/>
                <a:latin typeface="Arial" panose="020B0604020202020204" pitchFamily="34" charset="0"/>
              </a:rPr>
              <a:t>Integration with Project Schedules: </a:t>
            </a:r>
            <a:r>
              <a:rPr lang="en-GB" sz="1600" dirty="0">
                <a:solidFill>
                  <a:srgbClr val="0D0D0D"/>
                </a:solidFill>
                <a:latin typeface="Arial" panose="020B0604020202020204" pitchFamily="34" charset="0"/>
              </a:rPr>
              <a:t>S</a:t>
            </a:r>
            <a:r>
              <a:rPr lang="en-GB" sz="1600" b="0" i="0" u="none" strike="noStrike" dirty="0">
                <a:solidFill>
                  <a:srgbClr val="0D0D0D"/>
                </a:solidFill>
                <a:effectLst/>
                <a:latin typeface="Arial" panose="020B0604020202020204" pitchFamily="34" charset="0"/>
              </a:rPr>
              <a:t>trategies for integrating training into existing workflows.</a:t>
            </a:r>
          </a:p>
          <a:p>
            <a:pPr marL="285750" indent="-285750" rtl="0" fontAlgn="base">
              <a:buFont typeface="Arial" panose="020B0604020202020204" pitchFamily="34" charset="0"/>
              <a:buChar char="•"/>
            </a:pPr>
            <a:r>
              <a:rPr lang="en-GB" sz="1600" b="0" i="0" u="none" strike="noStrike" dirty="0">
                <a:solidFill>
                  <a:srgbClr val="00B050"/>
                </a:solidFill>
                <a:effectLst/>
                <a:latin typeface="Arial" panose="020B0604020202020204" pitchFamily="34" charset="0"/>
              </a:rPr>
              <a:t>Collaboration with Professional Bodies</a:t>
            </a:r>
            <a:r>
              <a:rPr lang="en-GB" sz="1600" b="0" i="0" u="none" strike="noStrike" dirty="0">
                <a:solidFill>
                  <a:srgbClr val="0D0D0D"/>
                </a:solidFill>
                <a:effectLst/>
                <a:latin typeface="Arial" panose="020B0604020202020204" pitchFamily="34" charset="0"/>
              </a:rPr>
              <a:t>: Importance of accreditation and standardisation through collaboration with bodies such as </a:t>
            </a:r>
            <a:r>
              <a:rPr lang="en-GB" sz="1600" b="0" i="0" u="none" strike="noStrike" dirty="0">
                <a:solidFill>
                  <a:srgbClr val="7030A0"/>
                </a:solidFill>
                <a:effectLst/>
                <a:latin typeface="Arial" panose="020B0604020202020204" pitchFamily="34" charset="0"/>
              </a:rPr>
              <a:t>CIfA and FAME</a:t>
            </a:r>
            <a:r>
              <a:rPr lang="en-GB" sz="1600" b="0" i="0" u="none" strike="noStrike" dirty="0">
                <a:solidFill>
                  <a:srgbClr val="0D0D0D"/>
                </a:solidFill>
                <a:effectLst/>
                <a:latin typeface="Arial" panose="020B0604020202020204" pitchFamily="34" charset="0"/>
              </a:rPr>
              <a:t>.</a:t>
            </a:r>
          </a:p>
        </p:txBody>
      </p:sp>
      <p:sp>
        <p:nvSpPr>
          <p:cNvPr id="9" name="TextBox 8">
            <a:extLst>
              <a:ext uri="{FF2B5EF4-FFF2-40B4-BE49-F238E27FC236}">
                <a16:creationId xmlns:a16="http://schemas.microsoft.com/office/drawing/2014/main" id="{071DA959-7D7F-558D-CD37-D4419524A79B}"/>
              </a:ext>
            </a:extLst>
          </p:cNvPr>
          <p:cNvSpPr txBox="1"/>
          <p:nvPr/>
        </p:nvSpPr>
        <p:spPr>
          <a:xfrm>
            <a:off x="242056" y="4632712"/>
            <a:ext cx="7654144" cy="1964640"/>
          </a:xfrm>
          <a:prstGeom prst="rect">
            <a:avLst/>
          </a:prstGeom>
          <a:noFill/>
        </p:spPr>
        <p:txBody>
          <a:bodyPr wrap="square">
            <a:spAutoFit/>
          </a:bodyPr>
          <a:lstStyle/>
          <a:p>
            <a:pPr rtl="0">
              <a:spcBef>
                <a:spcPts val="1200"/>
              </a:spcBef>
              <a:spcAft>
                <a:spcPts val="200"/>
              </a:spcAft>
            </a:pPr>
            <a:r>
              <a:rPr lang="en-GB" sz="2400" b="1" i="0" u="none" strike="noStrike" dirty="0">
                <a:solidFill>
                  <a:srgbClr val="C00000"/>
                </a:solidFill>
                <a:effectLst/>
                <a:latin typeface="Arial" panose="020B0604020202020204" pitchFamily="34" charset="0"/>
              </a:rPr>
              <a:t>Challenges and Further Considerations</a:t>
            </a:r>
          </a:p>
          <a:p>
            <a:pPr marL="285750" indent="-285750" rtl="0">
              <a:buFont typeface="Arial" panose="020B0604020202020204" pitchFamily="34" charset="0"/>
              <a:buChar char="•"/>
            </a:pPr>
            <a:r>
              <a:rPr lang="en-GB" sz="1600" dirty="0">
                <a:solidFill>
                  <a:srgbClr val="00B050"/>
                </a:solidFill>
                <a:latin typeface="Arial" panose="020B0604020202020204" pitchFamily="34" charset="0"/>
              </a:rPr>
              <a:t>B</a:t>
            </a:r>
            <a:r>
              <a:rPr lang="en-GB" sz="1600" b="0" i="0" u="none" strike="noStrike" dirty="0">
                <a:solidFill>
                  <a:srgbClr val="00B050"/>
                </a:solidFill>
                <a:effectLst/>
                <a:latin typeface="Arial" panose="020B0604020202020204" pitchFamily="34" charset="0"/>
              </a:rPr>
              <a:t>alancing Theory and Practice</a:t>
            </a:r>
            <a:r>
              <a:rPr lang="en-GB" sz="1600" b="0" i="0" u="none" strike="noStrike" dirty="0">
                <a:solidFill>
                  <a:srgbClr val="0D0D0D"/>
                </a:solidFill>
                <a:effectLst/>
                <a:latin typeface="Arial" panose="020B0604020202020204" pitchFamily="34" charset="0"/>
              </a:rPr>
              <a:t>: Acknowledge the challenge of balancing theoretical knowledge with practical skills.</a:t>
            </a:r>
          </a:p>
          <a:p>
            <a:pPr marL="285750" indent="-285750" rtl="0" fontAlgn="base">
              <a:buFont typeface="Arial" panose="020B0604020202020204" pitchFamily="34" charset="0"/>
              <a:buChar char="•"/>
            </a:pPr>
            <a:r>
              <a:rPr lang="en-GB" sz="1600" b="0" i="0" u="none" strike="noStrike" dirty="0">
                <a:solidFill>
                  <a:srgbClr val="00B050"/>
                </a:solidFill>
                <a:effectLst/>
                <a:latin typeface="Arial" panose="020B0604020202020204" pitchFamily="34" charset="0"/>
              </a:rPr>
              <a:t>Ensuring Accessibility and Inclusivity</a:t>
            </a:r>
            <a:r>
              <a:rPr lang="en-GB" sz="1600" b="0" i="0" u="none" strike="noStrike" dirty="0">
                <a:solidFill>
                  <a:srgbClr val="0D0D0D"/>
                </a:solidFill>
                <a:effectLst/>
                <a:latin typeface="Arial" panose="020B0604020202020204" pitchFamily="34" charset="0"/>
              </a:rPr>
              <a:t>: Emphasise the importance of accessible training resources for a diverse audience.</a:t>
            </a:r>
          </a:p>
          <a:p>
            <a:pPr marL="285750" indent="-285750" rtl="0" fontAlgn="base">
              <a:buFont typeface="Arial" panose="020B0604020202020204" pitchFamily="34" charset="0"/>
              <a:buChar char="•"/>
            </a:pPr>
            <a:r>
              <a:rPr lang="en-GB" sz="1600" b="0" i="0" u="none" strike="noStrike" dirty="0">
                <a:solidFill>
                  <a:srgbClr val="00B050"/>
                </a:solidFill>
                <a:effectLst/>
                <a:latin typeface="Arial" panose="020B0604020202020204" pitchFamily="34" charset="0"/>
              </a:rPr>
              <a:t>Future-Proofing Content</a:t>
            </a:r>
            <a:r>
              <a:rPr lang="en-GB" sz="1600" b="0" i="0" u="none" strike="noStrike" dirty="0">
                <a:solidFill>
                  <a:srgbClr val="0D0D0D"/>
                </a:solidFill>
                <a:effectLst/>
                <a:latin typeface="Arial" panose="020B0604020202020204" pitchFamily="34" charset="0"/>
              </a:rPr>
              <a:t>: Propose strategies for regularly updating training materials to reflect the latest practices.</a:t>
            </a:r>
          </a:p>
        </p:txBody>
      </p:sp>
      <p:pic>
        <p:nvPicPr>
          <p:cNvPr id="13" name="Picture 12" descr="A book cover of a book&#10;&#10;Description automatically generated">
            <a:extLst>
              <a:ext uri="{FF2B5EF4-FFF2-40B4-BE49-F238E27FC236}">
                <a16:creationId xmlns:a16="http://schemas.microsoft.com/office/drawing/2014/main" id="{BFF9D31C-AF99-2219-479C-6128249071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05666" y="1412116"/>
            <a:ext cx="1639006" cy="2516505"/>
          </a:xfrm>
          <a:prstGeom prst="rect">
            <a:avLst/>
          </a:prstGeom>
        </p:spPr>
      </p:pic>
      <p:pic>
        <p:nvPicPr>
          <p:cNvPr id="15" name="Picture 14" descr="A diagram of a structure&#10;&#10;Description automatically generated">
            <a:extLst>
              <a:ext uri="{FF2B5EF4-FFF2-40B4-BE49-F238E27FC236}">
                <a16:creationId xmlns:a16="http://schemas.microsoft.com/office/drawing/2014/main" id="{979D7217-7DB1-AC9A-2AD1-7463460F9C9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00806" y="4005233"/>
            <a:ext cx="5071586" cy="2852767"/>
          </a:xfrm>
          <a:prstGeom prst="rect">
            <a:avLst/>
          </a:prstGeom>
        </p:spPr>
      </p:pic>
    </p:spTree>
    <p:extLst>
      <p:ext uri="{BB962C8B-B14F-4D97-AF65-F5344CB8AC3E}">
        <p14:creationId xmlns:p14="http://schemas.microsoft.com/office/powerpoint/2010/main" val="6014302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C6954-5DE5-6379-A2DD-0407AE6B00A4}"/>
              </a:ext>
            </a:extLst>
          </p:cNvPr>
          <p:cNvSpPr>
            <a:spLocks noGrp="1"/>
          </p:cNvSpPr>
          <p:nvPr>
            <p:ph type="title"/>
          </p:nvPr>
        </p:nvSpPr>
        <p:spPr>
          <a:xfrm>
            <a:off x="606219" y="118873"/>
            <a:ext cx="10972800" cy="933863"/>
          </a:xfrm>
        </p:spPr>
        <p:txBody>
          <a:bodyPr/>
          <a:lstStyle/>
          <a:p>
            <a:r>
              <a:rPr lang="en-GB" b="1" dirty="0">
                <a:solidFill>
                  <a:srgbClr val="C00000"/>
                </a:solidFill>
              </a:rPr>
              <a:t>AG2GP- Handbook: Next Steps</a:t>
            </a:r>
            <a:endParaRPr lang="en-GB" b="1" dirty="0"/>
          </a:p>
        </p:txBody>
      </p:sp>
      <p:sp>
        <p:nvSpPr>
          <p:cNvPr id="3" name="Content Placeholder 2">
            <a:extLst>
              <a:ext uri="{FF2B5EF4-FFF2-40B4-BE49-F238E27FC236}">
                <a16:creationId xmlns:a16="http://schemas.microsoft.com/office/drawing/2014/main" id="{76868422-0685-60EA-EF3D-DDD4AA4B3ABA}"/>
              </a:ext>
            </a:extLst>
          </p:cNvPr>
          <p:cNvSpPr>
            <a:spLocks noGrp="1"/>
          </p:cNvSpPr>
          <p:nvPr>
            <p:ph idx="1"/>
          </p:nvPr>
        </p:nvSpPr>
        <p:spPr>
          <a:xfrm>
            <a:off x="263352" y="1340768"/>
            <a:ext cx="4820429" cy="5072137"/>
          </a:xfrm>
        </p:spPr>
        <p:txBody>
          <a:bodyPr>
            <a:normAutofit fontScale="70000" lnSpcReduction="20000"/>
          </a:bodyPr>
          <a:lstStyle/>
          <a:p>
            <a:r>
              <a:rPr lang="en-GB" dirty="0"/>
              <a:t>FAME choice not to host a Standards &amp; Guidance resource</a:t>
            </a:r>
          </a:p>
          <a:p>
            <a:endParaRPr lang="en-GB" dirty="0"/>
          </a:p>
          <a:p>
            <a:r>
              <a:rPr lang="en-GB" dirty="0"/>
              <a:t>UK- </a:t>
            </a:r>
            <a:r>
              <a:rPr lang="en-GB" dirty="0">
                <a:hlinkClick r:id="rId3"/>
              </a:rPr>
              <a:t>21</a:t>
            </a:r>
            <a:r>
              <a:rPr lang="en-GB" baseline="30000" dirty="0">
                <a:hlinkClick r:id="rId3"/>
              </a:rPr>
              <a:t>st</a:t>
            </a:r>
            <a:r>
              <a:rPr lang="en-GB" dirty="0">
                <a:hlinkClick r:id="rId3"/>
              </a:rPr>
              <a:t> Century Challenges for Archaeology Programme </a:t>
            </a:r>
            <a:r>
              <a:rPr lang="en-GB" dirty="0"/>
              <a:t>- HE</a:t>
            </a:r>
          </a:p>
          <a:p>
            <a:endParaRPr lang="en-GB" dirty="0"/>
          </a:p>
          <a:p>
            <a:r>
              <a:rPr lang="en-GB" b="1" dirty="0">
                <a:solidFill>
                  <a:srgbClr val="7030A0"/>
                </a:solidFill>
              </a:rPr>
              <a:t>CIfA S&amp;G – Toolkit</a:t>
            </a:r>
          </a:p>
          <a:p>
            <a:endParaRPr lang="en-GB" dirty="0"/>
          </a:p>
          <a:p>
            <a:r>
              <a:rPr lang="en-GB" dirty="0"/>
              <a:t>Glossary mappings</a:t>
            </a:r>
          </a:p>
          <a:p>
            <a:endParaRPr lang="en-GB" dirty="0"/>
          </a:p>
          <a:p>
            <a:r>
              <a:rPr lang="en-GB" dirty="0"/>
              <a:t>Improve Semantics of process &amp; data</a:t>
            </a:r>
          </a:p>
          <a:p>
            <a:endParaRPr lang="en-GB" dirty="0"/>
          </a:p>
          <a:p>
            <a:r>
              <a:rPr lang="en-GB" dirty="0">
                <a:solidFill>
                  <a:srgbClr val="7030A0"/>
                </a:solidFill>
              </a:rPr>
              <a:t>Signposting consistent PX Outputs for better archives and synthesis</a:t>
            </a:r>
          </a:p>
        </p:txBody>
      </p:sp>
      <p:pic>
        <p:nvPicPr>
          <p:cNvPr id="5" name="Picture 4">
            <a:extLst>
              <a:ext uri="{FF2B5EF4-FFF2-40B4-BE49-F238E27FC236}">
                <a16:creationId xmlns:a16="http://schemas.microsoft.com/office/drawing/2014/main" id="{B492A967-5FE7-261F-5CC0-04C69A0A3B79}"/>
              </a:ext>
            </a:extLst>
          </p:cNvPr>
          <p:cNvPicPr>
            <a:picLocks noChangeAspect="1"/>
          </p:cNvPicPr>
          <p:nvPr/>
        </p:nvPicPr>
        <p:blipFill rotWithShape="1">
          <a:blip r:embed="rId4"/>
          <a:srcRect l="10429" t="14769" r="11019"/>
          <a:stretch/>
        </p:blipFill>
        <p:spPr>
          <a:xfrm>
            <a:off x="5083781" y="1412776"/>
            <a:ext cx="6988883" cy="3888432"/>
          </a:xfrm>
          <a:prstGeom prst="rect">
            <a:avLst/>
          </a:prstGeom>
        </p:spPr>
      </p:pic>
      <p:pic>
        <p:nvPicPr>
          <p:cNvPr id="2050" name="Picture 2" descr="HSDS">
            <a:extLst>
              <a:ext uri="{FF2B5EF4-FFF2-40B4-BE49-F238E27FC236}">
                <a16:creationId xmlns:a16="http://schemas.microsoft.com/office/drawing/2014/main" id="{55114161-E594-721B-A573-4B1FC081AA7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44272" y="5606297"/>
            <a:ext cx="3000265" cy="876641"/>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4">
            <a:extLst>
              <a:ext uri="{FF2B5EF4-FFF2-40B4-BE49-F238E27FC236}">
                <a16:creationId xmlns:a16="http://schemas.microsoft.com/office/drawing/2014/main" id="{885E111F-CC01-2A73-5D81-6AD5F19D5E1D}"/>
              </a:ext>
            </a:extLst>
          </p:cNvPr>
          <p:cNvSpPr>
            <a:spLocks noChangeAspect="1" noChangeArrowheads="1"/>
          </p:cNvSpPr>
          <p:nvPr/>
        </p:nvSpPr>
        <p:spPr bwMode="auto">
          <a:xfrm>
            <a:off x="5943600" y="3276600"/>
            <a:ext cx="1736576" cy="17365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Graphic 8">
            <a:extLst>
              <a:ext uri="{FF2B5EF4-FFF2-40B4-BE49-F238E27FC236}">
                <a16:creationId xmlns:a16="http://schemas.microsoft.com/office/drawing/2014/main" id="{C529AD23-80AE-2E83-5464-EF3A69FD865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557479" y="5605076"/>
            <a:ext cx="2266713" cy="884112"/>
          </a:xfrm>
          <a:prstGeom prst="rect">
            <a:avLst/>
          </a:prstGeom>
        </p:spPr>
      </p:pic>
      <p:pic>
        <p:nvPicPr>
          <p:cNvPr id="11" name="Picture 10">
            <a:extLst>
              <a:ext uri="{FF2B5EF4-FFF2-40B4-BE49-F238E27FC236}">
                <a16:creationId xmlns:a16="http://schemas.microsoft.com/office/drawing/2014/main" id="{092333B1-FFE2-9522-E346-7AE39BFE0662}"/>
              </a:ext>
            </a:extLst>
          </p:cNvPr>
          <p:cNvPicPr>
            <a:picLocks noChangeAspect="1"/>
          </p:cNvPicPr>
          <p:nvPr/>
        </p:nvPicPr>
        <p:blipFill rotWithShape="1">
          <a:blip r:embed="rId8"/>
          <a:srcRect l="17516" t="19173" r="18698"/>
          <a:stretch/>
        </p:blipFill>
        <p:spPr>
          <a:xfrm>
            <a:off x="6096000" y="2276872"/>
            <a:ext cx="4242276" cy="3024336"/>
          </a:xfrm>
          <a:prstGeom prst="rect">
            <a:avLst/>
          </a:prstGeom>
        </p:spPr>
      </p:pic>
    </p:spTree>
    <p:extLst>
      <p:ext uri="{BB962C8B-B14F-4D97-AF65-F5344CB8AC3E}">
        <p14:creationId xmlns:p14="http://schemas.microsoft.com/office/powerpoint/2010/main" val="7672932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B7095-093F-07EA-C368-7FA1464BE994}"/>
              </a:ext>
            </a:extLst>
          </p:cNvPr>
          <p:cNvSpPr>
            <a:spLocks noGrp="1"/>
          </p:cNvSpPr>
          <p:nvPr>
            <p:ph type="title"/>
          </p:nvPr>
        </p:nvSpPr>
        <p:spPr>
          <a:xfrm>
            <a:off x="609600" y="116632"/>
            <a:ext cx="10972800" cy="1143000"/>
          </a:xfrm>
        </p:spPr>
        <p:txBody>
          <a:bodyPr/>
          <a:lstStyle/>
          <a:p>
            <a:r>
              <a:rPr lang="en-GB" b="1" dirty="0">
                <a:solidFill>
                  <a:srgbClr val="C00000"/>
                </a:solidFill>
              </a:rPr>
              <a:t>Improving </a:t>
            </a:r>
            <a:r>
              <a:rPr lang="en-GB" b="1">
                <a:solidFill>
                  <a:srgbClr val="C00000"/>
                </a:solidFill>
              </a:rPr>
              <a:t>PX Practices </a:t>
            </a:r>
            <a:r>
              <a:rPr lang="en-GB" b="1" dirty="0">
                <a:solidFill>
                  <a:srgbClr val="C00000"/>
                </a:solidFill>
              </a:rPr>
              <a:t>for Dating Evidence</a:t>
            </a:r>
          </a:p>
        </p:txBody>
      </p:sp>
      <p:sp>
        <p:nvSpPr>
          <p:cNvPr id="3" name="Content Placeholder 2">
            <a:extLst>
              <a:ext uri="{FF2B5EF4-FFF2-40B4-BE49-F238E27FC236}">
                <a16:creationId xmlns:a16="http://schemas.microsoft.com/office/drawing/2014/main" id="{239280B7-CB88-55A5-B6E8-F1D8D4F190F8}"/>
              </a:ext>
            </a:extLst>
          </p:cNvPr>
          <p:cNvSpPr>
            <a:spLocks noGrp="1"/>
          </p:cNvSpPr>
          <p:nvPr>
            <p:ph idx="1"/>
          </p:nvPr>
        </p:nvSpPr>
        <p:spPr>
          <a:xfrm>
            <a:off x="303778" y="1556792"/>
            <a:ext cx="6379604" cy="4968552"/>
          </a:xfrm>
        </p:spPr>
        <p:txBody>
          <a:bodyPr>
            <a:normAutofit fontScale="92500" lnSpcReduction="10000"/>
          </a:bodyPr>
          <a:lstStyle/>
          <a:p>
            <a:r>
              <a:rPr lang="en-GB" dirty="0"/>
              <a:t>Improved consistency in PX practice (and thus archive data) could increase re-use of data for improving accuracy of finds dating evidence.</a:t>
            </a:r>
          </a:p>
          <a:p>
            <a:r>
              <a:rPr lang="en-GB" dirty="0">
                <a:solidFill>
                  <a:srgbClr val="00B050"/>
                </a:solidFill>
              </a:rPr>
              <a:t>Quantifying Uncertainty in Expert Archaeological Dating Evidence -  QUEADE Project.</a:t>
            </a:r>
          </a:p>
          <a:p>
            <a:pPr lvl="1"/>
            <a:r>
              <a:rPr lang="en-GB" sz="2400" dirty="0"/>
              <a:t>Potential to extend Bayesian Chronological Modelling methods to </a:t>
            </a:r>
            <a:r>
              <a:rPr lang="en-GB" sz="2400" dirty="0">
                <a:solidFill>
                  <a:srgbClr val="7030A0"/>
                </a:solidFill>
              </a:rPr>
              <a:t>enable </a:t>
            </a:r>
            <a:r>
              <a:rPr lang="en-GB" sz="2400" dirty="0">
                <a:solidFill>
                  <a:srgbClr val="7030A0"/>
                </a:solidFill>
                <a:cs typeface="Calibri" panose="020F0502020204030204" pitchFamily="34" charset="0"/>
              </a:rPr>
              <a:t>better consistency in quantifyin</a:t>
            </a:r>
            <a:r>
              <a:rPr lang="en-GB" sz="2400" dirty="0">
                <a:solidFill>
                  <a:srgbClr val="7030A0"/>
                </a:solidFill>
                <a:effectLst/>
                <a:ea typeface="Aptos" panose="020B0004020202020204" pitchFamily="34" charset="0"/>
                <a:cs typeface="Calibri" panose="020F0502020204030204" pitchFamily="34" charset="0"/>
              </a:rPr>
              <a:t>g finds dating from finds experts</a:t>
            </a:r>
            <a:r>
              <a:rPr lang="en-GB" sz="2400" dirty="0">
                <a:effectLst/>
                <a:ea typeface="Aptos" panose="020B0004020202020204" pitchFamily="34" charset="0"/>
                <a:cs typeface="Calibri" panose="020F0502020204030204" pitchFamily="34" charset="0"/>
              </a:rPr>
              <a:t> for use alongside scientific dates and stratigraphic data relationships.</a:t>
            </a:r>
            <a:endParaRPr lang="en-GB" sz="2400" dirty="0"/>
          </a:p>
        </p:txBody>
      </p:sp>
      <p:grpSp>
        <p:nvGrpSpPr>
          <p:cNvPr id="7" name="Group 6">
            <a:extLst>
              <a:ext uri="{FF2B5EF4-FFF2-40B4-BE49-F238E27FC236}">
                <a16:creationId xmlns:a16="http://schemas.microsoft.com/office/drawing/2014/main" id="{69D31B17-43AB-7878-EA7E-0F6243CCCABE}"/>
              </a:ext>
            </a:extLst>
          </p:cNvPr>
          <p:cNvGrpSpPr/>
          <p:nvPr/>
        </p:nvGrpSpPr>
        <p:grpSpPr>
          <a:xfrm>
            <a:off x="7048177" y="1268760"/>
            <a:ext cx="5152993" cy="2603586"/>
            <a:chOff x="137173" y="1242113"/>
            <a:chExt cx="12522471" cy="5615886"/>
          </a:xfrm>
        </p:grpSpPr>
        <p:pic>
          <p:nvPicPr>
            <p:cNvPr id="8" name="Picture 6">
              <a:extLst>
                <a:ext uri="{FF2B5EF4-FFF2-40B4-BE49-F238E27FC236}">
                  <a16:creationId xmlns:a16="http://schemas.microsoft.com/office/drawing/2014/main" id="{9165BBC4-FA0D-EAAD-0044-B9ACADB2626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76640" y="1549072"/>
              <a:ext cx="7694143" cy="510187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Figure">
              <a:extLst>
                <a:ext uri="{FF2B5EF4-FFF2-40B4-BE49-F238E27FC236}">
                  <a16:creationId xmlns:a16="http://schemas.microsoft.com/office/drawing/2014/main" id="{0FE0C895-E071-DA36-775A-2395C66BDCC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7173" y="1536632"/>
              <a:ext cx="3995952" cy="53213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a:extLst>
                <a:ext uri="{FF2B5EF4-FFF2-40B4-BE49-F238E27FC236}">
                  <a16:creationId xmlns:a16="http://schemas.microsoft.com/office/drawing/2014/main" id="{79B16229-13F2-62B2-8B43-476E44DD10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7301" y="1242113"/>
              <a:ext cx="3314699" cy="47625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23F0E8A-6FC9-5A04-E576-5A626FD42EF3}"/>
                </a:ext>
              </a:extLst>
            </p:cNvPr>
            <p:cNvSpPr txBox="1"/>
            <p:nvPr/>
          </p:nvSpPr>
          <p:spPr>
            <a:xfrm>
              <a:off x="9805596" y="6004613"/>
              <a:ext cx="2854048" cy="624090"/>
            </a:xfrm>
            <a:prstGeom prst="rect">
              <a:avLst/>
            </a:prstGeom>
            <a:noFill/>
          </p:spPr>
          <p:txBody>
            <a:bodyPr wrap="square" rtlCol="0">
              <a:spAutoFit/>
            </a:bodyPr>
            <a:lstStyle/>
            <a:p>
              <a:r>
                <a:rPr lang="en-GB" sz="1000" dirty="0">
                  <a:solidFill>
                    <a:srgbClr val="C00000"/>
                  </a:solidFill>
                </a:rPr>
                <a:t>With thanks to James Taylor</a:t>
              </a:r>
            </a:p>
          </p:txBody>
        </p:sp>
      </p:grpSp>
      <p:pic>
        <p:nvPicPr>
          <p:cNvPr id="13" name="Picture 12">
            <a:extLst>
              <a:ext uri="{FF2B5EF4-FFF2-40B4-BE49-F238E27FC236}">
                <a16:creationId xmlns:a16="http://schemas.microsoft.com/office/drawing/2014/main" id="{08A05229-FBD6-D95E-18B7-72EBDA686ECF}"/>
              </a:ext>
            </a:extLst>
          </p:cNvPr>
          <p:cNvPicPr>
            <a:picLocks noChangeAspect="1"/>
          </p:cNvPicPr>
          <p:nvPr/>
        </p:nvPicPr>
        <p:blipFill rotWithShape="1">
          <a:blip r:embed="rId5"/>
          <a:srcRect l="42322" t="6951" r="24013" b="6951"/>
          <a:stretch/>
        </p:blipFill>
        <p:spPr>
          <a:xfrm>
            <a:off x="7664431" y="3872346"/>
            <a:ext cx="2052228" cy="2952328"/>
          </a:xfrm>
          <a:prstGeom prst="rect">
            <a:avLst/>
          </a:prstGeom>
        </p:spPr>
      </p:pic>
      <p:sp>
        <p:nvSpPr>
          <p:cNvPr id="15" name="TextBox 14">
            <a:extLst>
              <a:ext uri="{FF2B5EF4-FFF2-40B4-BE49-F238E27FC236}">
                <a16:creationId xmlns:a16="http://schemas.microsoft.com/office/drawing/2014/main" id="{AC19AED7-66B3-49D6-B4CC-C320768E736D}"/>
              </a:ext>
            </a:extLst>
          </p:cNvPr>
          <p:cNvSpPr txBox="1"/>
          <p:nvPr/>
        </p:nvSpPr>
        <p:spPr>
          <a:xfrm>
            <a:off x="9716659" y="5509681"/>
            <a:ext cx="2495599" cy="1169551"/>
          </a:xfrm>
          <a:prstGeom prst="rect">
            <a:avLst/>
          </a:prstGeom>
          <a:noFill/>
        </p:spPr>
        <p:txBody>
          <a:bodyPr wrap="square">
            <a:spAutoFit/>
          </a:bodyPr>
          <a:lstStyle/>
          <a:p>
            <a:r>
              <a:rPr lang="en-GB" sz="1400" b="0" i="0" dirty="0">
                <a:solidFill>
                  <a:srgbClr val="151515"/>
                </a:solidFill>
                <a:effectLst/>
                <a:cs typeface="Arial" panose="020B0604020202020204" pitchFamily="34" charset="0"/>
                <a:hlinkClick r:id="rId6"/>
              </a:rPr>
              <a:t>Bayliss, A, and Marshall, P, 2022 Radiocarbon Dating and Chronological Modelling: Guidelines and Best Practice (Historic England, London).</a:t>
            </a:r>
            <a:endParaRPr lang="en-GB" sz="1400" dirty="0">
              <a:cs typeface="Arial" panose="020B0604020202020204" pitchFamily="34" charset="0"/>
            </a:endParaRPr>
          </a:p>
        </p:txBody>
      </p:sp>
    </p:spTree>
    <p:extLst>
      <p:ext uri="{BB962C8B-B14F-4D97-AF65-F5344CB8AC3E}">
        <p14:creationId xmlns:p14="http://schemas.microsoft.com/office/powerpoint/2010/main" val="23633626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pic>
        <p:nvPicPr>
          <p:cNvPr id="44" name="Picture 2">
            <a:extLst>
              <a:ext uri="{FF2B5EF4-FFF2-40B4-BE49-F238E27FC236}">
                <a16:creationId xmlns:a16="http://schemas.microsoft.com/office/drawing/2014/main" id="{3E0EB566-27EC-4035-8AB2-BC3876BA75F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27649" y="3434745"/>
            <a:ext cx="1061421" cy="17305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3" name="Picture 7">
            <a:extLst>
              <a:ext uri="{FF2B5EF4-FFF2-40B4-BE49-F238E27FC236}">
                <a16:creationId xmlns:a16="http://schemas.microsoft.com/office/drawing/2014/main" id="{1DFD3E8F-5F06-4A1C-A49A-16EA3CCC71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45542" y="4565649"/>
            <a:ext cx="2446272" cy="1705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 name="Picture 33">
            <a:extLst>
              <a:ext uri="{FF2B5EF4-FFF2-40B4-BE49-F238E27FC236}">
                <a16:creationId xmlns:a16="http://schemas.microsoft.com/office/drawing/2014/main" id="{1538482C-F16A-47A4-91EB-49A11F15952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751994" y="995214"/>
            <a:ext cx="1387547" cy="2051573"/>
          </a:xfrm>
          <a:prstGeom prst="rect">
            <a:avLst/>
          </a:prstGeom>
        </p:spPr>
      </p:pic>
      <p:pic>
        <p:nvPicPr>
          <p:cNvPr id="40" name="Picture 39">
            <a:extLst>
              <a:ext uri="{FF2B5EF4-FFF2-40B4-BE49-F238E27FC236}">
                <a16:creationId xmlns:a16="http://schemas.microsoft.com/office/drawing/2014/main" id="{A9DC8AD8-5874-46AC-95DD-63777DBBF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114755" y="800799"/>
            <a:ext cx="1640720" cy="1086055"/>
          </a:xfrm>
          <a:prstGeom prst="rect">
            <a:avLst/>
          </a:prstGeom>
        </p:spPr>
      </p:pic>
      <p:pic>
        <p:nvPicPr>
          <p:cNvPr id="41" name="Picture 40">
            <a:extLst>
              <a:ext uri="{FF2B5EF4-FFF2-40B4-BE49-F238E27FC236}">
                <a16:creationId xmlns:a16="http://schemas.microsoft.com/office/drawing/2014/main" id="{0B8C111D-928D-405D-A2DB-7E09EFAC50C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912307" y="3046787"/>
            <a:ext cx="2227234" cy="678596"/>
          </a:xfrm>
          <a:prstGeom prst="rect">
            <a:avLst/>
          </a:prstGeom>
        </p:spPr>
      </p:pic>
      <p:pic>
        <p:nvPicPr>
          <p:cNvPr id="42" name="Picture 3">
            <a:extLst>
              <a:ext uri="{FF2B5EF4-FFF2-40B4-BE49-F238E27FC236}">
                <a16:creationId xmlns:a16="http://schemas.microsoft.com/office/drawing/2014/main" id="{B0065CB8-D177-4184-83DC-D170261F232C}"/>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17773" t="41" r="19174" b="7135"/>
          <a:stretch/>
        </p:blipFill>
        <p:spPr bwMode="auto">
          <a:xfrm>
            <a:off x="9751402" y="3665753"/>
            <a:ext cx="2408852" cy="1922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3" name="Picture 42">
            <a:extLst>
              <a:ext uri="{FF2B5EF4-FFF2-40B4-BE49-F238E27FC236}">
                <a16:creationId xmlns:a16="http://schemas.microsoft.com/office/drawing/2014/main" id="{90DAC69A-76C9-4C87-8177-3822C198901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23496" y="1988840"/>
            <a:ext cx="728498" cy="1029147"/>
          </a:xfrm>
          <a:prstGeom prst="rect">
            <a:avLst/>
          </a:prstGeom>
        </p:spPr>
      </p:pic>
      <p:pic>
        <p:nvPicPr>
          <p:cNvPr id="45" name="Picture 44">
            <a:extLst>
              <a:ext uri="{FF2B5EF4-FFF2-40B4-BE49-F238E27FC236}">
                <a16:creationId xmlns:a16="http://schemas.microsoft.com/office/drawing/2014/main" id="{9A88C90F-3C57-4AD4-994F-58225E080A3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889545" y="4471092"/>
            <a:ext cx="936075" cy="1254535"/>
          </a:xfrm>
          <a:prstGeom prst="rect">
            <a:avLst/>
          </a:prstGeom>
        </p:spPr>
      </p:pic>
      <p:sp>
        <p:nvSpPr>
          <p:cNvPr id="353" name="Google Shape;353;p47"/>
          <p:cNvSpPr txBox="1">
            <a:spLocks noGrp="1"/>
          </p:cNvSpPr>
          <p:nvPr>
            <p:ph type="title"/>
          </p:nvPr>
        </p:nvSpPr>
        <p:spPr>
          <a:xfrm>
            <a:off x="66179" y="-70564"/>
            <a:ext cx="11179734" cy="813023"/>
          </a:xfrm>
          <a:prstGeom prst="rect">
            <a:avLst/>
          </a:prstGeom>
        </p:spPr>
        <p:txBody>
          <a:bodyPr spcFirstLastPara="1" vert="horz" wrap="square" lIns="121896" tIns="121896" rIns="121896" bIns="121896" rtlCol="0" anchor="t" anchorCtr="0">
            <a:noAutofit/>
          </a:bodyPr>
          <a:lstStyle/>
          <a:p>
            <a:pPr algn="l"/>
            <a:r>
              <a:rPr lang="en" sz="3600" b="1" u="sng" dirty="0">
                <a:solidFill>
                  <a:srgbClr val="C00000"/>
                </a:solidFill>
              </a:rPr>
              <a:t>Conclusion: </a:t>
            </a:r>
            <a:r>
              <a:rPr lang="en" sz="3600" b="1" u="sng" dirty="0">
                <a:solidFill>
                  <a:srgbClr val="00B050"/>
                </a:solidFill>
              </a:rPr>
              <a:t>Re-engineer for Re-Use</a:t>
            </a:r>
            <a:endParaRPr sz="3600" b="1" u="sng" dirty="0">
              <a:solidFill>
                <a:srgbClr val="00B050"/>
              </a:solidFill>
            </a:endParaRPr>
          </a:p>
        </p:txBody>
      </p:sp>
      <p:grpSp>
        <p:nvGrpSpPr>
          <p:cNvPr id="354" name="Google Shape;354;p47"/>
          <p:cNvGrpSpPr/>
          <p:nvPr/>
        </p:nvGrpSpPr>
        <p:grpSpPr>
          <a:xfrm>
            <a:off x="-24680" y="4725142"/>
            <a:ext cx="12313368" cy="1710901"/>
            <a:chOff x="1570636" y="2248383"/>
            <a:chExt cx="6012693" cy="758771"/>
          </a:xfrm>
        </p:grpSpPr>
        <p:sp>
          <p:nvSpPr>
            <p:cNvPr id="355" name="Google Shape;355;p47"/>
            <p:cNvSpPr/>
            <p:nvPr/>
          </p:nvSpPr>
          <p:spPr>
            <a:xfrm>
              <a:off x="3655412" y="2248383"/>
              <a:ext cx="3884178" cy="745182"/>
            </a:xfrm>
            <a:prstGeom prst="rect">
              <a:avLst/>
            </a:prstGeom>
            <a:solidFill>
              <a:srgbClr val="EEEEEE"/>
            </a:solidFill>
            <a:ln>
              <a:noFill/>
            </a:ln>
          </p:spPr>
          <p:txBody>
            <a:bodyPr spcFirstLastPara="1" wrap="square" lIns="121896" tIns="121896" rIns="121896" bIns="121896" anchor="ctr" anchorCtr="0">
              <a:noAutofit/>
            </a:bodyPr>
            <a:lstStyle/>
            <a:p>
              <a:pPr marL="0" marR="0" lvl="0" indent="0" algn="l" defTabSz="1219108"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1200" cap="none" spc="0" normalizeH="0" baseline="0" noProof="0">
                <a:ln>
                  <a:noFill/>
                </a:ln>
                <a:solidFill>
                  <a:srgbClr val="000000"/>
                </a:solidFill>
                <a:effectLst/>
                <a:uLnTx/>
                <a:uFillTx/>
                <a:latin typeface="Arial"/>
                <a:ea typeface="+mn-ea"/>
                <a:cs typeface="Arial"/>
                <a:sym typeface="Arial"/>
              </a:endParaRPr>
            </a:p>
          </p:txBody>
        </p:sp>
        <p:sp>
          <p:nvSpPr>
            <p:cNvPr id="357" name="Google Shape;357;p47"/>
            <p:cNvSpPr/>
            <p:nvPr/>
          </p:nvSpPr>
          <p:spPr>
            <a:xfrm rot="16200000">
              <a:off x="2802550" y="1307112"/>
              <a:ext cx="756206" cy="2643878"/>
            </a:xfrm>
            <a:prstGeom prst="flowChartOffpageConnector">
              <a:avLst/>
            </a:prstGeom>
            <a:solidFill>
              <a:srgbClr val="A72A1E"/>
            </a:solidFill>
            <a:ln>
              <a:noFill/>
            </a:ln>
          </p:spPr>
          <p:txBody>
            <a:bodyPr spcFirstLastPara="1" wrap="square" lIns="121896" tIns="121896" rIns="121896" bIns="121896" anchor="ctr" anchorCtr="0">
              <a:noAutofit/>
            </a:bodyPr>
            <a:lstStyle/>
            <a:p>
              <a:pPr marL="0" marR="0" lvl="0" indent="0" algn="l" defTabSz="1219108"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1200" cap="none" spc="0" normalizeH="0" baseline="0" noProof="0" dirty="0">
                <a:ln>
                  <a:noFill/>
                </a:ln>
                <a:solidFill>
                  <a:srgbClr val="000000"/>
                </a:solidFill>
                <a:effectLst/>
                <a:uLnTx/>
                <a:uFillTx/>
                <a:latin typeface="Arial"/>
                <a:ea typeface="+mn-ea"/>
                <a:cs typeface="Arial"/>
                <a:sym typeface="Arial"/>
              </a:endParaRPr>
            </a:p>
          </p:txBody>
        </p:sp>
        <p:sp>
          <p:nvSpPr>
            <p:cNvPr id="358" name="Google Shape;358;p47"/>
            <p:cNvSpPr/>
            <p:nvPr/>
          </p:nvSpPr>
          <p:spPr>
            <a:xfrm>
              <a:off x="1877623" y="2399951"/>
              <a:ext cx="2101718" cy="495900"/>
            </a:xfrm>
            <a:prstGeom prst="rect">
              <a:avLst/>
            </a:prstGeom>
            <a:noFill/>
            <a:ln>
              <a:noFill/>
            </a:ln>
          </p:spPr>
          <p:txBody>
            <a:bodyPr spcFirstLastPara="1" wrap="square" lIns="121896" tIns="121896" rIns="121896" bIns="121896" anchor="ctr" anchorCtr="0">
              <a:noAutofit/>
            </a:bodyPr>
            <a:lstStyle/>
            <a:p>
              <a:pPr marL="0" marR="0" lvl="0" indent="0" algn="l" defTabSz="1219108" rtl="0" eaLnBrk="1" fontAlgn="auto" latinLnBrk="0" hangingPunct="1">
                <a:lnSpc>
                  <a:spcPct val="115000"/>
                </a:lnSpc>
                <a:spcBef>
                  <a:spcPts val="0"/>
                </a:spcBef>
                <a:spcAft>
                  <a:spcPts val="0"/>
                </a:spcAft>
                <a:buClr>
                  <a:srgbClr val="000000"/>
                </a:buClr>
                <a:buSzTx/>
                <a:buFontTx/>
                <a:buNone/>
                <a:tabLst/>
                <a:defRPr/>
              </a:pPr>
              <a:r>
                <a:rPr kumimoji="0" lang="en-GB" sz="2400" b="1" i="0" u="sng" strike="noStrike" kern="1200" cap="none" spc="0" normalizeH="0" baseline="0" noProof="0" dirty="0">
                  <a:ln>
                    <a:noFill/>
                  </a:ln>
                  <a:solidFill>
                    <a:srgbClr val="00B050"/>
                  </a:solidFill>
                  <a:effectLst/>
                  <a:uLnTx/>
                  <a:uFillTx/>
                  <a:latin typeface="Calibri"/>
                  <a:ea typeface="Roboto Medium"/>
                  <a:cs typeface="Roboto Medium"/>
                  <a:sym typeface="Roboto Medium"/>
                </a:rPr>
                <a:t>FAIR Archaeological </a:t>
              </a:r>
              <a:r>
                <a:rPr lang="en-GB" sz="2400" b="1" u="sng" dirty="0">
                  <a:solidFill>
                    <a:srgbClr val="00B050"/>
                  </a:solidFill>
                  <a:latin typeface="Calibri"/>
                  <a:ea typeface="Roboto Medium"/>
                  <a:cs typeface="Roboto Medium"/>
                  <a:sym typeface="Roboto Medium"/>
                </a:rPr>
                <a:t>D</a:t>
              </a:r>
              <a:r>
                <a:rPr kumimoji="0" lang="en-GB" sz="2400" b="1" i="0" u="sng" strike="noStrike" kern="1200" cap="none" spc="0" normalizeH="0" baseline="0" noProof="0" dirty="0" err="1">
                  <a:ln>
                    <a:noFill/>
                  </a:ln>
                  <a:solidFill>
                    <a:srgbClr val="00B050"/>
                  </a:solidFill>
                  <a:effectLst/>
                  <a:uLnTx/>
                  <a:uFillTx/>
                  <a:latin typeface="Calibri"/>
                  <a:ea typeface="Roboto Medium"/>
                  <a:cs typeface="Roboto Medium"/>
                  <a:sym typeface="Roboto Medium"/>
                </a:rPr>
                <a:t>ata</a:t>
              </a:r>
              <a:r>
                <a:rPr kumimoji="0" lang="en-GB" sz="2400" b="1" i="0" u="sng" strike="noStrike" kern="1200" cap="none" spc="0" normalizeH="0" baseline="0" noProof="0" dirty="0">
                  <a:ln>
                    <a:noFill/>
                  </a:ln>
                  <a:solidFill>
                    <a:srgbClr val="00B050"/>
                  </a:solidFill>
                  <a:effectLst/>
                  <a:uLnTx/>
                  <a:uFillTx/>
                  <a:latin typeface="Calibri"/>
                  <a:ea typeface="Roboto Medium"/>
                  <a:cs typeface="Roboto Medium"/>
                  <a:sym typeface="Roboto Medium"/>
                </a:rPr>
                <a:t> </a:t>
              </a:r>
              <a:r>
                <a:rPr kumimoji="0" lang="en-GB" sz="2400" b="0" i="0" u="none" strike="noStrike" kern="1200" cap="none" spc="0" normalizeH="0" baseline="0" noProof="0" dirty="0">
                  <a:ln>
                    <a:noFill/>
                  </a:ln>
                  <a:solidFill>
                    <a:srgbClr val="FFFFFF"/>
                  </a:solidFill>
                  <a:effectLst/>
                  <a:uLnTx/>
                  <a:uFillTx/>
                  <a:latin typeface="Roboto Medium"/>
                  <a:ea typeface="Roboto Medium"/>
                  <a:cs typeface="Roboto Medium"/>
                  <a:sym typeface="Roboto Medium"/>
                </a:rPr>
                <a:t>  </a:t>
              </a:r>
              <a:r>
                <a:rPr kumimoji="0" lang="en-GB" sz="2400" b="0" i="0" u="none" strike="noStrike" kern="1200" cap="none" spc="0" normalizeH="0" baseline="0" noProof="0" dirty="0">
                  <a:ln>
                    <a:noFill/>
                  </a:ln>
                  <a:solidFill>
                    <a:srgbClr val="FFFFFF"/>
                  </a:solidFill>
                  <a:effectLst/>
                  <a:uLnTx/>
                  <a:uFillTx/>
                  <a:latin typeface="Calibri" panose="020F0502020204030204" pitchFamily="34" charset="0"/>
                  <a:ea typeface="Roboto Medium"/>
                  <a:cs typeface="Calibri" panose="020F0502020204030204" pitchFamily="34" charset="0"/>
                  <a:sym typeface="Roboto Medium"/>
                </a:rPr>
                <a:t>including better sign-posting of key Outputs from PX</a:t>
              </a:r>
              <a:endParaRPr kumimoji="0" sz="2400" b="0" i="0" u="none" strike="noStrike" kern="1200" cap="none" spc="0" normalizeH="0" baseline="0" noProof="0" dirty="0">
                <a:ln>
                  <a:noFill/>
                </a:ln>
                <a:solidFill>
                  <a:srgbClr val="FFFFFF"/>
                </a:solidFill>
                <a:effectLst/>
                <a:uLnTx/>
                <a:uFillTx/>
                <a:latin typeface="Calibri" panose="020F0502020204030204" pitchFamily="34" charset="0"/>
                <a:ea typeface="Roboto"/>
                <a:cs typeface="Calibri" panose="020F0502020204030204" pitchFamily="34" charset="0"/>
                <a:sym typeface="Roboto"/>
              </a:endParaRPr>
            </a:p>
          </p:txBody>
        </p:sp>
        <p:sp>
          <p:nvSpPr>
            <p:cNvPr id="360" name="Google Shape;360;p47"/>
            <p:cNvSpPr/>
            <p:nvPr/>
          </p:nvSpPr>
          <p:spPr>
            <a:xfrm>
              <a:off x="1570636" y="2280300"/>
              <a:ext cx="284623" cy="723626"/>
            </a:xfrm>
            <a:prstGeom prst="rect">
              <a:avLst/>
            </a:prstGeom>
            <a:solidFill>
              <a:srgbClr val="BE2F22"/>
            </a:solidFill>
            <a:ln>
              <a:noFill/>
            </a:ln>
          </p:spPr>
          <p:txBody>
            <a:bodyPr spcFirstLastPara="1" wrap="square" lIns="121896" tIns="121896" rIns="121896" bIns="121896" anchor="ctr" anchorCtr="0">
              <a:noAutofit/>
            </a:bodyPr>
            <a:lstStyle/>
            <a:p>
              <a:pPr marL="0" marR="0" lvl="0" indent="0" algn="l" defTabSz="1219108" rtl="0" eaLnBrk="1" fontAlgn="auto" latinLnBrk="0" hangingPunct="1">
                <a:lnSpc>
                  <a:spcPct val="100000"/>
                </a:lnSpc>
                <a:spcBef>
                  <a:spcPts val="0"/>
                </a:spcBef>
                <a:spcAft>
                  <a:spcPts val="0"/>
                </a:spcAft>
                <a:buClr>
                  <a:srgbClr val="000000"/>
                </a:buClr>
                <a:buSzTx/>
                <a:buFontTx/>
                <a:buNone/>
                <a:tabLst/>
                <a:defRPr/>
              </a:pPr>
              <a:r>
                <a:rPr kumimoji="0" lang="en" sz="3467" b="0" i="0" u="none" strike="noStrike" kern="1200" cap="none" spc="0" normalizeH="0" baseline="0" noProof="0" dirty="0">
                  <a:ln>
                    <a:noFill/>
                  </a:ln>
                  <a:solidFill>
                    <a:srgbClr val="FFFFFF"/>
                  </a:solidFill>
                  <a:effectLst/>
                  <a:uLnTx/>
                  <a:uFillTx/>
                  <a:latin typeface="Roboto Thin"/>
                  <a:ea typeface="Roboto Thin"/>
                  <a:cs typeface="Roboto Thin"/>
                  <a:sym typeface="Roboto Thin"/>
                </a:rPr>
                <a:t>4</a:t>
              </a:r>
              <a:endParaRPr kumimoji="0" sz="3467" b="0" i="0" u="none" strike="noStrike" kern="1200" cap="none" spc="0" normalizeH="0" baseline="0" noProof="0" dirty="0">
                <a:ln>
                  <a:noFill/>
                </a:ln>
                <a:solidFill>
                  <a:srgbClr val="FFFFFF"/>
                </a:solidFill>
                <a:effectLst/>
                <a:uLnTx/>
                <a:uFillTx/>
                <a:latin typeface="Roboto Thin"/>
                <a:ea typeface="Roboto Thin"/>
                <a:cs typeface="Roboto Thin"/>
                <a:sym typeface="Roboto Thin"/>
              </a:endParaRPr>
            </a:p>
          </p:txBody>
        </p:sp>
        <p:sp>
          <p:nvSpPr>
            <p:cNvPr id="361" name="Google Shape;361;p47"/>
            <p:cNvSpPr/>
            <p:nvPr/>
          </p:nvSpPr>
          <p:spPr>
            <a:xfrm>
              <a:off x="4428975" y="2248383"/>
              <a:ext cx="3154354" cy="740017"/>
            </a:xfrm>
            <a:prstGeom prst="rect">
              <a:avLst/>
            </a:prstGeom>
            <a:noFill/>
            <a:ln>
              <a:noFill/>
            </a:ln>
          </p:spPr>
          <p:txBody>
            <a:bodyPr spcFirstLastPara="1" wrap="square" lIns="121896" tIns="121896" rIns="121896" bIns="121896" anchor="ctr" anchorCtr="0">
              <a:noAutofit/>
            </a:bodyPr>
            <a:lstStyle/>
            <a:p>
              <a:pPr marL="609554" marR="0" lvl="0" indent="-423301" algn="l" defTabSz="1219108" rtl="0" eaLnBrk="1" fontAlgn="auto" latinLnBrk="0" hangingPunct="1">
                <a:lnSpc>
                  <a:spcPct val="115000"/>
                </a:lnSpc>
                <a:spcBef>
                  <a:spcPts val="0"/>
                </a:spcBef>
                <a:spcAft>
                  <a:spcPts val="0"/>
                </a:spcAft>
                <a:buClr>
                  <a:srgbClr val="A72A1E"/>
                </a:buClr>
                <a:buSzPts val="1400"/>
                <a:buFont typeface="Roboto"/>
                <a:buChar char="●"/>
                <a:tabLst/>
                <a:defRPr/>
              </a:pPr>
              <a:r>
                <a:rPr kumimoji="0" lang="en-GB" sz="18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Use </a:t>
              </a:r>
              <a:r>
                <a:rPr kumimoji="0" lang="en-GB" sz="1800" b="0" i="0" u="sng"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Data Management Plans (DMPs) </a:t>
              </a:r>
              <a:r>
                <a:rPr kumimoji="0" lang="en-GB" sz="18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to make this fundamental archaeological data more sustainably </a:t>
              </a:r>
              <a:r>
                <a:rPr kumimoji="0" lang="en-GB" sz="1800" b="0" i="1"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rPr>
                <a:t>Findable</a:t>
              </a:r>
              <a:r>
                <a:rPr kumimoji="0" lang="en-GB" sz="1800" b="0" i="1"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a:t>
              </a:r>
              <a:r>
                <a:rPr kumimoji="0" lang="en-GB" sz="1800" b="0" i="1" u="none" strike="noStrike" kern="1200" cap="none" spc="0" normalizeH="0" baseline="0" noProof="0" dirty="0">
                  <a:ln>
                    <a:noFill/>
                  </a:ln>
                  <a:solidFill>
                    <a:srgbClr val="00B0F0"/>
                  </a:solidFill>
                  <a:effectLst/>
                  <a:uLnTx/>
                  <a:uFillTx/>
                  <a:latin typeface="Arial" panose="020B0604020202020204" pitchFamily="34" charset="0"/>
                  <a:ea typeface="+mn-ea"/>
                  <a:cs typeface="Arial" panose="020B0604020202020204" pitchFamily="34" charset="0"/>
                </a:rPr>
                <a:t>Accessible</a:t>
              </a:r>
              <a:r>
                <a:rPr kumimoji="0" lang="en-GB" sz="1800" b="0" i="1"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a:t>
              </a:r>
              <a:r>
                <a:rPr kumimoji="0" lang="en-GB" sz="1800" b="0" i="1"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Interoperable</a:t>
              </a:r>
              <a:r>
                <a:rPr kumimoji="0" lang="en-GB" sz="1800" b="0" i="1"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and </a:t>
              </a:r>
              <a:r>
                <a:rPr kumimoji="0" lang="en-GB" sz="1800" b="0" i="1" u="none" strike="noStrike" kern="1200" cap="none" spc="0" normalizeH="0" baseline="0" noProof="0" dirty="0">
                  <a:ln>
                    <a:noFill/>
                  </a:ln>
                  <a:solidFill>
                    <a:srgbClr val="00B050"/>
                  </a:solidFill>
                  <a:effectLst/>
                  <a:uLnTx/>
                  <a:uFillTx/>
                  <a:latin typeface="Arial" panose="020B0604020202020204" pitchFamily="34" charset="0"/>
                  <a:ea typeface="+mn-ea"/>
                  <a:cs typeface="Arial" panose="020B0604020202020204" pitchFamily="34" charset="0"/>
                </a:rPr>
                <a:t>Reusable</a:t>
              </a:r>
              <a:r>
                <a:rPr kumimoji="0" lang="en-GB" sz="18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a:t>
              </a:r>
              <a:r>
                <a:rPr kumimoji="0" lang="en-GB" sz="18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hlinkClick r:id="rId11"/>
                </a:rPr>
                <a:t>FAIR Principles</a:t>
              </a:r>
              <a:r>
                <a:rPr kumimoji="0" lang="en-GB" sz="18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2016) across present day geo-political (period), and </a:t>
              </a:r>
              <a:r>
                <a:rPr kumimoji="0" lang="en-GB" sz="1800" b="0" i="0" u="none" strike="noStrike" kern="1200" cap="none" spc="0" normalizeH="0" baseline="0" noProof="0" dirty="0" err="1">
                  <a:ln>
                    <a:noFill/>
                  </a:ln>
                  <a:solidFill>
                    <a:srgbClr val="C00000"/>
                  </a:solidFill>
                  <a:effectLst/>
                  <a:uLnTx/>
                  <a:uFillTx/>
                  <a:latin typeface="Arial" panose="020B0604020202020204" pitchFamily="34" charset="0"/>
                  <a:ea typeface="+mn-ea"/>
                  <a:cs typeface="Arial" panose="020B0604020202020204" pitchFamily="34" charset="0"/>
                </a:rPr>
                <a:t>spatio</a:t>
              </a:r>
              <a:r>
                <a:rPr kumimoji="0" lang="en-GB" sz="18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-temporal, boundaries? </a:t>
              </a:r>
              <a:endParaRPr kumimoji="0" sz="1800" b="0" i="0" u="none" strike="noStrike" kern="1200" cap="none" spc="0" normalizeH="0" baseline="0" noProof="0" dirty="0">
                <a:ln>
                  <a:noFill/>
                </a:ln>
                <a:solidFill>
                  <a:srgbClr val="C00000"/>
                </a:solidFill>
                <a:effectLst/>
                <a:uLnTx/>
                <a:uFillTx/>
                <a:latin typeface="Roboto"/>
                <a:ea typeface="Roboto"/>
                <a:cs typeface="Roboto"/>
                <a:sym typeface="Roboto"/>
              </a:endParaRPr>
            </a:p>
          </p:txBody>
        </p:sp>
      </p:grpSp>
      <p:grpSp>
        <p:nvGrpSpPr>
          <p:cNvPr id="362" name="Google Shape;362;p47"/>
          <p:cNvGrpSpPr/>
          <p:nvPr/>
        </p:nvGrpSpPr>
        <p:grpSpPr>
          <a:xfrm>
            <a:off x="-13671" y="3356992"/>
            <a:ext cx="12202741" cy="1500132"/>
            <a:chOff x="1778133" y="2590023"/>
            <a:chExt cx="5967309" cy="715345"/>
          </a:xfrm>
        </p:grpSpPr>
        <p:sp>
          <p:nvSpPr>
            <p:cNvPr id="363" name="Google Shape;363;p47"/>
            <p:cNvSpPr/>
            <p:nvPr/>
          </p:nvSpPr>
          <p:spPr>
            <a:xfrm>
              <a:off x="3922842" y="2590023"/>
              <a:ext cx="3822600" cy="672836"/>
            </a:xfrm>
            <a:prstGeom prst="rect">
              <a:avLst/>
            </a:prstGeom>
            <a:solidFill>
              <a:srgbClr val="EEEEEE"/>
            </a:solidFill>
            <a:ln>
              <a:noFill/>
            </a:ln>
          </p:spPr>
          <p:txBody>
            <a:bodyPr spcFirstLastPara="1" wrap="square" lIns="121896" tIns="121896" rIns="121896" bIns="121896" anchor="ctr" anchorCtr="0">
              <a:noAutofit/>
            </a:bodyPr>
            <a:lstStyle/>
            <a:p>
              <a:pPr marL="0" marR="0" lvl="0" indent="0" algn="l" defTabSz="1219108"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1200" cap="none" spc="0" normalizeH="0" baseline="0" noProof="0">
                <a:ln>
                  <a:noFill/>
                </a:ln>
                <a:solidFill>
                  <a:srgbClr val="000000"/>
                </a:solidFill>
                <a:effectLst/>
                <a:uLnTx/>
                <a:uFillTx/>
                <a:latin typeface="Arial"/>
                <a:ea typeface="+mn-ea"/>
                <a:cs typeface="Arial"/>
                <a:sym typeface="Arial"/>
              </a:endParaRPr>
            </a:p>
          </p:txBody>
        </p:sp>
        <p:sp>
          <p:nvSpPr>
            <p:cNvPr id="365" name="Google Shape;365;p47"/>
            <p:cNvSpPr/>
            <p:nvPr/>
          </p:nvSpPr>
          <p:spPr>
            <a:xfrm rot="16200000">
              <a:off x="3034095" y="1618831"/>
              <a:ext cx="681238" cy="2663351"/>
            </a:xfrm>
            <a:prstGeom prst="flowChartOffpageConnector">
              <a:avLst/>
            </a:prstGeom>
            <a:solidFill>
              <a:srgbClr val="A72A1E"/>
            </a:solidFill>
            <a:ln>
              <a:noFill/>
            </a:ln>
          </p:spPr>
          <p:txBody>
            <a:bodyPr spcFirstLastPara="1" wrap="square" lIns="121896" tIns="121896" rIns="121896" bIns="121896" anchor="ctr" anchorCtr="0">
              <a:noAutofit/>
            </a:bodyPr>
            <a:lstStyle/>
            <a:p>
              <a:pPr marL="0" marR="0" lvl="0" indent="0" algn="l" defTabSz="1219108"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1200" cap="none" spc="0" normalizeH="0" baseline="0" noProof="0" dirty="0">
                <a:ln>
                  <a:noFill/>
                </a:ln>
                <a:solidFill>
                  <a:srgbClr val="000000"/>
                </a:solidFill>
                <a:effectLst/>
                <a:uLnTx/>
                <a:uFillTx/>
                <a:latin typeface="Arial"/>
                <a:ea typeface="+mn-ea"/>
                <a:cs typeface="Arial"/>
                <a:sym typeface="Arial"/>
              </a:endParaRPr>
            </a:p>
          </p:txBody>
        </p:sp>
        <p:sp>
          <p:nvSpPr>
            <p:cNvPr id="366" name="Google Shape;366;p47"/>
            <p:cNvSpPr/>
            <p:nvPr/>
          </p:nvSpPr>
          <p:spPr>
            <a:xfrm>
              <a:off x="2057340" y="2658773"/>
              <a:ext cx="2301855" cy="522216"/>
            </a:xfrm>
            <a:prstGeom prst="rect">
              <a:avLst/>
            </a:prstGeom>
            <a:noFill/>
            <a:ln>
              <a:noFill/>
            </a:ln>
          </p:spPr>
          <p:txBody>
            <a:bodyPr spcFirstLastPara="1" wrap="square" lIns="121896" tIns="121896" rIns="121896" bIns="121896" anchor="ctr" anchorCtr="0">
              <a:noAutofit/>
            </a:bodyPr>
            <a:lstStyle/>
            <a:p>
              <a:pPr marL="0" marR="0" lvl="0" indent="0" algn="l" defTabSz="913610" rtl="0" eaLnBrk="1" fontAlgn="auto" latinLnBrk="0" hangingPunct="1">
                <a:lnSpc>
                  <a:spcPct val="100000"/>
                </a:lnSpc>
                <a:spcBef>
                  <a:spcPts val="1200"/>
                </a:spcBef>
                <a:spcAft>
                  <a:spcPts val="0"/>
                </a:spcAft>
                <a:buClrTx/>
                <a:buSzTx/>
                <a:buFontTx/>
                <a:buNone/>
                <a:tabLst/>
                <a:defRPr/>
              </a:pPr>
              <a:r>
                <a:rPr kumimoji="0" lang="en-GB" sz="2800" b="1" i="0" u="sng" strike="noStrike" kern="1200" cap="none" spc="0" normalizeH="0" baseline="0" noProof="0" dirty="0">
                  <a:ln>
                    <a:noFill/>
                  </a:ln>
                  <a:solidFill>
                    <a:srgbClr val="008A3E"/>
                  </a:solidFill>
                  <a:effectLst/>
                  <a:uLnTx/>
                  <a:uFillTx/>
                  <a:latin typeface="Calibri"/>
                  <a:ea typeface="+mn-ea"/>
                  <a:cs typeface="+mn-cs"/>
                </a:rPr>
                <a:t>Recycle </a:t>
              </a:r>
              <a:r>
                <a:rPr kumimoji="0" lang="en-GB" sz="2800" b="1" i="0" u="sng" strike="noStrike" kern="1200" cap="none" spc="0" normalizeH="0" baseline="0" noProof="0" dirty="0" err="1">
                  <a:ln>
                    <a:noFill/>
                  </a:ln>
                  <a:solidFill>
                    <a:srgbClr val="008A3E"/>
                  </a:solidFill>
                  <a:effectLst/>
                  <a:uLnTx/>
                  <a:uFillTx/>
                  <a:latin typeface="Calibri"/>
                  <a:ea typeface="+mn-ea"/>
                  <a:cs typeface="+mn-cs"/>
                </a:rPr>
                <a:t>FAIRly</a:t>
              </a:r>
              <a:r>
                <a:rPr kumimoji="0" lang="en-GB" sz="2800" b="0" i="0" u="none" strike="noStrike" kern="1200" cap="none" spc="0" normalizeH="0" baseline="0" noProof="0" dirty="0">
                  <a:ln>
                    <a:noFill/>
                  </a:ln>
                  <a:solidFill>
                    <a:srgbClr val="008A3E"/>
                  </a:solidFill>
                  <a:effectLst/>
                  <a:uLnTx/>
                  <a:uFillTx/>
                  <a:latin typeface="Calibri"/>
                  <a:ea typeface="+mn-ea"/>
                  <a:cs typeface="+mn-cs"/>
                </a:rPr>
                <a:t> </a:t>
              </a:r>
            </a:p>
            <a:p>
              <a:pPr marL="0" marR="0" lvl="0" indent="0" algn="l" defTabSz="913610" rtl="0" eaLnBrk="1" fontAlgn="auto" latinLnBrk="0" hangingPunct="1">
                <a:lnSpc>
                  <a:spcPct val="100000"/>
                </a:lnSpc>
                <a:spcBef>
                  <a:spcPts val="0"/>
                </a:spcBef>
                <a:spcAft>
                  <a:spcPts val="12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a:ea typeface="+mn-ea"/>
                  <a:cs typeface="+mn-cs"/>
                </a:rPr>
                <a:t>Agree standards for openly sharing digital PX analysis data records and enable better structured Legacy/hardcopy data </a:t>
              </a:r>
            </a:p>
          </p:txBody>
        </p:sp>
        <p:sp>
          <p:nvSpPr>
            <p:cNvPr id="368" name="Google Shape;368;p47"/>
            <p:cNvSpPr/>
            <p:nvPr/>
          </p:nvSpPr>
          <p:spPr>
            <a:xfrm>
              <a:off x="1778133" y="2610469"/>
              <a:ext cx="284623" cy="694899"/>
            </a:xfrm>
            <a:prstGeom prst="rect">
              <a:avLst/>
            </a:prstGeom>
            <a:solidFill>
              <a:srgbClr val="BE2F22"/>
            </a:solidFill>
            <a:ln>
              <a:noFill/>
            </a:ln>
          </p:spPr>
          <p:txBody>
            <a:bodyPr spcFirstLastPara="1" wrap="square" lIns="121896" tIns="121896" rIns="121896" bIns="121896" anchor="ctr" anchorCtr="0">
              <a:noAutofit/>
            </a:bodyPr>
            <a:lstStyle/>
            <a:p>
              <a:pPr marL="0" marR="0" lvl="0" indent="0" algn="l" defTabSz="1219108" rtl="0" eaLnBrk="1" fontAlgn="auto" latinLnBrk="0" hangingPunct="1">
                <a:lnSpc>
                  <a:spcPct val="100000"/>
                </a:lnSpc>
                <a:spcBef>
                  <a:spcPts val="0"/>
                </a:spcBef>
                <a:spcAft>
                  <a:spcPts val="0"/>
                </a:spcAft>
                <a:buClr>
                  <a:srgbClr val="000000"/>
                </a:buClr>
                <a:buSzTx/>
                <a:buFontTx/>
                <a:buNone/>
                <a:tabLst/>
                <a:defRPr/>
              </a:pPr>
              <a:r>
                <a:rPr kumimoji="0" lang="en" sz="3467" b="0" i="0" u="none" strike="noStrike" kern="1200" cap="none" spc="0" normalizeH="0" baseline="0" noProof="0" dirty="0">
                  <a:ln>
                    <a:noFill/>
                  </a:ln>
                  <a:solidFill>
                    <a:srgbClr val="FFFFFF"/>
                  </a:solidFill>
                  <a:effectLst/>
                  <a:uLnTx/>
                  <a:uFillTx/>
                  <a:latin typeface="Roboto Thin"/>
                  <a:ea typeface="Roboto Thin"/>
                  <a:cs typeface="Roboto Thin"/>
                  <a:sym typeface="Roboto Thin"/>
                </a:rPr>
                <a:t>3</a:t>
              </a:r>
              <a:endParaRPr kumimoji="0" sz="3467" b="0" i="0" u="none" strike="noStrike" kern="1200" cap="none" spc="0" normalizeH="0" baseline="0" noProof="0" dirty="0">
                <a:ln>
                  <a:noFill/>
                </a:ln>
                <a:solidFill>
                  <a:srgbClr val="FFFFFF"/>
                </a:solidFill>
                <a:effectLst/>
                <a:uLnTx/>
                <a:uFillTx/>
                <a:latin typeface="Roboto Thin"/>
                <a:ea typeface="Roboto Thin"/>
                <a:cs typeface="Roboto Thin"/>
                <a:sym typeface="Roboto Thin"/>
              </a:endParaRPr>
            </a:p>
          </p:txBody>
        </p:sp>
        <p:sp>
          <p:nvSpPr>
            <p:cNvPr id="369" name="Google Shape;369;p47"/>
            <p:cNvSpPr/>
            <p:nvPr/>
          </p:nvSpPr>
          <p:spPr>
            <a:xfrm>
              <a:off x="4594487" y="2603020"/>
              <a:ext cx="3116334" cy="642300"/>
            </a:xfrm>
            <a:prstGeom prst="rect">
              <a:avLst/>
            </a:prstGeom>
            <a:noFill/>
            <a:ln>
              <a:noFill/>
            </a:ln>
          </p:spPr>
          <p:txBody>
            <a:bodyPr spcFirstLastPara="1" wrap="square" lIns="121896" tIns="121896" rIns="121896" bIns="121896" anchor="ctr" anchorCtr="0">
              <a:noAutofit/>
            </a:bodyPr>
            <a:lstStyle/>
            <a:p>
              <a:pPr marL="609554" marR="0" lvl="0" indent="-423301" algn="l" defTabSz="1219108" rtl="0" eaLnBrk="1" fontAlgn="auto" latinLnBrk="0" hangingPunct="1">
                <a:lnSpc>
                  <a:spcPct val="115000"/>
                </a:lnSpc>
                <a:spcBef>
                  <a:spcPts val="0"/>
                </a:spcBef>
                <a:spcAft>
                  <a:spcPts val="0"/>
                </a:spcAft>
                <a:buClr>
                  <a:srgbClr val="A72A1E"/>
                </a:buClr>
                <a:buSzPts val="1400"/>
                <a:buFont typeface="Roboto"/>
                <a:buChar char="●"/>
                <a:tabLst/>
                <a:defRPr/>
              </a:pPr>
              <a:r>
                <a:rPr kumimoji="0" lang="en-GB" sz="1800" b="1" i="0" u="none" strike="noStrike" kern="1200" cap="none" spc="0" normalizeH="0" baseline="0" noProof="0" dirty="0">
                  <a:ln>
                    <a:noFill/>
                  </a:ln>
                  <a:solidFill>
                    <a:srgbClr val="00B050"/>
                  </a:solidFill>
                  <a:effectLst/>
                  <a:uLnTx/>
                  <a:uFillTx/>
                  <a:latin typeface="Arial" panose="020B0604020202020204" pitchFamily="34" charset="0"/>
                  <a:ea typeface="+mn-ea"/>
                  <a:cs typeface="Arial" panose="020B0604020202020204" pitchFamily="34" charset="0"/>
                </a:rPr>
                <a:t>FAIR data </a:t>
              </a:r>
              <a:r>
                <a:rPr kumimoji="0" lang="en-GB" sz="18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should imply </a:t>
              </a:r>
              <a:r>
                <a:rPr kumimoji="0" lang="en-GB" sz="1800" b="1" i="0" u="none" strike="noStrike" kern="1200" cap="none" spc="0" normalizeH="0" baseline="0" noProof="0" dirty="0">
                  <a:ln>
                    <a:noFill/>
                  </a:ln>
                  <a:solidFill>
                    <a:srgbClr val="00B050"/>
                  </a:solidFill>
                  <a:effectLst/>
                  <a:uLnTx/>
                  <a:uFillTx/>
                  <a:latin typeface="Arial" panose="020B0604020202020204" pitchFamily="34" charset="0"/>
                  <a:ea typeface="+mn-ea"/>
                  <a:cs typeface="Arial" panose="020B0604020202020204" pitchFamily="34" charset="0"/>
                </a:rPr>
                <a:t>Open data </a:t>
              </a:r>
              <a:r>
                <a:rPr kumimoji="0" lang="en-GB" sz="18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for </a:t>
              </a:r>
              <a:r>
                <a:rPr kumimoji="0" lang="en-GB" sz="1800" b="1" i="0" u="none" strike="noStrike" kern="1200" cap="none" spc="0" normalizeH="0" baseline="0" noProof="0" dirty="0">
                  <a:ln>
                    <a:noFill/>
                  </a:ln>
                  <a:solidFill>
                    <a:srgbClr val="00B050"/>
                  </a:solidFill>
                  <a:effectLst/>
                  <a:uLnTx/>
                  <a:uFillTx/>
                  <a:latin typeface="Arial" panose="020B0604020202020204" pitchFamily="34" charset="0"/>
                  <a:ea typeface="+mn-ea"/>
                  <a:cs typeface="Arial" panose="020B0604020202020204" pitchFamily="34" charset="0"/>
                </a:rPr>
                <a:t>sharing</a:t>
              </a:r>
              <a:r>
                <a:rPr kumimoji="0" lang="en-GB" sz="1800" b="0" i="0" u="none" strike="noStrike" kern="1200" cap="none" spc="0" normalizeH="0" baseline="0" noProof="0" dirty="0">
                  <a:ln>
                    <a:noFill/>
                  </a:ln>
                  <a:solidFill>
                    <a:srgbClr val="00B050"/>
                  </a:solidFill>
                  <a:effectLst/>
                  <a:uLnTx/>
                  <a:uFillTx/>
                  <a:latin typeface="Arial" panose="020B0604020202020204" pitchFamily="34" charset="0"/>
                  <a:ea typeface="+mn-ea"/>
                  <a:cs typeface="Arial" panose="020B0604020202020204" pitchFamily="34" charset="0"/>
                </a:rPr>
                <a:t> between humans</a:t>
              </a:r>
              <a:r>
                <a:rPr kumimoji="0" lang="en-GB" sz="18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not just machine interoperable metadata. </a:t>
              </a:r>
              <a:r>
                <a:rPr kumimoji="0" lang="en" sz="1800" b="0" i="0" u="none" strike="noStrike" kern="1200" cap="none" spc="0" normalizeH="0" baseline="0" noProof="0" dirty="0">
                  <a:ln>
                    <a:noFill/>
                  </a:ln>
                  <a:solidFill>
                    <a:srgbClr val="C00000"/>
                  </a:solidFill>
                  <a:effectLst/>
                  <a:uLnTx/>
                  <a:uFillTx/>
                  <a:latin typeface="Arial" panose="020B0604020202020204" pitchFamily="34" charset="0"/>
                  <a:ea typeface="Roboto"/>
                  <a:cs typeface="Arial" panose="020B0604020202020204" pitchFamily="34" charset="0"/>
                  <a:sym typeface="Roboto"/>
                </a:rPr>
                <a:t>To facilitate </a:t>
              </a:r>
              <a:r>
                <a:rPr kumimoji="0" lang="en-GB" sz="1800" b="0" i="0" u="none" strike="noStrike" kern="1200" cap="none" spc="0" normalizeH="0" baseline="0" noProof="0" dirty="0">
                  <a:ln>
                    <a:noFill/>
                  </a:ln>
                  <a:solidFill>
                    <a:srgbClr val="C00000"/>
                  </a:solidFill>
                  <a:effectLst/>
                  <a:uLnTx/>
                  <a:uFillTx/>
                  <a:latin typeface="Arial" panose="020B0604020202020204" pitchFamily="34" charset="0"/>
                  <a:ea typeface="Roboto"/>
                  <a:cs typeface="Arial" panose="020B0604020202020204" pitchFamily="34" charset="0"/>
                  <a:sym typeface="Roboto"/>
                </a:rPr>
                <a:t>better </a:t>
              </a:r>
              <a:r>
                <a:rPr kumimoji="0" lang="en" sz="1800" b="0" i="0" u="none" strike="noStrike" kern="1200" cap="none" spc="0" normalizeH="0" baseline="0" noProof="0" dirty="0">
                  <a:ln>
                    <a:noFill/>
                  </a:ln>
                  <a:solidFill>
                    <a:srgbClr val="C00000"/>
                  </a:solidFill>
                  <a:effectLst/>
                  <a:uLnTx/>
                  <a:uFillTx/>
                  <a:latin typeface="Arial" panose="020B0604020202020204" pitchFamily="34" charset="0"/>
                  <a:ea typeface="Roboto"/>
                  <a:cs typeface="Arial" panose="020B0604020202020204" pitchFamily="34" charset="0"/>
                  <a:sym typeface="Roboto"/>
                </a:rPr>
                <a:t>understanding, communication and knowledge transfer.</a:t>
              </a:r>
              <a:endParaRPr kumimoji="0" sz="1800" b="0" i="0" u="none" strike="noStrike" kern="1200" cap="none" spc="0" normalizeH="0" baseline="0" noProof="0" dirty="0">
                <a:ln>
                  <a:noFill/>
                </a:ln>
                <a:solidFill>
                  <a:srgbClr val="C00000"/>
                </a:solidFill>
                <a:effectLst/>
                <a:uLnTx/>
                <a:uFillTx/>
                <a:latin typeface="Arial" panose="020B0604020202020204" pitchFamily="34" charset="0"/>
                <a:ea typeface="Roboto"/>
                <a:cs typeface="Arial" panose="020B0604020202020204" pitchFamily="34" charset="0"/>
                <a:sym typeface="Roboto"/>
              </a:endParaRPr>
            </a:p>
          </p:txBody>
        </p:sp>
      </p:grpSp>
      <p:grpSp>
        <p:nvGrpSpPr>
          <p:cNvPr id="370" name="Google Shape;370;p47"/>
          <p:cNvGrpSpPr/>
          <p:nvPr/>
        </p:nvGrpSpPr>
        <p:grpSpPr>
          <a:xfrm>
            <a:off x="0" y="1869255"/>
            <a:ext cx="12247625" cy="1558210"/>
            <a:chOff x="1572148" y="2272986"/>
            <a:chExt cx="5985535" cy="700570"/>
          </a:xfrm>
        </p:grpSpPr>
        <p:sp>
          <p:nvSpPr>
            <p:cNvPr id="371" name="Google Shape;371;p47"/>
            <p:cNvSpPr/>
            <p:nvPr/>
          </p:nvSpPr>
          <p:spPr>
            <a:xfrm>
              <a:off x="3714523" y="2288463"/>
              <a:ext cx="3822600" cy="668302"/>
            </a:xfrm>
            <a:prstGeom prst="rect">
              <a:avLst/>
            </a:prstGeom>
            <a:solidFill>
              <a:srgbClr val="EEEEEE"/>
            </a:solidFill>
            <a:ln>
              <a:noFill/>
            </a:ln>
          </p:spPr>
          <p:txBody>
            <a:bodyPr spcFirstLastPara="1" wrap="square" lIns="121896" tIns="121896" rIns="121896" bIns="121896" anchor="ctr" anchorCtr="0">
              <a:noAutofit/>
            </a:bodyPr>
            <a:lstStyle/>
            <a:p>
              <a:pPr marL="0" marR="0" lvl="0" indent="0" algn="l" defTabSz="1219108"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1200" cap="none" spc="0" normalizeH="0" baseline="0" noProof="0">
                <a:ln>
                  <a:noFill/>
                </a:ln>
                <a:solidFill>
                  <a:srgbClr val="000000"/>
                </a:solidFill>
                <a:effectLst/>
                <a:uLnTx/>
                <a:uFillTx/>
                <a:latin typeface="Arial"/>
                <a:ea typeface="+mn-ea"/>
                <a:cs typeface="Arial"/>
                <a:sym typeface="Arial"/>
              </a:endParaRPr>
            </a:p>
          </p:txBody>
        </p:sp>
        <p:sp>
          <p:nvSpPr>
            <p:cNvPr id="373" name="Google Shape;373;p47"/>
            <p:cNvSpPr/>
            <p:nvPr/>
          </p:nvSpPr>
          <p:spPr>
            <a:xfrm rot="16200000">
              <a:off x="2833604" y="1310632"/>
              <a:ext cx="671985" cy="2651610"/>
            </a:xfrm>
            <a:prstGeom prst="flowChartOffpageConnector">
              <a:avLst/>
            </a:prstGeom>
            <a:solidFill>
              <a:srgbClr val="A72A1E"/>
            </a:solidFill>
            <a:ln>
              <a:noFill/>
            </a:ln>
          </p:spPr>
          <p:txBody>
            <a:bodyPr spcFirstLastPara="1" wrap="square" lIns="121896" tIns="121896" rIns="121896" bIns="121896" anchor="ctr" anchorCtr="0">
              <a:noAutofit/>
            </a:bodyPr>
            <a:lstStyle/>
            <a:p>
              <a:pPr marL="0" marR="0" lvl="0" indent="0" algn="l" defTabSz="1219108"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1200" cap="none" spc="0" normalizeH="0" baseline="0" noProof="0" dirty="0">
                <a:ln>
                  <a:noFill/>
                </a:ln>
                <a:solidFill>
                  <a:srgbClr val="000000"/>
                </a:solidFill>
                <a:effectLst/>
                <a:uLnTx/>
                <a:uFillTx/>
                <a:latin typeface="Arial"/>
                <a:ea typeface="+mn-ea"/>
                <a:cs typeface="Arial"/>
                <a:sym typeface="Arial"/>
              </a:endParaRPr>
            </a:p>
          </p:txBody>
        </p:sp>
        <p:sp>
          <p:nvSpPr>
            <p:cNvPr id="374" name="Google Shape;374;p47"/>
            <p:cNvSpPr/>
            <p:nvPr/>
          </p:nvSpPr>
          <p:spPr>
            <a:xfrm>
              <a:off x="1888369" y="2370455"/>
              <a:ext cx="2367269" cy="393954"/>
            </a:xfrm>
            <a:prstGeom prst="rect">
              <a:avLst/>
            </a:prstGeom>
            <a:noFill/>
            <a:ln>
              <a:noFill/>
            </a:ln>
          </p:spPr>
          <p:txBody>
            <a:bodyPr spcFirstLastPara="1" wrap="square" lIns="121896" tIns="121896" rIns="121896" bIns="121896" anchor="ctr" anchorCtr="0">
              <a:noAutofit/>
            </a:bodyPr>
            <a:lstStyle/>
            <a:p>
              <a:pPr marL="0" marR="0" lvl="0" indent="0" algn="l" defTabSz="913610" rtl="0" eaLnBrk="1" fontAlgn="auto" latinLnBrk="0" hangingPunct="1">
                <a:lnSpc>
                  <a:spcPct val="100000"/>
                </a:lnSpc>
                <a:spcBef>
                  <a:spcPts val="0"/>
                </a:spcBef>
                <a:spcAft>
                  <a:spcPts val="0"/>
                </a:spcAft>
                <a:buClrTx/>
                <a:buSzTx/>
                <a:buFontTx/>
                <a:buNone/>
                <a:tabLst/>
                <a:defRPr/>
              </a:pPr>
              <a:r>
                <a:rPr kumimoji="0" lang="en-GB" sz="2800" b="1" i="0" u="sng" strike="noStrike" kern="1200" cap="none" spc="0" normalizeH="0" baseline="0" noProof="0" dirty="0">
                  <a:ln>
                    <a:noFill/>
                  </a:ln>
                  <a:solidFill>
                    <a:srgbClr val="008A3E"/>
                  </a:solidFill>
                  <a:effectLst/>
                  <a:uLnTx/>
                  <a:uFillTx/>
                  <a:latin typeface="Calibri"/>
                  <a:ea typeface="+mn-ea"/>
                  <a:cs typeface="+mn-cs"/>
                </a:rPr>
                <a:t>Reuse</a:t>
              </a:r>
              <a:r>
                <a:rPr kumimoji="0" lang="en-GB" sz="2400" b="0" i="0" u="sng" strike="noStrike" kern="1200" cap="none" spc="0" normalizeH="0" baseline="0" noProof="0" dirty="0">
                  <a:ln>
                    <a:noFill/>
                  </a:ln>
                  <a:solidFill>
                    <a:srgbClr val="00B050"/>
                  </a:solidFill>
                  <a:effectLst/>
                  <a:uLnTx/>
                  <a:uFillTx/>
                  <a:latin typeface="Calibri"/>
                  <a:ea typeface="+mn-ea"/>
                  <a:cs typeface="+mn-cs"/>
                </a:rPr>
                <a:t> </a:t>
              </a:r>
              <a:r>
                <a:rPr kumimoji="0" lang="en-GB" sz="2400" b="0" i="0" u="none" strike="noStrike" kern="1200" cap="none" spc="0" normalizeH="0" baseline="0" noProof="0" dirty="0">
                  <a:ln>
                    <a:noFill/>
                  </a:ln>
                  <a:solidFill>
                    <a:prstClr val="black"/>
                  </a:solidFill>
                  <a:effectLst/>
                  <a:uLnTx/>
                  <a:uFillTx/>
                  <a:latin typeface="Calibri"/>
                  <a:ea typeface="+mn-ea"/>
                  <a:cs typeface="+mn-cs"/>
                </a:rPr>
                <a:t>	</a:t>
              </a:r>
            </a:p>
            <a:p>
              <a:pPr marL="0" marR="0" lvl="0" indent="0" algn="l" defTabSz="91361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Data that is fit for purpose</a:t>
              </a:r>
              <a:endParaRPr kumimoji="0" lang="en-GB" sz="2400" b="0" i="0" u="none" strike="noStrike" kern="1200" cap="none" spc="0" normalizeH="0" baseline="0" noProof="0" dirty="0">
                <a:ln>
                  <a:noFill/>
                </a:ln>
                <a:solidFill>
                  <a:prstClr val="black"/>
                </a:solidFill>
                <a:effectLst/>
                <a:uLnTx/>
                <a:uFillTx/>
                <a:latin typeface="Calibri"/>
                <a:ea typeface="+mn-ea"/>
                <a:cs typeface="+mn-cs"/>
              </a:endParaRPr>
            </a:p>
          </p:txBody>
        </p:sp>
        <p:sp>
          <p:nvSpPr>
            <p:cNvPr id="375" name="Google Shape;375;p47"/>
            <p:cNvSpPr/>
            <p:nvPr/>
          </p:nvSpPr>
          <p:spPr>
            <a:xfrm>
              <a:off x="1593000" y="2322568"/>
              <a:ext cx="284623" cy="642300"/>
            </a:xfrm>
            <a:prstGeom prst="rect">
              <a:avLst/>
            </a:prstGeom>
            <a:solidFill>
              <a:srgbClr val="B02C20"/>
            </a:solidFill>
            <a:ln>
              <a:noFill/>
            </a:ln>
            <a:effectLst>
              <a:outerShdw blurRad="71438" dist="28575" dir="2700000" algn="bl" rotWithShape="0">
                <a:srgbClr val="000000">
                  <a:alpha val="17000"/>
                </a:srgbClr>
              </a:outerShdw>
            </a:effectLst>
          </p:spPr>
          <p:txBody>
            <a:bodyPr spcFirstLastPara="1" wrap="square" lIns="121896" tIns="121896" rIns="121896" bIns="121896" anchor="ctr" anchorCtr="0">
              <a:noAutofit/>
            </a:bodyPr>
            <a:lstStyle/>
            <a:p>
              <a:pPr marL="0" marR="0" lvl="0" indent="0" algn="l" defTabSz="1219108"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1200" cap="none" spc="0" normalizeH="0" baseline="0" noProof="0" dirty="0">
                <a:ln>
                  <a:noFill/>
                </a:ln>
                <a:solidFill>
                  <a:srgbClr val="000000"/>
                </a:solidFill>
                <a:effectLst/>
                <a:uLnTx/>
                <a:uFillTx/>
                <a:latin typeface="Arial"/>
                <a:ea typeface="+mn-ea"/>
                <a:cs typeface="Arial"/>
                <a:sym typeface="Arial"/>
              </a:endParaRPr>
            </a:p>
          </p:txBody>
        </p:sp>
        <p:sp>
          <p:nvSpPr>
            <p:cNvPr id="376" name="Google Shape;376;p47"/>
            <p:cNvSpPr/>
            <p:nvPr/>
          </p:nvSpPr>
          <p:spPr>
            <a:xfrm>
              <a:off x="1572148" y="2314185"/>
              <a:ext cx="284623" cy="659371"/>
            </a:xfrm>
            <a:prstGeom prst="rect">
              <a:avLst/>
            </a:prstGeom>
            <a:solidFill>
              <a:srgbClr val="BE2F22"/>
            </a:solidFill>
            <a:ln>
              <a:noFill/>
            </a:ln>
          </p:spPr>
          <p:txBody>
            <a:bodyPr spcFirstLastPara="1" wrap="square" lIns="121896" tIns="121896" rIns="121896" bIns="121896" anchor="ctr" anchorCtr="0">
              <a:noAutofit/>
            </a:bodyPr>
            <a:lstStyle/>
            <a:p>
              <a:pPr marL="0" marR="0" lvl="0" indent="0" algn="l" defTabSz="1219108" rtl="0" eaLnBrk="1" fontAlgn="auto" latinLnBrk="0" hangingPunct="1">
                <a:lnSpc>
                  <a:spcPct val="100000"/>
                </a:lnSpc>
                <a:spcBef>
                  <a:spcPts val="0"/>
                </a:spcBef>
                <a:spcAft>
                  <a:spcPts val="0"/>
                </a:spcAft>
                <a:buClr>
                  <a:srgbClr val="000000"/>
                </a:buClr>
                <a:buSzTx/>
                <a:buFontTx/>
                <a:buNone/>
                <a:tabLst/>
                <a:defRPr/>
              </a:pPr>
              <a:r>
                <a:rPr kumimoji="0" lang="en" sz="3467" b="0" i="0" u="none" strike="noStrike" kern="1200" cap="none" spc="0" normalizeH="0" baseline="0" noProof="0" dirty="0">
                  <a:ln>
                    <a:noFill/>
                  </a:ln>
                  <a:solidFill>
                    <a:srgbClr val="FFFFFF"/>
                  </a:solidFill>
                  <a:effectLst/>
                  <a:uLnTx/>
                  <a:uFillTx/>
                  <a:latin typeface="Roboto Thin"/>
                  <a:ea typeface="Roboto Thin"/>
                  <a:cs typeface="Roboto Thin"/>
                  <a:sym typeface="Roboto Thin"/>
                </a:rPr>
                <a:t>2</a:t>
              </a:r>
              <a:endParaRPr kumimoji="0" sz="3467" b="0" i="0" u="none" strike="noStrike" kern="1200" cap="none" spc="0" normalizeH="0" baseline="0" noProof="0" dirty="0">
                <a:ln>
                  <a:noFill/>
                </a:ln>
                <a:solidFill>
                  <a:srgbClr val="FFFFFF"/>
                </a:solidFill>
                <a:effectLst/>
                <a:uLnTx/>
                <a:uFillTx/>
                <a:latin typeface="Roboto Thin"/>
                <a:ea typeface="Roboto Thin"/>
                <a:cs typeface="Roboto Thin"/>
                <a:sym typeface="Roboto Thin"/>
              </a:endParaRPr>
            </a:p>
          </p:txBody>
        </p:sp>
        <p:sp>
          <p:nvSpPr>
            <p:cNvPr id="377" name="Google Shape;377;p47"/>
            <p:cNvSpPr/>
            <p:nvPr/>
          </p:nvSpPr>
          <p:spPr>
            <a:xfrm>
              <a:off x="4402649" y="2272986"/>
              <a:ext cx="3155034" cy="686674"/>
            </a:xfrm>
            <a:prstGeom prst="rect">
              <a:avLst/>
            </a:prstGeom>
            <a:noFill/>
            <a:ln>
              <a:noFill/>
            </a:ln>
          </p:spPr>
          <p:txBody>
            <a:bodyPr spcFirstLastPara="1" wrap="square" lIns="121896" tIns="121896" rIns="121896" bIns="121896" anchor="ctr" anchorCtr="0">
              <a:noAutofit/>
            </a:bodyPr>
            <a:lstStyle/>
            <a:p>
              <a:pPr marL="609554" marR="0" lvl="0" indent="-423301" algn="l" defTabSz="1219108" rtl="0" eaLnBrk="1" fontAlgn="auto" latinLnBrk="0" hangingPunct="1">
                <a:lnSpc>
                  <a:spcPct val="115000"/>
                </a:lnSpc>
                <a:spcBef>
                  <a:spcPts val="0"/>
                </a:spcBef>
                <a:spcAft>
                  <a:spcPts val="0"/>
                </a:spcAft>
                <a:buClr>
                  <a:srgbClr val="A72A1E"/>
                </a:buClr>
                <a:buSzPts val="1400"/>
                <a:buFont typeface="Roboto"/>
                <a:buChar char="●"/>
                <a:tabLst/>
                <a:defRPr/>
              </a:pPr>
              <a:r>
                <a:rPr kumimoji="0" lang="en-GB" sz="1800" b="0" i="0" u="none" strike="noStrike" kern="1200" cap="none" spc="0" normalizeH="0" baseline="0" noProof="0" dirty="0">
                  <a:ln>
                    <a:noFill/>
                  </a:ln>
                  <a:solidFill>
                    <a:srgbClr val="00B050"/>
                  </a:solidFill>
                  <a:effectLst/>
                  <a:uLnTx/>
                  <a:uFillTx/>
                  <a:latin typeface="Arial" panose="020B0604020202020204" pitchFamily="34" charset="0"/>
                  <a:ea typeface="+mn-ea"/>
                  <a:cs typeface="Arial" panose="020B0604020202020204" pitchFamily="34" charset="0"/>
                </a:rPr>
                <a:t>Stratigraphic data should be re-usable effectively </a:t>
              </a:r>
              <a:r>
                <a:rPr kumimoji="0" lang="en-GB" sz="16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e.g. minimum as CSV files, rather than as images of matrix diagrams buried in a PDF document. </a:t>
              </a:r>
            </a:p>
            <a:p>
              <a:pPr marL="609554" marR="0" lvl="0" indent="-423301" algn="l" defTabSz="1219108" rtl="0" eaLnBrk="1" fontAlgn="auto" latinLnBrk="0" hangingPunct="1">
                <a:lnSpc>
                  <a:spcPct val="115000"/>
                </a:lnSpc>
                <a:spcBef>
                  <a:spcPts val="0"/>
                </a:spcBef>
                <a:spcAft>
                  <a:spcPts val="0"/>
                </a:spcAft>
                <a:buClr>
                  <a:srgbClr val="A72A1E"/>
                </a:buClr>
                <a:buSzPts val="1400"/>
                <a:buFont typeface="Roboto"/>
                <a:buChar char="●"/>
                <a:tabLst/>
                <a:defRPr/>
              </a:pPr>
              <a:r>
                <a:rPr kumimoji="0" lang="en" sz="1800" b="0" i="0" u="none" strike="noStrike" kern="1200" cap="none" spc="0" normalizeH="0" baseline="0" noProof="0" dirty="0">
                  <a:ln>
                    <a:noFill/>
                  </a:ln>
                  <a:solidFill>
                    <a:srgbClr val="A72A1E"/>
                  </a:solidFill>
                  <a:effectLst/>
                  <a:uLnTx/>
                  <a:uFillTx/>
                  <a:latin typeface="Roboto"/>
                  <a:ea typeface="Roboto"/>
                  <a:cs typeface="Roboto"/>
                  <a:sym typeface="Roboto"/>
                </a:rPr>
                <a:t>Practically derived from existing processes </a:t>
              </a:r>
              <a:r>
                <a:rPr kumimoji="0" lang="en" sz="1600" b="0" i="0" u="none" strike="noStrike" kern="1200" cap="none" spc="0" normalizeH="0" baseline="0" noProof="0" dirty="0">
                  <a:ln>
                    <a:noFill/>
                  </a:ln>
                  <a:solidFill>
                    <a:srgbClr val="A72A1E"/>
                  </a:solidFill>
                  <a:effectLst/>
                  <a:uLnTx/>
                  <a:uFillTx/>
                  <a:latin typeface="Roboto"/>
                  <a:ea typeface="Roboto"/>
                  <a:cs typeface="Roboto"/>
                  <a:sym typeface="Roboto"/>
                </a:rPr>
                <a:t>(</a:t>
              </a:r>
              <a:r>
                <a:rPr kumimoji="0" lang="en" sz="1600" b="0" i="1" u="none" strike="noStrike" kern="1200" cap="none" spc="0" normalizeH="0" baseline="0" noProof="0" dirty="0">
                  <a:ln>
                    <a:noFill/>
                  </a:ln>
                  <a:solidFill>
                    <a:srgbClr val="A72A1E"/>
                  </a:solidFill>
                  <a:effectLst/>
                  <a:uLnTx/>
                  <a:uFillTx/>
                  <a:latin typeface="Roboto"/>
                  <a:ea typeface="Roboto"/>
                  <a:cs typeface="Roboto"/>
                  <a:sym typeface="Roboto"/>
                </a:rPr>
                <a:t>eg. Harris Matrix</a:t>
              </a:r>
              <a:r>
                <a:rPr kumimoji="0" lang="en" sz="1600" b="0" i="0" u="none" strike="noStrike" kern="1200" cap="none" spc="0" normalizeH="0" baseline="0" noProof="0" dirty="0">
                  <a:ln>
                    <a:noFill/>
                  </a:ln>
                  <a:solidFill>
                    <a:srgbClr val="A72A1E"/>
                  </a:solidFill>
                  <a:effectLst/>
                  <a:uLnTx/>
                  <a:uFillTx/>
                  <a:latin typeface="Roboto"/>
                  <a:ea typeface="Roboto"/>
                  <a:cs typeface="Roboto"/>
                  <a:sym typeface="Roboto"/>
                </a:rPr>
                <a:t>) </a:t>
              </a:r>
              <a:r>
                <a:rPr kumimoji="0" lang="en" sz="1800" b="0" i="0" u="none" strike="noStrike" kern="1200" cap="none" spc="0" normalizeH="0" baseline="0" noProof="0" dirty="0">
                  <a:ln>
                    <a:noFill/>
                  </a:ln>
                  <a:solidFill>
                    <a:srgbClr val="A72A1E"/>
                  </a:solidFill>
                  <a:effectLst/>
                  <a:uLnTx/>
                  <a:uFillTx/>
                  <a:latin typeface="Roboto"/>
                  <a:ea typeface="Roboto"/>
                  <a:cs typeface="Roboto"/>
                  <a:sym typeface="Roboto"/>
                </a:rPr>
                <a:t>to facilitate ease of use and re-use.</a:t>
              </a:r>
              <a:endParaRPr kumimoji="0" sz="1800" b="0" i="0" u="none" strike="noStrike" kern="1200" cap="none" spc="0" normalizeH="0" baseline="0" noProof="0" dirty="0">
                <a:ln>
                  <a:noFill/>
                </a:ln>
                <a:solidFill>
                  <a:srgbClr val="A72A1E"/>
                </a:solidFill>
                <a:effectLst/>
                <a:uLnTx/>
                <a:uFillTx/>
                <a:latin typeface="Roboto"/>
                <a:ea typeface="Roboto"/>
                <a:cs typeface="Roboto"/>
                <a:sym typeface="Roboto"/>
              </a:endParaRPr>
            </a:p>
          </p:txBody>
        </p:sp>
      </p:grpSp>
      <p:grpSp>
        <p:nvGrpSpPr>
          <p:cNvPr id="378" name="Google Shape;378;p47"/>
          <p:cNvGrpSpPr/>
          <p:nvPr/>
        </p:nvGrpSpPr>
        <p:grpSpPr>
          <a:xfrm>
            <a:off x="-10781" y="609447"/>
            <a:ext cx="12218174" cy="1382907"/>
            <a:chOff x="1614694" y="2668734"/>
            <a:chExt cx="6009146" cy="670024"/>
          </a:xfrm>
        </p:grpSpPr>
        <p:sp>
          <p:nvSpPr>
            <p:cNvPr id="379" name="Google Shape;379;p47"/>
            <p:cNvSpPr/>
            <p:nvPr/>
          </p:nvSpPr>
          <p:spPr>
            <a:xfrm>
              <a:off x="3778056" y="2668734"/>
              <a:ext cx="3822600" cy="643500"/>
            </a:xfrm>
            <a:prstGeom prst="rect">
              <a:avLst/>
            </a:prstGeom>
            <a:solidFill>
              <a:srgbClr val="EEEEEE"/>
            </a:solidFill>
            <a:ln>
              <a:noFill/>
            </a:ln>
          </p:spPr>
          <p:txBody>
            <a:bodyPr spcFirstLastPara="1" wrap="square" lIns="121896" tIns="121896" rIns="121896" bIns="121896" anchor="ctr" anchorCtr="0">
              <a:noAutofit/>
            </a:bodyPr>
            <a:lstStyle/>
            <a:p>
              <a:pPr marL="0" marR="0" lvl="0" indent="0" algn="l" defTabSz="1219108"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1200" cap="none" spc="0" normalizeH="0" baseline="0" noProof="0">
                <a:ln>
                  <a:noFill/>
                </a:ln>
                <a:solidFill>
                  <a:srgbClr val="000000"/>
                </a:solidFill>
                <a:effectLst/>
                <a:uLnTx/>
                <a:uFillTx/>
                <a:latin typeface="Arial"/>
                <a:ea typeface="+mn-ea"/>
                <a:cs typeface="Arial"/>
                <a:sym typeface="Arial"/>
              </a:endParaRPr>
            </a:p>
          </p:txBody>
        </p:sp>
        <p:sp>
          <p:nvSpPr>
            <p:cNvPr id="381" name="Google Shape;381;p47"/>
            <p:cNvSpPr/>
            <p:nvPr/>
          </p:nvSpPr>
          <p:spPr>
            <a:xfrm rot="16200000">
              <a:off x="2901839" y="1659701"/>
              <a:ext cx="643500" cy="2680302"/>
            </a:xfrm>
            <a:prstGeom prst="flowChartOffpageConnector">
              <a:avLst/>
            </a:prstGeom>
            <a:solidFill>
              <a:srgbClr val="A72A1E"/>
            </a:solidFill>
            <a:ln>
              <a:noFill/>
            </a:ln>
          </p:spPr>
          <p:txBody>
            <a:bodyPr spcFirstLastPara="1" wrap="square" lIns="121896" tIns="121896" rIns="121896" bIns="121896" anchor="ctr" anchorCtr="0">
              <a:noAutofit/>
            </a:bodyPr>
            <a:lstStyle/>
            <a:p>
              <a:pPr marL="0" marR="0" lvl="0" indent="0" algn="l" defTabSz="1219108"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1200" cap="none" spc="0" normalizeH="0" baseline="0" noProof="0" dirty="0">
                <a:ln>
                  <a:noFill/>
                </a:ln>
                <a:solidFill>
                  <a:srgbClr val="000000"/>
                </a:solidFill>
                <a:effectLst/>
                <a:uLnTx/>
                <a:uFillTx/>
                <a:latin typeface="Arial"/>
                <a:ea typeface="+mn-ea"/>
                <a:cs typeface="Arial"/>
                <a:sym typeface="Arial"/>
              </a:endParaRPr>
            </a:p>
          </p:txBody>
        </p:sp>
        <p:sp>
          <p:nvSpPr>
            <p:cNvPr id="383" name="Google Shape;383;p47"/>
            <p:cNvSpPr/>
            <p:nvPr/>
          </p:nvSpPr>
          <p:spPr>
            <a:xfrm>
              <a:off x="1614694" y="2674827"/>
              <a:ext cx="284623" cy="663931"/>
            </a:xfrm>
            <a:prstGeom prst="rect">
              <a:avLst/>
            </a:prstGeom>
            <a:solidFill>
              <a:srgbClr val="BE2F22"/>
            </a:solidFill>
            <a:ln>
              <a:noFill/>
            </a:ln>
          </p:spPr>
          <p:txBody>
            <a:bodyPr spcFirstLastPara="1" wrap="square" lIns="121896" tIns="121896" rIns="121896" bIns="121896" anchor="ctr" anchorCtr="0">
              <a:noAutofit/>
            </a:bodyPr>
            <a:lstStyle/>
            <a:p>
              <a:pPr marL="0" marR="0" lvl="0" indent="0" algn="l" defTabSz="1219108" rtl="0" eaLnBrk="1" fontAlgn="auto" latinLnBrk="0" hangingPunct="1">
                <a:lnSpc>
                  <a:spcPct val="100000"/>
                </a:lnSpc>
                <a:spcBef>
                  <a:spcPts val="0"/>
                </a:spcBef>
                <a:spcAft>
                  <a:spcPts val="0"/>
                </a:spcAft>
                <a:buClr>
                  <a:srgbClr val="000000"/>
                </a:buClr>
                <a:buSzTx/>
                <a:buFontTx/>
                <a:buNone/>
                <a:tabLst/>
                <a:defRPr/>
              </a:pPr>
              <a:r>
                <a:rPr kumimoji="0" lang="en" sz="3467" b="0" i="0" u="none" strike="noStrike" kern="1200" cap="none" spc="0" normalizeH="0" baseline="0" noProof="0" dirty="0">
                  <a:ln>
                    <a:noFill/>
                  </a:ln>
                  <a:solidFill>
                    <a:srgbClr val="FFFFFF"/>
                  </a:solidFill>
                  <a:effectLst/>
                  <a:uLnTx/>
                  <a:uFillTx/>
                  <a:latin typeface="Roboto Thin"/>
                  <a:ea typeface="Roboto Thin"/>
                  <a:cs typeface="Roboto Thin"/>
                  <a:sym typeface="Roboto Thin"/>
                </a:rPr>
                <a:t>1</a:t>
              </a:r>
              <a:endParaRPr kumimoji="0" sz="3467" b="0" i="0" u="none" strike="noStrike" kern="1200" cap="none" spc="0" normalizeH="0" baseline="0" noProof="0" dirty="0">
                <a:ln>
                  <a:noFill/>
                </a:ln>
                <a:solidFill>
                  <a:srgbClr val="FFFFFF"/>
                </a:solidFill>
                <a:effectLst/>
                <a:uLnTx/>
                <a:uFillTx/>
                <a:latin typeface="Roboto Thin"/>
                <a:ea typeface="Roboto Thin"/>
                <a:cs typeface="Roboto Thin"/>
                <a:sym typeface="Roboto Thin"/>
              </a:endParaRPr>
            </a:p>
          </p:txBody>
        </p:sp>
        <p:sp>
          <p:nvSpPr>
            <p:cNvPr id="384" name="Google Shape;384;p47"/>
            <p:cNvSpPr/>
            <p:nvPr/>
          </p:nvSpPr>
          <p:spPr>
            <a:xfrm>
              <a:off x="4582718" y="2669933"/>
              <a:ext cx="3041122" cy="595039"/>
            </a:xfrm>
            <a:prstGeom prst="rect">
              <a:avLst/>
            </a:prstGeom>
            <a:noFill/>
            <a:ln>
              <a:noFill/>
            </a:ln>
          </p:spPr>
          <p:txBody>
            <a:bodyPr spcFirstLastPara="1" wrap="square" lIns="121896" tIns="121896" rIns="121896" bIns="121896" anchor="ctr" anchorCtr="0">
              <a:noAutofit/>
            </a:bodyPr>
            <a:lstStyle/>
            <a:p>
              <a:pPr marL="285736" marR="0" lvl="0" indent="-285736" algn="l" defTabSz="91361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Need more consistent practice for </a:t>
              </a:r>
              <a:r>
                <a:rPr kumimoji="0" lang="en-GB" sz="1800" b="0" i="0" u="none" strike="noStrike" kern="1200" cap="none" spc="0" normalizeH="0" baseline="0" noProof="0" dirty="0">
                  <a:ln>
                    <a:noFill/>
                  </a:ln>
                  <a:solidFill>
                    <a:srgbClr val="00B050"/>
                  </a:solidFill>
                  <a:effectLst/>
                  <a:uLnTx/>
                  <a:uFillTx/>
                  <a:latin typeface="Arial" panose="020B0604020202020204" pitchFamily="34" charset="0"/>
                  <a:ea typeface="+mn-ea"/>
                  <a:cs typeface="Arial" panose="020B0604020202020204" pitchFamily="34" charset="0"/>
                </a:rPr>
                <a:t>digital records of PX analyses</a:t>
              </a:r>
              <a:r>
                <a:rPr kumimoji="0" lang="en-GB" sz="18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 such as stratigraphic, phasing and temporal relationships </a:t>
              </a:r>
              <a:r>
                <a:rPr kumimoji="0" lang="en-GB" sz="1200" b="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(amongst others) </a:t>
              </a:r>
              <a:r>
                <a:rPr kumimoji="0" lang="en-GB" sz="1800" b="1"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to enable better synthesis</a:t>
              </a:r>
              <a:r>
                <a:rPr kumimoji="0" lang="en-GB" sz="180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a:t>
              </a:r>
              <a:endParaRPr kumimoji="0" lang="en-GB" sz="1000"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endParaRPr>
            </a:p>
          </p:txBody>
        </p:sp>
        <p:sp>
          <p:nvSpPr>
            <p:cNvPr id="385" name="Google Shape;385;p47"/>
            <p:cNvSpPr/>
            <p:nvPr/>
          </p:nvSpPr>
          <p:spPr>
            <a:xfrm>
              <a:off x="1927304" y="2697081"/>
              <a:ext cx="2096299" cy="585606"/>
            </a:xfrm>
            <a:prstGeom prst="rect">
              <a:avLst/>
            </a:prstGeom>
            <a:noFill/>
            <a:ln>
              <a:noFill/>
            </a:ln>
          </p:spPr>
          <p:txBody>
            <a:bodyPr spcFirstLastPara="1" wrap="square" lIns="121896" tIns="121896" rIns="121896" bIns="121896" anchor="ctr" anchorCtr="0">
              <a:noAutofit/>
            </a:bodyPr>
            <a:lstStyle/>
            <a:p>
              <a:pPr marL="0" marR="0" lvl="0" indent="0" algn="l" defTabSz="913610" rtl="0" eaLnBrk="1" fontAlgn="auto" latinLnBrk="0" hangingPunct="1">
                <a:lnSpc>
                  <a:spcPct val="100000"/>
                </a:lnSpc>
                <a:spcBef>
                  <a:spcPts val="1200"/>
                </a:spcBef>
                <a:spcAft>
                  <a:spcPts val="0"/>
                </a:spcAft>
                <a:buClrTx/>
                <a:buSzTx/>
                <a:buFontTx/>
                <a:buNone/>
                <a:tabLst/>
                <a:defRPr/>
              </a:pPr>
              <a:r>
                <a:rPr kumimoji="0" lang="en-GB" sz="2400" b="1" i="0" u="sng" strike="noStrike" kern="1200" cap="none" spc="0" normalizeH="0" baseline="0" noProof="0" dirty="0">
                  <a:ln>
                    <a:noFill/>
                  </a:ln>
                  <a:solidFill>
                    <a:srgbClr val="008A3E"/>
                  </a:solidFill>
                  <a:effectLst/>
                  <a:uLnTx/>
                  <a:uFillTx/>
                  <a:latin typeface="Calibri"/>
                  <a:ea typeface="+mn-ea"/>
                  <a:cs typeface="+mn-cs"/>
                </a:rPr>
                <a:t>Reduce</a:t>
              </a:r>
              <a:r>
                <a:rPr kumimoji="0" lang="en-GB" sz="2400" b="0" i="0" u="sng" strike="noStrike" kern="1200" cap="none" spc="0" normalizeH="0" baseline="0" noProof="0" dirty="0">
                  <a:ln>
                    <a:noFill/>
                  </a:ln>
                  <a:solidFill>
                    <a:prstClr val="black"/>
                  </a:solidFill>
                  <a:effectLst/>
                  <a:uLnTx/>
                  <a:uFillTx/>
                  <a:latin typeface="Calibri"/>
                  <a:ea typeface="+mn-ea"/>
                  <a:cs typeface="+mn-cs"/>
                </a:rPr>
                <a:t> </a:t>
              </a:r>
            </a:p>
            <a:p>
              <a:pPr marL="0" marR="0" lvl="0" indent="0" algn="l" defTabSz="913610" rtl="0" eaLnBrk="1" fontAlgn="auto" latinLnBrk="0" hangingPunct="1">
                <a:lnSpc>
                  <a:spcPct val="100000"/>
                </a:lnSpc>
                <a:spcBef>
                  <a:spcPts val="0"/>
                </a:spcBef>
                <a:spcAft>
                  <a:spcPts val="120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Avoid proliferation of unnecessary digital materials.</a:t>
              </a:r>
            </a:p>
          </p:txBody>
        </p:sp>
      </p:grpSp>
      <p:pic>
        <p:nvPicPr>
          <p:cNvPr id="35" name="Picture 34">
            <a:extLst>
              <a:ext uri="{FF2B5EF4-FFF2-40B4-BE49-F238E27FC236}">
                <a16:creationId xmlns:a16="http://schemas.microsoft.com/office/drawing/2014/main" id="{6132379B-1F26-46E3-B9D4-4E8E6F8F9255}"/>
              </a:ext>
            </a:extLst>
          </p:cNvPr>
          <p:cNvPicPr>
            <a:picLocks noChangeAspect="1"/>
          </p:cNvPicPr>
          <p:nvPr/>
        </p:nvPicPr>
        <p:blipFill rotWithShape="1">
          <a:blip r:embed="rId12">
            <a:extLst>
              <a:ext uri="{28A0092B-C50C-407E-A947-70E740481C1C}">
                <a14:useLocalDpi xmlns:a14="http://schemas.microsoft.com/office/drawing/2010/main" val="0"/>
              </a:ext>
            </a:extLst>
          </a:blip>
          <a:srcRect l="5594" t="15944" r="66437" b="34201"/>
          <a:stretch/>
        </p:blipFill>
        <p:spPr>
          <a:xfrm>
            <a:off x="56995" y="716036"/>
            <a:ext cx="444738" cy="346117"/>
          </a:xfrm>
          <a:prstGeom prst="rect">
            <a:avLst/>
          </a:prstGeom>
        </p:spPr>
      </p:pic>
      <p:pic>
        <p:nvPicPr>
          <p:cNvPr id="36" name="Picture 35">
            <a:extLst>
              <a:ext uri="{FF2B5EF4-FFF2-40B4-BE49-F238E27FC236}">
                <a16:creationId xmlns:a16="http://schemas.microsoft.com/office/drawing/2014/main" id="{8A1888F9-4F1B-4394-918F-ED7F57B46B94}"/>
              </a:ext>
            </a:extLst>
          </p:cNvPr>
          <p:cNvPicPr>
            <a:picLocks noChangeAspect="1"/>
          </p:cNvPicPr>
          <p:nvPr/>
        </p:nvPicPr>
        <p:blipFill rotWithShape="1">
          <a:blip r:embed="rId12">
            <a:extLst>
              <a:ext uri="{28A0092B-C50C-407E-A947-70E740481C1C}">
                <a14:useLocalDpi xmlns:a14="http://schemas.microsoft.com/office/drawing/2010/main" val="0"/>
              </a:ext>
            </a:extLst>
          </a:blip>
          <a:srcRect l="69369" t="12199" r="4759" b="39534"/>
          <a:stretch/>
        </p:blipFill>
        <p:spPr>
          <a:xfrm>
            <a:off x="66179" y="3508087"/>
            <a:ext cx="428476" cy="348991"/>
          </a:xfrm>
          <a:prstGeom prst="rect">
            <a:avLst/>
          </a:prstGeom>
        </p:spPr>
      </p:pic>
      <p:pic>
        <p:nvPicPr>
          <p:cNvPr id="37" name="Picture 36">
            <a:extLst>
              <a:ext uri="{FF2B5EF4-FFF2-40B4-BE49-F238E27FC236}">
                <a16:creationId xmlns:a16="http://schemas.microsoft.com/office/drawing/2014/main" id="{733F4DC4-65F8-44C9-A828-B9264EF4082A}"/>
              </a:ext>
            </a:extLst>
          </p:cNvPr>
          <p:cNvPicPr>
            <a:picLocks noChangeAspect="1"/>
          </p:cNvPicPr>
          <p:nvPr/>
        </p:nvPicPr>
        <p:blipFill rotWithShape="1">
          <a:blip r:embed="rId12">
            <a:extLst>
              <a:ext uri="{28A0092B-C50C-407E-A947-70E740481C1C}">
                <a14:useLocalDpi xmlns:a14="http://schemas.microsoft.com/office/drawing/2010/main" val="0"/>
              </a:ext>
            </a:extLst>
          </a:blip>
          <a:srcRect l="38635" t="16139" r="36894" b="33254"/>
          <a:stretch/>
        </p:blipFill>
        <p:spPr>
          <a:xfrm>
            <a:off x="88599" y="2086874"/>
            <a:ext cx="405296" cy="342792"/>
          </a:xfrm>
          <a:prstGeom prst="rect">
            <a:avLst/>
          </a:prstGeom>
        </p:spPr>
      </p:pic>
      <p:sp>
        <p:nvSpPr>
          <p:cNvPr id="38" name="Rectangle 37">
            <a:extLst>
              <a:ext uri="{FF2B5EF4-FFF2-40B4-BE49-F238E27FC236}">
                <a16:creationId xmlns:a16="http://schemas.microsoft.com/office/drawing/2014/main" id="{6A2259A3-78DC-4F4F-ABAB-37B51AD8B8B8}"/>
              </a:ext>
            </a:extLst>
          </p:cNvPr>
          <p:cNvSpPr/>
          <p:nvPr/>
        </p:nvSpPr>
        <p:spPr>
          <a:xfrm>
            <a:off x="3050790" y="6449039"/>
            <a:ext cx="6153095" cy="369332"/>
          </a:xfrm>
          <a:prstGeom prst="rect">
            <a:avLst/>
          </a:prstGeom>
        </p:spPr>
        <p:txBody>
          <a:bodyPr wrap="none">
            <a:spAutoFit/>
          </a:bodyPr>
          <a:lstStyle/>
          <a:p>
            <a:pPr marL="0" marR="0" lvl="0" indent="0" algn="l" defTabSz="91361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With acknowledgement to Jeremy Huggett (</a:t>
            </a:r>
            <a:r>
              <a:rPr kumimoji="0" lang="en-GB" sz="1800" b="1" i="0" u="none" strike="noStrike" kern="1200" cap="none" spc="0" normalizeH="0" baseline="0" noProof="0" dirty="0">
                <a:ln>
                  <a:noFill/>
                </a:ln>
                <a:solidFill>
                  <a:srgbClr val="00B050"/>
                </a:solidFill>
                <a:effectLst/>
                <a:uLnTx/>
                <a:uFillTx/>
                <a:latin typeface="Calibri"/>
                <a:ea typeface="+mn-ea"/>
                <a:cs typeface="+mn-cs"/>
              </a:rPr>
              <a:t>remix</a:t>
            </a:r>
            <a:r>
              <a:rPr kumimoji="0" lang="en-GB" sz="1800" b="0" i="0" u="none" strike="noStrike" kern="1200" cap="none" spc="0" normalizeH="0" baseline="0" noProof="0" dirty="0">
                <a:ln>
                  <a:noFill/>
                </a:ln>
                <a:solidFill>
                  <a:prstClr val="black"/>
                </a:solidFill>
                <a:effectLst/>
                <a:uLnTx/>
                <a:uFillTx/>
                <a:latin typeface="Calibri"/>
                <a:ea typeface="+mn-ea"/>
                <a:cs typeface="+mn-cs"/>
              </a:rPr>
              <a:t> is good too!) </a:t>
            </a:r>
          </a:p>
        </p:txBody>
      </p:sp>
      <p:pic>
        <p:nvPicPr>
          <p:cNvPr id="39" name="STAR_project_preliminary_view.png">
            <a:extLst>
              <a:ext uri="{FF2B5EF4-FFF2-40B4-BE49-F238E27FC236}">
                <a16:creationId xmlns:a16="http://schemas.microsoft.com/office/drawing/2014/main" id="{63F686F0-120C-4CF3-837C-9EB020C11B0C}"/>
              </a:ext>
            </a:extLst>
          </p:cNvPr>
          <p:cNvPicPr/>
          <p:nvPr/>
        </p:nvPicPr>
        <p:blipFill>
          <a:blip r:embed="rId13"/>
          <a:stretch>
            <a:fillRect/>
          </a:stretch>
        </p:blipFill>
        <p:spPr>
          <a:xfrm>
            <a:off x="67648" y="4910589"/>
            <a:ext cx="515035" cy="444837"/>
          </a:xfrm>
          <a:prstGeom prst="rect">
            <a:avLst/>
          </a:prstGeom>
          <a:ln w="12700">
            <a:miter lim="400000"/>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53"/>
                                        </p:tgtEl>
                                        <p:attrNameLst>
                                          <p:attrName>style.visibility</p:attrName>
                                        </p:attrNameLst>
                                      </p:cBhvr>
                                      <p:to>
                                        <p:strVal val="visible"/>
                                      </p:to>
                                    </p:set>
                                    <p:anim calcmode="lin" valueType="num">
                                      <p:cBhvr additive="base">
                                        <p:cTn id="7" dur="500" fill="hold"/>
                                        <p:tgtEl>
                                          <p:spTgt spid="353"/>
                                        </p:tgtEl>
                                        <p:attrNameLst>
                                          <p:attrName>ppt_x</p:attrName>
                                        </p:attrNameLst>
                                      </p:cBhvr>
                                      <p:tavLst>
                                        <p:tav tm="0">
                                          <p:val>
                                            <p:strVal val="#ppt_x"/>
                                          </p:val>
                                        </p:tav>
                                        <p:tav tm="100000">
                                          <p:val>
                                            <p:strVal val="#ppt_x"/>
                                          </p:val>
                                        </p:tav>
                                      </p:tavLst>
                                    </p:anim>
                                    <p:anim calcmode="lin" valueType="num">
                                      <p:cBhvr additive="base">
                                        <p:cTn id="8" dur="500" fill="hold"/>
                                        <p:tgtEl>
                                          <p:spTgt spid="353"/>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8" fill="hold" nodeType="afterEffect">
                                  <p:stCondLst>
                                    <p:cond delay="0"/>
                                  </p:stCondLst>
                                  <p:childTnLst>
                                    <p:set>
                                      <p:cBhvr>
                                        <p:cTn id="11" dur="1" fill="hold">
                                          <p:stCondLst>
                                            <p:cond delay="0"/>
                                          </p:stCondLst>
                                        </p:cTn>
                                        <p:tgtEl>
                                          <p:spTgt spid="378"/>
                                        </p:tgtEl>
                                        <p:attrNameLst>
                                          <p:attrName>style.visibility</p:attrName>
                                        </p:attrNameLst>
                                      </p:cBhvr>
                                      <p:to>
                                        <p:strVal val="visible"/>
                                      </p:to>
                                    </p:set>
                                    <p:anim calcmode="lin" valueType="num">
                                      <p:cBhvr additive="base">
                                        <p:cTn id="12" dur="1000"/>
                                        <p:tgtEl>
                                          <p:spTgt spid="378"/>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70"/>
                                        </p:tgtEl>
                                        <p:attrNameLst>
                                          <p:attrName>style.visibility</p:attrName>
                                        </p:attrNameLst>
                                      </p:cBhvr>
                                      <p:to>
                                        <p:strVal val="visible"/>
                                      </p:to>
                                    </p:set>
                                    <p:anim calcmode="lin" valueType="num">
                                      <p:cBhvr additive="base">
                                        <p:cTn id="17" dur="1000"/>
                                        <p:tgtEl>
                                          <p:spTgt spid="370"/>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362"/>
                                        </p:tgtEl>
                                        <p:attrNameLst>
                                          <p:attrName>style.visibility</p:attrName>
                                        </p:attrNameLst>
                                      </p:cBhvr>
                                      <p:to>
                                        <p:strVal val="visible"/>
                                      </p:to>
                                    </p:set>
                                    <p:anim calcmode="lin" valueType="num">
                                      <p:cBhvr additive="base">
                                        <p:cTn id="22" dur="1000"/>
                                        <p:tgtEl>
                                          <p:spTgt spid="362"/>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354"/>
                                        </p:tgtEl>
                                        <p:attrNameLst>
                                          <p:attrName>style.visibility</p:attrName>
                                        </p:attrNameLst>
                                      </p:cBhvr>
                                      <p:to>
                                        <p:strVal val="visible"/>
                                      </p:to>
                                    </p:set>
                                    <p:anim calcmode="lin" valueType="num">
                                      <p:cBhvr additive="base">
                                        <p:cTn id="27" dur="1000"/>
                                        <p:tgtEl>
                                          <p:spTgt spid="35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sp>
        <p:nvSpPr>
          <p:cNvPr id="390" name="Google Shape;390;p48"/>
          <p:cNvSpPr txBox="1">
            <a:spLocks noGrp="1"/>
          </p:cNvSpPr>
          <p:nvPr>
            <p:ph type="body" idx="1"/>
          </p:nvPr>
        </p:nvSpPr>
        <p:spPr>
          <a:xfrm>
            <a:off x="-240704" y="755734"/>
            <a:ext cx="12432704" cy="5466350"/>
          </a:xfrm>
          <a:prstGeom prst="rect">
            <a:avLst/>
          </a:prstGeom>
        </p:spPr>
        <p:txBody>
          <a:bodyPr spcFirstLastPara="1" vert="horz" wrap="square" lIns="121900" tIns="121900" rIns="121900" bIns="121900" rtlCol="0" anchor="t" anchorCtr="0">
            <a:noAutofit/>
          </a:bodyPr>
          <a:lstStyle/>
          <a:p>
            <a:pPr marL="608013" indent="-250825">
              <a:buClr>
                <a:srgbClr val="000000"/>
              </a:buClr>
              <a:buSzPts val="1400"/>
            </a:pPr>
            <a:r>
              <a:rPr lang="en-GB" sz="1600" dirty="0"/>
              <a:t>Bradley, R. 2006 ‘‘Bridging the Two Cultures. Commercial Archaeology and the Study of Prehistoric Britain,’’ Antiquaries Journal 86: 1–13.</a:t>
            </a:r>
          </a:p>
          <a:p>
            <a:pPr marL="608013" indent="-250825">
              <a:buClr>
                <a:srgbClr val="000000"/>
              </a:buClr>
              <a:buSzPts val="1400"/>
            </a:pPr>
            <a:r>
              <a:rPr lang="en-GB" sz="1600" b="0" i="0" kern="1200" dirty="0">
                <a:solidFill>
                  <a:schemeClr val="tx1"/>
                </a:solidFill>
                <a:effectLst/>
                <a:latin typeface="+mn-lt"/>
                <a:ea typeface="+mn-ea"/>
                <a:cs typeface="+mn-cs"/>
              </a:rPr>
              <a:t>Paul Cripps, Anne Greenhalgh, Dave Fellows, Keith May, David Robinson. </a:t>
            </a:r>
            <a:r>
              <a:rPr lang="en-GB" sz="1600" i="0" kern="1200" dirty="0">
                <a:solidFill>
                  <a:schemeClr val="tx1"/>
                </a:solidFill>
                <a:effectLst/>
                <a:latin typeface="+mn-lt"/>
                <a:ea typeface="+mn-ea"/>
                <a:cs typeface="+mn-cs"/>
              </a:rPr>
              <a:t>Ontological Modelling of the work of the Centre for Archaeology, September 2004 Available: </a:t>
            </a:r>
            <a:r>
              <a:rPr lang="en-GB" sz="1600" i="0" u="none" strike="noStrike" kern="1200" dirty="0">
                <a:solidFill>
                  <a:schemeClr val="tx1"/>
                </a:solidFill>
                <a:effectLst/>
                <a:latin typeface="+mn-lt"/>
                <a:ea typeface="+mn-ea"/>
                <a:cs typeface="+mn-cs"/>
                <a:hlinkClick r:id="rId3"/>
              </a:rPr>
              <a:t>pdf file</a:t>
            </a:r>
            <a:r>
              <a:rPr lang="en-GB" sz="1600" i="0" kern="1200" dirty="0">
                <a:solidFill>
                  <a:schemeClr val="tx1"/>
                </a:solidFill>
                <a:effectLst/>
                <a:latin typeface="+mn-lt"/>
                <a:ea typeface="+mn-ea"/>
                <a:cs typeface="+mn-cs"/>
              </a:rPr>
              <a:t> (207 </a:t>
            </a:r>
            <a:r>
              <a:rPr lang="en-GB" sz="1600" i="0" kern="1200" dirty="0" err="1">
                <a:solidFill>
                  <a:schemeClr val="tx1"/>
                </a:solidFill>
                <a:effectLst/>
                <a:latin typeface="+mn-lt"/>
                <a:ea typeface="+mn-ea"/>
                <a:cs typeface="+mn-cs"/>
              </a:rPr>
              <a:t>Kb</a:t>
            </a:r>
            <a:r>
              <a:rPr lang="en-GB" sz="1600" i="0" kern="1200" dirty="0">
                <a:solidFill>
                  <a:schemeClr val="tx1"/>
                </a:solidFill>
                <a:effectLst/>
                <a:latin typeface="+mn-lt"/>
                <a:ea typeface="+mn-ea"/>
                <a:cs typeface="+mn-cs"/>
              </a:rPr>
              <a:t>) Also available: The CRM-EH Diagram, </a:t>
            </a:r>
            <a:r>
              <a:rPr lang="en-GB" sz="1600" b="0" i="0" u="none" strike="noStrike" kern="1200" dirty="0">
                <a:solidFill>
                  <a:schemeClr val="tx1"/>
                </a:solidFill>
                <a:effectLst/>
                <a:latin typeface="+mn-lt"/>
                <a:ea typeface="+mn-ea"/>
                <a:cs typeface="+mn-cs"/>
                <a:hlinkClick r:id="rId4"/>
              </a:rPr>
              <a:t>pdf file</a:t>
            </a:r>
            <a:r>
              <a:rPr lang="en-GB" sz="1600" b="0" i="0" kern="1200" dirty="0">
                <a:solidFill>
                  <a:schemeClr val="tx1"/>
                </a:solidFill>
                <a:effectLst/>
                <a:latin typeface="+mn-lt"/>
                <a:ea typeface="+mn-ea"/>
                <a:cs typeface="+mn-cs"/>
              </a:rPr>
              <a:t> (65 </a:t>
            </a:r>
            <a:r>
              <a:rPr lang="en-GB" sz="1600" b="0" i="0" kern="1200" dirty="0" err="1">
                <a:solidFill>
                  <a:schemeClr val="tx1"/>
                </a:solidFill>
                <a:effectLst/>
                <a:latin typeface="+mn-lt"/>
                <a:ea typeface="+mn-ea"/>
                <a:cs typeface="+mn-cs"/>
              </a:rPr>
              <a:t>Kb</a:t>
            </a:r>
            <a:r>
              <a:rPr lang="en-GB" sz="1600" b="0" i="0" kern="1200" dirty="0">
                <a:solidFill>
                  <a:schemeClr val="tx1"/>
                </a:solidFill>
                <a:effectLst/>
                <a:latin typeface="+mn-lt"/>
                <a:ea typeface="+mn-ea"/>
                <a:cs typeface="+mn-cs"/>
              </a:rPr>
              <a:t>)</a:t>
            </a:r>
            <a:endParaRPr lang="en" sz="1600" dirty="0">
              <a:solidFill>
                <a:srgbClr val="000000"/>
              </a:solidFill>
            </a:endParaRPr>
          </a:p>
          <a:p>
            <a:pPr marL="608013" indent="-250825">
              <a:buClr>
                <a:srgbClr val="000000"/>
              </a:buClr>
              <a:buSzPts val="1400"/>
            </a:pPr>
            <a:r>
              <a:rPr lang="en" sz="1600" dirty="0">
                <a:solidFill>
                  <a:srgbClr val="000000"/>
                </a:solidFill>
              </a:rPr>
              <a:t>Dye, T.S. &amp; Buck, C.E. 2015 </a:t>
            </a:r>
            <a:r>
              <a:rPr lang="en" sz="1600" i="1" dirty="0">
                <a:solidFill>
                  <a:srgbClr val="000000"/>
                </a:solidFill>
              </a:rPr>
              <a:t>Archaeological sequence diagrams and Bayesian chronological models. </a:t>
            </a:r>
            <a:r>
              <a:rPr lang="en" sz="1600" dirty="0">
                <a:solidFill>
                  <a:srgbClr val="000000"/>
                </a:solidFill>
              </a:rPr>
              <a:t>Journal of Archaeological Science, 63. 84 - 93. ISSN 0305-4403</a:t>
            </a:r>
          </a:p>
          <a:p>
            <a:pPr marL="608013" indent="-250825">
              <a:buClr>
                <a:srgbClr val="000000"/>
              </a:buClr>
              <a:buSzPts val="1400"/>
            </a:pPr>
            <a:r>
              <a:rPr lang="en" sz="1600" dirty="0">
                <a:solidFill>
                  <a:srgbClr val="000000"/>
                </a:solidFill>
              </a:rPr>
              <a:t>Harris, E.C. 1989 </a:t>
            </a:r>
            <a:r>
              <a:rPr lang="en" sz="1600" i="1" dirty="0">
                <a:solidFill>
                  <a:srgbClr val="000000"/>
                </a:solidFill>
              </a:rPr>
              <a:t>Principles of Archaeological Stratigraphy (2</a:t>
            </a:r>
            <a:r>
              <a:rPr lang="en-GB" sz="1600" i="1" dirty="0" err="1">
                <a:solidFill>
                  <a:srgbClr val="000000"/>
                </a:solidFill>
              </a:rPr>
              <a:t>nd</a:t>
            </a:r>
            <a:r>
              <a:rPr lang="en" sz="1600" i="1" dirty="0">
                <a:solidFill>
                  <a:srgbClr val="000000"/>
                </a:solidFill>
              </a:rPr>
              <a:t> Edition)</a:t>
            </a:r>
            <a:r>
              <a:rPr lang="en" sz="1600" dirty="0">
                <a:solidFill>
                  <a:srgbClr val="000000"/>
                </a:solidFill>
              </a:rPr>
              <a:t>. London: Academic Press. </a:t>
            </a:r>
          </a:p>
          <a:p>
            <a:pPr marL="608013" indent="-250825">
              <a:buClr>
                <a:srgbClr val="000000"/>
              </a:buClr>
              <a:buSzPts val="1400"/>
            </a:pPr>
            <a:r>
              <a:rPr lang="en-GB" sz="1600" dirty="0"/>
              <a:t>Huggett, J. Reuse remix recycle: repurposing archaeological digital data. </a:t>
            </a:r>
            <a:r>
              <a:rPr lang="en-GB" sz="1600" i="1" dirty="0"/>
              <a:t>Advances in Archaeological Practice </a:t>
            </a:r>
            <a:r>
              <a:rPr lang="en-GB" sz="1600" dirty="0"/>
              <a:t>(2018), </a:t>
            </a:r>
            <a:r>
              <a:rPr lang="en-GB" sz="1600" dirty="0">
                <a:hlinkClick r:id="rId5"/>
              </a:rPr>
              <a:t>doi:10.1017/aap.2018.1</a:t>
            </a:r>
            <a:endParaRPr lang="en-GB" sz="1600" dirty="0"/>
          </a:p>
          <a:p>
            <a:pPr marL="608013" indent="-250825">
              <a:buClr>
                <a:srgbClr val="000000"/>
              </a:buClr>
              <a:buSzPts val="1400"/>
            </a:pPr>
            <a:r>
              <a:rPr lang="en-GB" sz="1600" dirty="0"/>
              <a:t>May, K., Taylor, J.S., and Binding, C. 2023 Stratigraphic Analysis and The Matrix: connecting and reusing digital records and archives of archaeological investigations, </a:t>
            </a:r>
            <a:r>
              <a:rPr lang="en-GB" sz="1600" i="1" dirty="0"/>
              <a:t>Internet Archaeology 61</a:t>
            </a:r>
            <a:r>
              <a:rPr lang="en-GB" sz="1600" dirty="0"/>
              <a:t>. </a:t>
            </a:r>
            <a:r>
              <a:rPr lang="en-GB" sz="1600" u="sng" dirty="0">
                <a:hlinkClick r:id="rId6"/>
              </a:rPr>
              <a:t>https://doi.org/10.11141/ia.61.2</a:t>
            </a:r>
            <a:endParaRPr lang="en-GB" sz="1600" u="sng" dirty="0"/>
          </a:p>
          <a:p>
            <a:pPr marL="608013" indent="-250825">
              <a:buClr>
                <a:srgbClr val="000000"/>
              </a:buClr>
              <a:buSzPts val="1400"/>
            </a:pPr>
            <a:r>
              <a:rPr lang="en-GB" sz="1600" dirty="0"/>
              <a:t>May, K. 2020 The Matrix: Connecting Time and Space in Archaeological Stratigraphic Records and Archives, </a:t>
            </a:r>
            <a:r>
              <a:rPr lang="en-GB" sz="1600" i="1" dirty="0"/>
              <a:t>Internet Archaeology</a:t>
            </a:r>
            <a:r>
              <a:rPr lang="en-GB" sz="1600" dirty="0"/>
              <a:t> 55. </a:t>
            </a:r>
            <a:r>
              <a:rPr lang="en-GB" sz="1600" u="sng" dirty="0">
                <a:hlinkClick r:id="rId7"/>
              </a:rPr>
              <a:t>https://doi.org/10.11141/ia.55.8</a:t>
            </a:r>
            <a:endParaRPr lang="en-GB" sz="1600" u="sng" dirty="0"/>
          </a:p>
          <a:p>
            <a:pPr marL="608013" indent="-250825">
              <a:buClr>
                <a:srgbClr val="000000"/>
              </a:buClr>
              <a:buSzPts val="1400"/>
            </a:pPr>
            <a:r>
              <a:rPr lang="en-GB" sz="1600" dirty="0">
                <a:solidFill>
                  <a:srgbClr val="000000"/>
                </a:solidFill>
              </a:rPr>
              <a:t>Moody, B., Dye, T., May, K., Wright. H., Buck, C. 2021 </a:t>
            </a:r>
            <a:r>
              <a:rPr lang="en-GB" sz="1600" dirty="0"/>
              <a:t>Digital chronological data reuse in archaeology: Three case studies with varying purposes and perspectives. Journal of Archaeological Science: Reports 40(11) DOI: </a:t>
            </a:r>
            <a:r>
              <a:rPr lang="en-GB" sz="1600" u="sng" dirty="0">
                <a:hlinkClick r:id="rId8"/>
              </a:rPr>
              <a:t>10.1016/j.jasrep.2021.103188</a:t>
            </a:r>
            <a:endParaRPr lang="en" sz="1600" dirty="0">
              <a:solidFill>
                <a:srgbClr val="000000"/>
              </a:solidFill>
            </a:endParaRPr>
          </a:p>
          <a:p>
            <a:pPr marL="608013" indent="-250825">
              <a:buClr>
                <a:srgbClr val="000000"/>
              </a:buClr>
              <a:buSzPts val="1400"/>
            </a:pPr>
            <a:r>
              <a:rPr lang="en-GB" sz="1600" dirty="0">
                <a:solidFill>
                  <a:srgbClr val="000000"/>
                </a:solidFill>
              </a:rPr>
              <a:t>Roskams, S. 2001 </a:t>
            </a:r>
            <a:r>
              <a:rPr lang="en-GB" sz="1600" i="1" dirty="0">
                <a:solidFill>
                  <a:srgbClr val="000000"/>
                </a:solidFill>
              </a:rPr>
              <a:t>Excavation</a:t>
            </a:r>
            <a:r>
              <a:rPr lang="en-GB" sz="1600" dirty="0">
                <a:solidFill>
                  <a:srgbClr val="000000"/>
                </a:solidFill>
              </a:rPr>
              <a:t>. Cambridge: Cambridge University Press. </a:t>
            </a:r>
          </a:p>
          <a:p>
            <a:pPr marL="608013" indent="-250825">
              <a:buClr>
                <a:srgbClr val="000000"/>
              </a:buClr>
              <a:buSzPts val="1400"/>
            </a:pPr>
            <a:r>
              <a:rPr lang="en-GB" sz="1600" b="0" i="0" dirty="0">
                <a:solidFill>
                  <a:srgbClr val="181817"/>
                </a:solidFill>
                <a:effectLst/>
              </a:rPr>
              <a:t>Taylor J.S., May K. Resurrecting, reinterpreting and reusing stratigraphy: an afterlife for archaeological data. </a:t>
            </a:r>
            <a:r>
              <a:rPr lang="en-GB" sz="1600" b="0" i="1" dirty="0">
                <a:solidFill>
                  <a:srgbClr val="181817"/>
                </a:solidFill>
                <a:effectLst/>
              </a:rPr>
              <a:t>Antiquity</a:t>
            </a:r>
            <a:r>
              <a:rPr lang="en-GB" sz="1600" b="0" i="0" dirty="0">
                <a:solidFill>
                  <a:srgbClr val="181817"/>
                </a:solidFill>
                <a:effectLst/>
              </a:rPr>
              <a:t>. 2024;98(399):805-820. </a:t>
            </a:r>
            <a:r>
              <a:rPr lang="en-GB" sz="1600" b="0" i="0" dirty="0">
                <a:solidFill>
                  <a:srgbClr val="181817"/>
                </a:solidFill>
                <a:effectLst/>
                <a:hlinkClick r:id="rId9"/>
              </a:rPr>
              <a:t>doi:10.15184/aqy.2024.60</a:t>
            </a:r>
            <a:endParaRPr lang="en-GB" sz="1600" b="0" i="0" dirty="0">
              <a:solidFill>
                <a:srgbClr val="181817"/>
              </a:solidFill>
              <a:effectLst/>
            </a:endParaRPr>
          </a:p>
          <a:p>
            <a:pPr marL="608013" indent="-250825">
              <a:buClr>
                <a:srgbClr val="000000"/>
              </a:buClr>
              <a:buSzPts val="1400"/>
            </a:pPr>
            <a:r>
              <a:rPr lang="en" sz="1600" dirty="0">
                <a:solidFill>
                  <a:srgbClr val="000000"/>
                </a:solidFill>
              </a:rPr>
              <a:t>Taylor, J.S.</a:t>
            </a:r>
            <a:r>
              <a:rPr lang="en" sz="1600" dirty="0">
                <a:solidFill>
                  <a:srgbClr val="000000"/>
                </a:solidFill>
                <a:highlight>
                  <a:srgbClr val="FFFFFF"/>
                </a:highlight>
              </a:rPr>
              <a:t> 2016 </a:t>
            </a:r>
            <a:r>
              <a:rPr lang="en" sz="1600" dirty="0"/>
              <a:t>Making Time For Space At Çatalhöyük: GIS as a tool for exploring intra-site spatiotemporality within complex stratigraphic sequences.</a:t>
            </a:r>
            <a:r>
              <a:rPr lang="en" sz="1600" dirty="0">
                <a:highlight>
                  <a:srgbClr val="FFFFFF"/>
                </a:highlight>
              </a:rPr>
              <a:t> </a:t>
            </a:r>
            <a:r>
              <a:rPr lang="en" sz="1600" dirty="0">
                <a:solidFill>
                  <a:srgbClr val="000000"/>
                </a:solidFill>
                <a:highlight>
                  <a:srgbClr val="FFFFFF"/>
                </a:highlight>
                <a:hlinkClick r:id="rId10"/>
              </a:rPr>
              <a:t>PhD thesis</a:t>
            </a:r>
            <a:r>
              <a:rPr lang="en" sz="1600" dirty="0">
                <a:solidFill>
                  <a:srgbClr val="000000"/>
                </a:solidFill>
                <a:highlight>
                  <a:srgbClr val="FFFFFF"/>
                </a:highlight>
              </a:rPr>
              <a:t>, University of York</a:t>
            </a:r>
            <a:r>
              <a:rPr lang="en" sz="1600" dirty="0">
                <a:solidFill>
                  <a:srgbClr val="000000"/>
                </a:solidFill>
                <a:highlight>
                  <a:srgbClr val="FFFFFF"/>
                </a:highlight>
                <a:ea typeface="Arial"/>
                <a:cs typeface="Arial"/>
                <a:sym typeface="Arial"/>
              </a:rPr>
              <a:t>.</a:t>
            </a:r>
            <a:endParaRPr sz="1600" dirty="0">
              <a:solidFill>
                <a:srgbClr val="000000"/>
              </a:solidFill>
            </a:endParaRPr>
          </a:p>
          <a:p>
            <a:pPr marL="608013" indent="-250825">
              <a:buClr>
                <a:srgbClr val="000000"/>
              </a:buClr>
              <a:buSzPts val="1400"/>
            </a:pPr>
            <a:r>
              <a:rPr lang="en-GB" sz="1600" dirty="0"/>
              <a:t>Tudhope, D., May, K., Binding, C. and Vlachidis, A. </a:t>
            </a:r>
            <a:r>
              <a:rPr lang="en" sz="1600" dirty="0">
                <a:solidFill>
                  <a:srgbClr val="000000"/>
                </a:solidFill>
              </a:rPr>
              <a:t>2011 'Connecting Archaeological Data and Grey Literature via Semantic Cross Search', Internet Archaeology 30. </a:t>
            </a:r>
            <a:r>
              <a:rPr lang="en" sz="1600" u="sng" dirty="0">
                <a:solidFill>
                  <a:schemeClr val="hlink"/>
                </a:solidFill>
                <a:hlinkClick r:id="rId11"/>
              </a:rPr>
              <a:t>https://doi.org/10.11141/ia.30.5</a:t>
            </a:r>
            <a:endParaRPr lang="en" sz="1600" u="sng" dirty="0">
              <a:solidFill>
                <a:schemeClr val="hlink"/>
              </a:solidFill>
            </a:endParaRPr>
          </a:p>
          <a:p>
            <a:pPr marL="608013" indent="-250825">
              <a:buClr>
                <a:srgbClr val="000000"/>
              </a:buClr>
              <a:buSzPts val="1400"/>
            </a:pPr>
            <a:r>
              <a:rPr lang="en-GB" sz="1600" dirty="0">
                <a:solidFill>
                  <a:srgbClr val="538135"/>
                </a:solidFill>
                <a:ea typeface="Times New Roman" panose="02020603050405020304" pitchFamily="18" charset="0"/>
                <a:cs typeface="Times New Roman" panose="02020603050405020304" pitchFamily="18" charset="0"/>
              </a:rPr>
              <a:t>Th</a:t>
            </a:r>
            <a:r>
              <a:rPr lang="en-GB" sz="1600" dirty="0">
                <a:ea typeface="Times New Roman" panose="02020603050405020304" pitchFamily="18" charset="0"/>
                <a:cs typeface="Times New Roman" panose="02020603050405020304" pitchFamily="18" charset="0"/>
              </a:rPr>
              <a:t>e</a:t>
            </a:r>
            <a:r>
              <a:rPr lang="en-GB" sz="1600" dirty="0">
                <a:solidFill>
                  <a:srgbClr val="C00000"/>
                </a:solidFill>
                <a:ea typeface="Times New Roman" panose="02020603050405020304" pitchFamily="18" charset="0"/>
                <a:cs typeface="Times New Roman" panose="02020603050405020304" pitchFamily="18" charset="0"/>
              </a:rPr>
              <a:t> </a:t>
            </a:r>
            <a:r>
              <a:rPr lang="en-GB" sz="1600" dirty="0">
                <a:solidFill>
                  <a:srgbClr val="538135"/>
                </a:solidFill>
                <a:ea typeface="Times New Roman" panose="02020603050405020304" pitchFamily="18" charset="0"/>
                <a:cs typeface="Times New Roman" panose="02020603050405020304" pitchFamily="18" charset="0"/>
              </a:rPr>
              <a:t>M</a:t>
            </a:r>
            <a:r>
              <a:rPr lang="en-GB" sz="1600" dirty="0">
                <a:ea typeface="Times New Roman" panose="02020603050405020304" pitchFamily="18" charset="0"/>
                <a:cs typeface="Times New Roman" panose="02020603050405020304" pitchFamily="18" charset="0"/>
              </a:rPr>
              <a:t>a</a:t>
            </a:r>
            <a:r>
              <a:rPr lang="en-GB" sz="1600" dirty="0">
                <a:solidFill>
                  <a:srgbClr val="538135"/>
                </a:solidFill>
                <a:ea typeface="Times New Roman" panose="02020603050405020304" pitchFamily="18" charset="0"/>
                <a:cs typeface="Times New Roman" panose="02020603050405020304" pitchFamily="18" charset="0"/>
              </a:rPr>
              <a:t>tr</a:t>
            </a:r>
            <a:r>
              <a:rPr lang="en-GB" sz="1600" dirty="0">
                <a:ea typeface="Times New Roman" panose="02020603050405020304" pitchFamily="18" charset="0"/>
                <a:cs typeface="Times New Roman" panose="02020603050405020304" pitchFamily="18" charset="0"/>
              </a:rPr>
              <a:t>ix</a:t>
            </a:r>
            <a:r>
              <a:rPr lang="en-GB" sz="1600" dirty="0">
                <a:solidFill>
                  <a:srgbClr val="C00000"/>
                </a:solidFill>
                <a:ea typeface="Times New Roman" panose="02020603050405020304" pitchFamily="18" charset="0"/>
                <a:cs typeface="Times New Roman" panose="02020603050405020304" pitchFamily="18" charset="0"/>
              </a:rPr>
              <a:t> </a:t>
            </a:r>
            <a:r>
              <a:rPr lang="en-GB" sz="1600" dirty="0">
                <a:solidFill>
                  <a:srgbClr val="538135"/>
                </a:solidFill>
                <a:ea typeface="Times New Roman" panose="02020603050405020304" pitchFamily="18" charset="0"/>
                <a:cs typeface="Times New Roman" panose="02020603050405020304" pitchFamily="18" charset="0"/>
              </a:rPr>
              <a:t>pr</a:t>
            </a:r>
            <a:r>
              <a:rPr lang="en-GB" sz="1600" dirty="0">
                <a:ea typeface="Times New Roman" panose="02020603050405020304" pitchFamily="18" charset="0"/>
                <a:cs typeface="Times New Roman" panose="02020603050405020304" pitchFamily="18" charset="0"/>
              </a:rPr>
              <a:t>oje</a:t>
            </a:r>
            <a:r>
              <a:rPr lang="en-GB" sz="1600" dirty="0">
                <a:solidFill>
                  <a:srgbClr val="538135"/>
                </a:solidFill>
                <a:ea typeface="Times New Roman" panose="02020603050405020304" pitchFamily="18" charset="0"/>
                <a:cs typeface="Times New Roman" panose="02020603050405020304" pitchFamily="18" charset="0"/>
              </a:rPr>
              <a:t>ct</a:t>
            </a:r>
            <a:r>
              <a:rPr lang="en-GB" sz="1600" dirty="0">
                <a:solidFill>
                  <a:srgbClr val="C00000"/>
                </a:solidFill>
                <a:ea typeface="Times New Roman" panose="02020603050405020304" pitchFamily="18" charset="0"/>
                <a:cs typeface="Times New Roman" panose="02020603050405020304" pitchFamily="18" charset="0"/>
              </a:rPr>
              <a:t> </a:t>
            </a:r>
            <a:r>
              <a:rPr lang="en-GB" sz="1600" dirty="0">
                <a:ea typeface="Times New Roman" panose="02020603050405020304" pitchFamily="18" charset="0"/>
                <a:cs typeface="Times New Roman" panose="02020603050405020304" pitchFamily="18" charset="0"/>
              </a:rPr>
              <a:t>w</a:t>
            </a:r>
            <a:r>
              <a:rPr lang="en-GB" sz="1600" dirty="0">
                <a:solidFill>
                  <a:srgbClr val="538135"/>
                </a:solidFill>
                <a:ea typeface="Times New Roman" panose="02020603050405020304" pitchFamily="18" charset="0"/>
                <a:cs typeface="Times New Roman" panose="02020603050405020304" pitchFamily="18" charset="0"/>
              </a:rPr>
              <a:t>e</a:t>
            </a:r>
            <a:r>
              <a:rPr lang="en-GB" sz="1600" dirty="0">
                <a:ea typeface="Times New Roman" panose="02020603050405020304" pitchFamily="18" charset="0"/>
                <a:cs typeface="Times New Roman" panose="02020603050405020304" pitchFamily="18" charset="0"/>
              </a:rPr>
              <a:t>b</a:t>
            </a:r>
            <a:r>
              <a:rPr lang="en-GB" sz="1600" dirty="0">
                <a:solidFill>
                  <a:srgbClr val="C00000"/>
                </a:solidFill>
                <a:ea typeface="Times New Roman" panose="02020603050405020304" pitchFamily="18" charset="0"/>
                <a:cs typeface="Times New Roman" panose="02020603050405020304" pitchFamily="18" charset="0"/>
              </a:rPr>
              <a:t> </a:t>
            </a:r>
            <a:r>
              <a:rPr lang="en-GB" sz="1600" dirty="0">
                <a:ea typeface="Times New Roman" panose="02020603050405020304" pitchFamily="18" charset="0"/>
                <a:cs typeface="Times New Roman" panose="02020603050405020304" pitchFamily="18" charset="0"/>
              </a:rPr>
              <a:t>pa</a:t>
            </a:r>
            <a:r>
              <a:rPr lang="en-GB" sz="1600" dirty="0">
                <a:solidFill>
                  <a:srgbClr val="538135"/>
                </a:solidFill>
                <a:ea typeface="Times New Roman" panose="02020603050405020304" pitchFamily="18" charset="0"/>
                <a:cs typeface="Times New Roman" panose="02020603050405020304" pitchFamily="18" charset="0"/>
              </a:rPr>
              <a:t>ge</a:t>
            </a:r>
            <a:r>
              <a:rPr lang="en-GB" sz="1600" dirty="0">
                <a:ea typeface="Times New Roman" panose="02020603050405020304" pitchFamily="18" charset="0"/>
                <a:cs typeface="Times New Roman" panose="02020603050405020304" pitchFamily="18" charset="0"/>
              </a:rPr>
              <a:t>:</a:t>
            </a:r>
            <a:r>
              <a:rPr lang="en-GB" sz="1600" dirty="0">
                <a:solidFill>
                  <a:srgbClr val="C00000"/>
                </a:solidFill>
                <a:ea typeface="Times New Roman" panose="02020603050405020304" pitchFamily="18" charset="0"/>
                <a:cs typeface="Times New Roman" panose="02020603050405020304" pitchFamily="18" charset="0"/>
              </a:rPr>
              <a:t> </a:t>
            </a:r>
            <a:r>
              <a:rPr lang="en-GB" sz="1600" dirty="0">
                <a:solidFill>
                  <a:srgbClr val="00B050"/>
                </a:solidFill>
                <a:hlinkClick r:id="rId12">
                  <a:extLst>
                    <a:ext uri="{A12FA001-AC4F-418D-AE19-62706E023703}">
                      <ahyp:hlinkClr xmlns:ahyp="http://schemas.microsoft.com/office/drawing/2018/hyperlinkcolor" val="tx"/>
                    </a:ext>
                  </a:extLst>
                </a:hlinkClick>
              </a:rPr>
              <a:t>https://stratigraphic.github.io/matrix/</a:t>
            </a:r>
            <a:endParaRPr lang="en-GB" sz="1600" dirty="0">
              <a:solidFill>
                <a:srgbClr val="00B050"/>
              </a:solidFill>
            </a:endParaRPr>
          </a:p>
          <a:p>
            <a:pPr marL="608013" indent="-250825">
              <a:buClr>
                <a:srgbClr val="000000"/>
              </a:buClr>
              <a:buSzPts val="1400"/>
            </a:pPr>
            <a:r>
              <a:rPr lang="en-GB" sz="1600" dirty="0">
                <a:uFill>
                  <a:solidFill/>
                </a:uFill>
                <a:ea typeface="Helvetica"/>
                <a:cs typeface="Helvetica"/>
                <a:sym typeface="Helvetica"/>
              </a:rPr>
              <a:t>AG2GP-Handbook project web page: </a:t>
            </a:r>
            <a:r>
              <a:rPr lang="en-GB" sz="1600" dirty="0">
                <a:uFill>
                  <a:solidFill/>
                </a:uFill>
                <a:ea typeface="Helvetica"/>
                <a:cs typeface="Helvetica"/>
                <a:sym typeface="Helvetica"/>
                <a:hlinkClick r:id="rId13"/>
              </a:rPr>
              <a:t>https://archgoodpractice.com/</a:t>
            </a:r>
            <a:r>
              <a:rPr lang="en-GB" sz="1600" dirty="0">
                <a:uFill>
                  <a:solidFill/>
                </a:uFill>
                <a:ea typeface="Helvetica"/>
                <a:cs typeface="Helvetica"/>
                <a:sym typeface="Helvetica"/>
              </a:rPr>
              <a:t> </a:t>
            </a:r>
          </a:p>
          <a:p>
            <a:pPr marL="608013" indent="-250825">
              <a:buClr>
                <a:srgbClr val="000000"/>
              </a:buClr>
              <a:buSzPts val="1400"/>
            </a:pPr>
            <a:endParaRPr lang="en" sz="1800" u="sng" dirty="0">
              <a:solidFill>
                <a:schemeClr val="hlink"/>
              </a:solidFill>
            </a:endParaRPr>
          </a:p>
        </p:txBody>
      </p:sp>
      <p:sp>
        <p:nvSpPr>
          <p:cNvPr id="391" name="Google Shape;391;p48"/>
          <p:cNvSpPr txBox="1">
            <a:spLocks noGrp="1"/>
          </p:cNvSpPr>
          <p:nvPr>
            <p:ph type="title"/>
          </p:nvPr>
        </p:nvSpPr>
        <p:spPr>
          <a:xfrm>
            <a:off x="381797" y="-1"/>
            <a:ext cx="8280920" cy="755735"/>
          </a:xfrm>
          <a:prstGeom prst="rect">
            <a:avLst/>
          </a:prstGeom>
        </p:spPr>
        <p:txBody>
          <a:bodyPr spcFirstLastPara="1" vert="horz" wrap="square" lIns="121900" tIns="121900" rIns="121900" bIns="121900" rtlCol="0" anchor="t" anchorCtr="0">
            <a:noAutofit/>
          </a:bodyPr>
          <a:lstStyle/>
          <a:p>
            <a:pPr algn="l"/>
            <a:r>
              <a:rPr lang="en" u="sng" dirty="0">
                <a:solidFill>
                  <a:srgbClr val="C00000"/>
                </a:solidFill>
              </a:rPr>
              <a:t>References &amp; </a:t>
            </a:r>
            <a:r>
              <a:rPr lang="en-GB" u="sng" dirty="0">
                <a:solidFill>
                  <a:srgbClr val="C00000"/>
                </a:solidFill>
              </a:rPr>
              <a:t>Acknowledgments</a:t>
            </a:r>
            <a:endParaRPr u="sng" dirty="0">
              <a:solidFill>
                <a:srgbClr val="C00000"/>
              </a:solidFill>
            </a:endParaRPr>
          </a:p>
        </p:txBody>
      </p:sp>
      <p:grpSp>
        <p:nvGrpSpPr>
          <p:cNvPr id="3" name="Group 2">
            <a:extLst>
              <a:ext uri="{FF2B5EF4-FFF2-40B4-BE49-F238E27FC236}">
                <a16:creationId xmlns:a16="http://schemas.microsoft.com/office/drawing/2014/main" id="{9305487B-1B03-D426-BDBE-6663DFC38ADB}"/>
              </a:ext>
            </a:extLst>
          </p:cNvPr>
          <p:cNvGrpSpPr/>
          <p:nvPr/>
        </p:nvGrpSpPr>
        <p:grpSpPr>
          <a:xfrm>
            <a:off x="551384" y="6186365"/>
            <a:ext cx="10749148" cy="699019"/>
            <a:chOff x="551384" y="6093296"/>
            <a:chExt cx="10749148" cy="699019"/>
          </a:xfrm>
        </p:grpSpPr>
        <p:pic>
          <p:nvPicPr>
            <p:cNvPr id="4" name="image1.png" descr="HE_logo_CMYK.ai">
              <a:extLst>
                <a:ext uri="{FF2B5EF4-FFF2-40B4-BE49-F238E27FC236}">
                  <a16:creationId xmlns:a16="http://schemas.microsoft.com/office/drawing/2014/main" id="{144C131C-1E42-487E-9F45-B5EFE7F7D034}"/>
                </a:ext>
              </a:extLst>
            </p:cNvPr>
            <p:cNvPicPr/>
            <p:nvPr/>
          </p:nvPicPr>
          <p:blipFill>
            <a:blip r:embed="rId14"/>
            <a:stretch>
              <a:fillRect/>
            </a:stretch>
          </p:blipFill>
          <p:spPr>
            <a:xfrm>
              <a:off x="5137314" y="6116750"/>
              <a:ext cx="2254830" cy="675565"/>
            </a:xfrm>
            <a:prstGeom prst="rect">
              <a:avLst/>
            </a:prstGeom>
            <a:ln w="12700">
              <a:miter lim="400000"/>
            </a:ln>
          </p:spPr>
        </p:pic>
        <p:pic>
          <p:nvPicPr>
            <p:cNvPr id="5" name="Picture 5">
              <a:extLst>
                <a:ext uri="{FF2B5EF4-FFF2-40B4-BE49-F238E27FC236}">
                  <a16:creationId xmlns:a16="http://schemas.microsoft.com/office/drawing/2014/main" id="{2B9C0035-C991-438E-B2F5-F02E272C8D00}"/>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400256" y="6093296"/>
              <a:ext cx="576064" cy="59220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 name="Picture 2">
              <a:extLst>
                <a:ext uri="{FF2B5EF4-FFF2-40B4-BE49-F238E27FC236}">
                  <a16:creationId xmlns:a16="http://schemas.microsoft.com/office/drawing/2014/main" id="{631F4E27-DC10-46BF-BB3A-964E309D29C5}"/>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567608" y="6237312"/>
              <a:ext cx="1883499" cy="4781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a:extLst>
                <a:ext uri="{FF2B5EF4-FFF2-40B4-BE49-F238E27FC236}">
                  <a16:creationId xmlns:a16="http://schemas.microsoft.com/office/drawing/2014/main" id="{4C465B35-E869-4070-9ED5-4A9FCFC7BBC3}"/>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551384" y="6237312"/>
              <a:ext cx="1170763" cy="449928"/>
            </a:xfrm>
            <a:prstGeom prst="rect">
              <a:avLst/>
            </a:prstGeom>
          </p:spPr>
        </p:pic>
        <p:pic>
          <p:nvPicPr>
            <p:cNvPr id="2" name="Picture 1" descr="A picture containing text&#10;&#10;Description automatically generated">
              <a:extLst>
                <a:ext uri="{FF2B5EF4-FFF2-40B4-BE49-F238E27FC236}">
                  <a16:creationId xmlns:a16="http://schemas.microsoft.com/office/drawing/2014/main" id="{BF89A9FB-ED53-9A2A-A038-CEDBD93BA7FB}"/>
                </a:ext>
              </a:extLst>
            </p:cNvPr>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10056440" y="6144243"/>
              <a:ext cx="1244092" cy="540815"/>
            </a:xfrm>
            <a:prstGeom prst="rect">
              <a:avLst/>
            </a:prstGeom>
            <a:solidFill>
              <a:schemeClr val="bg1"/>
            </a:solidFill>
            <a:ln>
              <a:noFill/>
            </a:ln>
          </p:spPr>
        </p:pic>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15204</TotalTime>
  <Words>4919</Words>
  <Application>Microsoft Office PowerPoint</Application>
  <PresentationFormat>Widescreen</PresentationFormat>
  <Paragraphs>380</Paragraphs>
  <Slides>24</Slides>
  <Notes>20</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24</vt:i4>
      </vt:variant>
    </vt:vector>
  </HeadingPairs>
  <TitlesOfParts>
    <vt:vector size="37" baseType="lpstr">
      <vt:lpstr>-apple-system</vt:lpstr>
      <vt:lpstr>Arial</vt:lpstr>
      <vt:lpstr>Calibri</vt:lpstr>
      <vt:lpstr>Cooper Black</vt:lpstr>
      <vt:lpstr>Roboto</vt:lpstr>
      <vt:lpstr>Roboto Medium</vt:lpstr>
      <vt:lpstr>Roboto Thin</vt:lpstr>
      <vt:lpstr>Segoe UI</vt:lpstr>
      <vt:lpstr>Times New Roman</vt:lpstr>
      <vt:lpstr>Office Theme</vt:lpstr>
      <vt:lpstr>6_Office Theme</vt:lpstr>
      <vt:lpstr>5_Office Theme</vt:lpstr>
      <vt:lpstr>2_Office Theme</vt:lpstr>
      <vt:lpstr>PowerPoint Presentation</vt:lpstr>
      <vt:lpstr>PowerPoint Presentation</vt:lpstr>
      <vt:lpstr>PowerPoint Presentation</vt:lpstr>
      <vt:lpstr>Stratigraphy: Principles</vt:lpstr>
      <vt:lpstr>Stratigraphy: Practice</vt:lpstr>
      <vt:lpstr>Stratigraphy: Digital Tools</vt:lpstr>
      <vt:lpstr>PX Index of Archaeological Association e.g. MOLA Digital Archive File  XSM10 Crossrail archive downloaded from ADS – IAA.csv file used for other MOLA archives on ADS</vt:lpstr>
      <vt:lpstr>How does Process Modelling for Analysis activities help with understanding the problem?</vt:lpstr>
      <vt:lpstr>Variation in Practice – “Urban” vs “Rural”</vt:lpstr>
      <vt:lpstr>Variations in Practice Encountered?  Has Stratigraphic Process Matured? or Evolved?</vt:lpstr>
      <vt:lpstr>Matrix Project - 9 key Variables influencing PX Outputs</vt:lpstr>
      <vt:lpstr>PowerPoint Presentation</vt:lpstr>
      <vt:lpstr>AG2GP-Handbook - To what extent are PX practices, techniques and documentation as well established as the methods for on-site recording?</vt:lpstr>
      <vt:lpstr>PowerPoint Presentation</vt:lpstr>
      <vt:lpstr>Next Step - Linking Analysis Outputs to the Data in Archives</vt:lpstr>
      <vt:lpstr>Overview of Current Practices for Digital Data from PX encountered during Matrix &amp; AG2GP projects</vt:lpstr>
      <vt:lpstr>Capacity Building To Bridge PX Skills covered in University Courses &amp; Commercial Practice</vt:lpstr>
      <vt:lpstr>University Education Shortfalls</vt:lpstr>
      <vt:lpstr>Proposed Training &amp; CPD Resources</vt:lpstr>
      <vt:lpstr>Summary of Initial Recommendations</vt:lpstr>
      <vt:lpstr>AG2GP- Handbook: Next Steps</vt:lpstr>
      <vt:lpstr>Improving PX Practices for Dating Evidence</vt:lpstr>
      <vt:lpstr>Conclusion: Re-engineer for Re-Use</vt:lpstr>
      <vt:lpstr>References &amp; Acknowledgments</vt:lpstr>
    </vt:vector>
  </TitlesOfParts>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Keith May</dc:creator>
  <cp:lastModifiedBy>May, Keith</cp:lastModifiedBy>
  <cp:revision>575</cp:revision>
  <dcterms:created xsi:type="dcterms:W3CDTF">2017-08-01T09:57:11Z</dcterms:created>
  <dcterms:modified xsi:type="dcterms:W3CDTF">2024-11-20T10:31:06Z</dcterms:modified>
</cp:coreProperties>
</file>