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7" r:id="rId1"/>
  </p:sldMasterIdLst>
  <p:notesMasterIdLst>
    <p:notesMasterId r:id="rId15"/>
  </p:notesMasterIdLst>
  <p:sldIdLst>
    <p:sldId id="259" r:id="rId2"/>
    <p:sldId id="258" r:id="rId3"/>
    <p:sldId id="273" r:id="rId4"/>
    <p:sldId id="263" r:id="rId5"/>
    <p:sldId id="260" r:id="rId6"/>
    <p:sldId id="261" r:id="rId7"/>
    <p:sldId id="262" r:id="rId8"/>
    <p:sldId id="267" r:id="rId9"/>
    <p:sldId id="266" r:id="rId10"/>
    <p:sldId id="268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CD138DA-6485-B046-B07A-5C1DE5088443}" name="Rita Zambito (2245801)" initials="RZ" userId="S::2245801@student.uwtsd.ac.uk::6bc5e337-ff72-4a83-aa58-495a8c1947b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8CA1A8-D536-4381-9786-EF85CF669204}" v="41" dt="2026-01-30T18:33:01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93" autoAdjust="0"/>
    <p:restoredTop sz="81790" autoAdjust="0"/>
  </p:normalViewPr>
  <p:slideViewPr>
    <p:cSldViewPr snapToGrid="0">
      <p:cViewPr varScale="1">
        <p:scale>
          <a:sx n="72" d="100"/>
          <a:sy n="72" d="100"/>
        </p:scale>
        <p:origin x="636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ta Zambito (2245801)" userId="6bc5e337-ff72-4a83-aa58-495a8c1947b0" providerId="ADAL" clId="{5A860BAF-41D4-452E-B807-5CE2DADC02C5}"/>
    <pc:docChg chg="undo redo custSel addSld delSld modSld sldOrd addMainMaster delMainMaster modMainMaster">
      <pc:chgData name="Rita Zambito (2245801)" userId="6bc5e337-ff72-4a83-aa58-495a8c1947b0" providerId="ADAL" clId="{5A860BAF-41D4-452E-B807-5CE2DADC02C5}" dt="2026-02-01T12:17:31.784" v="2561"/>
      <pc:docMkLst>
        <pc:docMk/>
      </pc:docMkLst>
      <pc:sldChg chg="addSp delSp modSp add mod setBg setClrOvrMap">
        <pc:chgData name="Rita Zambito (2245801)" userId="6bc5e337-ff72-4a83-aa58-495a8c1947b0" providerId="ADAL" clId="{5A860BAF-41D4-452E-B807-5CE2DADC02C5}" dt="2026-01-30T01:28:07.486" v="2220" actId="20577"/>
        <pc:sldMkLst>
          <pc:docMk/>
          <pc:sldMk cId="2486603793" sldId="258"/>
        </pc:sldMkLst>
        <pc:spChg chg="add mod">
          <ac:chgData name="Rita Zambito (2245801)" userId="6bc5e337-ff72-4a83-aa58-495a8c1947b0" providerId="ADAL" clId="{5A860BAF-41D4-452E-B807-5CE2DADC02C5}" dt="2026-01-28T10:10:16.589" v="1415" actId="20577"/>
          <ac:spMkLst>
            <pc:docMk/>
            <pc:sldMk cId="2486603793" sldId="258"/>
            <ac:spMk id="12" creationId="{6939F343-CD90-A6E4-6856-16D6B06CC2B6}"/>
          </ac:spMkLst>
        </pc:spChg>
        <pc:spChg chg="add del mod">
          <ac:chgData name="Rita Zambito (2245801)" userId="6bc5e337-ff72-4a83-aa58-495a8c1947b0" providerId="ADAL" clId="{5A860BAF-41D4-452E-B807-5CE2DADC02C5}" dt="2026-01-30T01:28:07.486" v="2220" actId="20577"/>
          <ac:spMkLst>
            <pc:docMk/>
            <pc:sldMk cId="2486603793" sldId="258"/>
            <ac:spMk id="48" creationId="{716F1E5F-8A4A-94A8-B01F-3479AA4FC44B}"/>
          </ac:spMkLst>
        </pc:spChg>
        <pc:spChg chg="add">
          <ac:chgData name="Rita Zambito (2245801)" userId="6bc5e337-ff72-4a83-aa58-495a8c1947b0" providerId="ADAL" clId="{5A860BAF-41D4-452E-B807-5CE2DADC02C5}" dt="2026-01-09T22:25:24.194" v="576" actId="26606"/>
          <ac:spMkLst>
            <pc:docMk/>
            <pc:sldMk cId="2486603793" sldId="258"/>
            <ac:spMk id="51" creationId="{FB403EBD-907E-4D59-98D4-A72CD1063C62}"/>
          </ac:spMkLst>
        </pc:spChg>
      </pc:sldChg>
      <pc:sldChg chg="addSp delSp modSp add mod ord setBg setClrOvrMap">
        <pc:chgData name="Rita Zambito (2245801)" userId="6bc5e337-ff72-4a83-aa58-495a8c1947b0" providerId="ADAL" clId="{5A860BAF-41D4-452E-B807-5CE2DADC02C5}" dt="2026-02-01T12:17:16.087" v="2560" actId="20577"/>
        <pc:sldMkLst>
          <pc:docMk/>
          <pc:sldMk cId="3998363486" sldId="259"/>
        </pc:sldMkLst>
        <pc:spChg chg="mod">
          <ac:chgData name="Rita Zambito (2245801)" userId="6bc5e337-ff72-4a83-aa58-495a8c1947b0" providerId="ADAL" clId="{5A860BAF-41D4-452E-B807-5CE2DADC02C5}" dt="2026-01-11T20:49:10.725" v="844" actId="26606"/>
          <ac:spMkLst>
            <pc:docMk/>
            <pc:sldMk cId="3998363486" sldId="259"/>
            <ac:spMk id="12" creationId="{BC4E98AF-F968-CB07-165B-8A8FF7AD5835}"/>
          </ac:spMkLst>
        </pc:spChg>
        <pc:spChg chg="add del mod">
          <ac:chgData name="Rita Zambito (2245801)" userId="6bc5e337-ff72-4a83-aa58-495a8c1947b0" providerId="ADAL" clId="{5A860BAF-41D4-452E-B807-5CE2DADC02C5}" dt="2026-02-01T12:17:16.087" v="2560" actId="20577"/>
          <ac:spMkLst>
            <pc:docMk/>
            <pc:sldMk cId="3998363486" sldId="259"/>
            <ac:spMk id="48" creationId="{5DAE741A-AF98-86F7-1540-3E52166A5E9A}"/>
          </ac:spMkLst>
        </pc:spChg>
        <pc:spChg chg="add del">
          <ac:chgData name="Rita Zambito (2245801)" userId="6bc5e337-ff72-4a83-aa58-495a8c1947b0" providerId="ADAL" clId="{5A860BAF-41D4-452E-B807-5CE2DADC02C5}" dt="2026-01-11T20:49:10.725" v="844" actId="26606"/>
          <ac:spMkLst>
            <pc:docMk/>
            <pc:sldMk cId="3998363486" sldId="259"/>
            <ac:spMk id="51" creationId="{CD711035-1DF0-9DD1-3AAD-A7D7628DCC5E}"/>
          </ac:spMkLst>
        </pc:spChg>
        <pc:picChg chg="add mod">
          <ac:chgData name="Rita Zambito (2245801)" userId="6bc5e337-ff72-4a83-aa58-495a8c1947b0" providerId="ADAL" clId="{5A860BAF-41D4-452E-B807-5CE2DADC02C5}" dt="2026-01-27T00:49:15.883" v="1388" actId="1076"/>
          <ac:picMkLst>
            <pc:docMk/>
            <pc:sldMk cId="3998363486" sldId="259"/>
            <ac:picMk id="2" creationId="{FF660F8C-57CC-21E0-A2A3-96AA9C59296A}"/>
          </ac:picMkLst>
        </pc:picChg>
      </pc:sldChg>
      <pc:sldChg chg="modSp add mod modNotesTx">
        <pc:chgData name="Rita Zambito (2245801)" userId="6bc5e337-ff72-4a83-aa58-495a8c1947b0" providerId="ADAL" clId="{5A860BAF-41D4-452E-B807-5CE2DADC02C5}" dt="2026-01-30T16:40:32.651" v="2501" actId="20577"/>
        <pc:sldMkLst>
          <pc:docMk/>
          <pc:sldMk cId="2563037157" sldId="260"/>
        </pc:sldMkLst>
        <pc:spChg chg="mod">
          <ac:chgData name="Rita Zambito (2245801)" userId="6bc5e337-ff72-4a83-aa58-495a8c1947b0" providerId="ADAL" clId="{5A860BAF-41D4-452E-B807-5CE2DADC02C5}" dt="2026-01-09T22:40:49.179" v="607"/>
          <ac:spMkLst>
            <pc:docMk/>
            <pc:sldMk cId="2563037157" sldId="260"/>
            <ac:spMk id="12" creationId="{14978E93-23F6-03E2-33DB-3C082850501A}"/>
          </ac:spMkLst>
        </pc:spChg>
        <pc:spChg chg="mod">
          <ac:chgData name="Rita Zambito (2245801)" userId="6bc5e337-ff72-4a83-aa58-495a8c1947b0" providerId="ADAL" clId="{5A860BAF-41D4-452E-B807-5CE2DADC02C5}" dt="2026-01-30T12:13:17.735" v="2307" actId="20577"/>
          <ac:spMkLst>
            <pc:docMk/>
            <pc:sldMk cId="2563037157" sldId="260"/>
            <ac:spMk id="48" creationId="{CD207BF1-28BC-C756-3767-766C45B51299}"/>
          </ac:spMkLst>
        </pc:spChg>
      </pc:sldChg>
      <pc:sldChg chg="modSp add mod modNotesTx">
        <pc:chgData name="Rita Zambito (2245801)" userId="6bc5e337-ff72-4a83-aa58-495a8c1947b0" providerId="ADAL" clId="{5A860BAF-41D4-452E-B807-5CE2DADC02C5}" dt="2026-01-30T16:40:36.288" v="2502" actId="20577"/>
        <pc:sldMkLst>
          <pc:docMk/>
          <pc:sldMk cId="1175976952" sldId="261"/>
        </pc:sldMkLst>
        <pc:spChg chg="mod">
          <ac:chgData name="Rita Zambito (2245801)" userId="6bc5e337-ff72-4a83-aa58-495a8c1947b0" providerId="ADAL" clId="{5A860BAF-41D4-452E-B807-5CE2DADC02C5}" dt="2026-01-09T22:47:04.323" v="642" actId="113"/>
          <ac:spMkLst>
            <pc:docMk/>
            <pc:sldMk cId="1175976952" sldId="261"/>
            <ac:spMk id="12" creationId="{A9D0C940-F857-10B8-D42A-D43C378F3276}"/>
          </ac:spMkLst>
        </pc:spChg>
        <pc:spChg chg="mod">
          <ac:chgData name="Rita Zambito (2245801)" userId="6bc5e337-ff72-4a83-aa58-495a8c1947b0" providerId="ADAL" clId="{5A860BAF-41D4-452E-B807-5CE2DADC02C5}" dt="2026-01-19T18:44:44.477" v="1306" actId="207"/>
          <ac:spMkLst>
            <pc:docMk/>
            <pc:sldMk cId="1175976952" sldId="261"/>
            <ac:spMk id="48" creationId="{0252F62F-C586-5261-8FD6-486DFC5B1AE1}"/>
          </ac:spMkLst>
        </pc:spChg>
      </pc:sldChg>
      <pc:sldChg chg="modSp add mod modNotesTx">
        <pc:chgData name="Rita Zambito (2245801)" userId="6bc5e337-ff72-4a83-aa58-495a8c1947b0" providerId="ADAL" clId="{5A860BAF-41D4-452E-B807-5CE2DADC02C5}" dt="2026-01-30T16:40:40.991" v="2503" actId="20577"/>
        <pc:sldMkLst>
          <pc:docMk/>
          <pc:sldMk cId="2562583883" sldId="262"/>
        </pc:sldMkLst>
        <pc:spChg chg="mod">
          <ac:chgData name="Rita Zambito (2245801)" userId="6bc5e337-ff72-4a83-aa58-495a8c1947b0" providerId="ADAL" clId="{5A860BAF-41D4-452E-B807-5CE2DADC02C5}" dt="2026-01-28T10:11:54.464" v="1436" actId="20577"/>
          <ac:spMkLst>
            <pc:docMk/>
            <pc:sldMk cId="2562583883" sldId="262"/>
            <ac:spMk id="12" creationId="{7ACA5CE2-BE17-D022-1F0D-76BC154508B6}"/>
          </ac:spMkLst>
        </pc:spChg>
        <pc:spChg chg="mod">
          <ac:chgData name="Rita Zambito (2245801)" userId="6bc5e337-ff72-4a83-aa58-495a8c1947b0" providerId="ADAL" clId="{5A860BAF-41D4-452E-B807-5CE2DADC02C5}" dt="2026-01-19T18:37:26.506" v="1304" actId="27636"/>
          <ac:spMkLst>
            <pc:docMk/>
            <pc:sldMk cId="2562583883" sldId="262"/>
            <ac:spMk id="48" creationId="{F50D0E69-B008-146B-1BE0-3E6461543D67}"/>
          </ac:spMkLst>
        </pc:spChg>
      </pc:sldChg>
      <pc:sldChg chg="modSp add mod ord modNotesTx">
        <pc:chgData name="Rita Zambito (2245801)" userId="6bc5e337-ff72-4a83-aa58-495a8c1947b0" providerId="ADAL" clId="{5A860BAF-41D4-452E-B807-5CE2DADC02C5}" dt="2026-01-30T16:40:26.179" v="2500" actId="20577"/>
        <pc:sldMkLst>
          <pc:docMk/>
          <pc:sldMk cId="4121233344" sldId="263"/>
        </pc:sldMkLst>
        <pc:spChg chg="mod">
          <ac:chgData name="Rita Zambito (2245801)" userId="6bc5e337-ff72-4a83-aa58-495a8c1947b0" providerId="ADAL" clId="{5A860BAF-41D4-452E-B807-5CE2DADC02C5}" dt="2026-01-09T22:50:57.957" v="667" actId="20577"/>
          <ac:spMkLst>
            <pc:docMk/>
            <pc:sldMk cId="4121233344" sldId="263"/>
            <ac:spMk id="12" creationId="{315BE70F-68B3-F936-6D49-EC81D1F392BE}"/>
          </ac:spMkLst>
        </pc:spChg>
        <pc:spChg chg="mod">
          <ac:chgData name="Rita Zambito (2245801)" userId="6bc5e337-ff72-4a83-aa58-495a8c1947b0" providerId="ADAL" clId="{5A860BAF-41D4-452E-B807-5CE2DADC02C5}" dt="2026-01-30T01:03:14.379" v="2207" actId="20578"/>
          <ac:spMkLst>
            <pc:docMk/>
            <pc:sldMk cId="4121233344" sldId="263"/>
            <ac:spMk id="48" creationId="{DF592297-3638-083D-B8BF-9E7309A8CEEF}"/>
          </ac:spMkLst>
        </pc:spChg>
      </pc:sldChg>
      <pc:sldChg chg="addSp modSp add mod modNotesTx">
        <pc:chgData name="Rita Zambito (2245801)" userId="6bc5e337-ff72-4a83-aa58-495a8c1947b0" providerId="ADAL" clId="{5A860BAF-41D4-452E-B807-5CE2DADC02C5}" dt="2026-01-30T16:40:49.187" v="2505" actId="20577"/>
        <pc:sldMkLst>
          <pc:docMk/>
          <pc:sldMk cId="104024606" sldId="266"/>
        </pc:sldMkLst>
        <pc:spChg chg="mod">
          <ac:chgData name="Rita Zambito (2245801)" userId="6bc5e337-ff72-4a83-aa58-495a8c1947b0" providerId="ADAL" clId="{5A860BAF-41D4-452E-B807-5CE2DADC02C5}" dt="2026-01-09T23:04:24.306" v="707"/>
          <ac:spMkLst>
            <pc:docMk/>
            <pc:sldMk cId="104024606" sldId="266"/>
            <ac:spMk id="12" creationId="{DC3EEC10-708F-A1CD-EF6B-78F5DCC8BD8E}"/>
          </ac:spMkLst>
        </pc:spChg>
        <pc:spChg chg="mod">
          <ac:chgData name="Rita Zambito (2245801)" userId="6bc5e337-ff72-4a83-aa58-495a8c1947b0" providerId="ADAL" clId="{5A860BAF-41D4-452E-B807-5CE2DADC02C5}" dt="2026-01-09T23:31:01.350" v="822" actId="20577"/>
          <ac:spMkLst>
            <pc:docMk/>
            <pc:sldMk cId="104024606" sldId="266"/>
            <ac:spMk id="48" creationId="{9096707A-4186-B2FB-3B70-C2173BB86B71}"/>
          </ac:spMkLst>
        </pc:spChg>
        <pc:picChg chg="add mod">
          <ac:chgData name="Rita Zambito (2245801)" userId="6bc5e337-ff72-4a83-aa58-495a8c1947b0" providerId="ADAL" clId="{5A860BAF-41D4-452E-B807-5CE2DADC02C5}" dt="2026-01-09T23:30:58.877" v="821" actId="1076"/>
          <ac:picMkLst>
            <pc:docMk/>
            <pc:sldMk cId="104024606" sldId="266"/>
            <ac:picMk id="2" creationId="{86DE37CC-FBD0-B08C-D3E6-E73DB00FA8B3}"/>
          </ac:picMkLst>
        </pc:picChg>
      </pc:sldChg>
      <pc:sldChg chg="modSp add mod ord modNotesTx">
        <pc:chgData name="Rita Zambito (2245801)" userId="6bc5e337-ff72-4a83-aa58-495a8c1947b0" providerId="ADAL" clId="{5A860BAF-41D4-452E-B807-5CE2DADC02C5}" dt="2026-01-30T16:40:45.048" v="2504" actId="20577"/>
        <pc:sldMkLst>
          <pc:docMk/>
          <pc:sldMk cId="312222199" sldId="267"/>
        </pc:sldMkLst>
        <pc:spChg chg="mod">
          <ac:chgData name="Rita Zambito (2245801)" userId="6bc5e337-ff72-4a83-aa58-495a8c1947b0" providerId="ADAL" clId="{5A860BAF-41D4-452E-B807-5CE2DADC02C5}" dt="2026-01-09T23:05:29.557" v="711"/>
          <ac:spMkLst>
            <pc:docMk/>
            <pc:sldMk cId="312222199" sldId="267"/>
            <ac:spMk id="12" creationId="{37B23954-4003-38BF-DEDA-BA2953C6AE07}"/>
          </ac:spMkLst>
        </pc:spChg>
        <pc:spChg chg="mod">
          <ac:chgData name="Rita Zambito (2245801)" userId="6bc5e337-ff72-4a83-aa58-495a8c1947b0" providerId="ADAL" clId="{5A860BAF-41D4-452E-B807-5CE2DADC02C5}" dt="2026-01-30T01:25:47.069" v="2219"/>
          <ac:spMkLst>
            <pc:docMk/>
            <pc:sldMk cId="312222199" sldId="267"/>
            <ac:spMk id="48" creationId="{02C230C7-A629-D037-287F-73FA34F6ACBA}"/>
          </ac:spMkLst>
        </pc:spChg>
      </pc:sldChg>
      <pc:sldChg chg="modSp add mod modNotesTx">
        <pc:chgData name="Rita Zambito (2245801)" userId="6bc5e337-ff72-4a83-aa58-495a8c1947b0" providerId="ADAL" clId="{5A860BAF-41D4-452E-B807-5CE2DADC02C5}" dt="2026-01-30T16:40:52.622" v="2506" actId="20577"/>
        <pc:sldMkLst>
          <pc:docMk/>
          <pc:sldMk cId="1620730605" sldId="268"/>
        </pc:sldMkLst>
        <pc:spChg chg="mod">
          <ac:chgData name="Rita Zambito (2245801)" userId="6bc5e337-ff72-4a83-aa58-495a8c1947b0" providerId="ADAL" clId="{5A860BAF-41D4-452E-B807-5CE2DADC02C5}" dt="2026-01-09T23:07:10.375" v="718"/>
          <ac:spMkLst>
            <pc:docMk/>
            <pc:sldMk cId="1620730605" sldId="268"/>
            <ac:spMk id="12" creationId="{515AD09F-C5CE-68E1-1108-353B74DAD090}"/>
          </ac:spMkLst>
        </pc:spChg>
        <pc:spChg chg="mod">
          <ac:chgData name="Rita Zambito (2245801)" userId="6bc5e337-ff72-4a83-aa58-495a8c1947b0" providerId="ADAL" clId="{5A860BAF-41D4-452E-B807-5CE2DADC02C5}" dt="2026-01-30T01:31:07.033" v="2226" actId="20577"/>
          <ac:spMkLst>
            <pc:docMk/>
            <pc:sldMk cId="1620730605" sldId="268"/>
            <ac:spMk id="48" creationId="{EF172F02-5F49-F2C6-1C42-FC81CF34E909}"/>
          </ac:spMkLst>
        </pc:spChg>
      </pc:sldChg>
      <pc:sldChg chg="addSp delSp modSp add mod modNotesTx">
        <pc:chgData name="Rita Zambito (2245801)" userId="6bc5e337-ff72-4a83-aa58-495a8c1947b0" providerId="ADAL" clId="{5A860BAF-41D4-452E-B807-5CE2DADC02C5}" dt="2026-01-30T18:35:06.778" v="2515" actId="1076"/>
        <pc:sldMkLst>
          <pc:docMk/>
          <pc:sldMk cId="1586758866" sldId="270"/>
        </pc:sldMkLst>
        <pc:spChg chg="mod">
          <ac:chgData name="Rita Zambito (2245801)" userId="6bc5e337-ff72-4a83-aa58-495a8c1947b0" providerId="ADAL" clId="{5A860BAF-41D4-452E-B807-5CE2DADC02C5}" dt="2026-01-09T23:09:39.076" v="732"/>
          <ac:spMkLst>
            <pc:docMk/>
            <pc:sldMk cId="1586758866" sldId="270"/>
            <ac:spMk id="12" creationId="{ED0E132C-4D2B-8033-186F-0DB7924D9D12}"/>
          </ac:spMkLst>
        </pc:spChg>
        <pc:spChg chg="mod">
          <ac:chgData name="Rita Zambito (2245801)" userId="6bc5e337-ff72-4a83-aa58-495a8c1947b0" providerId="ADAL" clId="{5A860BAF-41D4-452E-B807-5CE2DADC02C5}" dt="2026-01-30T18:35:02.206" v="2514" actId="20577"/>
          <ac:spMkLst>
            <pc:docMk/>
            <pc:sldMk cId="1586758866" sldId="270"/>
            <ac:spMk id="48" creationId="{CBC092AE-0EC8-8344-9C8A-BB5D552117E6}"/>
          </ac:spMkLst>
        </pc:spChg>
        <pc:picChg chg="add mod">
          <ac:chgData name="Rita Zambito (2245801)" userId="6bc5e337-ff72-4a83-aa58-495a8c1947b0" providerId="ADAL" clId="{5A860BAF-41D4-452E-B807-5CE2DADC02C5}" dt="2026-01-30T18:35:06.778" v="2515" actId="1076"/>
          <ac:picMkLst>
            <pc:docMk/>
            <pc:sldMk cId="1586758866" sldId="270"/>
            <ac:picMk id="2" creationId="{E1A03DC8-83C9-88E6-5FA7-892217EE4CC5}"/>
          </ac:picMkLst>
        </pc:picChg>
      </pc:sldChg>
      <pc:sldChg chg="modSp add mod modNotesTx">
        <pc:chgData name="Rita Zambito (2245801)" userId="6bc5e337-ff72-4a83-aa58-495a8c1947b0" providerId="ADAL" clId="{5A860BAF-41D4-452E-B807-5CE2DADC02C5}" dt="2026-01-30T16:40:59.889" v="2508" actId="20577"/>
        <pc:sldMkLst>
          <pc:docMk/>
          <pc:sldMk cId="3616229858" sldId="271"/>
        </pc:sldMkLst>
        <pc:spChg chg="mod">
          <ac:chgData name="Rita Zambito (2245801)" userId="6bc5e337-ff72-4a83-aa58-495a8c1947b0" providerId="ADAL" clId="{5A860BAF-41D4-452E-B807-5CE2DADC02C5}" dt="2026-01-28T10:34:00.571" v="1798" actId="20577"/>
          <ac:spMkLst>
            <pc:docMk/>
            <pc:sldMk cId="3616229858" sldId="271"/>
            <ac:spMk id="12" creationId="{7BFD66B5-6C96-45FE-A6BB-A741191BA7B1}"/>
          </ac:spMkLst>
        </pc:spChg>
        <pc:spChg chg="mod">
          <ac:chgData name="Rita Zambito (2245801)" userId="6bc5e337-ff72-4a83-aa58-495a8c1947b0" providerId="ADAL" clId="{5A860BAF-41D4-452E-B807-5CE2DADC02C5}" dt="2026-01-30T11:38:52.267" v="2261"/>
          <ac:spMkLst>
            <pc:docMk/>
            <pc:sldMk cId="3616229858" sldId="271"/>
            <ac:spMk id="48" creationId="{0CC388AA-7950-FF1B-417B-E727EFC70649}"/>
          </ac:spMkLst>
        </pc:spChg>
      </pc:sldChg>
      <pc:sldChg chg="addSp delSp modSp add mod">
        <pc:chgData name="Rita Zambito (2245801)" userId="6bc5e337-ff72-4a83-aa58-495a8c1947b0" providerId="ADAL" clId="{5A860BAF-41D4-452E-B807-5CE2DADC02C5}" dt="2026-01-28T10:39:05.306" v="1818" actId="20577"/>
        <pc:sldMkLst>
          <pc:docMk/>
          <pc:sldMk cId="3112479849" sldId="272"/>
        </pc:sldMkLst>
        <pc:spChg chg="mod">
          <ac:chgData name="Rita Zambito (2245801)" userId="6bc5e337-ff72-4a83-aa58-495a8c1947b0" providerId="ADAL" clId="{5A860BAF-41D4-452E-B807-5CE2DADC02C5}" dt="2026-01-19T14:08:09.818" v="855" actId="20577"/>
          <ac:spMkLst>
            <pc:docMk/>
            <pc:sldMk cId="3112479849" sldId="272"/>
            <ac:spMk id="12" creationId="{BF1C1AF4-9A90-6BC8-EBEC-21D89D09FD1E}"/>
          </ac:spMkLst>
        </pc:spChg>
        <pc:spChg chg="mod">
          <ac:chgData name="Rita Zambito (2245801)" userId="6bc5e337-ff72-4a83-aa58-495a8c1947b0" providerId="ADAL" clId="{5A860BAF-41D4-452E-B807-5CE2DADC02C5}" dt="2026-01-28T10:39:05.306" v="1818" actId="20577"/>
          <ac:spMkLst>
            <pc:docMk/>
            <pc:sldMk cId="3112479849" sldId="272"/>
            <ac:spMk id="48" creationId="{F1DE326E-8F83-1A15-47E2-6E03970D9D51}"/>
          </ac:spMkLst>
        </pc:spChg>
      </pc:sldChg>
      <pc:sldChg chg="modSp add mod modNotesTx">
        <pc:chgData name="Rita Zambito (2245801)" userId="6bc5e337-ff72-4a83-aa58-495a8c1947b0" providerId="ADAL" clId="{5A860BAF-41D4-452E-B807-5CE2DADC02C5}" dt="2026-02-01T12:17:31.784" v="2561"/>
        <pc:sldMkLst>
          <pc:docMk/>
          <pc:sldMk cId="2449066347" sldId="273"/>
        </pc:sldMkLst>
        <pc:spChg chg="mod">
          <ac:chgData name="Rita Zambito (2245801)" userId="6bc5e337-ff72-4a83-aa58-495a8c1947b0" providerId="ADAL" clId="{5A860BAF-41D4-452E-B807-5CE2DADC02C5}" dt="2026-02-01T12:17:31.784" v="2561"/>
          <ac:spMkLst>
            <pc:docMk/>
            <pc:sldMk cId="2449066347" sldId="273"/>
            <ac:spMk id="48" creationId="{C9689486-5506-E5EA-F04B-4ABA28A9ACA1}"/>
          </ac:spMkLst>
        </pc:spChg>
      </pc:sldChg>
      <pc:sldMasterChg chg="setBg modSldLayout">
        <pc:chgData name="Rita Zambito (2245801)" userId="6bc5e337-ff72-4a83-aa58-495a8c1947b0" providerId="ADAL" clId="{5A860BAF-41D4-452E-B807-5CE2DADC02C5}" dt="2026-01-09T21:32:51.918" v="443"/>
        <pc:sldMasterMkLst>
          <pc:docMk/>
          <pc:sldMasterMk cId="1112016458" sldId="2147484167"/>
        </pc:sldMasterMkLst>
        <pc:sldLayoutChg chg="addSp delSp setBg">
          <pc:chgData name="Rita Zambito (2245801)" userId="6bc5e337-ff72-4a83-aa58-495a8c1947b0" providerId="ADAL" clId="{5A860BAF-41D4-452E-B807-5CE2DADC02C5}" dt="2026-01-09T21:32:51.918" v="443"/>
          <pc:sldLayoutMkLst>
            <pc:docMk/>
            <pc:sldMasterMk cId="1112016458" sldId="2147484167"/>
            <pc:sldLayoutMk cId="627739949" sldId="2147484168"/>
          </pc:sldLayoutMkLst>
        </pc:sldLayoutChg>
        <pc:sldLayoutChg chg="setBg">
          <pc:chgData name="Rita Zambito (2245801)" userId="6bc5e337-ff72-4a83-aa58-495a8c1947b0" providerId="ADAL" clId="{5A860BAF-41D4-452E-B807-5CE2DADC02C5}" dt="2026-01-09T21:19:34.380" v="305"/>
          <pc:sldLayoutMkLst>
            <pc:docMk/>
            <pc:sldMasterMk cId="1112016458" sldId="2147484167"/>
            <pc:sldLayoutMk cId="2310542618" sldId="214748417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DF7AD-C8CA-47D3-9A40-4C415F44E38D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73F76C-4ED0-4E26-A516-B837B1583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81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74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6523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300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890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31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933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860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057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1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649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73F76C-4ED0-4E26-A516-B837B15838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715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9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7055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542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22482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91791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562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727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59029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2C5EAEF-6478-4102-8F5D-A5FE9FC97ACB}" type="datetime1">
              <a:rPr lang="en-US" smtClean="0"/>
              <a:t>2/1/2026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84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50892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32633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016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70" r:id="rId3"/>
    <p:sldLayoutId id="2147484171" r:id="rId4"/>
    <p:sldLayoutId id="2147484172" r:id="rId5"/>
    <p:sldLayoutId id="2147484173" r:id="rId6"/>
    <p:sldLayoutId id="2147484174" r:id="rId7"/>
    <p:sldLayoutId id="2147484175" r:id="rId8"/>
    <p:sldLayoutId id="2147484176" r:id="rId9"/>
    <p:sldLayoutId id="2147484177" r:id="rId10"/>
    <p:sldLayoutId id="2147484178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fcom.org.uk/media-use-and-attitudes/online-habits/online-nation?utm_source=chatgpt.com" TargetMode="External"/><Relationship Id="rId3" Type="http://schemas.openxmlformats.org/officeDocument/2006/relationships/hyperlink" Target="https://www.royalvoluntaryservice.org.uk/" TargetMode="External"/><Relationship Id="rId7" Type="http://schemas.openxmlformats.org/officeDocument/2006/relationships/hyperlink" Target="https://healthinnovationnetwork.com/report/digitally-supported-micro-volunteering-a-report-of-an-evaluation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digital-tools-that-support-volunteering" TargetMode="External"/><Relationship Id="rId5" Type="http://schemas.openxmlformats.org/officeDocument/2006/relationships/hyperlink" Target="https://communitybees.co.uk/" TargetMode="External"/><Relationship Id="rId4" Type="http://schemas.openxmlformats.org/officeDocument/2006/relationships/hyperlink" Target="https://www.grantasmil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59E2A4-C30F-B50E-D639-71E656F4E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BC4E98AF-F968-CB07-165B-8A8FF7AD5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133" y="2067849"/>
            <a:ext cx="4377266" cy="2722299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 sz="2400" kern="1200" cap="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Smart Web Application for Matching Volunteers with Vulnerable People in Need of Domestic Support</a:t>
            </a:r>
            <a:endParaRPr lang="en-US" sz="2400" kern="1200" cap="all" spc="2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D711035-1DF0-9DD1-3AAD-A7D7628DC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DAE741A-AF98-86F7-1540-3E52166A5E9A}"/>
              </a:ext>
            </a:extLst>
          </p:cNvPr>
          <p:cNvSpPr txBox="1"/>
          <p:nvPr/>
        </p:nvSpPr>
        <p:spPr>
          <a:xfrm>
            <a:off x="6096000" y="802637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ACCA6020_BIRM</a:t>
            </a: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Independent Project  </a:t>
            </a: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Name: Rita Zambito</a:t>
            </a: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Student ID: 2245801</a:t>
            </a: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Supervisor: Md Shantanu Islam</a:t>
            </a:r>
          </a:p>
          <a:p>
            <a:pPr marL="3429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Date of Submission: 01/02/2026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FF660F8C-57CC-21E0-A2A3-96AA9C5929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1930" y="696249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363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AB29FE-CE1F-3CB7-6624-A9314C94A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6939F343-CD90-A6E4-6856-16D6B06CC2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16F1E5F-8A4A-94A8-B01F-3479AA4FC44B}"/>
              </a:ext>
            </a:extLst>
          </p:cNvPr>
          <p:cNvSpPr txBox="1"/>
          <p:nvPr/>
        </p:nvSpPr>
        <p:spPr>
          <a:xfrm>
            <a:off x="6347012" y="276225"/>
            <a:ext cx="5844988" cy="65817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sz="2300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sz="2600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Introduction &amp; Context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Literature Review &amp; Key Findings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Problem Statement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Project Aim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Objectives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Methodology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System Overview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Selected Tools &amp; Technologies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Project Plan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Deliverables &amp; Conclusion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bg1"/>
                </a:solidFill>
              </a:rPr>
              <a:t>References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603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ADB670-6788-F540-661D-B2E2807B0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8932B743-DBBF-F35E-B554-2DC6C0D2FA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&amp; Context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440776-909F-F294-9742-C847FCA79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9689486-5506-E5EA-F04B-4ABA28A9ACA1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Growing social isolation and lack of domestic support in the UK [1]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These challenges increase health risks, safety issues, and social exclusion</a:t>
            </a:r>
            <a:endParaRPr lang="en-US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Older adults, people with disabilities, and those affected by hoarding are particularly vulnerable [1]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Motivated by a social need where a digital solution can make a practical difference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066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F14BA0-9D0B-6D34-F338-AB3C99EAC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315BE70F-68B3-F936-6D49-EC81D1F39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LITERATURE REVIEW &amp;</a:t>
            </a:r>
            <a:b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KEY FINDINGS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A18A934-C6CB-1A24-5D45-2A62B2AFE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F592297-3638-083D-B8BF-9E7309A8CEEF}"/>
              </a:ext>
            </a:extLst>
          </p:cNvPr>
          <p:cNvSpPr txBox="1"/>
          <p:nvPr/>
        </p:nvSpPr>
        <p:spPr>
          <a:xfrm>
            <a:off x="6049182" y="647700"/>
            <a:ext cx="5408696" cy="5407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Existing services (e.g. Age UK, Royal Voluntary Service, Grant A Smile, Community Bees) provide domestic support to vulnerable individuals [2-5]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UK volunteering platforms (e.g. Do-</a:t>
            </a:r>
            <a:r>
              <a:rPr lang="en-GB" dirty="0" err="1">
                <a:solidFill>
                  <a:schemeClr val="bg1"/>
                </a:solidFill>
              </a:rPr>
              <a:t>it.life</a:t>
            </a:r>
            <a:r>
              <a:rPr lang="en-GB" dirty="0">
                <a:solidFill>
                  <a:schemeClr val="bg1"/>
                </a:solidFill>
              </a:rPr>
              <a:t>, Volunteering Matters, </a:t>
            </a:r>
            <a:r>
              <a:rPr lang="en-GB" dirty="0" err="1">
                <a:solidFill>
                  <a:schemeClr val="bg1"/>
                </a:solidFill>
              </a:rPr>
              <a:t>GoodSAM</a:t>
            </a:r>
            <a:r>
              <a:rPr lang="en-GB" dirty="0">
                <a:solidFill>
                  <a:schemeClr val="bg1"/>
                </a:solidFill>
              </a:rPr>
              <a:t>) coordinate volunteers for community activities [6-7]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These services show effective community engagement, but rely on fragmented, manual processes with no automated local matching or domestic cleaning focus</a:t>
            </a:r>
          </a:p>
        </p:txBody>
      </p:sp>
    </p:spTree>
    <p:extLst>
      <p:ext uri="{BB962C8B-B14F-4D97-AF65-F5344CB8AC3E}">
        <p14:creationId xmlns:p14="http://schemas.microsoft.com/office/powerpoint/2010/main" val="4121233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A75D95-B8E8-117E-577E-6DF370A26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4978E93-23F6-03E2-33DB-3C08285050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PROBLEM STATEMENT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48EBDBD-2B5A-2F59-7266-354DE6C59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D207BF1-28BC-C756-3767-766C45B51299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No centralised platform connecting volunteers with vulnerable individuals for domestic support at community level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Digital exclusion limits independent access to services [8]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This gap results in delayed responses and underutilised community resources</a:t>
            </a:r>
          </a:p>
        </p:txBody>
      </p:sp>
    </p:spTree>
    <p:extLst>
      <p:ext uri="{BB962C8B-B14F-4D97-AF65-F5344CB8AC3E}">
        <p14:creationId xmlns:p14="http://schemas.microsoft.com/office/powerpoint/2010/main" val="2563037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6A0D74-F230-53B6-582A-576EEE705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9D0C940-F857-10B8-D42A-D43C378F32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AIM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B4B3B02-051B-C2E3-4F0F-F53F1C89C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252F62F-C586-5261-8FD6-486DFC5B1AE1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Design and develop a smart web-based application that provides a centralised and automated system for matching volunteers with vulnerable individuals requiring domestic or cleaning support.</a:t>
            </a:r>
          </a:p>
        </p:txBody>
      </p:sp>
    </p:spTree>
    <p:extLst>
      <p:ext uri="{BB962C8B-B14F-4D97-AF65-F5344CB8AC3E}">
        <p14:creationId xmlns:p14="http://schemas.microsoft.com/office/powerpoint/2010/main" val="1175976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346A18-FC8A-28DF-8BC3-A644BB2CF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ACA5CE2-BE17-D022-1F0D-76BC154508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0CF80B4-ED7C-B44C-E5C0-96F142DA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50D0E69-B008-146B-1BE0-3E6461543D67}"/>
              </a:ext>
            </a:extLst>
          </p:cNvPr>
          <p:cNvSpPr txBox="1"/>
          <p:nvPr/>
        </p:nvSpPr>
        <p:spPr>
          <a:xfrm>
            <a:off x="6049182" y="568618"/>
            <a:ext cx="5408696" cy="5724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SPECIFIC: Design a user-centred web app to match volunteers with vulnerable users needing domestic support.</a:t>
            </a:r>
          </a:p>
          <a:p>
            <a:pPr marL="400050" indent="-28575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MEASURABLE: Implement core features (requests, volunteers, matching) and test using simulated data.</a:t>
            </a:r>
          </a:p>
          <a:p>
            <a:pPr marL="400050" indent="-28575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ATTAINABLE: Develop the system using Flask and web technologies within the project scope.</a:t>
            </a:r>
          </a:p>
          <a:p>
            <a:pPr marL="400050" indent="-28575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RELEVANT: Improve access to community-based domestic support and reduce service fragmentation.</a:t>
            </a:r>
          </a:p>
          <a:p>
            <a:pPr marL="400050" indent="-28575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TIMELY: Complete development and evaluation within the project timeframe.</a:t>
            </a:r>
          </a:p>
        </p:txBody>
      </p:sp>
    </p:spTree>
    <p:extLst>
      <p:ext uri="{BB962C8B-B14F-4D97-AF65-F5344CB8AC3E}">
        <p14:creationId xmlns:p14="http://schemas.microsoft.com/office/powerpoint/2010/main" val="2562583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DAEAC1-3F02-2D4C-A438-2107F7D4D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37B23954-4003-38BF-DEDA-BA2953C6AE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AA2E3D2-F450-0C61-28F4-0F7E1688D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2C230C7-A629-D037-287F-73FA34F6ACBA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Agile development approach with iterative cycles of design, development, testing and refinement [9]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Use of simulated data for testing and GDPR compliance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Primary source is the Flask web application with simulated dataset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Secondary sources include academic research and analysis of existing services</a:t>
            </a:r>
          </a:p>
        </p:txBody>
      </p:sp>
    </p:spTree>
    <p:extLst>
      <p:ext uri="{BB962C8B-B14F-4D97-AF65-F5344CB8AC3E}">
        <p14:creationId xmlns:p14="http://schemas.microsoft.com/office/powerpoint/2010/main" val="312222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A36ADD-5017-8854-F167-B31A27291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C3EEC10-708F-A1CD-EF6B-78F5DCC8B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SYSTEM OVERVIEW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8C5E6FE-C079-E172-3465-A530DA3D5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096707A-4186-B2FB-3B70-C2173BB86B71}"/>
              </a:ext>
            </a:extLst>
          </p:cNvPr>
          <p:cNvSpPr txBox="1"/>
          <p:nvPr/>
        </p:nvSpPr>
        <p:spPr>
          <a:xfrm>
            <a:off x="6049182" y="802638"/>
            <a:ext cx="5408696" cy="5899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GB" sz="1400" dirty="0">
                <a:solidFill>
                  <a:schemeClr val="bg2"/>
                </a:solidFill>
              </a:rPr>
              <a:t>High-level system architecture and matching flow</a:t>
            </a:r>
          </a:p>
        </p:txBody>
      </p:sp>
      <p:pic>
        <p:nvPicPr>
          <p:cNvPr id="2" name="Picture 1" descr="A diagram of a web application&#10;&#10;AI-generated content may be incorrect.">
            <a:extLst>
              <a:ext uri="{FF2B5EF4-FFF2-40B4-BE49-F238E27FC236}">
                <a16:creationId xmlns:a16="http://schemas.microsoft.com/office/drawing/2014/main" id="{86DE37CC-FBD0-B08C-D3E6-E73DB00FA8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5" b="3796"/>
          <a:stretch>
            <a:fillRect/>
          </a:stretch>
        </p:blipFill>
        <p:spPr bwMode="auto">
          <a:xfrm>
            <a:off x="5938063" y="646534"/>
            <a:ext cx="5630933" cy="50158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4024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91F02A-C7B7-1F3A-1DB1-900DEF766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15AD09F-C5CE-68E1-1108-353B74DAD0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SELECTED TOOLS &amp; TECHNOLOGIES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CDF6B5D-0FDB-5F74-6F29-91BB0F573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F172F02-5F49-F2C6-1C42-FC81CF34E909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Front-end: HTML, CSS, JavaScript, Bootstrap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Back-end: Python with Flask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Database: SQLite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Development: PyCharm IDE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Selected to support development and testing within the project timeframe</a:t>
            </a:r>
          </a:p>
        </p:txBody>
      </p:sp>
    </p:spTree>
    <p:extLst>
      <p:ext uri="{BB962C8B-B14F-4D97-AF65-F5344CB8AC3E}">
        <p14:creationId xmlns:p14="http://schemas.microsoft.com/office/powerpoint/2010/main" val="1620730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0BFDA6-8FBA-21B7-CEBA-6A56125AF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ED0E132C-4D2B-8033-186F-0DB7924D9D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PLAN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C0B0DC1-99C0-ED7A-1F9F-8647EBBF3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BC092AE-0EC8-8344-9C8A-BB5D552117E6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sz="1400" dirty="0">
              <a:solidFill>
                <a:schemeClr val="bg2"/>
              </a:solidFill>
            </a:endParaRP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GB" sz="1400" dirty="0">
                <a:solidFill>
                  <a:schemeClr val="bg2"/>
                </a:solidFill>
              </a:rPr>
              <a:t>Project phases and timeline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A03DC8-83C9-88E6-5FA7-892217EE4C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064" y="1691777"/>
            <a:ext cx="6871936" cy="3332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758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A48B3F-164C-B025-B3D9-4AC095947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BFD66B5-6C96-45FE-A6BB-A741191BA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DELIVERABLES &amp; CONCLUSION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84E9D7B-1449-B915-B831-1B6BE0017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CC388AA-7950-FF1B-417B-E727EFC70649}"/>
              </a:ext>
            </a:extLst>
          </p:cNvPr>
          <p:cNvSpPr txBox="1"/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 conclusion, this project addresses the lack of centralised volunteer coordination for domestic support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Deliverables include a web </a:t>
            </a:r>
            <a:r>
              <a:rPr lang="en-GB" dirty="0">
                <a:solidFill>
                  <a:schemeClr val="bg1"/>
                </a:solidFill>
              </a:rPr>
              <a:t>application with user registration, service requests, and automated volunteer matching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Technical report explaining the entire system design and development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 artifact: a code base of the developed system</a:t>
            </a:r>
          </a:p>
          <a:p>
            <a:pPr marL="342900" indent="-2286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 poster showing the usability of the system </a:t>
            </a:r>
          </a:p>
          <a:p>
            <a:pPr marL="114300" defTabSz="914400">
              <a:lnSpc>
                <a:spcPct val="150000"/>
              </a:lnSpc>
              <a:spcBef>
                <a:spcPts val="1000"/>
              </a:spcBef>
              <a:buClr>
                <a:schemeClr val="accent2"/>
              </a:buClr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229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A5D675-D6E2-B570-E3D0-5562A2836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BF1C1AF4-9A90-6BC8-EBEC-21D89D09F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258C3C3-DAB6-75CF-167D-3CC73A59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1DE326E-8F83-1A15-47E2-6E03970D9D51}"/>
              </a:ext>
            </a:extLst>
          </p:cNvPr>
          <p:cNvSpPr txBox="1"/>
          <p:nvPr/>
        </p:nvSpPr>
        <p:spPr>
          <a:xfrm>
            <a:off x="5732289" y="-207469"/>
            <a:ext cx="6093439" cy="70654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[1] J. Chen, S. Hao, and Y. Wu, “Housing and health in vulnerable social groups: an overview and bibliometric analysis,” </a:t>
            </a:r>
            <a:r>
              <a:rPr lang="en-GB" sz="1150" i="1" dirty="0">
                <a:solidFill>
                  <a:schemeClr val="bg1"/>
                </a:solidFill>
              </a:rPr>
              <a:t>Reviews on Environmental Health</a:t>
            </a:r>
            <a:r>
              <a:rPr lang="en-GB" sz="1150" dirty="0">
                <a:solidFill>
                  <a:schemeClr val="bg1"/>
                </a:solidFill>
              </a:rPr>
              <a:t>, 2022.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[2] Age UK, “Home Help Services,” 2024. [Online]. Available: </a:t>
            </a:r>
            <a:r>
              <a:rPr lang="en-GB" sz="115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[3] Royal Voluntary Service, “National Volunteer Programmes,” 2023. [Online]. Available: </a:t>
            </a:r>
            <a:r>
              <a:rPr lang="en-GB" sz="115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https://www.royalvoluntaryservice.org.uk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[4] Grant A Smile CIC, “About Us,” 2024. [Online]. Available: </a:t>
            </a:r>
            <a:r>
              <a:rPr lang="en-GB" sz="115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https://www.grantasmile.org.uk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[5] Community Bees, “Tackling Hoarding,” 2024. [Online]. Available: </a:t>
            </a:r>
            <a:r>
              <a:rPr lang="en-GB" sz="115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https://communitybees.co.uk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[6] HM Government, </a:t>
            </a:r>
            <a:r>
              <a:rPr lang="en-GB" sz="1150" i="1" dirty="0">
                <a:solidFill>
                  <a:schemeClr val="bg1"/>
                </a:solidFill>
              </a:rPr>
              <a:t>Digital Tools that Support Volunteering</a:t>
            </a:r>
            <a:r>
              <a:rPr lang="en-GB" sz="1150" dirty="0">
                <a:solidFill>
                  <a:schemeClr val="bg1"/>
                </a:solidFill>
              </a:rPr>
              <a:t>, London, UK, 2025. [Online]. Available: </a:t>
            </a:r>
            <a:r>
              <a:rPr lang="en-GB" sz="115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https://www.gov.uk/government/publications/digital-tools-that-support-volunteering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[7] NHS England and Health Innovation Network, </a:t>
            </a:r>
            <a:r>
              <a:rPr lang="en-GB" sz="1150" i="1" dirty="0">
                <a:solidFill>
                  <a:schemeClr val="bg1"/>
                </a:solidFill>
              </a:rPr>
              <a:t>Digitally Supported Micro-Volunteering: Evaluation of the </a:t>
            </a:r>
            <a:r>
              <a:rPr lang="en-GB" sz="1150" i="1" dirty="0" err="1">
                <a:solidFill>
                  <a:schemeClr val="bg1"/>
                </a:solidFill>
              </a:rPr>
              <a:t>GoodSAM</a:t>
            </a:r>
            <a:r>
              <a:rPr lang="en-GB" sz="1150" i="1" dirty="0">
                <a:solidFill>
                  <a:schemeClr val="bg1"/>
                </a:solidFill>
              </a:rPr>
              <a:t> App within NHS Volunteer Responders</a:t>
            </a:r>
            <a:r>
              <a:rPr lang="en-GB" sz="1150" dirty="0">
                <a:solidFill>
                  <a:schemeClr val="bg1"/>
                </a:solidFill>
              </a:rPr>
              <a:t>, London, UK, 2021. [Online]. Available: </a:t>
            </a:r>
            <a:r>
              <a:rPr lang="en-GB" sz="115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https://healthinnovationnetwork.com/report/digitally-supported-micro-volunteering-a-report-of-an-evaluation/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</a:pPr>
            <a:r>
              <a:rPr lang="en-GB" sz="1150" dirty="0">
                <a:solidFill>
                  <a:schemeClr val="bg1"/>
                </a:solidFill>
              </a:rPr>
              <a:t>[8] Ofcom, </a:t>
            </a:r>
            <a:r>
              <a:rPr lang="en-GB" sz="1150" i="1" dirty="0">
                <a:solidFill>
                  <a:schemeClr val="bg1"/>
                </a:solidFill>
              </a:rPr>
              <a:t>Online Nation 2023</a:t>
            </a:r>
            <a:r>
              <a:rPr lang="en-GB" sz="1150" dirty="0">
                <a:solidFill>
                  <a:schemeClr val="bg1"/>
                </a:solidFill>
              </a:rPr>
              <a:t>, London, UK, 2023. [Online]. Available: </a:t>
            </a:r>
            <a:r>
              <a:rPr lang="en-GB" sz="115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https://www.ofcom.org.uk/media-use-and-attitudes/online-habits/online-nation</a:t>
            </a:r>
            <a:r>
              <a:rPr lang="en-GB" sz="1150" dirty="0">
                <a:solidFill>
                  <a:schemeClr val="bg1"/>
                </a:solidFill>
              </a:rPr>
              <a:t>. [Accessed: 19 Jan.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150" dirty="0">
                <a:solidFill>
                  <a:schemeClr val="bg1"/>
                </a:solidFill>
              </a:rPr>
              <a:t>[9] S. Al-</a:t>
            </a:r>
            <a:r>
              <a:rPr lang="en-GB" sz="1150" dirty="0" err="1">
                <a:solidFill>
                  <a:schemeClr val="bg1"/>
                </a:solidFill>
              </a:rPr>
              <a:t>Saqqa</a:t>
            </a:r>
            <a:r>
              <a:rPr lang="en-GB" sz="1150" dirty="0">
                <a:solidFill>
                  <a:schemeClr val="bg1"/>
                </a:solidFill>
              </a:rPr>
              <a:t>, S. Sawalha, and H. AbdelNabi, “Agile software development: Methodologies and trends,” </a:t>
            </a:r>
            <a:r>
              <a:rPr lang="en-GB" sz="1150" i="1" dirty="0">
                <a:solidFill>
                  <a:schemeClr val="bg1"/>
                </a:solidFill>
              </a:rPr>
              <a:t>International Journal of Interactive Mobile Technologies</a:t>
            </a:r>
            <a:r>
              <a:rPr lang="en-GB" sz="1150" dirty="0">
                <a:solidFill>
                  <a:schemeClr val="bg1"/>
                </a:solidFill>
              </a:rPr>
              <a:t>, vol. 14, no. 11, pp. 246–260, 2020.</a:t>
            </a:r>
          </a:p>
        </p:txBody>
      </p:sp>
    </p:spTree>
    <p:extLst>
      <p:ext uri="{BB962C8B-B14F-4D97-AF65-F5344CB8AC3E}">
        <p14:creationId xmlns:p14="http://schemas.microsoft.com/office/powerpoint/2010/main" val="3112479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3596</TotalTime>
  <Words>887</Words>
  <Application>Microsoft Office PowerPoint</Application>
  <PresentationFormat>Widescreen</PresentationFormat>
  <Paragraphs>103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Aptos</vt:lpstr>
      <vt:lpstr>Arial</vt:lpstr>
      <vt:lpstr>Parcel</vt:lpstr>
      <vt:lpstr>Smart Web Application for Matching Volunteers with Vulnerable People in Need of Domestic Support</vt:lpstr>
      <vt:lpstr>CONTENT</vt:lpstr>
      <vt:lpstr>Introduction &amp; Context</vt:lpstr>
      <vt:lpstr>LITERATURE REVIEW &amp;   KEY FINDINGS</vt:lpstr>
      <vt:lpstr>PROBLEM STATEMENT</vt:lpstr>
      <vt:lpstr>PROJECT AIM</vt:lpstr>
      <vt:lpstr>OBJECTIVES</vt:lpstr>
      <vt:lpstr>METHODOLOGY</vt:lpstr>
      <vt:lpstr>SYSTEM OVERVIEW</vt:lpstr>
      <vt:lpstr>SELECTED TOOLS &amp; TECHNOLOGIES</vt:lpstr>
      <vt:lpstr>PROJECT PLAN</vt:lpstr>
      <vt:lpstr>DELIVERABLES &amp;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Rita Zambito (2245801)</dc:creator>
  <cp:lastModifiedBy>Rita Zambito (2245801)</cp:lastModifiedBy>
  <cp:revision>1</cp:revision>
  <dcterms:created xsi:type="dcterms:W3CDTF">2026-01-09T20:07:20Z</dcterms:created>
  <dcterms:modified xsi:type="dcterms:W3CDTF">2026-02-01T12:17:33Z</dcterms:modified>
</cp:coreProperties>
</file>