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62" r:id="rId7"/>
    <p:sldId id="295" r:id="rId8"/>
    <p:sldId id="299" r:id="rId9"/>
    <p:sldId id="296" r:id="rId10"/>
    <p:sldId id="259" r:id="rId11"/>
    <p:sldId id="263" r:id="rId12"/>
    <p:sldId id="298" r:id="rId13"/>
    <p:sldId id="300" r:id="rId14"/>
    <p:sldId id="261" r:id="rId15"/>
    <p:sldId id="264" r:id="rId16"/>
    <p:sldId id="278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4E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A79D4F-F019-4C21-81C0-A61C49EE82B0}" v="107" dt="2022-08-16T22:48:36.200"/>
  </p1510:revLst>
</p1510:revInfo>
</file>

<file path=ppt/tableStyles.xml><?xml version="1.0" encoding="utf-8"?>
<a:tblStyleLst xmlns:a="http://schemas.openxmlformats.org/drawingml/2006/main" def="{D604C789-ED6B-45A1-A7F2-F07F8EDDDC04}">
  <a:tblStyle styleId="{D604C789-ED6B-45A1-A7F2-F07F8EDDDC0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0093C2F8-9693-4229-8D5A-0EC416FF4418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940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CFD0D9-C0C1-4673-ACF8-80C94A68DF2C}" type="doc">
      <dgm:prSet loTypeId="urn:microsoft.com/office/officeart/2005/8/layout/vList6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6B1A0A-268C-47B2-86B3-B5B9BFC59B66}">
      <dgm:prSet phldrT="[Text]"/>
      <dgm:spPr/>
      <dgm:t>
        <a:bodyPr/>
        <a:lstStyle/>
        <a:p>
          <a:r>
            <a:rPr lang="en-GB" dirty="0"/>
            <a:t>Political</a:t>
          </a:r>
        </a:p>
      </dgm:t>
    </dgm:pt>
    <dgm:pt modelId="{F11ABB1B-A74D-4652-A30D-51325C31F964}" type="parTrans" cxnId="{E419E07F-77EC-4AC9-A76D-48839ACBE342}">
      <dgm:prSet/>
      <dgm:spPr/>
      <dgm:t>
        <a:bodyPr/>
        <a:lstStyle/>
        <a:p>
          <a:endParaRPr lang="en-GB"/>
        </a:p>
      </dgm:t>
    </dgm:pt>
    <dgm:pt modelId="{813E8AA1-3AEF-4C5E-A43A-3536CB01BD18}" type="sibTrans" cxnId="{E419E07F-77EC-4AC9-A76D-48839ACBE342}">
      <dgm:prSet/>
      <dgm:spPr/>
      <dgm:t>
        <a:bodyPr/>
        <a:lstStyle/>
        <a:p>
          <a:endParaRPr lang="en-GB"/>
        </a:p>
      </dgm:t>
    </dgm:pt>
    <dgm:pt modelId="{168A121A-9B4C-43B4-8FD8-B365ABE60BEB}">
      <dgm:prSet phldrT="[Text]" custT="1"/>
      <dgm:spPr/>
      <dgm:t>
        <a:bodyPr/>
        <a:lstStyle/>
        <a:p>
          <a:r>
            <a:rPr lang="en-GB" sz="1000" dirty="0"/>
            <a:t> </a:t>
          </a:r>
          <a:r>
            <a:rPr lang="en-GB" sz="1400" b="0" dirty="0"/>
            <a:t>Brexit  </a:t>
          </a:r>
        </a:p>
      </dgm:t>
    </dgm:pt>
    <dgm:pt modelId="{86CD073C-54C1-4521-A04C-3B37DA528266}" type="parTrans" cxnId="{A5B759E9-5C53-4C56-AADD-41094A7B8FB3}">
      <dgm:prSet/>
      <dgm:spPr/>
      <dgm:t>
        <a:bodyPr/>
        <a:lstStyle/>
        <a:p>
          <a:endParaRPr lang="en-GB"/>
        </a:p>
      </dgm:t>
    </dgm:pt>
    <dgm:pt modelId="{6515913C-EA2B-44FD-99EF-6C071170F9E7}" type="sibTrans" cxnId="{A5B759E9-5C53-4C56-AADD-41094A7B8FB3}">
      <dgm:prSet/>
      <dgm:spPr/>
      <dgm:t>
        <a:bodyPr/>
        <a:lstStyle/>
        <a:p>
          <a:endParaRPr lang="en-GB"/>
        </a:p>
      </dgm:t>
    </dgm:pt>
    <dgm:pt modelId="{5042D9E8-D12E-49DD-8F60-8FB6152CC5B6}">
      <dgm:prSet phldrT="[Text]"/>
      <dgm:spPr/>
      <dgm:t>
        <a:bodyPr/>
        <a:lstStyle/>
        <a:p>
          <a:r>
            <a:rPr lang="en-GB" dirty="0"/>
            <a:t>Economic</a:t>
          </a:r>
        </a:p>
      </dgm:t>
    </dgm:pt>
    <dgm:pt modelId="{7009ADCF-FA94-4794-8225-6107D516A198}" type="parTrans" cxnId="{76BE8BF6-D005-4C5B-BC0A-97417F41BEF1}">
      <dgm:prSet/>
      <dgm:spPr/>
      <dgm:t>
        <a:bodyPr/>
        <a:lstStyle/>
        <a:p>
          <a:endParaRPr lang="en-GB"/>
        </a:p>
      </dgm:t>
    </dgm:pt>
    <dgm:pt modelId="{BA76DEF1-D00D-4B6D-AC5F-4A454E6BB4FB}" type="sibTrans" cxnId="{76BE8BF6-D005-4C5B-BC0A-97417F41BEF1}">
      <dgm:prSet/>
      <dgm:spPr/>
      <dgm:t>
        <a:bodyPr/>
        <a:lstStyle/>
        <a:p>
          <a:endParaRPr lang="en-GB"/>
        </a:p>
      </dgm:t>
    </dgm:pt>
    <dgm:pt modelId="{297CA4D2-8462-4BFE-8DF6-B3E9AFF2C3D8}">
      <dgm:prSet phldrT="[Text]" custT="1"/>
      <dgm:spPr/>
      <dgm:t>
        <a:bodyPr/>
        <a:lstStyle/>
        <a:p>
          <a:r>
            <a:rPr lang="en-GB" sz="1300" dirty="0"/>
            <a:t>Shortage of staff due to lack of funds</a:t>
          </a:r>
        </a:p>
      </dgm:t>
    </dgm:pt>
    <dgm:pt modelId="{D499C564-6FE5-4962-B427-CEB151742262}" type="parTrans" cxnId="{FA1E7DBE-3DEA-4021-AF0E-0FDC91CA4B51}">
      <dgm:prSet/>
      <dgm:spPr/>
      <dgm:t>
        <a:bodyPr/>
        <a:lstStyle/>
        <a:p>
          <a:endParaRPr lang="en-GB"/>
        </a:p>
      </dgm:t>
    </dgm:pt>
    <dgm:pt modelId="{3B16C30F-E853-4397-B289-C5E679A6AD2B}" type="sibTrans" cxnId="{FA1E7DBE-3DEA-4021-AF0E-0FDC91CA4B51}">
      <dgm:prSet/>
      <dgm:spPr/>
      <dgm:t>
        <a:bodyPr/>
        <a:lstStyle/>
        <a:p>
          <a:endParaRPr lang="en-GB"/>
        </a:p>
      </dgm:t>
    </dgm:pt>
    <dgm:pt modelId="{DF0F6B25-BBF5-4AAE-9A75-366F249796B7}">
      <dgm:prSet phldrT="[Text]"/>
      <dgm:spPr/>
      <dgm:t>
        <a:bodyPr/>
        <a:lstStyle/>
        <a:p>
          <a:r>
            <a:rPr lang="en-GB"/>
            <a:t>Social</a:t>
          </a:r>
          <a:endParaRPr lang="en-GB" dirty="0"/>
        </a:p>
      </dgm:t>
    </dgm:pt>
    <dgm:pt modelId="{37FB6232-341A-4F6D-9B7D-3C69BA090EB2}" type="parTrans" cxnId="{22417E97-2FE3-4C82-A95F-238CA78F4604}">
      <dgm:prSet/>
      <dgm:spPr/>
      <dgm:t>
        <a:bodyPr/>
        <a:lstStyle/>
        <a:p>
          <a:endParaRPr lang="en-GB"/>
        </a:p>
      </dgm:t>
    </dgm:pt>
    <dgm:pt modelId="{FE6F3EF1-D543-44BC-99E2-F2C5CE361AA8}" type="sibTrans" cxnId="{22417E97-2FE3-4C82-A95F-238CA78F4604}">
      <dgm:prSet/>
      <dgm:spPr/>
      <dgm:t>
        <a:bodyPr/>
        <a:lstStyle/>
        <a:p>
          <a:endParaRPr lang="en-GB"/>
        </a:p>
      </dgm:t>
    </dgm:pt>
    <dgm:pt modelId="{888664BE-8F2D-45EE-992E-E446177377E4}">
      <dgm:prSet/>
      <dgm:spPr/>
      <dgm:t>
        <a:bodyPr/>
        <a:lstStyle/>
        <a:p>
          <a:r>
            <a:rPr lang="en-GB" dirty="0"/>
            <a:t>Technology </a:t>
          </a:r>
        </a:p>
      </dgm:t>
    </dgm:pt>
    <dgm:pt modelId="{1582F9CD-E8B0-4DD4-A1C5-5DFD6674CD50}" type="parTrans" cxnId="{BDBB4F64-8142-4A3F-875E-3E564C30A16F}">
      <dgm:prSet/>
      <dgm:spPr/>
      <dgm:t>
        <a:bodyPr/>
        <a:lstStyle/>
        <a:p>
          <a:endParaRPr lang="en-GB"/>
        </a:p>
      </dgm:t>
    </dgm:pt>
    <dgm:pt modelId="{299D3582-6D11-45D8-B545-4E9F84DCEC0A}" type="sibTrans" cxnId="{BDBB4F64-8142-4A3F-875E-3E564C30A16F}">
      <dgm:prSet/>
      <dgm:spPr/>
      <dgm:t>
        <a:bodyPr/>
        <a:lstStyle/>
        <a:p>
          <a:endParaRPr lang="en-GB"/>
        </a:p>
      </dgm:t>
    </dgm:pt>
    <dgm:pt modelId="{A82EF3A0-CF32-48C7-9ACE-081FE26DCBC4}">
      <dgm:prSet/>
      <dgm:spPr/>
      <dgm:t>
        <a:bodyPr/>
        <a:lstStyle/>
        <a:p>
          <a:r>
            <a:rPr lang="en-GB" dirty="0"/>
            <a:t>Level of innovation</a:t>
          </a:r>
        </a:p>
      </dgm:t>
    </dgm:pt>
    <dgm:pt modelId="{66EA9FE0-CCA7-422F-914A-C567ECFCB247}" type="parTrans" cxnId="{F6ADDB28-C314-43F2-AF47-E112944299C9}">
      <dgm:prSet/>
      <dgm:spPr/>
      <dgm:t>
        <a:bodyPr/>
        <a:lstStyle/>
        <a:p>
          <a:endParaRPr lang="en-GB"/>
        </a:p>
      </dgm:t>
    </dgm:pt>
    <dgm:pt modelId="{E07FB47B-F92C-4E9D-88C6-A8A990C16696}" type="sibTrans" cxnId="{F6ADDB28-C314-43F2-AF47-E112944299C9}">
      <dgm:prSet/>
      <dgm:spPr/>
      <dgm:t>
        <a:bodyPr/>
        <a:lstStyle/>
        <a:p>
          <a:endParaRPr lang="en-GB"/>
        </a:p>
      </dgm:t>
    </dgm:pt>
    <dgm:pt modelId="{AD7A2739-4CB0-466B-8D5C-C58DAFEF3D57}">
      <dgm:prSet/>
      <dgm:spPr/>
      <dgm:t>
        <a:bodyPr/>
        <a:lstStyle/>
        <a:p>
          <a:r>
            <a:rPr lang="en-GB" dirty="0"/>
            <a:t>Legal</a:t>
          </a:r>
        </a:p>
      </dgm:t>
    </dgm:pt>
    <dgm:pt modelId="{69494CE6-CF23-4AD9-9993-C247C59EDEDF}" type="parTrans" cxnId="{2D89F903-88C2-4E84-9F7A-BD718FDC17FA}">
      <dgm:prSet/>
      <dgm:spPr/>
      <dgm:t>
        <a:bodyPr/>
        <a:lstStyle/>
        <a:p>
          <a:endParaRPr lang="en-GB"/>
        </a:p>
      </dgm:t>
    </dgm:pt>
    <dgm:pt modelId="{F75A0857-6C73-4908-95A1-E8BA40C5931F}" type="sibTrans" cxnId="{2D89F903-88C2-4E84-9F7A-BD718FDC17FA}">
      <dgm:prSet/>
      <dgm:spPr/>
      <dgm:t>
        <a:bodyPr/>
        <a:lstStyle/>
        <a:p>
          <a:endParaRPr lang="en-GB"/>
        </a:p>
      </dgm:t>
    </dgm:pt>
    <dgm:pt modelId="{8FA9DDB2-BDC5-4FA2-A522-4E8CB33F62ED}">
      <dgm:prSet/>
      <dgm:spPr/>
      <dgm:t>
        <a:bodyPr/>
        <a:lstStyle/>
        <a:p>
          <a:r>
            <a:rPr lang="en-GB" dirty="0"/>
            <a:t>Health and safety laws </a:t>
          </a:r>
        </a:p>
      </dgm:t>
    </dgm:pt>
    <dgm:pt modelId="{7E536D5D-D99D-40CB-9826-4732C6D9B7A9}" type="parTrans" cxnId="{4A1F413A-390A-4514-9C16-31119FE70528}">
      <dgm:prSet/>
      <dgm:spPr/>
      <dgm:t>
        <a:bodyPr/>
        <a:lstStyle/>
        <a:p>
          <a:endParaRPr lang="en-GB"/>
        </a:p>
      </dgm:t>
    </dgm:pt>
    <dgm:pt modelId="{28F150FF-0BF4-4712-AA40-0DA1FD0294A8}" type="sibTrans" cxnId="{4A1F413A-390A-4514-9C16-31119FE70528}">
      <dgm:prSet/>
      <dgm:spPr/>
      <dgm:t>
        <a:bodyPr/>
        <a:lstStyle/>
        <a:p>
          <a:endParaRPr lang="en-GB"/>
        </a:p>
      </dgm:t>
    </dgm:pt>
    <dgm:pt modelId="{934F337C-4146-4B69-8561-D0601EC77470}">
      <dgm:prSet/>
      <dgm:spPr/>
      <dgm:t>
        <a:bodyPr/>
        <a:lstStyle/>
        <a:p>
          <a:r>
            <a:rPr lang="en-GB" dirty="0"/>
            <a:t>Environmental</a:t>
          </a:r>
        </a:p>
      </dgm:t>
    </dgm:pt>
    <dgm:pt modelId="{03B98B07-5534-45C7-80DE-69E3C1CE62E1}" type="parTrans" cxnId="{C5A814A5-0C00-4FAE-B336-FFB39DD5640F}">
      <dgm:prSet/>
      <dgm:spPr/>
      <dgm:t>
        <a:bodyPr/>
        <a:lstStyle/>
        <a:p>
          <a:endParaRPr lang="en-GB"/>
        </a:p>
      </dgm:t>
    </dgm:pt>
    <dgm:pt modelId="{85F6EEC8-3533-4541-8694-FCE9F8FE3A7A}" type="sibTrans" cxnId="{C5A814A5-0C00-4FAE-B336-FFB39DD5640F}">
      <dgm:prSet/>
      <dgm:spPr/>
      <dgm:t>
        <a:bodyPr/>
        <a:lstStyle/>
        <a:p>
          <a:endParaRPr lang="en-GB"/>
        </a:p>
      </dgm:t>
    </dgm:pt>
    <dgm:pt modelId="{E7890ABA-62CF-457A-A2A1-B37C6167978B}">
      <dgm:prSet/>
      <dgm:spPr/>
      <dgm:t>
        <a:bodyPr/>
        <a:lstStyle/>
        <a:p>
          <a:r>
            <a:rPr lang="en-GB" dirty="0"/>
            <a:t> Location</a:t>
          </a:r>
        </a:p>
      </dgm:t>
    </dgm:pt>
    <dgm:pt modelId="{F9BB7655-5195-4B7D-98FC-724B10A27D91}" type="parTrans" cxnId="{705C272C-87B6-4C26-A8F9-622027427CC7}">
      <dgm:prSet/>
      <dgm:spPr/>
      <dgm:t>
        <a:bodyPr/>
        <a:lstStyle/>
        <a:p>
          <a:endParaRPr lang="en-GB"/>
        </a:p>
      </dgm:t>
    </dgm:pt>
    <dgm:pt modelId="{631A544B-4E17-4E9A-8B34-E0BC883D13E6}" type="sibTrans" cxnId="{705C272C-87B6-4C26-A8F9-622027427CC7}">
      <dgm:prSet/>
      <dgm:spPr/>
      <dgm:t>
        <a:bodyPr/>
        <a:lstStyle/>
        <a:p>
          <a:endParaRPr lang="en-GB"/>
        </a:p>
      </dgm:t>
    </dgm:pt>
    <dgm:pt modelId="{1B3DE7F1-E405-4C62-A8B4-71D9CA576ECC}">
      <dgm:prSet phldrT="[Text]" custT="1"/>
      <dgm:spPr/>
      <dgm:t>
        <a:bodyPr/>
        <a:lstStyle/>
        <a:p>
          <a:r>
            <a:rPr lang="en-GB" sz="1300" dirty="0"/>
            <a:t> Inflation rates </a:t>
          </a:r>
        </a:p>
      </dgm:t>
    </dgm:pt>
    <dgm:pt modelId="{2A3F5B51-2CC7-4B9F-911D-AE0DED23CB16}" type="parTrans" cxnId="{F404AC07-5A5A-4ACE-B866-985AB12721EF}">
      <dgm:prSet/>
      <dgm:spPr/>
      <dgm:t>
        <a:bodyPr/>
        <a:lstStyle/>
        <a:p>
          <a:endParaRPr lang="en-GB"/>
        </a:p>
      </dgm:t>
    </dgm:pt>
    <dgm:pt modelId="{B0035E20-7258-4655-8F60-DE3F681265D5}" type="sibTrans" cxnId="{F404AC07-5A5A-4ACE-B866-985AB12721EF}">
      <dgm:prSet/>
      <dgm:spPr/>
      <dgm:t>
        <a:bodyPr/>
        <a:lstStyle/>
        <a:p>
          <a:endParaRPr lang="en-GB"/>
        </a:p>
      </dgm:t>
    </dgm:pt>
    <dgm:pt modelId="{A2C741A8-D7C4-4FFC-B932-EAA0FEC290C7}">
      <dgm:prSet phldrT="[Text]" custT="1"/>
      <dgm:spPr/>
      <dgm:t>
        <a:bodyPr/>
        <a:lstStyle/>
        <a:p>
          <a:r>
            <a:rPr lang="en-GB" sz="1300" dirty="0"/>
            <a:t>Unemployment rates</a:t>
          </a:r>
          <a:r>
            <a:rPr lang="en-GB" sz="1200" dirty="0"/>
            <a:t> </a:t>
          </a:r>
        </a:p>
      </dgm:t>
    </dgm:pt>
    <dgm:pt modelId="{02E864F0-9DF9-421E-BE31-6996EC7F6BF2}" type="parTrans" cxnId="{FE4073D2-3CAC-455F-960D-01F5BC968C07}">
      <dgm:prSet/>
      <dgm:spPr/>
      <dgm:t>
        <a:bodyPr/>
        <a:lstStyle/>
        <a:p>
          <a:endParaRPr lang="en-GB"/>
        </a:p>
      </dgm:t>
    </dgm:pt>
    <dgm:pt modelId="{ECAD2179-2EE3-4CC1-AA3A-851F4C6476C0}" type="sibTrans" cxnId="{FE4073D2-3CAC-455F-960D-01F5BC968C07}">
      <dgm:prSet/>
      <dgm:spPr/>
      <dgm:t>
        <a:bodyPr/>
        <a:lstStyle/>
        <a:p>
          <a:endParaRPr lang="en-GB"/>
        </a:p>
      </dgm:t>
    </dgm:pt>
    <dgm:pt modelId="{42AE1D3C-B179-48B6-85D8-6D36EEFDA184}">
      <dgm:prSet custT="1"/>
      <dgm:spPr/>
      <dgm:t>
        <a:bodyPr/>
        <a:lstStyle/>
        <a:p>
          <a:r>
            <a:rPr lang="en-GB" sz="1300" dirty="0"/>
            <a:t>Societies habits and culture toward </a:t>
          </a:r>
          <a:r>
            <a:rPr lang="en-GB" sz="1300" dirty="0" err="1"/>
            <a:t>labor</a:t>
          </a:r>
          <a:endParaRPr lang="en-GB" sz="1300" dirty="0"/>
        </a:p>
      </dgm:t>
    </dgm:pt>
    <dgm:pt modelId="{36F55160-BBFB-4832-BB91-5EFA7EB0AAB2}" type="parTrans" cxnId="{B5F61CE9-B4D1-4A54-A45A-AFD1273F52C9}">
      <dgm:prSet/>
      <dgm:spPr/>
      <dgm:t>
        <a:bodyPr/>
        <a:lstStyle/>
        <a:p>
          <a:endParaRPr lang="en-GB"/>
        </a:p>
      </dgm:t>
    </dgm:pt>
    <dgm:pt modelId="{430BCCD4-CC3E-4E32-8096-8ADF6110FABB}" type="sibTrans" cxnId="{B5F61CE9-B4D1-4A54-A45A-AFD1273F52C9}">
      <dgm:prSet/>
      <dgm:spPr/>
      <dgm:t>
        <a:bodyPr/>
        <a:lstStyle/>
        <a:p>
          <a:endParaRPr lang="en-GB"/>
        </a:p>
      </dgm:t>
    </dgm:pt>
    <dgm:pt modelId="{8BA57326-1CCE-4093-A291-C20D25C28E65}">
      <dgm:prSet/>
      <dgm:spPr/>
      <dgm:t>
        <a:bodyPr/>
        <a:lstStyle/>
        <a:p>
          <a:r>
            <a:rPr lang="en-GB" dirty="0"/>
            <a:t>Automation</a:t>
          </a:r>
        </a:p>
      </dgm:t>
    </dgm:pt>
    <dgm:pt modelId="{42BA4256-CA74-4318-9D69-2CEDB4AB6351}" type="parTrans" cxnId="{A617AA34-D956-4A2F-90E2-9F3437120B13}">
      <dgm:prSet/>
      <dgm:spPr/>
      <dgm:t>
        <a:bodyPr/>
        <a:lstStyle/>
        <a:p>
          <a:endParaRPr lang="en-GB"/>
        </a:p>
      </dgm:t>
    </dgm:pt>
    <dgm:pt modelId="{A9D81757-62F7-4D84-8432-ADD6DA716A64}" type="sibTrans" cxnId="{A617AA34-D956-4A2F-90E2-9F3437120B13}">
      <dgm:prSet/>
      <dgm:spPr/>
      <dgm:t>
        <a:bodyPr/>
        <a:lstStyle/>
        <a:p>
          <a:endParaRPr lang="en-GB"/>
        </a:p>
      </dgm:t>
    </dgm:pt>
    <dgm:pt modelId="{5B9B505A-6354-4293-8D32-761E510E9CEC}">
      <dgm:prSet/>
      <dgm:spPr/>
      <dgm:t>
        <a:bodyPr/>
        <a:lstStyle/>
        <a:p>
          <a:r>
            <a:rPr lang="en-GB"/>
            <a:t>Wheater</a:t>
          </a:r>
          <a:endParaRPr lang="en-GB" dirty="0"/>
        </a:p>
      </dgm:t>
    </dgm:pt>
    <dgm:pt modelId="{E2A2FD87-8ADB-4D46-A815-A77BB602F667}" type="parTrans" cxnId="{3B1F4BC3-84D4-4863-8F7F-4B10E1967A20}">
      <dgm:prSet/>
      <dgm:spPr/>
      <dgm:t>
        <a:bodyPr/>
        <a:lstStyle/>
        <a:p>
          <a:endParaRPr lang="en-GB"/>
        </a:p>
      </dgm:t>
    </dgm:pt>
    <dgm:pt modelId="{BE1AE776-8A94-4514-87A5-8240B6F5D379}" type="sibTrans" cxnId="{3B1F4BC3-84D4-4863-8F7F-4B10E1967A20}">
      <dgm:prSet/>
      <dgm:spPr/>
      <dgm:t>
        <a:bodyPr/>
        <a:lstStyle/>
        <a:p>
          <a:endParaRPr lang="en-GB"/>
        </a:p>
      </dgm:t>
    </dgm:pt>
    <dgm:pt modelId="{6798A1AF-7BDD-4E50-90EE-C15AD12FCB2A}" type="pres">
      <dgm:prSet presAssocID="{DBCFD0D9-C0C1-4673-ACF8-80C94A68DF2C}" presName="Name0" presStyleCnt="0">
        <dgm:presLayoutVars>
          <dgm:dir/>
          <dgm:animLvl val="lvl"/>
          <dgm:resizeHandles/>
        </dgm:presLayoutVars>
      </dgm:prSet>
      <dgm:spPr/>
    </dgm:pt>
    <dgm:pt modelId="{0421517D-71D4-4805-B429-0C4C8E91931C}" type="pres">
      <dgm:prSet presAssocID="{4F6B1A0A-268C-47B2-86B3-B5B9BFC59B66}" presName="linNode" presStyleCnt="0"/>
      <dgm:spPr/>
    </dgm:pt>
    <dgm:pt modelId="{67FDB36E-A053-44F9-AF88-11726E3982A5}" type="pres">
      <dgm:prSet presAssocID="{4F6B1A0A-268C-47B2-86B3-B5B9BFC59B66}" presName="parentShp" presStyleLbl="node1" presStyleIdx="0" presStyleCnt="6" custLinFactNeighborX="-2854" custLinFactNeighborY="3542">
        <dgm:presLayoutVars>
          <dgm:bulletEnabled val="1"/>
        </dgm:presLayoutVars>
      </dgm:prSet>
      <dgm:spPr/>
    </dgm:pt>
    <dgm:pt modelId="{7AAC928E-D462-49F0-A455-CBEF15EA2A29}" type="pres">
      <dgm:prSet presAssocID="{4F6B1A0A-268C-47B2-86B3-B5B9BFC59B66}" presName="childShp" presStyleLbl="bgAccFollowNode1" presStyleIdx="0" presStyleCnt="6">
        <dgm:presLayoutVars>
          <dgm:bulletEnabled val="1"/>
        </dgm:presLayoutVars>
      </dgm:prSet>
      <dgm:spPr/>
    </dgm:pt>
    <dgm:pt modelId="{994FA5EC-E2E1-49EC-B70C-D8BDE5B69754}" type="pres">
      <dgm:prSet presAssocID="{813E8AA1-3AEF-4C5E-A43A-3536CB01BD18}" presName="spacing" presStyleCnt="0"/>
      <dgm:spPr/>
    </dgm:pt>
    <dgm:pt modelId="{BD8BE7B2-653A-4E88-9066-BAEB3A9CD30E}" type="pres">
      <dgm:prSet presAssocID="{5042D9E8-D12E-49DD-8F60-8FB6152CC5B6}" presName="linNode" presStyleCnt="0"/>
      <dgm:spPr/>
    </dgm:pt>
    <dgm:pt modelId="{F25A7D7E-6686-4F25-9043-4ACDFE6337D0}" type="pres">
      <dgm:prSet presAssocID="{5042D9E8-D12E-49DD-8F60-8FB6152CC5B6}" presName="parentShp" presStyleLbl="node1" presStyleIdx="1" presStyleCnt="6">
        <dgm:presLayoutVars>
          <dgm:bulletEnabled val="1"/>
        </dgm:presLayoutVars>
      </dgm:prSet>
      <dgm:spPr/>
    </dgm:pt>
    <dgm:pt modelId="{5FF2AA78-A402-49ED-8FEB-B031F628D472}" type="pres">
      <dgm:prSet presAssocID="{5042D9E8-D12E-49DD-8F60-8FB6152CC5B6}" presName="childShp" presStyleLbl="bgAccFollowNode1" presStyleIdx="1" presStyleCnt="6" custScaleY="150914">
        <dgm:presLayoutVars>
          <dgm:bulletEnabled val="1"/>
        </dgm:presLayoutVars>
      </dgm:prSet>
      <dgm:spPr/>
    </dgm:pt>
    <dgm:pt modelId="{A17B56E1-9B1E-4F57-BBE6-80B9DB258921}" type="pres">
      <dgm:prSet presAssocID="{BA76DEF1-D00D-4B6D-AC5F-4A454E6BB4FB}" presName="spacing" presStyleCnt="0"/>
      <dgm:spPr/>
    </dgm:pt>
    <dgm:pt modelId="{B8C07DC5-E1DA-4F5F-A779-421CB67B86E1}" type="pres">
      <dgm:prSet presAssocID="{DF0F6B25-BBF5-4AAE-9A75-366F249796B7}" presName="linNode" presStyleCnt="0"/>
      <dgm:spPr/>
    </dgm:pt>
    <dgm:pt modelId="{58465D68-EF56-467F-A859-0B7818DC0375}" type="pres">
      <dgm:prSet presAssocID="{DF0F6B25-BBF5-4AAE-9A75-366F249796B7}" presName="parentShp" presStyleLbl="node1" presStyleIdx="2" presStyleCnt="6">
        <dgm:presLayoutVars>
          <dgm:bulletEnabled val="1"/>
        </dgm:presLayoutVars>
      </dgm:prSet>
      <dgm:spPr/>
    </dgm:pt>
    <dgm:pt modelId="{2B699FF5-60E6-4163-AC88-43B563A14C5C}" type="pres">
      <dgm:prSet presAssocID="{DF0F6B25-BBF5-4AAE-9A75-366F249796B7}" presName="childShp" presStyleLbl="bgAccFollowNode1" presStyleIdx="2" presStyleCnt="6" custScaleY="147694">
        <dgm:presLayoutVars>
          <dgm:bulletEnabled val="1"/>
        </dgm:presLayoutVars>
      </dgm:prSet>
      <dgm:spPr/>
    </dgm:pt>
    <dgm:pt modelId="{0F0A6F12-23AF-4994-9920-87958BBCF20E}" type="pres">
      <dgm:prSet presAssocID="{FE6F3EF1-D543-44BC-99E2-F2C5CE361AA8}" presName="spacing" presStyleCnt="0"/>
      <dgm:spPr/>
    </dgm:pt>
    <dgm:pt modelId="{68EFD80A-0512-41D2-AD9B-46994BD9CAB4}" type="pres">
      <dgm:prSet presAssocID="{888664BE-8F2D-45EE-992E-E446177377E4}" presName="linNode" presStyleCnt="0"/>
      <dgm:spPr/>
    </dgm:pt>
    <dgm:pt modelId="{A4613CE8-9893-4106-8531-024187D81A35}" type="pres">
      <dgm:prSet presAssocID="{888664BE-8F2D-45EE-992E-E446177377E4}" presName="parentShp" presStyleLbl="node1" presStyleIdx="3" presStyleCnt="6">
        <dgm:presLayoutVars>
          <dgm:bulletEnabled val="1"/>
        </dgm:presLayoutVars>
      </dgm:prSet>
      <dgm:spPr/>
    </dgm:pt>
    <dgm:pt modelId="{10CB5F76-78DC-4A6E-9152-CCC116DB99D4}" type="pres">
      <dgm:prSet presAssocID="{888664BE-8F2D-45EE-992E-E446177377E4}" presName="childShp" presStyleLbl="bgAccFollowNode1" presStyleIdx="3" presStyleCnt="6">
        <dgm:presLayoutVars>
          <dgm:bulletEnabled val="1"/>
        </dgm:presLayoutVars>
      </dgm:prSet>
      <dgm:spPr/>
    </dgm:pt>
    <dgm:pt modelId="{1B87E893-05D3-45B4-AFE8-A147D031CA03}" type="pres">
      <dgm:prSet presAssocID="{299D3582-6D11-45D8-B545-4E9F84DCEC0A}" presName="spacing" presStyleCnt="0"/>
      <dgm:spPr/>
    </dgm:pt>
    <dgm:pt modelId="{7BB1F5B7-6443-4DDB-9E09-2EE42541674A}" type="pres">
      <dgm:prSet presAssocID="{AD7A2739-4CB0-466B-8D5C-C58DAFEF3D57}" presName="linNode" presStyleCnt="0"/>
      <dgm:spPr/>
    </dgm:pt>
    <dgm:pt modelId="{9196FF80-E352-41B8-A668-6B3E42B454D7}" type="pres">
      <dgm:prSet presAssocID="{AD7A2739-4CB0-466B-8D5C-C58DAFEF3D57}" presName="parentShp" presStyleLbl="node1" presStyleIdx="4" presStyleCnt="6">
        <dgm:presLayoutVars>
          <dgm:bulletEnabled val="1"/>
        </dgm:presLayoutVars>
      </dgm:prSet>
      <dgm:spPr/>
    </dgm:pt>
    <dgm:pt modelId="{850BEBEE-F427-4191-943C-99A888075777}" type="pres">
      <dgm:prSet presAssocID="{AD7A2739-4CB0-466B-8D5C-C58DAFEF3D57}" presName="childShp" presStyleLbl="bgAccFollowNode1" presStyleIdx="4" presStyleCnt="6">
        <dgm:presLayoutVars>
          <dgm:bulletEnabled val="1"/>
        </dgm:presLayoutVars>
      </dgm:prSet>
      <dgm:spPr/>
    </dgm:pt>
    <dgm:pt modelId="{6E0EDB3B-072B-4D23-A967-2A000FEE1B56}" type="pres">
      <dgm:prSet presAssocID="{F75A0857-6C73-4908-95A1-E8BA40C5931F}" presName="spacing" presStyleCnt="0"/>
      <dgm:spPr/>
    </dgm:pt>
    <dgm:pt modelId="{BA94F9E4-078C-424D-AB8B-466E0BC855A9}" type="pres">
      <dgm:prSet presAssocID="{934F337C-4146-4B69-8561-D0601EC77470}" presName="linNode" presStyleCnt="0"/>
      <dgm:spPr/>
    </dgm:pt>
    <dgm:pt modelId="{D20015CA-8775-4374-BB42-80973B0274B4}" type="pres">
      <dgm:prSet presAssocID="{934F337C-4146-4B69-8561-D0601EC77470}" presName="parentShp" presStyleLbl="node1" presStyleIdx="5" presStyleCnt="6">
        <dgm:presLayoutVars>
          <dgm:bulletEnabled val="1"/>
        </dgm:presLayoutVars>
      </dgm:prSet>
      <dgm:spPr/>
    </dgm:pt>
    <dgm:pt modelId="{98C60514-1389-4B91-9EC6-1B4623A4002D}" type="pres">
      <dgm:prSet presAssocID="{934F337C-4146-4B69-8561-D0601EC77470}" presName="childShp" presStyleLbl="bgAccFollowNode1" presStyleIdx="5" presStyleCnt="6">
        <dgm:presLayoutVars>
          <dgm:bulletEnabled val="1"/>
        </dgm:presLayoutVars>
      </dgm:prSet>
      <dgm:spPr/>
    </dgm:pt>
  </dgm:ptLst>
  <dgm:cxnLst>
    <dgm:cxn modelId="{2D89F903-88C2-4E84-9F7A-BD718FDC17FA}" srcId="{DBCFD0D9-C0C1-4673-ACF8-80C94A68DF2C}" destId="{AD7A2739-4CB0-466B-8D5C-C58DAFEF3D57}" srcOrd="4" destOrd="0" parTransId="{69494CE6-CF23-4AD9-9993-C247C59EDEDF}" sibTransId="{F75A0857-6C73-4908-95A1-E8BA40C5931F}"/>
    <dgm:cxn modelId="{F404AC07-5A5A-4ACE-B866-985AB12721EF}" srcId="{5042D9E8-D12E-49DD-8F60-8FB6152CC5B6}" destId="{1B3DE7F1-E405-4C62-A8B4-71D9CA576ECC}" srcOrd="1" destOrd="0" parTransId="{2A3F5B51-2CC7-4B9F-911D-AE0DED23CB16}" sibTransId="{B0035E20-7258-4655-8F60-DE3F681265D5}"/>
    <dgm:cxn modelId="{34979F0A-C70A-4109-869E-125ED4F5BC3D}" type="presOf" srcId="{4F6B1A0A-268C-47B2-86B3-B5B9BFC59B66}" destId="{67FDB36E-A053-44F9-AF88-11726E3982A5}" srcOrd="0" destOrd="0" presId="urn:microsoft.com/office/officeart/2005/8/layout/vList6"/>
    <dgm:cxn modelId="{B515A81A-528E-4DAA-A6DC-03D39AAEB92B}" type="presOf" srcId="{297CA4D2-8462-4BFE-8DF6-B3E9AFF2C3D8}" destId="{5FF2AA78-A402-49ED-8FEB-B031F628D472}" srcOrd="0" destOrd="0" presId="urn:microsoft.com/office/officeart/2005/8/layout/vList6"/>
    <dgm:cxn modelId="{8FE5C720-AA18-4AF3-8FA7-56B7A4562803}" type="presOf" srcId="{1B3DE7F1-E405-4C62-A8B4-71D9CA576ECC}" destId="{5FF2AA78-A402-49ED-8FEB-B031F628D472}" srcOrd="0" destOrd="1" presId="urn:microsoft.com/office/officeart/2005/8/layout/vList6"/>
    <dgm:cxn modelId="{E09D6F24-0C0B-4CD9-80BF-CEDE8870A134}" type="presOf" srcId="{DF0F6B25-BBF5-4AAE-9A75-366F249796B7}" destId="{58465D68-EF56-467F-A859-0B7818DC0375}" srcOrd="0" destOrd="0" presId="urn:microsoft.com/office/officeart/2005/8/layout/vList6"/>
    <dgm:cxn modelId="{F6ADDB28-C314-43F2-AF47-E112944299C9}" srcId="{888664BE-8F2D-45EE-992E-E446177377E4}" destId="{A82EF3A0-CF32-48C7-9ACE-081FE26DCBC4}" srcOrd="0" destOrd="0" parTransId="{66EA9FE0-CCA7-422F-914A-C567ECFCB247}" sibTransId="{E07FB47B-F92C-4E9D-88C6-A8A990C16696}"/>
    <dgm:cxn modelId="{705C272C-87B6-4C26-A8F9-622027427CC7}" srcId="{934F337C-4146-4B69-8561-D0601EC77470}" destId="{E7890ABA-62CF-457A-A2A1-B37C6167978B}" srcOrd="0" destOrd="0" parTransId="{F9BB7655-5195-4B7D-98FC-724B10A27D91}" sibTransId="{631A544B-4E17-4E9A-8B34-E0BC883D13E6}"/>
    <dgm:cxn modelId="{2640262E-E41C-43E7-BC70-373C4204436C}" type="presOf" srcId="{42AE1D3C-B179-48B6-85D8-6D36EEFDA184}" destId="{2B699FF5-60E6-4163-AC88-43B563A14C5C}" srcOrd="0" destOrd="0" presId="urn:microsoft.com/office/officeart/2005/8/layout/vList6"/>
    <dgm:cxn modelId="{A617AA34-D956-4A2F-90E2-9F3437120B13}" srcId="{888664BE-8F2D-45EE-992E-E446177377E4}" destId="{8BA57326-1CCE-4093-A291-C20D25C28E65}" srcOrd="1" destOrd="0" parTransId="{42BA4256-CA74-4318-9D69-2CEDB4AB6351}" sibTransId="{A9D81757-62F7-4D84-8432-ADD6DA716A64}"/>
    <dgm:cxn modelId="{865FAC39-2433-49D3-BB34-0BCC0E7AD496}" type="presOf" srcId="{8FA9DDB2-BDC5-4FA2-A522-4E8CB33F62ED}" destId="{850BEBEE-F427-4191-943C-99A888075777}" srcOrd="0" destOrd="0" presId="urn:microsoft.com/office/officeart/2005/8/layout/vList6"/>
    <dgm:cxn modelId="{4A1F413A-390A-4514-9C16-31119FE70528}" srcId="{AD7A2739-4CB0-466B-8D5C-C58DAFEF3D57}" destId="{8FA9DDB2-BDC5-4FA2-A522-4E8CB33F62ED}" srcOrd="0" destOrd="0" parTransId="{7E536D5D-D99D-40CB-9826-4732C6D9B7A9}" sibTransId="{28F150FF-0BF4-4712-AA40-0DA1FD0294A8}"/>
    <dgm:cxn modelId="{BDBB4F64-8142-4A3F-875E-3E564C30A16F}" srcId="{DBCFD0D9-C0C1-4673-ACF8-80C94A68DF2C}" destId="{888664BE-8F2D-45EE-992E-E446177377E4}" srcOrd="3" destOrd="0" parTransId="{1582F9CD-E8B0-4DD4-A1C5-5DFD6674CD50}" sibTransId="{299D3582-6D11-45D8-B545-4E9F84DCEC0A}"/>
    <dgm:cxn modelId="{EB75CA73-1FA4-4EC8-AB86-837578DDFB43}" type="presOf" srcId="{168A121A-9B4C-43B4-8FD8-B365ABE60BEB}" destId="{7AAC928E-D462-49F0-A455-CBEF15EA2A29}" srcOrd="0" destOrd="0" presId="urn:microsoft.com/office/officeart/2005/8/layout/vList6"/>
    <dgm:cxn modelId="{1CA1E579-71F9-49EE-ADB3-48266D8966FA}" type="presOf" srcId="{5B9B505A-6354-4293-8D32-761E510E9CEC}" destId="{98C60514-1389-4B91-9EC6-1B4623A4002D}" srcOrd="0" destOrd="1" presId="urn:microsoft.com/office/officeart/2005/8/layout/vList6"/>
    <dgm:cxn modelId="{E419E07F-77EC-4AC9-A76D-48839ACBE342}" srcId="{DBCFD0D9-C0C1-4673-ACF8-80C94A68DF2C}" destId="{4F6B1A0A-268C-47B2-86B3-B5B9BFC59B66}" srcOrd="0" destOrd="0" parTransId="{F11ABB1B-A74D-4652-A30D-51325C31F964}" sibTransId="{813E8AA1-3AEF-4C5E-A43A-3536CB01BD18}"/>
    <dgm:cxn modelId="{19284C85-EDF5-4A88-8EB8-F810B64977C8}" type="presOf" srcId="{A2C741A8-D7C4-4FFC-B932-EAA0FEC290C7}" destId="{5FF2AA78-A402-49ED-8FEB-B031F628D472}" srcOrd="0" destOrd="2" presId="urn:microsoft.com/office/officeart/2005/8/layout/vList6"/>
    <dgm:cxn modelId="{3F747493-5BD3-4160-9E9D-8BF86CC3A593}" type="presOf" srcId="{E7890ABA-62CF-457A-A2A1-B37C6167978B}" destId="{98C60514-1389-4B91-9EC6-1B4623A4002D}" srcOrd="0" destOrd="0" presId="urn:microsoft.com/office/officeart/2005/8/layout/vList6"/>
    <dgm:cxn modelId="{3129FA96-E541-4D0F-A5D3-79CAF594F973}" type="presOf" srcId="{888664BE-8F2D-45EE-992E-E446177377E4}" destId="{A4613CE8-9893-4106-8531-024187D81A35}" srcOrd="0" destOrd="0" presId="urn:microsoft.com/office/officeart/2005/8/layout/vList6"/>
    <dgm:cxn modelId="{22417E97-2FE3-4C82-A95F-238CA78F4604}" srcId="{DBCFD0D9-C0C1-4673-ACF8-80C94A68DF2C}" destId="{DF0F6B25-BBF5-4AAE-9A75-366F249796B7}" srcOrd="2" destOrd="0" parTransId="{37FB6232-341A-4F6D-9B7D-3C69BA090EB2}" sibTransId="{FE6F3EF1-D543-44BC-99E2-F2C5CE361AA8}"/>
    <dgm:cxn modelId="{C5A814A5-0C00-4FAE-B336-FFB39DD5640F}" srcId="{DBCFD0D9-C0C1-4673-ACF8-80C94A68DF2C}" destId="{934F337C-4146-4B69-8561-D0601EC77470}" srcOrd="5" destOrd="0" parTransId="{03B98B07-5534-45C7-80DE-69E3C1CE62E1}" sibTransId="{85F6EEC8-3533-4541-8694-FCE9F8FE3A7A}"/>
    <dgm:cxn modelId="{2D2B93B1-8A7E-40D7-B37C-59840E90D87F}" type="presOf" srcId="{934F337C-4146-4B69-8561-D0601EC77470}" destId="{D20015CA-8775-4374-BB42-80973B0274B4}" srcOrd="0" destOrd="0" presId="urn:microsoft.com/office/officeart/2005/8/layout/vList6"/>
    <dgm:cxn modelId="{FA1E7DBE-3DEA-4021-AF0E-0FDC91CA4B51}" srcId="{5042D9E8-D12E-49DD-8F60-8FB6152CC5B6}" destId="{297CA4D2-8462-4BFE-8DF6-B3E9AFF2C3D8}" srcOrd="0" destOrd="0" parTransId="{D499C564-6FE5-4962-B427-CEB151742262}" sibTransId="{3B16C30F-E853-4397-B289-C5E679A6AD2B}"/>
    <dgm:cxn modelId="{97BDB1BF-F505-4A48-89FF-57C3B7F968B0}" type="presOf" srcId="{DBCFD0D9-C0C1-4673-ACF8-80C94A68DF2C}" destId="{6798A1AF-7BDD-4E50-90EE-C15AD12FCB2A}" srcOrd="0" destOrd="0" presId="urn:microsoft.com/office/officeart/2005/8/layout/vList6"/>
    <dgm:cxn modelId="{3B1F4BC3-84D4-4863-8F7F-4B10E1967A20}" srcId="{934F337C-4146-4B69-8561-D0601EC77470}" destId="{5B9B505A-6354-4293-8D32-761E510E9CEC}" srcOrd="1" destOrd="0" parTransId="{E2A2FD87-8ADB-4D46-A815-A77BB602F667}" sibTransId="{BE1AE776-8A94-4514-87A5-8240B6F5D379}"/>
    <dgm:cxn modelId="{BDC2A1C9-17F6-46FF-8230-1EA801C0CE55}" type="presOf" srcId="{A82EF3A0-CF32-48C7-9ACE-081FE26DCBC4}" destId="{10CB5F76-78DC-4A6E-9152-CCC116DB99D4}" srcOrd="0" destOrd="0" presId="urn:microsoft.com/office/officeart/2005/8/layout/vList6"/>
    <dgm:cxn modelId="{5877B4CA-5F26-4238-A83E-4EBE800FE941}" type="presOf" srcId="{5042D9E8-D12E-49DD-8F60-8FB6152CC5B6}" destId="{F25A7D7E-6686-4F25-9043-4ACDFE6337D0}" srcOrd="0" destOrd="0" presId="urn:microsoft.com/office/officeart/2005/8/layout/vList6"/>
    <dgm:cxn modelId="{FE4073D2-3CAC-455F-960D-01F5BC968C07}" srcId="{5042D9E8-D12E-49DD-8F60-8FB6152CC5B6}" destId="{A2C741A8-D7C4-4FFC-B932-EAA0FEC290C7}" srcOrd="2" destOrd="0" parTransId="{02E864F0-9DF9-421E-BE31-6996EC7F6BF2}" sibTransId="{ECAD2179-2EE3-4CC1-AA3A-851F4C6476C0}"/>
    <dgm:cxn modelId="{4704F1D2-CE35-4C48-B51A-7AA578DDEA89}" type="presOf" srcId="{AD7A2739-4CB0-466B-8D5C-C58DAFEF3D57}" destId="{9196FF80-E352-41B8-A668-6B3E42B454D7}" srcOrd="0" destOrd="0" presId="urn:microsoft.com/office/officeart/2005/8/layout/vList6"/>
    <dgm:cxn modelId="{B5F61CE9-B4D1-4A54-A45A-AFD1273F52C9}" srcId="{DF0F6B25-BBF5-4AAE-9A75-366F249796B7}" destId="{42AE1D3C-B179-48B6-85D8-6D36EEFDA184}" srcOrd="0" destOrd="0" parTransId="{36F55160-BBFB-4832-BB91-5EFA7EB0AAB2}" sibTransId="{430BCCD4-CC3E-4E32-8096-8ADF6110FABB}"/>
    <dgm:cxn modelId="{A5B759E9-5C53-4C56-AADD-41094A7B8FB3}" srcId="{4F6B1A0A-268C-47B2-86B3-B5B9BFC59B66}" destId="{168A121A-9B4C-43B4-8FD8-B365ABE60BEB}" srcOrd="0" destOrd="0" parTransId="{86CD073C-54C1-4521-A04C-3B37DA528266}" sibTransId="{6515913C-EA2B-44FD-99EF-6C071170F9E7}"/>
    <dgm:cxn modelId="{B21C81EF-DA1E-4D23-AF24-2A9B5A25C446}" type="presOf" srcId="{8BA57326-1CCE-4093-A291-C20D25C28E65}" destId="{10CB5F76-78DC-4A6E-9152-CCC116DB99D4}" srcOrd="0" destOrd="1" presId="urn:microsoft.com/office/officeart/2005/8/layout/vList6"/>
    <dgm:cxn modelId="{76BE8BF6-D005-4C5B-BC0A-97417F41BEF1}" srcId="{DBCFD0D9-C0C1-4673-ACF8-80C94A68DF2C}" destId="{5042D9E8-D12E-49DD-8F60-8FB6152CC5B6}" srcOrd="1" destOrd="0" parTransId="{7009ADCF-FA94-4794-8225-6107D516A198}" sibTransId="{BA76DEF1-D00D-4B6D-AC5F-4A454E6BB4FB}"/>
    <dgm:cxn modelId="{3929A7D2-D39B-48EF-838C-0740DDC82403}" type="presParOf" srcId="{6798A1AF-7BDD-4E50-90EE-C15AD12FCB2A}" destId="{0421517D-71D4-4805-B429-0C4C8E91931C}" srcOrd="0" destOrd="0" presId="urn:microsoft.com/office/officeart/2005/8/layout/vList6"/>
    <dgm:cxn modelId="{61477DE7-4FAB-4649-922A-7186C4227F7E}" type="presParOf" srcId="{0421517D-71D4-4805-B429-0C4C8E91931C}" destId="{67FDB36E-A053-44F9-AF88-11726E3982A5}" srcOrd="0" destOrd="0" presId="urn:microsoft.com/office/officeart/2005/8/layout/vList6"/>
    <dgm:cxn modelId="{29D6422E-B8C0-401E-BF73-E92F31EE56DB}" type="presParOf" srcId="{0421517D-71D4-4805-B429-0C4C8E91931C}" destId="{7AAC928E-D462-49F0-A455-CBEF15EA2A29}" srcOrd="1" destOrd="0" presId="urn:microsoft.com/office/officeart/2005/8/layout/vList6"/>
    <dgm:cxn modelId="{FE1CD357-D09E-4218-A8D0-3D4EC73661E4}" type="presParOf" srcId="{6798A1AF-7BDD-4E50-90EE-C15AD12FCB2A}" destId="{994FA5EC-E2E1-49EC-B70C-D8BDE5B69754}" srcOrd="1" destOrd="0" presId="urn:microsoft.com/office/officeart/2005/8/layout/vList6"/>
    <dgm:cxn modelId="{98572F4A-308C-440E-BE89-41D3CE2DE903}" type="presParOf" srcId="{6798A1AF-7BDD-4E50-90EE-C15AD12FCB2A}" destId="{BD8BE7B2-653A-4E88-9066-BAEB3A9CD30E}" srcOrd="2" destOrd="0" presId="urn:microsoft.com/office/officeart/2005/8/layout/vList6"/>
    <dgm:cxn modelId="{EACE0E38-E6BB-4566-A05F-A267ADF1A32A}" type="presParOf" srcId="{BD8BE7B2-653A-4E88-9066-BAEB3A9CD30E}" destId="{F25A7D7E-6686-4F25-9043-4ACDFE6337D0}" srcOrd="0" destOrd="0" presId="urn:microsoft.com/office/officeart/2005/8/layout/vList6"/>
    <dgm:cxn modelId="{D3C74959-066A-4343-B6B1-ED8D9F12B41F}" type="presParOf" srcId="{BD8BE7B2-653A-4E88-9066-BAEB3A9CD30E}" destId="{5FF2AA78-A402-49ED-8FEB-B031F628D472}" srcOrd="1" destOrd="0" presId="urn:microsoft.com/office/officeart/2005/8/layout/vList6"/>
    <dgm:cxn modelId="{D904F27F-A80F-4EFA-AE63-9393FC5B7B2A}" type="presParOf" srcId="{6798A1AF-7BDD-4E50-90EE-C15AD12FCB2A}" destId="{A17B56E1-9B1E-4F57-BBE6-80B9DB258921}" srcOrd="3" destOrd="0" presId="urn:microsoft.com/office/officeart/2005/8/layout/vList6"/>
    <dgm:cxn modelId="{AFDFC68F-B05B-47BF-8393-08D445786032}" type="presParOf" srcId="{6798A1AF-7BDD-4E50-90EE-C15AD12FCB2A}" destId="{B8C07DC5-E1DA-4F5F-A779-421CB67B86E1}" srcOrd="4" destOrd="0" presId="urn:microsoft.com/office/officeart/2005/8/layout/vList6"/>
    <dgm:cxn modelId="{7411ED91-C443-461B-AE84-3D182702F120}" type="presParOf" srcId="{B8C07DC5-E1DA-4F5F-A779-421CB67B86E1}" destId="{58465D68-EF56-467F-A859-0B7818DC0375}" srcOrd="0" destOrd="0" presId="urn:microsoft.com/office/officeart/2005/8/layout/vList6"/>
    <dgm:cxn modelId="{058DCD06-E6F4-4873-8D82-ED68F4F53056}" type="presParOf" srcId="{B8C07DC5-E1DA-4F5F-A779-421CB67B86E1}" destId="{2B699FF5-60E6-4163-AC88-43B563A14C5C}" srcOrd="1" destOrd="0" presId="urn:microsoft.com/office/officeart/2005/8/layout/vList6"/>
    <dgm:cxn modelId="{D6D2388F-E30F-4463-B7F0-2EE91EE20A88}" type="presParOf" srcId="{6798A1AF-7BDD-4E50-90EE-C15AD12FCB2A}" destId="{0F0A6F12-23AF-4994-9920-87958BBCF20E}" srcOrd="5" destOrd="0" presId="urn:microsoft.com/office/officeart/2005/8/layout/vList6"/>
    <dgm:cxn modelId="{CB57668E-FBA8-460B-8DD8-51527BE4FB40}" type="presParOf" srcId="{6798A1AF-7BDD-4E50-90EE-C15AD12FCB2A}" destId="{68EFD80A-0512-41D2-AD9B-46994BD9CAB4}" srcOrd="6" destOrd="0" presId="urn:microsoft.com/office/officeart/2005/8/layout/vList6"/>
    <dgm:cxn modelId="{CF361CF8-1AC9-4185-93BA-B41ECD498611}" type="presParOf" srcId="{68EFD80A-0512-41D2-AD9B-46994BD9CAB4}" destId="{A4613CE8-9893-4106-8531-024187D81A35}" srcOrd="0" destOrd="0" presId="urn:microsoft.com/office/officeart/2005/8/layout/vList6"/>
    <dgm:cxn modelId="{85CBD839-44D2-4E3C-9937-22CC4030C4F5}" type="presParOf" srcId="{68EFD80A-0512-41D2-AD9B-46994BD9CAB4}" destId="{10CB5F76-78DC-4A6E-9152-CCC116DB99D4}" srcOrd="1" destOrd="0" presId="urn:microsoft.com/office/officeart/2005/8/layout/vList6"/>
    <dgm:cxn modelId="{82D55DA4-8126-4DDE-9EF8-F04C574C5824}" type="presParOf" srcId="{6798A1AF-7BDD-4E50-90EE-C15AD12FCB2A}" destId="{1B87E893-05D3-45B4-AFE8-A147D031CA03}" srcOrd="7" destOrd="0" presId="urn:microsoft.com/office/officeart/2005/8/layout/vList6"/>
    <dgm:cxn modelId="{F81D1D5A-1418-4D4A-9517-6BACC7FCF7CC}" type="presParOf" srcId="{6798A1AF-7BDD-4E50-90EE-C15AD12FCB2A}" destId="{7BB1F5B7-6443-4DDB-9E09-2EE42541674A}" srcOrd="8" destOrd="0" presId="urn:microsoft.com/office/officeart/2005/8/layout/vList6"/>
    <dgm:cxn modelId="{23719215-5CE2-4080-B42F-BF24C277923E}" type="presParOf" srcId="{7BB1F5B7-6443-4DDB-9E09-2EE42541674A}" destId="{9196FF80-E352-41B8-A668-6B3E42B454D7}" srcOrd="0" destOrd="0" presId="urn:microsoft.com/office/officeart/2005/8/layout/vList6"/>
    <dgm:cxn modelId="{DD1C77F4-6632-4863-AE92-553BEB7BA705}" type="presParOf" srcId="{7BB1F5B7-6443-4DDB-9E09-2EE42541674A}" destId="{850BEBEE-F427-4191-943C-99A888075777}" srcOrd="1" destOrd="0" presId="urn:microsoft.com/office/officeart/2005/8/layout/vList6"/>
    <dgm:cxn modelId="{F487A0F4-AB6D-4FC8-A143-4596F0EF7009}" type="presParOf" srcId="{6798A1AF-7BDD-4E50-90EE-C15AD12FCB2A}" destId="{6E0EDB3B-072B-4D23-A967-2A000FEE1B56}" srcOrd="9" destOrd="0" presId="urn:microsoft.com/office/officeart/2005/8/layout/vList6"/>
    <dgm:cxn modelId="{B93148A3-5024-4740-95E7-097E591DB0E4}" type="presParOf" srcId="{6798A1AF-7BDD-4E50-90EE-C15AD12FCB2A}" destId="{BA94F9E4-078C-424D-AB8B-466E0BC855A9}" srcOrd="10" destOrd="0" presId="urn:microsoft.com/office/officeart/2005/8/layout/vList6"/>
    <dgm:cxn modelId="{68CD886E-2E33-442C-ACE6-0D3236DB5916}" type="presParOf" srcId="{BA94F9E4-078C-424D-AB8B-466E0BC855A9}" destId="{D20015CA-8775-4374-BB42-80973B0274B4}" srcOrd="0" destOrd="0" presId="urn:microsoft.com/office/officeart/2005/8/layout/vList6"/>
    <dgm:cxn modelId="{8F0E1460-A41B-4BB3-A842-AC9DAFF917E8}" type="presParOf" srcId="{BA94F9E4-078C-424D-AB8B-466E0BC855A9}" destId="{98C60514-1389-4B91-9EC6-1B4623A4002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C928E-D462-49F0-A455-CBEF15EA2A29}">
      <dsp:nvSpPr>
        <dsp:cNvPr id="0" name=""/>
        <dsp:cNvSpPr/>
      </dsp:nvSpPr>
      <dsp:spPr>
        <a:xfrm>
          <a:off x="2438400" y="552"/>
          <a:ext cx="3657600" cy="54272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 </a:t>
          </a:r>
          <a:r>
            <a:rPr lang="en-GB" sz="1400" b="0" kern="1200" dirty="0"/>
            <a:t>Brexit  </a:t>
          </a:r>
        </a:p>
      </dsp:txBody>
      <dsp:txXfrm>
        <a:off x="2438400" y="68393"/>
        <a:ext cx="3454078" cy="407044"/>
      </dsp:txXfrm>
    </dsp:sp>
    <dsp:sp modelId="{67FDB36E-A053-44F9-AF88-11726E3982A5}">
      <dsp:nvSpPr>
        <dsp:cNvPr id="0" name=""/>
        <dsp:cNvSpPr/>
      </dsp:nvSpPr>
      <dsp:spPr>
        <a:xfrm>
          <a:off x="0" y="19776"/>
          <a:ext cx="2438400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Political</a:t>
          </a:r>
        </a:p>
      </dsp:txBody>
      <dsp:txXfrm>
        <a:off x="26494" y="46270"/>
        <a:ext cx="2385412" cy="489738"/>
      </dsp:txXfrm>
    </dsp:sp>
    <dsp:sp modelId="{5FF2AA78-A402-49ED-8FEB-B031F628D472}">
      <dsp:nvSpPr>
        <dsp:cNvPr id="0" name=""/>
        <dsp:cNvSpPr/>
      </dsp:nvSpPr>
      <dsp:spPr>
        <a:xfrm>
          <a:off x="2439590" y="597551"/>
          <a:ext cx="3650459" cy="8190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Shortage of staff due to lack of funds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 Inflation rates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Unemployment rates</a:t>
          </a:r>
          <a:r>
            <a:rPr lang="en-GB" sz="1200" kern="1200" dirty="0"/>
            <a:t> </a:t>
          </a:r>
        </a:p>
      </dsp:txBody>
      <dsp:txXfrm>
        <a:off x="2439590" y="699932"/>
        <a:ext cx="3343315" cy="614288"/>
      </dsp:txXfrm>
    </dsp:sp>
    <dsp:sp modelId="{F25A7D7E-6686-4F25-9043-4ACDFE6337D0}">
      <dsp:nvSpPr>
        <dsp:cNvPr id="0" name=""/>
        <dsp:cNvSpPr/>
      </dsp:nvSpPr>
      <dsp:spPr>
        <a:xfrm>
          <a:off x="5950" y="735713"/>
          <a:ext cx="2433639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Economic</a:t>
          </a:r>
        </a:p>
      </dsp:txBody>
      <dsp:txXfrm>
        <a:off x="32444" y="762207"/>
        <a:ext cx="2380651" cy="489738"/>
      </dsp:txXfrm>
    </dsp:sp>
    <dsp:sp modelId="{2B699FF5-60E6-4163-AC88-43B563A14C5C}">
      <dsp:nvSpPr>
        <dsp:cNvPr id="0" name=""/>
        <dsp:cNvSpPr/>
      </dsp:nvSpPr>
      <dsp:spPr>
        <a:xfrm>
          <a:off x="2439590" y="1470875"/>
          <a:ext cx="3650459" cy="80157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Societies habits and culture toward </a:t>
          </a:r>
          <a:r>
            <a:rPr lang="en-GB" sz="1300" kern="1200" dirty="0" err="1"/>
            <a:t>labor</a:t>
          </a:r>
          <a:endParaRPr lang="en-GB" sz="1300" kern="1200" dirty="0"/>
        </a:p>
      </dsp:txBody>
      <dsp:txXfrm>
        <a:off x="2439590" y="1571072"/>
        <a:ext cx="3349869" cy="601180"/>
      </dsp:txXfrm>
    </dsp:sp>
    <dsp:sp modelId="{58465D68-EF56-467F-A859-0B7818DC0375}">
      <dsp:nvSpPr>
        <dsp:cNvPr id="0" name=""/>
        <dsp:cNvSpPr/>
      </dsp:nvSpPr>
      <dsp:spPr>
        <a:xfrm>
          <a:off x="5950" y="1600299"/>
          <a:ext cx="2433639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Social</a:t>
          </a:r>
          <a:endParaRPr lang="en-GB" sz="2400" kern="1200" dirty="0"/>
        </a:p>
      </dsp:txBody>
      <dsp:txXfrm>
        <a:off x="32444" y="1626793"/>
        <a:ext cx="2380651" cy="489738"/>
      </dsp:txXfrm>
    </dsp:sp>
    <dsp:sp modelId="{10CB5F76-78DC-4A6E-9152-CCC116DB99D4}">
      <dsp:nvSpPr>
        <dsp:cNvPr id="0" name=""/>
        <dsp:cNvSpPr/>
      </dsp:nvSpPr>
      <dsp:spPr>
        <a:xfrm>
          <a:off x="2438400" y="2326722"/>
          <a:ext cx="3657600" cy="54272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Level of innovation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Automation</a:t>
          </a:r>
        </a:p>
      </dsp:txBody>
      <dsp:txXfrm>
        <a:off x="2438400" y="2394563"/>
        <a:ext cx="3454078" cy="407044"/>
      </dsp:txXfrm>
    </dsp:sp>
    <dsp:sp modelId="{A4613CE8-9893-4106-8531-024187D81A35}">
      <dsp:nvSpPr>
        <dsp:cNvPr id="0" name=""/>
        <dsp:cNvSpPr/>
      </dsp:nvSpPr>
      <dsp:spPr>
        <a:xfrm>
          <a:off x="0" y="2326722"/>
          <a:ext cx="2438400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Technology </a:t>
          </a:r>
        </a:p>
      </dsp:txBody>
      <dsp:txXfrm>
        <a:off x="26494" y="2353216"/>
        <a:ext cx="2385412" cy="489738"/>
      </dsp:txXfrm>
    </dsp:sp>
    <dsp:sp modelId="{850BEBEE-F427-4191-943C-99A888075777}">
      <dsp:nvSpPr>
        <dsp:cNvPr id="0" name=""/>
        <dsp:cNvSpPr/>
      </dsp:nvSpPr>
      <dsp:spPr>
        <a:xfrm>
          <a:off x="2438400" y="2923721"/>
          <a:ext cx="3657600" cy="54272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Health and safety laws </a:t>
          </a:r>
        </a:p>
      </dsp:txBody>
      <dsp:txXfrm>
        <a:off x="2438400" y="2991562"/>
        <a:ext cx="3454078" cy="407044"/>
      </dsp:txXfrm>
    </dsp:sp>
    <dsp:sp modelId="{9196FF80-E352-41B8-A668-6B3E42B454D7}">
      <dsp:nvSpPr>
        <dsp:cNvPr id="0" name=""/>
        <dsp:cNvSpPr/>
      </dsp:nvSpPr>
      <dsp:spPr>
        <a:xfrm>
          <a:off x="0" y="2923721"/>
          <a:ext cx="2438400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Legal</a:t>
          </a:r>
        </a:p>
      </dsp:txBody>
      <dsp:txXfrm>
        <a:off x="26494" y="2950215"/>
        <a:ext cx="2385412" cy="489738"/>
      </dsp:txXfrm>
    </dsp:sp>
    <dsp:sp modelId="{98C60514-1389-4B91-9EC6-1B4623A4002D}">
      <dsp:nvSpPr>
        <dsp:cNvPr id="0" name=""/>
        <dsp:cNvSpPr/>
      </dsp:nvSpPr>
      <dsp:spPr>
        <a:xfrm>
          <a:off x="2438400" y="3520720"/>
          <a:ext cx="3657600" cy="54272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 Location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Wheater</a:t>
          </a:r>
          <a:endParaRPr lang="en-GB" sz="1300" kern="1200" dirty="0"/>
        </a:p>
      </dsp:txBody>
      <dsp:txXfrm>
        <a:off x="2438400" y="3588561"/>
        <a:ext cx="3454078" cy="407044"/>
      </dsp:txXfrm>
    </dsp:sp>
    <dsp:sp modelId="{D20015CA-8775-4374-BB42-80973B0274B4}">
      <dsp:nvSpPr>
        <dsp:cNvPr id="0" name=""/>
        <dsp:cNvSpPr/>
      </dsp:nvSpPr>
      <dsp:spPr>
        <a:xfrm>
          <a:off x="0" y="3520720"/>
          <a:ext cx="2438400" cy="542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Environmental</a:t>
          </a:r>
        </a:p>
      </dsp:txBody>
      <dsp:txXfrm>
        <a:off x="26494" y="3547214"/>
        <a:ext cx="2385412" cy="489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0994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53348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60118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Google Shape;252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Google Shape;252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6694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Google Shape;252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46464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782ca23083_1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782ca23083_1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gradFill>
          <a:gsLst>
            <a:gs pos="0">
              <a:schemeClr val="lt1"/>
            </a:gs>
            <a:gs pos="19000">
              <a:schemeClr val="lt2"/>
            </a:gs>
            <a:gs pos="100000">
              <a:schemeClr val="lt2"/>
            </a:gs>
          </a:gsLst>
          <a:lin ang="10800025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5391536" y="0"/>
            <a:ext cx="2486310" cy="5143500"/>
            <a:chOff x="1511923" y="0"/>
            <a:chExt cx="2486310" cy="5143500"/>
          </a:xfrm>
        </p:grpSpPr>
        <p:sp>
          <p:nvSpPr>
            <p:cNvPr id="11" name="Google Shape;11;p2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" name="Google Shape;13;p2"/>
          <p:cNvGrpSpPr/>
          <p:nvPr/>
        </p:nvGrpSpPr>
        <p:grpSpPr>
          <a:xfrm>
            <a:off x="4940486" y="0"/>
            <a:ext cx="2326044" cy="5143500"/>
            <a:chOff x="1060873" y="0"/>
            <a:chExt cx="2326044" cy="5143500"/>
          </a:xfrm>
        </p:grpSpPr>
        <p:sp>
          <p:nvSpPr>
            <p:cNvPr id="14" name="Google Shape;14;p2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700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oogle Shape;16;p2"/>
          <p:cNvGrpSpPr/>
          <p:nvPr/>
        </p:nvGrpSpPr>
        <p:grpSpPr>
          <a:xfrm>
            <a:off x="3878963" y="-650"/>
            <a:ext cx="2838667" cy="5145500"/>
            <a:chOff x="-650" y="-650"/>
            <a:chExt cx="2838667" cy="5145500"/>
          </a:xfrm>
        </p:grpSpPr>
        <p:sp>
          <p:nvSpPr>
            <p:cNvPr id="17" name="Google Shape;17;p2"/>
            <p:cNvSpPr/>
            <p:nvPr/>
          </p:nvSpPr>
          <p:spPr>
            <a:xfrm flipH="1">
              <a:off x="7344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-650" y="-650"/>
              <a:ext cx="2492350" cy="5145500"/>
            </a:xfrm>
            <a:custGeom>
              <a:avLst/>
              <a:gdLst/>
              <a:ahLst/>
              <a:cxnLst/>
              <a:rect l="l" t="t" r="r" b="b"/>
              <a:pathLst>
                <a:path w="99694" h="205820" extrusionOk="0">
                  <a:moveTo>
                    <a:pt x="0" y="0"/>
                  </a:moveTo>
                  <a:lnTo>
                    <a:pt x="0" y="205820"/>
                  </a:lnTo>
                  <a:lnTo>
                    <a:pt x="99694" y="205820"/>
                  </a:lnTo>
                  <a:lnTo>
                    <a:pt x="60199" y="26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19" name="Google Shape;19;p2"/>
          <p:cNvGrpSpPr/>
          <p:nvPr/>
        </p:nvGrpSpPr>
        <p:grpSpPr>
          <a:xfrm>
            <a:off x="-6575" y="-6575"/>
            <a:ext cx="6246130" cy="5153775"/>
            <a:chOff x="-3886187" y="-6575"/>
            <a:chExt cx="6246130" cy="5153775"/>
          </a:xfrm>
        </p:grpSpPr>
        <p:sp>
          <p:nvSpPr>
            <p:cNvPr id="20" name="Google Shape;20;p2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-3886187" y="-6575"/>
              <a:ext cx="5936050" cy="5153775"/>
            </a:xfrm>
            <a:custGeom>
              <a:avLst/>
              <a:gdLst/>
              <a:ahLst/>
              <a:cxnLst/>
              <a:rect l="l" t="t" r="r" b="b"/>
              <a:pathLst>
                <a:path w="237442" h="206151" extrusionOk="0">
                  <a:moveTo>
                    <a:pt x="0" y="206151"/>
                  </a:moveTo>
                  <a:lnTo>
                    <a:pt x="0" y="0"/>
                  </a:lnTo>
                  <a:lnTo>
                    <a:pt x="237442" y="0"/>
                  </a:lnTo>
                  <a:lnTo>
                    <a:pt x="198081" y="206089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22" name="Google Shape;22;p2"/>
          <p:cNvSpPr txBox="1">
            <a:spLocks noGrp="1"/>
          </p:cNvSpPr>
          <p:nvPr>
            <p:ph type="ctrTitle"/>
          </p:nvPr>
        </p:nvSpPr>
        <p:spPr>
          <a:xfrm>
            <a:off x="685800" y="660050"/>
            <a:ext cx="4494300" cy="2265300"/>
          </a:xfrm>
          <a:prstGeom prst="rect">
            <a:avLst/>
          </a:prstGeom>
          <a:effectLst>
            <a:outerShdw blurRad="85725" dist="28575" dir="5400000" algn="bl" rotWithShape="0">
              <a:schemeClr val="accent6">
                <a:alpha val="25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bg>
      <p:bgPr>
        <a:gradFill>
          <a:gsLst>
            <a:gs pos="0">
              <a:srgbClr val="5A667B"/>
            </a:gs>
            <a:gs pos="100000">
              <a:srgbClr val="26282D"/>
            </a:gs>
          </a:gsLst>
          <a:lin ang="10800025" scaled="0"/>
        </a:gradFill>
        <a:effectLst/>
      </p:bgPr>
    </p:bg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oogle Shape;24;p3"/>
          <p:cNvGrpSpPr/>
          <p:nvPr/>
        </p:nvGrpSpPr>
        <p:grpSpPr>
          <a:xfrm>
            <a:off x="1512573" y="0"/>
            <a:ext cx="2410110" cy="5143500"/>
            <a:chOff x="1511923" y="0"/>
            <a:chExt cx="2410110" cy="5143500"/>
          </a:xfrm>
        </p:grpSpPr>
        <p:sp>
          <p:nvSpPr>
            <p:cNvPr id="25" name="Google Shape;25;p3"/>
            <p:cNvSpPr/>
            <p:nvPr/>
          </p:nvSpPr>
          <p:spPr>
            <a:xfrm flipH="1">
              <a:off x="18184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rgbClr val="000000"/>
                </a:gs>
                <a:gs pos="13000">
                  <a:srgbClr val="000000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rgbClr val="5A667B"/>
                </a:gs>
                <a:gs pos="100000">
                  <a:srgbClr val="26282D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" name="Google Shape;27;p3"/>
          <p:cNvGrpSpPr/>
          <p:nvPr/>
        </p:nvGrpSpPr>
        <p:grpSpPr>
          <a:xfrm>
            <a:off x="1061523" y="0"/>
            <a:ext cx="2326044" cy="5143500"/>
            <a:chOff x="1060873" y="0"/>
            <a:chExt cx="2326044" cy="5143500"/>
          </a:xfrm>
        </p:grpSpPr>
        <p:sp>
          <p:nvSpPr>
            <p:cNvPr id="28" name="Google Shape;28;p3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rgbClr val="5A667B"/>
                </a:gs>
                <a:gs pos="100000">
                  <a:srgbClr val="26282D"/>
                </a:gs>
              </a:gsLst>
              <a:lin ang="5400012" scaled="0"/>
            </a:gradFill>
            <a:ln>
              <a:noFill/>
            </a:ln>
            <a:effectLst>
              <a:outerShdw blurRad="214313" algn="bl" rotWithShape="0">
                <a:srgbClr val="000000">
                  <a:alpha val="72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3"/>
          <p:cNvGrpSpPr/>
          <p:nvPr/>
        </p:nvGrpSpPr>
        <p:grpSpPr>
          <a:xfrm>
            <a:off x="0" y="-650"/>
            <a:ext cx="2914867" cy="5145500"/>
            <a:chOff x="-650" y="-650"/>
            <a:chExt cx="2914867" cy="5145500"/>
          </a:xfrm>
        </p:grpSpPr>
        <p:sp>
          <p:nvSpPr>
            <p:cNvPr id="31" name="Google Shape;31;p3"/>
            <p:cNvSpPr/>
            <p:nvPr/>
          </p:nvSpPr>
          <p:spPr>
            <a:xfrm flipH="1">
              <a:off x="8106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rgbClr val="000000"/>
                </a:gs>
                <a:gs pos="13000">
                  <a:srgbClr val="000000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-650" y="-650"/>
              <a:ext cx="2492350" cy="5145500"/>
            </a:xfrm>
            <a:custGeom>
              <a:avLst/>
              <a:gdLst/>
              <a:ahLst/>
              <a:cxnLst/>
              <a:rect l="l" t="t" r="r" b="b"/>
              <a:pathLst>
                <a:path w="99694" h="205820" extrusionOk="0">
                  <a:moveTo>
                    <a:pt x="0" y="0"/>
                  </a:moveTo>
                  <a:lnTo>
                    <a:pt x="0" y="205820"/>
                  </a:lnTo>
                  <a:lnTo>
                    <a:pt x="99694" y="205820"/>
                  </a:lnTo>
                  <a:lnTo>
                    <a:pt x="60199" y="26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74000"/>
                </a:schemeClr>
              </a:outerShdw>
            </a:effectLst>
          </p:spPr>
        </p:sp>
      </p:grpSp>
      <p:grpSp>
        <p:nvGrpSpPr>
          <p:cNvPr id="33" name="Google Shape;33;p3"/>
          <p:cNvGrpSpPr/>
          <p:nvPr/>
        </p:nvGrpSpPr>
        <p:grpSpPr>
          <a:xfrm>
            <a:off x="0" y="0"/>
            <a:ext cx="2360592" cy="5145650"/>
            <a:chOff x="-650" y="0"/>
            <a:chExt cx="2360592" cy="5145650"/>
          </a:xfrm>
        </p:grpSpPr>
        <p:sp>
          <p:nvSpPr>
            <p:cNvPr id="34" name="Google Shape;34;p3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-650" y="0"/>
              <a:ext cx="2054075" cy="5145650"/>
            </a:xfrm>
            <a:custGeom>
              <a:avLst/>
              <a:gdLst/>
              <a:ahLst/>
              <a:cxnLst/>
              <a:rect l="l" t="t" r="r" b="b"/>
              <a:pathLst>
                <a:path w="82163" h="205826" extrusionOk="0">
                  <a:moveTo>
                    <a:pt x="0" y="205743"/>
                  </a:moveTo>
                  <a:lnTo>
                    <a:pt x="26" y="0"/>
                  </a:lnTo>
                  <a:lnTo>
                    <a:pt x="82163" y="0"/>
                  </a:lnTo>
                  <a:lnTo>
                    <a:pt x="42659" y="205826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36" name="Google Shape;36;p3"/>
          <p:cNvSpPr txBox="1">
            <a:spLocks noGrp="1"/>
          </p:cNvSpPr>
          <p:nvPr>
            <p:ph type="ctrTitle"/>
          </p:nvPr>
        </p:nvSpPr>
        <p:spPr>
          <a:xfrm>
            <a:off x="2596600" y="2011738"/>
            <a:ext cx="5861700" cy="635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3"/>
          <p:cNvSpPr txBox="1">
            <a:spLocks noGrp="1"/>
          </p:cNvSpPr>
          <p:nvPr>
            <p:ph type="subTitle" idx="1"/>
          </p:nvPr>
        </p:nvSpPr>
        <p:spPr>
          <a:xfrm>
            <a:off x="2596600" y="2744165"/>
            <a:ext cx="5861700" cy="38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None/>
              <a:defRPr>
                <a:solidFill>
                  <a:schemeClr val="lt2"/>
                </a:solidFill>
              </a:defRPr>
            </a:lvl1pPr>
            <a:lvl2pPr lvl="1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3000"/>
              <a:buNone/>
              <a:defRPr sz="3000">
                <a:solidFill>
                  <a:schemeClr val="lt2"/>
                </a:solidFill>
              </a:defRPr>
            </a:lvl2pPr>
            <a:lvl3pPr lvl="2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3pPr>
            <a:lvl4pPr lvl="3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4pPr>
            <a:lvl5pPr lvl="4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5pPr>
            <a:lvl6pPr lvl="5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6pPr>
            <a:lvl7pPr lvl="6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7pPr>
            <a:lvl8pPr lvl="7" rtl="0">
              <a:spcBef>
                <a:spcPts val="60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8pPr>
            <a:lvl9pPr lvl="8" rtl="0">
              <a:spcBef>
                <a:spcPts val="600"/>
              </a:spcBef>
              <a:spcAft>
                <a:spcPts val="600"/>
              </a:spcAft>
              <a:buSzPts val="3000"/>
              <a:buNone/>
              <a:defRPr sz="3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bg>
      <p:bgPr>
        <a:gradFill>
          <a:gsLst>
            <a:gs pos="0">
              <a:schemeClr val="lt1"/>
            </a:gs>
            <a:gs pos="19000">
              <a:schemeClr val="lt2"/>
            </a:gs>
            <a:gs pos="100000">
              <a:schemeClr val="lt2"/>
            </a:gs>
          </a:gsLst>
          <a:lin ang="10800025" scaled="0"/>
        </a:gra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oogle Shape;39;p4"/>
          <p:cNvGrpSpPr/>
          <p:nvPr/>
        </p:nvGrpSpPr>
        <p:grpSpPr>
          <a:xfrm>
            <a:off x="5391536" y="0"/>
            <a:ext cx="2486310" cy="5143500"/>
            <a:chOff x="1511923" y="0"/>
            <a:chExt cx="2486310" cy="5143500"/>
          </a:xfrm>
        </p:grpSpPr>
        <p:sp>
          <p:nvSpPr>
            <p:cNvPr id="40" name="Google Shape;40;p4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4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" name="Google Shape;42;p4"/>
          <p:cNvGrpSpPr/>
          <p:nvPr/>
        </p:nvGrpSpPr>
        <p:grpSpPr>
          <a:xfrm>
            <a:off x="4940486" y="0"/>
            <a:ext cx="2326044" cy="5143500"/>
            <a:chOff x="1060873" y="0"/>
            <a:chExt cx="2326044" cy="5143500"/>
          </a:xfrm>
        </p:grpSpPr>
        <p:sp>
          <p:nvSpPr>
            <p:cNvPr id="43" name="Google Shape;43;p4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700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" name="Google Shape;45;p4"/>
          <p:cNvGrpSpPr/>
          <p:nvPr/>
        </p:nvGrpSpPr>
        <p:grpSpPr>
          <a:xfrm>
            <a:off x="3878963" y="-650"/>
            <a:ext cx="2838667" cy="5145500"/>
            <a:chOff x="-650" y="-650"/>
            <a:chExt cx="2838667" cy="5145500"/>
          </a:xfrm>
        </p:grpSpPr>
        <p:sp>
          <p:nvSpPr>
            <p:cNvPr id="46" name="Google Shape;46;p4"/>
            <p:cNvSpPr/>
            <p:nvPr/>
          </p:nvSpPr>
          <p:spPr>
            <a:xfrm flipH="1">
              <a:off x="7344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4"/>
            <p:cNvSpPr/>
            <p:nvPr/>
          </p:nvSpPr>
          <p:spPr>
            <a:xfrm>
              <a:off x="-650" y="-650"/>
              <a:ext cx="2492350" cy="5145500"/>
            </a:xfrm>
            <a:custGeom>
              <a:avLst/>
              <a:gdLst/>
              <a:ahLst/>
              <a:cxnLst/>
              <a:rect l="l" t="t" r="r" b="b"/>
              <a:pathLst>
                <a:path w="99694" h="205820" extrusionOk="0">
                  <a:moveTo>
                    <a:pt x="0" y="0"/>
                  </a:moveTo>
                  <a:lnTo>
                    <a:pt x="0" y="205820"/>
                  </a:lnTo>
                  <a:lnTo>
                    <a:pt x="99694" y="205820"/>
                  </a:lnTo>
                  <a:lnTo>
                    <a:pt x="60199" y="26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48" name="Google Shape;48;p4"/>
          <p:cNvGrpSpPr/>
          <p:nvPr/>
        </p:nvGrpSpPr>
        <p:grpSpPr>
          <a:xfrm>
            <a:off x="-6575" y="-6575"/>
            <a:ext cx="6246130" cy="5153775"/>
            <a:chOff x="-3886187" y="-6575"/>
            <a:chExt cx="6246130" cy="5153775"/>
          </a:xfrm>
        </p:grpSpPr>
        <p:sp>
          <p:nvSpPr>
            <p:cNvPr id="49" name="Google Shape;49;p4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4"/>
            <p:cNvSpPr/>
            <p:nvPr/>
          </p:nvSpPr>
          <p:spPr>
            <a:xfrm>
              <a:off x="-3886187" y="-6575"/>
              <a:ext cx="5936050" cy="5153775"/>
            </a:xfrm>
            <a:custGeom>
              <a:avLst/>
              <a:gdLst/>
              <a:ahLst/>
              <a:cxnLst/>
              <a:rect l="l" t="t" r="r" b="b"/>
              <a:pathLst>
                <a:path w="237442" h="206151" extrusionOk="0">
                  <a:moveTo>
                    <a:pt x="0" y="206151"/>
                  </a:moveTo>
                  <a:lnTo>
                    <a:pt x="0" y="0"/>
                  </a:lnTo>
                  <a:lnTo>
                    <a:pt x="237442" y="0"/>
                  </a:lnTo>
                  <a:lnTo>
                    <a:pt x="198081" y="206089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911750" y="643275"/>
            <a:ext cx="4130400" cy="38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431800" rtl="0">
              <a:spcBef>
                <a:spcPts val="0"/>
              </a:spcBef>
              <a:spcAft>
                <a:spcPts val="0"/>
              </a:spcAft>
              <a:buSzPts val="3200"/>
              <a:buFont typeface="IBM Plex Serif"/>
              <a:buChar char="▸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1pPr>
            <a:lvl2pPr marL="914400" lvl="1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▹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2pPr>
            <a:lvl3pPr marL="1371600" lvl="2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■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3pPr>
            <a:lvl4pPr marL="1828800" lvl="3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●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4pPr>
            <a:lvl5pPr marL="2286000" lvl="4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○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5pPr>
            <a:lvl6pPr marL="2743200" lvl="5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■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6pPr>
            <a:lvl7pPr marL="3200400" lvl="6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●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7pPr>
            <a:lvl8pPr marL="3657600" lvl="7" indent="-431800" rtl="0">
              <a:spcBef>
                <a:spcPts val="600"/>
              </a:spcBef>
              <a:spcAft>
                <a:spcPts val="0"/>
              </a:spcAft>
              <a:buSzPts val="3200"/>
              <a:buFont typeface="IBM Plex Serif"/>
              <a:buChar char="○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8pPr>
            <a:lvl9pPr marL="4114800" lvl="8" indent="-431800" rtl="0">
              <a:spcBef>
                <a:spcPts val="600"/>
              </a:spcBef>
              <a:spcAft>
                <a:spcPts val="600"/>
              </a:spcAft>
              <a:buSzPts val="3200"/>
              <a:buFont typeface="IBM Plex Serif"/>
              <a:buChar char="■"/>
              <a:defRPr sz="3200" b="1" i="1">
                <a:latin typeface="IBM Plex Serif"/>
                <a:ea typeface="IBM Plex Serif"/>
                <a:cs typeface="IBM Plex Serif"/>
                <a:sym typeface="IBM Plex Serif"/>
              </a:defRPr>
            </a:lvl9pPr>
          </a:lstStyle>
          <a:p>
            <a:endParaRPr/>
          </a:p>
        </p:txBody>
      </p:sp>
      <p:sp>
        <p:nvSpPr>
          <p:cNvPr id="52" name="Google Shape;52;p4"/>
          <p:cNvSpPr txBox="1"/>
          <p:nvPr/>
        </p:nvSpPr>
        <p:spPr>
          <a:xfrm>
            <a:off x="297010" y="335022"/>
            <a:ext cx="674700" cy="653700"/>
          </a:xfrm>
          <a:prstGeom prst="rect">
            <a:avLst/>
          </a:prstGeom>
          <a:noFill/>
          <a:ln>
            <a:noFill/>
          </a:ln>
          <a:effectLst>
            <a:outerShdw blurRad="100013" dist="38100" dir="5400000" algn="bl" rotWithShape="0">
              <a:schemeClr val="accent6">
                <a:alpha val="50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“</a:t>
            </a:r>
            <a:endParaRPr sz="7200">
              <a:solidFill>
                <a:schemeClr val="lt1"/>
              </a:solidFill>
              <a:latin typeface="IBM Plex Serif"/>
              <a:ea typeface="IBM Plex Serif"/>
              <a:cs typeface="IBM Plex Serif"/>
              <a:sym typeface="IBM Plex Serif"/>
            </a:endParaRPr>
          </a:p>
        </p:txBody>
      </p:sp>
      <p:sp>
        <p:nvSpPr>
          <p:cNvPr id="53" name="Google Shape;53;p4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oogle Shape;55;p5"/>
          <p:cNvGrpSpPr/>
          <p:nvPr/>
        </p:nvGrpSpPr>
        <p:grpSpPr>
          <a:xfrm>
            <a:off x="598623" y="0"/>
            <a:ext cx="2486310" cy="5143500"/>
            <a:chOff x="1511923" y="0"/>
            <a:chExt cx="2486310" cy="5143500"/>
          </a:xfrm>
        </p:grpSpPr>
        <p:sp>
          <p:nvSpPr>
            <p:cNvPr id="56" name="Google Shape;56;p5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5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" name="Google Shape;58;p5"/>
          <p:cNvGrpSpPr/>
          <p:nvPr/>
        </p:nvGrpSpPr>
        <p:grpSpPr>
          <a:xfrm>
            <a:off x="376173" y="0"/>
            <a:ext cx="2326044" cy="5143500"/>
            <a:chOff x="1060873" y="0"/>
            <a:chExt cx="2326044" cy="5143500"/>
          </a:xfrm>
        </p:grpSpPr>
        <p:sp>
          <p:nvSpPr>
            <p:cNvPr id="59" name="Google Shape;59;p5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5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012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" name="Google Shape;61;p5"/>
          <p:cNvGrpSpPr/>
          <p:nvPr/>
        </p:nvGrpSpPr>
        <p:grpSpPr>
          <a:xfrm>
            <a:off x="0" y="0"/>
            <a:ext cx="2305717" cy="5144925"/>
            <a:chOff x="456100" y="0"/>
            <a:chExt cx="2305717" cy="5144925"/>
          </a:xfrm>
        </p:grpSpPr>
        <p:sp>
          <p:nvSpPr>
            <p:cNvPr id="62" name="Google Shape;62;p5"/>
            <p:cNvSpPr/>
            <p:nvPr/>
          </p:nvSpPr>
          <p:spPr>
            <a:xfrm flipH="1">
              <a:off x="6582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5"/>
            <p:cNvSpPr/>
            <p:nvPr/>
          </p:nvSpPr>
          <p:spPr>
            <a:xfrm>
              <a:off x="456100" y="0"/>
              <a:ext cx="2035600" cy="5144925"/>
            </a:xfrm>
            <a:custGeom>
              <a:avLst/>
              <a:gdLst/>
              <a:ahLst/>
              <a:cxnLst/>
              <a:rect l="l" t="t" r="r" b="b"/>
              <a:pathLst>
                <a:path w="81424" h="205797" extrusionOk="0">
                  <a:moveTo>
                    <a:pt x="72" y="0"/>
                  </a:moveTo>
                  <a:lnTo>
                    <a:pt x="0" y="205797"/>
                  </a:lnTo>
                  <a:lnTo>
                    <a:pt x="81424" y="205794"/>
                  </a:lnTo>
                  <a:lnTo>
                    <a:pt x="41929" y="0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64" name="Google Shape;64;p5"/>
          <p:cNvGrpSpPr/>
          <p:nvPr/>
        </p:nvGrpSpPr>
        <p:grpSpPr>
          <a:xfrm>
            <a:off x="0" y="0"/>
            <a:ext cx="2132442" cy="5145275"/>
            <a:chOff x="227500" y="0"/>
            <a:chExt cx="2132442" cy="5145275"/>
          </a:xfrm>
        </p:grpSpPr>
        <p:sp>
          <p:nvSpPr>
            <p:cNvPr id="65" name="Google Shape;65;p5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5"/>
            <p:cNvSpPr/>
            <p:nvPr/>
          </p:nvSpPr>
          <p:spPr>
            <a:xfrm>
              <a:off x="227500" y="0"/>
              <a:ext cx="1825925" cy="5145275"/>
            </a:xfrm>
            <a:custGeom>
              <a:avLst/>
              <a:gdLst/>
              <a:ahLst/>
              <a:cxnLst/>
              <a:rect l="l" t="t" r="r" b="b"/>
              <a:pathLst>
                <a:path w="73037" h="205811" extrusionOk="0">
                  <a:moveTo>
                    <a:pt x="0" y="205797"/>
                  </a:moveTo>
                  <a:lnTo>
                    <a:pt x="44" y="0"/>
                  </a:lnTo>
                  <a:lnTo>
                    <a:pt x="73037" y="0"/>
                  </a:lnTo>
                  <a:lnTo>
                    <a:pt x="33572" y="205811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5000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67" name="Google Shape;67;p5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5"/>
          <p:cNvSpPr txBox="1">
            <a:spLocks noGrp="1"/>
          </p:cNvSpPr>
          <p:nvPr>
            <p:ph type="body" idx="1"/>
          </p:nvPr>
        </p:nvSpPr>
        <p:spPr>
          <a:xfrm>
            <a:off x="2976900" y="1506350"/>
            <a:ext cx="5464200" cy="285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0"/>
              </a:spcBef>
              <a:spcAft>
                <a:spcPts val="0"/>
              </a:spcAft>
              <a:buSzPts val="2400"/>
              <a:buChar char="▸"/>
              <a:defRPr/>
            </a:lvl1pPr>
            <a:lvl2pPr marL="914400" lvl="1" indent="-381000" rtl="0">
              <a:spcBef>
                <a:spcPts val="600"/>
              </a:spcBef>
              <a:spcAft>
                <a:spcPts val="0"/>
              </a:spcAft>
              <a:buSzPts val="2400"/>
              <a:buChar char="▹"/>
              <a:defRPr/>
            </a:lvl2pPr>
            <a:lvl3pPr marL="1371600" lvl="2" indent="-381000" rtl="0">
              <a:spcBef>
                <a:spcPts val="600"/>
              </a:spcBef>
              <a:spcAft>
                <a:spcPts val="0"/>
              </a:spcAft>
              <a:buSzPts val="2400"/>
              <a:buChar char="■"/>
              <a:defRPr/>
            </a:lvl3pPr>
            <a:lvl4pPr marL="1828800" lvl="3" indent="-381000" rtl="0">
              <a:spcBef>
                <a:spcPts val="600"/>
              </a:spcBef>
              <a:spcAft>
                <a:spcPts val="0"/>
              </a:spcAft>
              <a:buSzPts val="2400"/>
              <a:buChar char="●"/>
              <a:defRPr/>
            </a:lvl4pPr>
            <a:lvl5pPr marL="2286000" lvl="4" indent="-381000" rtl="0">
              <a:spcBef>
                <a:spcPts val="600"/>
              </a:spcBef>
              <a:spcAft>
                <a:spcPts val="0"/>
              </a:spcAft>
              <a:buSzPts val="2400"/>
              <a:buChar char="○"/>
              <a:defRPr/>
            </a:lvl5pPr>
            <a:lvl6pPr marL="2743200" lvl="5" indent="-381000" rtl="0">
              <a:spcBef>
                <a:spcPts val="600"/>
              </a:spcBef>
              <a:spcAft>
                <a:spcPts val="0"/>
              </a:spcAft>
              <a:buSzPts val="2400"/>
              <a:buChar char="■"/>
              <a:defRPr/>
            </a:lvl6pPr>
            <a:lvl7pPr marL="3200400" lvl="6" indent="-381000" rtl="0">
              <a:spcBef>
                <a:spcPts val="600"/>
              </a:spcBef>
              <a:spcAft>
                <a:spcPts val="0"/>
              </a:spcAft>
              <a:buSzPts val="2400"/>
              <a:buChar char="●"/>
              <a:defRPr/>
            </a:lvl7pPr>
            <a:lvl8pPr marL="3657600" lvl="7" indent="-381000" rtl="0">
              <a:spcBef>
                <a:spcPts val="600"/>
              </a:spcBef>
              <a:spcAft>
                <a:spcPts val="0"/>
              </a:spcAft>
              <a:buSzPts val="2400"/>
              <a:buChar char="○"/>
              <a:defRPr/>
            </a:lvl8pPr>
            <a:lvl9pPr marL="4114800" lvl="8" indent="-381000" rtl="0">
              <a:spcBef>
                <a:spcPts val="600"/>
              </a:spcBef>
              <a:spcAft>
                <a:spcPts val="600"/>
              </a:spcAft>
              <a:buSzPts val="24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5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oogle Shape;83;p7"/>
          <p:cNvGrpSpPr/>
          <p:nvPr/>
        </p:nvGrpSpPr>
        <p:grpSpPr>
          <a:xfrm>
            <a:off x="598623" y="0"/>
            <a:ext cx="2486310" cy="5143500"/>
            <a:chOff x="1511923" y="0"/>
            <a:chExt cx="2486310" cy="5143500"/>
          </a:xfrm>
        </p:grpSpPr>
        <p:sp>
          <p:nvSpPr>
            <p:cNvPr id="84" name="Google Shape;84;p7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7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" name="Google Shape;86;p7"/>
          <p:cNvGrpSpPr/>
          <p:nvPr/>
        </p:nvGrpSpPr>
        <p:grpSpPr>
          <a:xfrm>
            <a:off x="376173" y="0"/>
            <a:ext cx="2326044" cy="5143500"/>
            <a:chOff x="1060873" y="0"/>
            <a:chExt cx="2326044" cy="5143500"/>
          </a:xfrm>
        </p:grpSpPr>
        <p:sp>
          <p:nvSpPr>
            <p:cNvPr id="87" name="Google Shape;87;p7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7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012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7"/>
          <p:cNvGrpSpPr/>
          <p:nvPr/>
        </p:nvGrpSpPr>
        <p:grpSpPr>
          <a:xfrm>
            <a:off x="0" y="0"/>
            <a:ext cx="2305717" cy="5144925"/>
            <a:chOff x="456100" y="0"/>
            <a:chExt cx="2305717" cy="5144925"/>
          </a:xfrm>
        </p:grpSpPr>
        <p:sp>
          <p:nvSpPr>
            <p:cNvPr id="90" name="Google Shape;90;p7"/>
            <p:cNvSpPr/>
            <p:nvPr/>
          </p:nvSpPr>
          <p:spPr>
            <a:xfrm flipH="1">
              <a:off x="6582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7"/>
            <p:cNvSpPr/>
            <p:nvPr/>
          </p:nvSpPr>
          <p:spPr>
            <a:xfrm>
              <a:off x="456100" y="0"/>
              <a:ext cx="2035600" cy="5144925"/>
            </a:xfrm>
            <a:custGeom>
              <a:avLst/>
              <a:gdLst/>
              <a:ahLst/>
              <a:cxnLst/>
              <a:rect l="l" t="t" r="r" b="b"/>
              <a:pathLst>
                <a:path w="81424" h="205797" extrusionOk="0">
                  <a:moveTo>
                    <a:pt x="72" y="0"/>
                  </a:moveTo>
                  <a:lnTo>
                    <a:pt x="0" y="205797"/>
                  </a:lnTo>
                  <a:lnTo>
                    <a:pt x="81424" y="205794"/>
                  </a:lnTo>
                  <a:lnTo>
                    <a:pt x="41929" y="0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92" name="Google Shape;92;p7"/>
          <p:cNvGrpSpPr/>
          <p:nvPr/>
        </p:nvGrpSpPr>
        <p:grpSpPr>
          <a:xfrm>
            <a:off x="0" y="0"/>
            <a:ext cx="2132442" cy="5145275"/>
            <a:chOff x="227500" y="0"/>
            <a:chExt cx="2132442" cy="5145275"/>
          </a:xfrm>
        </p:grpSpPr>
        <p:sp>
          <p:nvSpPr>
            <p:cNvPr id="93" name="Google Shape;93;p7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7"/>
            <p:cNvSpPr/>
            <p:nvPr/>
          </p:nvSpPr>
          <p:spPr>
            <a:xfrm>
              <a:off x="227500" y="0"/>
              <a:ext cx="1825925" cy="5145275"/>
            </a:xfrm>
            <a:custGeom>
              <a:avLst/>
              <a:gdLst/>
              <a:ahLst/>
              <a:cxnLst/>
              <a:rect l="l" t="t" r="r" b="b"/>
              <a:pathLst>
                <a:path w="73037" h="205811" extrusionOk="0">
                  <a:moveTo>
                    <a:pt x="0" y="205797"/>
                  </a:moveTo>
                  <a:lnTo>
                    <a:pt x="44" y="0"/>
                  </a:lnTo>
                  <a:lnTo>
                    <a:pt x="73037" y="0"/>
                  </a:lnTo>
                  <a:lnTo>
                    <a:pt x="33572" y="205811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5000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95" name="Google Shape;95;p7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7"/>
          <p:cNvSpPr txBox="1">
            <a:spLocks noGrp="1"/>
          </p:cNvSpPr>
          <p:nvPr>
            <p:ph type="body" idx="1"/>
          </p:nvPr>
        </p:nvSpPr>
        <p:spPr>
          <a:xfrm>
            <a:off x="2976900" y="1506350"/>
            <a:ext cx="2553000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spcBef>
                <a:spcPts val="0"/>
              </a:spcBef>
              <a:spcAft>
                <a:spcPts val="0"/>
              </a:spcAft>
              <a:buSzPts val="2000"/>
              <a:buChar char="▸"/>
              <a:defRPr sz="2000"/>
            </a:lvl1pPr>
            <a:lvl2pPr marL="914400" lvl="1" indent="-355600" rtl="0">
              <a:spcBef>
                <a:spcPts val="600"/>
              </a:spcBef>
              <a:spcAft>
                <a:spcPts val="0"/>
              </a:spcAft>
              <a:buSzPts val="2000"/>
              <a:buChar char="▹"/>
              <a:defRPr sz="2000"/>
            </a:lvl2pPr>
            <a:lvl3pPr marL="1371600" lvl="2" indent="-355600" rtl="0">
              <a:spcBef>
                <a:spcPts val="600"/>
              </a:spcBef>
              <a:spcAft>
                <a:spcPts val="0"/>
              </a:spcAft>
              <a:buSzPts val="2000"/>
              <a:buChar char="■"/>
              <a:defRPr sz="2000"/>
            </a:lvl3pPr>
            <a:lvl4pPr marL="1828800" lvl="3" indent="-355600" rtl="0">
              <a:spcBef>
                <a:spcPts val="600"/>
              </a:spcBef>
              <a:spcAft>
                <a:spcPts val="0"/>
              </a:spcAft>
              <a:buSzPts val="2000"/>
              <a:buChar char="●"/>
              <a:defRPr sz="2000"/>
            </a:lvl4pPr>
            <a:lvl5pPr marL="2286000" lvl="4" indent="-355600" rtl="0">
              <a:spcBef>
                <a:spcPts val="600"/>
              </a:spcBef>
              <a:spcAft>
                <a:spcPts val="0"/>
              </a:spcAft>
              <a:buSzPts val="2000"/>
              <a:buChar char="○"/>
              <a:defRPr sz="2000"/>
            </a:lvl5pPr>
            <a:lvl6pPr marL="2743200" lvl="5" indent="-355600" rtl="0">
              <a:spcBef>
                <a:spcPts val="600"/>
              </a:spcBef>
              <a:spcAft>
                <a:spcPts val="0"/>
              </a:spcAft>
              <a:buSzPts val="2000"/>
              <a:buChar char="■"/>
              <a:defRPr sz="2000"/>
            </a:lvl6pPr>
            <a:lvl7pPr marL="3200400" lvl="6" indent="-355600" rtl="0">
              <a:spcBef>
                <a:spcPts val="600"/>
              </a:spcBef>
              <a:spcAft>
                <a:spcPts val="0"/>
              </a:spcAft>
              <a:buSzPts val="2000"/>
              <a:buChar char="●"/>
              <a:defRPr sz="2000"/>
            </a:lvl7pPr>
            <a:lvl8pPr marL="3657600" lvl="7" indent="-355600" rtl="0">
              <a:spcBef>
                <a:spcPts val="600"/>
              </a:spcBef>
              <a:spcAft>
                <a:spcPts val="0"/>
              </a:spcAft>
              <a:buSzPts val="2000"/>
              <a:buChar char="○"/>
              <a:defRPr sz="2000"/>
            </a:lvl8pPr>
            <a:lvl9pPr marL="4114800" lvl="8" indent="-355600" rtl="0">
              <a:spcBef>
                <a:spcPts val="600"/>
              </a:spcBef>
              <a:spcAft>
                <a:spcPts val="600"/>
              </a:spcAft>
              <a:buSzPts val="2000"/>
              <a:buChar char="■"/>
              <a:defRPr sz="2000"/>
            </a:lvl9pPr>
          </a:lstStyle>
          <a:p>
            <a:endParaRPr/>
          </a:p>
        </p:txBody>
      </p:sp>
      <p:sp>
        <p:nvSpPr>
          <p:cNvPr id="97" name="Google Shape;97;p7"/>
          <p:cNvSpPr txBox="1">
            <a:spLocks noGrp="1"/>
          </p:cNvSpPr>
          <p:nvPr>
            <p:ph type="body" idx="2"/>
          </p:nvPr>
        </p:nvSpPr>
        <p:spPr>
          <a:xfrm>
            <a:off x="5888031" y="1506350"/>
            <a:ext cx="2553000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spcBef>
                <a:spcPts val="0"/>
              </a:spcBef>
              <a:spcAft>
                <a:spcPts val="0"/>
              </a:spcAft>
              <a:buSzPts val="2000"/>
              <a:buChar char="▸"/>
              <a:defRPr sz="2000"/>
            </a:lvl1pPr>
            <a:lvl2pPr marL="914400" lvl="1" indent="-355600" rtl="0">
              <a:spcBef>
                <a:spcPts val="600"/>
              </a:spcBef>
              <a:spcAft>
                <a:spcPts val="0"/>
              </a:spcAft>
              <a:buSzPts val="2000"/>
              <a:buChar char="▹"/>
              <a:defRPr sz="2000"/>
            </a:lvl2pPr>
            <a:lvl3pPr marL="1371600" lvl="2" indent="-355600" rtl="0">
              <a:spcBef>
                <a:spcPts val="600"/>
              </a:spcBef>
              <a:spcAft>
                <a:spcPts val="0"/>
              </a:spcAft>
              <a:buSzPts val="2000"/>
              <a:buChar char="■"/>
              <a:defRPr sz="2000"/>
            </a:lvl3pPr>
            <a:lvl4pPr marL="1828800" lvl="3" indent="-355600" rtl="0">
              <a:spcBef>
                <a:spcPts val="600"/>
              </a:spcBef>
              <a:spcAft>
                <a:spcPts val="0"/>
              </a:spcAft>
              <a:buSzPts val="2000"/>
              <a:buChar char="●"/>
              <a:defRPr sz="2000"/>
            </a:lvl4pPr>
            <a:lvl5pPr marL="2286000" lvl="4" indent="-355600" rtl="0">
              <a:spcBef>
                <a:spcPts val="600"/>
              </a:spcBef>
              <a:spcAft>
                <a:spcPts val="0"/>
              </a:spcAft>
              <a:buSzPts val="2000"/>
              <a:buChar char="○"/>
              <a:defRPr sz="2000"/>
            </a:lvl5pPr>
            <a:lvl6pPr marL="2743200" lvl="5" indent="-355600" rtl="0">
              <a:spcBef>
                <a:spcPts val="600"/>
              </a:spcBef>
              <a:spcAft>
                <a:spcPts val="0"/>
              </a:spcAft>
              <a:buSzPts val="2000"/>
              <a:buChar char="■"/>
              <a:defRPr sz="2000"/>
            </a:lvl6pPr>
            <a:lvl7pPr marL="3200400" lvl="6" indent="-355600" rtl="0">
              <a:spcBef>
                <a:spcPts val="600"/>
              </a:spcBef>
              <a:spcAft>
                <a:spcPts val="0"/>
              </a:spcAft>
              <a:buSzPts val="2000"/>
              <a:buChar char="●"/>
              <a:defRPr sz="2000"/>
            </a:lvl7pPr>
            <a:lvl8pPr marL="3657600" lvl="7" indent="-355600" rtl="0">
              <a:spcBef>
                <a:spcPts val="600"/>
              </a:spcBef>
              <a:spcAft>
                <a:spcPts val="0"/>
              </a:spcAft>
              <a:buSzPts val="2000"/>
              <a:buChar char="○"/>
              <a:defRPr sz="2000"/>
            </a:lvl8pPr>
            <a:lvl9pPr marL="4114800" lvl="8" indent="-355600" rtl="0">
              <a:spcBef>
                <a:spcPts val="600"/>
              </a:spcBef>
              <a:spcAft>
                <a:spcPts val="600"/>
              </a:spcAft>
              <a:buSzPts val="2000"/>
              <a:buChar char="■"/>
              <a:defRPr sz="2000"/>
            </a:lvl9pPr>
          </a:lstStyle>
          <a:p>
            <a:endParaRPr/>
          </a:p>
        </p:txBody>
      </p:sp>
      <p:sp>
        <p:nvSpPr>
          <p:cNvPr id="98" name="Google Shape;98;p7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8"/>
          <p:cNvGrpSpPr/>
          <p:nvPr/>
        </p:nvGrpSpPr>
        <p:grpSpPr>
          <a:xfrm>
            <a:off x="598623" y="0"/>
            <a:ext cx="2486310" cy="5143500"/>
            <a:chOff x="1511923" y="0"/>
            <a:chExt cx="2486310" cy="5143500"/>
          </a:xfrm>
        </p:grpSpPr>
        <p:sp>
          <p:nvSpPr>
            <p:cNvPr id="101" name="Google Shape;101;p8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8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3" name="Google Shape;103;p8"/>
          <p:cNvGrpSpPr/>
          <p:nvPr/>
        </p:nvGrpSpPr>
        <p:grpSpPr>
          <a:xfrm>
            <a:off x="376173" y="0"/>
            <a:ext cx="2326044" cy="5143500"/>
            <a:chOff x="1060873" y="0"/>
            <a:chExt cx="2326044" cy="5143500"/>
          </a:xfrm>
        </p:grpSpPr>
        <p:sp>
          <p:nvSpPr>
            <p:cNvPr id="104" name="Google Shape;104;p8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8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012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" name="Google Shape;106;p8"/>
          <p:cNvGrpSpPr/>
          <p:nvPr/>
        </p:nvGrpSpPr>
        <p:grpSpPr>
          <a:xfrm>
            <a:off x="0" y="0"/>
            <a:ext cx="2305717" cy="5144925"/>
            <a:chOff x="456100" y="0"/>
            <a:chExt cx="2305717" cy="5144925"/>
          </a:xfrm>
        </p:grpSpPr>
        <p:sp>
          <p:nvSpPr>
            <p:cNvPr id="107" name="Google Shape;107;p8"/>
            <p:cNvSpPr/>
            <p:nvPr/>
          </p:nvSpPr>
          <p:spPr>
            <a:xfrm flipH="1">
              <a:off x="6582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8"/>
            <p:cNvSpPr/>
            <p:nvPr/>
          </p:nvSpPr>
          <p:spPr>
            <a:xfrm>
              <a:off x="456100" y="0"/>
              <a:ext cx="2035600" cy="5144925"/>
            </a:xfrm>
            <a:custGeom>
              <a:avLst/>
              <a:gdLst/>
              <a:ahLst/>
              <a:cxnLst/>
              <a:rect l="l" t="t" r="r" b="b"/>
              <a:pathLst>
                <a:path w="81424" h="205797" extrusionOk="0">
                  <a:moveTo>
                    <a:pt x="72" y="0"/>
                  </a:moveTo>
                  <a:lnTo>
                    <a:pt x="0" y="205797"/>
                  </a:lnTo>
                  <a:lnTo>
                    <a:pt x="81424" y="205794"/>
                  </a:lnTo>
                  <a:lnTo>
                    <a:pt x="41929" y="0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109" name="Google Shape;109;p8"/>
          <p:cNvGrpSpPr/>
          <p:nvPr/>
        </p:nvGrpSpPr>
        <p:grpSpPr>
          <a:xfrm>
            <a:off x="0" y="0"/>
            <a:ext cx="2132442" cy="5145275"/>
            <a:chOff x="227500" y="0"/>
            <a:chExt cx="2132442" cy="5145275"/>
          </a:xfrm>
        </p:grpSpPr>
        <p:sp>
          <p:nvSpPr>
            <p:cNvPr id="110" name="Google Shape;110;p8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8"/>
            <p:cNvSpPr/>
            <p:nvPr/>
          </p:nvSpPr>
          <p:spPr>
            <a:xfrm>
              <a:off x="227500" y="0"/>
              <a:ext cx="1825925" cy="5145275"/>
            </a:xfrm>
            <a:custGeom>
              <a:avLst/>
              <a:gdLst/>
              <a:ahLst/>
              <a:cxnLst/>
              <a:rect l="l" t="t" r="r" b="b"/>
              <a:pathLst>
                <a:path w="73037" h="205811" extrusionOk="0">
                  <a:moveTo>
                    <a:pt x="0" y="205797"/>
                  </a:moveTo>
                  <a:lnTo>
                    <a:pt x="44" y="0"/>
                  </a:lnTo>
                  <a:lnTo>
                    <a:pt x="73037" y="0"/>
                  </a:lnTo>
                  <a:lnTo>
                    <a:pt x="33572" y="205811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5000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112" name="Google Shape;112;p8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8"/>
          <p:cNvSpPr txBox="1">
            <a:spLocks noGrp="1"/>
          </p:cNvSpPr>
          <p:nvPr>
            <p:ph type="body" idx="1"/>
          </p:nvPr>
        </p:nvSpPr>
        <p:spPr>
          <a:xfrm>
            <a:off x="2976900" y="1506350"/>
            <a:ext cx="1702200" cy="2917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6550" rtl="0">
              <a:spcBef>
                <a:spcPts val="0"/>
              </a:spcBef>
              <a:spcAft>
                <a:spcPts val="0"/>
              </a:spcAft>
              <a:buSzPts val="1700"/>
              <a:buChar char="▸"/>
              <a:defRPr sz="1700"/>
            </a:lvl1pPr>
            <a:lvl2pPr marL="914400" lvl="1" indent="-336550" rtl="0">
              <a:spcBef>
                <a:spcPts val="600"/>
              </a:spcBef>
              <a:spcAft>
                <a:spcPts val="0"/>
              </a:spcAft>
              <a:buSzPts val="1700"/>
              <a:buChar char="▹"/>
              <a:defRPr sz="1700"/>
            </a:lvl2pPr>
            <a:lvl3pPr marL="1371600" lvl="2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3pPr>
            <a:lvl4pPr marL="1828800" lvl="3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4pPr>
            <a:lvl5pPr marL="2286000" lvl="4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5pPr>
            <a:lvl6pPr marL="2743200" lvl="5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6pPr>
            <a:lvl7pPr marL="3200400" lvl="6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7pPr>
            <a:lvl8pPr marL="3657600" lvl="7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8pPr>
            <a:lvl9pPr marL="4114800" lvl="8" indent="-336550" rtl="0">
              <a:spcBef>
                <a:spcPts val="600"/>
              </a:spcBef>
              <a:spcAft>
                <a:spcPts val="600"/>
              </a:spcAft>
              <a:buSzPts val="1700"/>
              <a:buChar char="■"/>
              <a:defRPr sz="1700"/>
            </a:lvl9pPr>
          </a:lstStyle>
          <a:p>
            <a:endParaRPr/>
          </a:p>
        </p:txBody>
      </p:sp>
      <p:sp>
        <p:nvSpPr>
          <p:cNvPr id="114" name="Google Shape;114;p8"/>
          <p:cNvSpPr txBox="1">
            <a:spLocks noGrp="1"/>
          </p:cNvSpPr>
          <p:nvPr>
            <p:ph type="body" idx="2"/>
          </p:nvPr>
        </p:nvSpPr>
        <p:spPr>
          <a:xfrm>
            <a:off x="4857876" y="1506350"/>
            <a:ext cx="1702200" cy="2917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6550" rtl="0">
              <a:spcBef>
                <a:spcPts val="0"/>
              </a:spcBef>
              <a:spcAft>
                <a:spcPts val="0"/>
              </a:spcAft>
              <a:buSzPts val="1700"/>
              <a:buChar char="▸"/>
              <a:defRPr sz="1700"/>
            </a:lvl1pPr>
            <a:lvl2pPr marL="914400" lvl="1" indent="-336550" rtl="0">
              <a:spcBef>
                <a:spcPts val="600"/>
              </a:spcBef>
              <a:spcAft>
                <a:spcPts val="0"/>
              </a:spcAft>
              <a:buSzPts val="1700"/>
              <a:buChar char="▹"/>
              <a:defRPr sz="1700"/>
            </a:lvl2pPr>
            <a:lvl3pPr marL="1371600" lvl="2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3pPr>
            <a:lvl4pPr marL="1828800" lvl="3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4pPr>
            <a:lvl5pPr marL="2286000" lvl="4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5pPr>
            <a:lvl6pPr marL="2743200" lvl="5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6pPr>
            <a:lvl7pPr marL="3200400" lvl="6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7pPr>
            <a:lvl8pPr marL="3657600" lvl="7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8pPr>
            <a:lvl9pPr marL="4114800" lvl="8" indent="-336550" rtl="0">
              <a:spcBef>
                <a:spcPts val="600"/>
              </a:spcBef>
              <a:spcAft>
                <a:spcPts val="600"/>
              </a:spcAft>
              <a:buSzPts val="1700"/>
              <a:buChar char="■"/>
              <a:defRPr sz="1700"/>
            </a:lvl9pPr>
          </a:lstStyle>
          <a:p>
            <a:endParaRPr/>
          </a:p>
        </p:txBody>
      </p:sp>
      <p:sp>
        <p:nvSpPr>
          <p:cNvPr id="115" name="Google Shape;115;p8"/>
          <p:cNvSpPr txBox="1">
            <a:spLocks noGrp="1"/>
          </p:cNvSpPr>
          <p:nvPr>
            <p:ph type="body" idx="3"/>
          </p:nvPr>
        </p:nvSpPr>
        <p:spPr>
          <a:xfrm>
            <a:off x="6738851" y="1506350"/>
            <a:ext cx="1702200" cy="2917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6550" rtl="0">
              <a:spcBef>
                <a:spcPts val="0"/>
              </a:spcBef>
              <a:spcAft>
                <a:spcPts val="0"/>
              </a:spcAft>
              <a:buSzPts val="1700"/>
              <a:buChar char="▸"/>
              <a:defRPr sz="1700"/>
            </a:lvl1pPr>
            <a:lvl2pPr marL="914400" lvl="1" indent="-336550" rtl="0">
              <a:spcBef>
                <a:spcPts val="600"/>
              </a:spcBef>
              <a:spcAft>
                <a:spcPts val="0"/>
              </a:spcAft>
              <a:buSzPts val="1700"/>
              <a:buChar char="▹"/>
              <a:defRPr sz="1700"/>
            </a:lvl2pPr>
            <a:lvl3pPr marL="1371600" lvl="2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3pPr>
            <a:lvl4pPr marL="1828800" lvl="3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4pPr>
            <a:lvl5pPr marL="2286000" lvl="4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5pPr>
            <a:lvl6pPr marL="2743200" lvl="5" indent="-336550" rtl="0">
              <a:spcBef>
                <a:spcPts val="600"/>
              </a:spcBef>
              <a:spcAft>
                <a:spcPts val="0"/>
              </a:spcAft>
              <a:buSzPts val="1700"/>
              <a:buChar char="■"/>
              <a:defRPr sz="1700"/>
            </a:lvl6pPr>
            <a:lvl7pPr marL="3200400" lvl="6" indent="-336550" rtl="0">
              <a:spcBef>
                <a:spcPts val="600"/>
              </a:spcBef>
              <a:spcAft>
                <a:spcPts val="0"/>
              </a:spcAft>
              <a:buSzPts val="1700"/>
              <a:buChar char="●"/>
              <a:defRPr sz="1700"/>
            </a:lvl7pPr>
            <a:lvl8pPr marL="3657600" lvl="7" indent="-336550" rtl="0">
              <a:spcBef>
                <a:spcPts val="600"/>
              </a:spcBef>
              <a:spcAft>
                <a:spcPts val="0"/>
              </a:spcAft>
              <a:buSzPts val="1700"/>
              <a:buChar char="○"/>
              <a:defRPr sz="1700"/>
            </a:lvl8pPr>
            <a:lvl9pPr marL="4114800" lvl="8" indent="-336550" rtl="0">
              <a:spcBef>
                <a:spcPts val="600"/>
              </a:spcBef>
              <a:spcAft>
                <a:spcPts val="600"/>
              </a:spcAft>
              <a:buSzPts val="1700"/>
              <a:buChar char="■"/>
              <a:defRPr sz="1700"/>
            </a:lvl9pPr>
          </a:lstStyle>
          <a:p>
            <a:endParaRPr/>
          </a:p>
        </p:txBody>
      </p:sp>
      <p:sp>
        <p:nvSpPr>
          <p:cNvPr id="116" name="Google Shape;116;p8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half">
  <p:cSld name="BLANK_2"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2" name="Google Shape;162;p12"/>
          <p:cNvGrpSpPr/>
          <p:nvPr/>
        </p:nvGrpSpPr>
        <p:grpSpPr>
          <a:xfrm>
            <a:off x="4098548" y="0"/>
            <a:ext cx="2486310" cy="5143500"/>
            <a:chOff x="1511923" y="0"/>
            <a:chExt cx="2486310" cy="5143500"/>
          </a:xfrm>
        </p:grpSpPr>
        <p:sp>
          <p:nvSpPr>
            <p:cNvPr id="163" name="Google Shape;163;p12"/>
            <p:cNvSpPr/>
            <p:nvPr/>
          </p:nvSpPr>
          <p:spPr>
            <a:xfrm flipH="1">
              <a:off x="1894634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12"/>
            <p:cNvSpPr/>
            <p:nvPr/>
          </p:nvSpPr>
          <p:spPr>
            <a:xfrm flipH="1">
              <a:off x="151192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5" name="Google Shape;165;p12"/>
          <p:cNvGrpSpPr/>
          <p:nvPr/>
        </p:nvGrpSpPr>
        <p:grpSpPr>
          <a:xfrm>
            <a:off x="3647498" y="0"/>
            <a:ext cx="2326044" cy="5143500"/>
            <a:chOff x="1060873" y="0"/>
            <a:chExt cx="2326044" cy="5143500"/>
          </a:xfrm>
        </p:grpSpPr>
        <p:sp>
          <p:nvSpPr>
            <p:cNvPr id="166" name="Google Shape;166;p12"/>
            <p:cNvSpPr/>
            <p:nvPr/>
          </p:nvSpPr>
          <p:spPr>
            <a:xfrm>
              <a:off x="12833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12"/>
            <p:cNvSpPr/>
            <p:nvPr/>
          </p:nvSpPr>
          <p:spPr>
            <a:xfrm>
              <a:off x="1060873" y="0"/>
              <a:ext cx="2103600" cy="5143500"/>
            </a:xfrm>
            <a:prstGeom prst="parallelogram">
              <a:avLst>
                <a:gd name="adj" fmla="val 46349"/>
              </a:avLst>
            </a:prstGeom>
            <a:gradFill>
              <a:gsLst>
                <a:gs pos="0">
                  <a:schemeClr val="lt1"/>
                </a:gs>
                <a:gs pos="47000">
                  <a:schemeClr val="lt2"/>
                </a:gs>
                <a:gs pos="100000">
                  <a:schemeClr val="lt2"/>
                </a:gs>
              </a:gsLst>
              <a:lin ang="5400700" scaled="0"/>
            </a:gradFill>
            <a:ln>
              <a:noFill/>
            </a:ln>
            <a:effectLst>
              <a:outerShdw blurRad="214313" algn="b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8" name="Google Shape;168;p12"/>
          <p:cNvGrpSpPr/>
          <p:nvPr/>
        </p:nvGrpSpPr>
        <p:grpSpPr>
          <a:xfrm>
            <a:off x="2585975" y="-650"/>
            <a:ext cx="2838667" cy="5145500"/>
            <a:chOff x="-650" y="-650"/>
            <a:chExt cx="2838667" cy="5145500"/>
          </a:xfrm>
        </p:grpSpPr>
        <p:sp>
          <p:nvSpPr>
            <p:cNvPr id="169" name="Google Shape;169;p12"/>
            <p:cNvSpPr/>
            <p:nvPr/>
          </p:nvSpPr>
          <p:spPr>
            <a:xfrm flipH="1">
              <a:off x="734417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5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1759844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12"/>
            <p:cNvSpPr/>
            <p:nvPr/>
          </p:nvSpPr>
          <p:spPr>
            <a:xfrm>
              <a:off x="-650" y="-650"/>
              <a:ext cx="2492350" cy="5145500"/>
            </a:xfrm>
            <a:custGeom>
              <a:avLst/>
              <a:gdLst/>
              <a:ahLst/>
              <a:cxnLst/>
              <a:rect l="l" t="t" r="r" b="b"/>
              <a:pathLst>
                <a:path w="99694" h="205820" extrusionOk="0">
                  <a:moveTo>
                    <a:pt x="0" y="0"/>
                  </a:moveTo>
                  <a:lnTo>
                    <a:pt x="0" y="205820"/>
                  </a:lnTo>
                  <a:lnTo>
                    <a:pt x="99694" y="205820"/>
                  </a:lnTo>
                  <a:lnTo>
                    <a:pt x="60199" y="26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3700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  <a:effectLst>
              <a:outerShdw blurRad="314325" algn="bl" rotWithShape="0">
                <a:schemeClr val="dk1">
                  <a:alpha val="50000"/>
                </a:schemeClr>
              </a:outerShdw>
            </a:effectLst>
          </p:spPr>
        </p:sp>
      </p:grpSp>
      <p:grpSp>
        <p:nvGrpSpPr>
          <p:cNvPr id="171" name="Google Shape;171;p12"/>
          <p:cNvGrpSpPr/>
          <p:nvPr/>
        </p:nvGrpSpPr>
        <p:grpSpPr>
          <a:xfrm>
            <a:off x="0" y="-6575"/>
            <a:ext cx="4946567" cy="5153775"/>
            <a:chOff x="-2586625" y="-6575"/>
            <a:chExt cx="4946567" cy="5153775"/>
          </a:xfrm>
        </p:grpSpPr>
        <p:sp>
          <p:nvSpPr>
            <p:cNvPr id="172" name="Google Shape;172;p12"/>
            <p:cNvSpPr/>
            <p:nvPr/>
          </p:nvSpPr>
          <p:spPr>
            <a:xfrm>
              <a:off x="256342" y="0"/>
              <a:ext cx="2103600" cy="5143500"/>
            </a:xfrm>
            <a:prstGeom prst="parallelogram">
              <a:avLst>
                <a:gd name="adj" fmla="val 75274"/>
              </a:avLst>
            </a:prstGeom>
            <a:gradFill>
              <a:gsLst>
                <a:gs pos="0">
                  <a:schemeClr val="dk1"/>
                </a:gs>
                <a:gs pos="13000">
                  <a:schemeClr val="dk1"/>
                </a:gs>
                <a:gs pos="56000">
                  <a:srgbClr val="27252C">
                    <a:alpha val="0"/>
                  </a:srgbClr>
                </a:gs>
                <a:gs pos="100000">
                  <a:srgbClr val="27252C">
                    <a:alpha val="0"/>
                  </a:srgbClr>
                </a:gs>
              </a:gsLst>
              <a:lin ang="108014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12"/>
            <p:cNvSpPr/>
            <p:nvPr/>
          </p:nvSpPr>
          <p:spPr>
            <a:xfrm>
              <a:off x="-2586625" y="-6575"/>
              <a:ext cx="4640050" cy="5153775"/>
            </a:xfrm>
            <a:custGeom>
              <a:avLst/>
              <a:gdLst/>
              <a:ahLst/>
              <a:cxnLst/>
              <a:rect l="l" t="t" r="r" b="b"/>
              <a:pathLst>
                <a:path w="185602" h="206151" extrusionOk="0">
                  <a:moveTo>
                    <a:pt x="263" y="206151"/>
                  </a:moveTo>
                  <a:lnTo>
                    <a:pt x="0" y="0"/>
                  </a:lnTo>
                  <a:lnTo>
                    <a:pt x="185602" y="263"/>
                  </a:lnTo>
                  <a:lnTo>
                    <a:pt x="146098" y="206089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38" scaled="0"/>
            </a:gradFill>
            <a:ln>
              <a:noFill/>
            </a:ln>
            <a:effectLst>
              <a:outerShdw blurRad="314325" algn="bl" rotWithShape="0">
                <a:schemeClr val="accent6">
                  <a:alpha val="50000"/>
                </a:schemeClr>
              </a:outerShdw>
            </a:effectLst>
          </p:spPr>
        </p:sp>
      </p:grpSp>
      <p:sp>
        <p:nvSpPr>
          <p:cNvPr id="174" name="Google Shape;174;p12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gradFill>
          <a:gsLst>
            <a:gs pos="0">
              <a:schemeClr val="lt1"/>
            </a:gs>
            <a:gs pos="50000">
              <a:schemeClr val="lt1"/>
            </a:gs>
            <a:gs pos="76000">
              <a:schemeClr val="lt2"/>
            </a:gs>
            <a:gs pos="100000">
              <a:schemeClr val="lt2"/>
            </a:gs>
          </a:gsLst>
          <a:lin ang="10800025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BM Plex Serif"/>
              <a:buNone/>
              <a:defRPr sz="2800" b="1">
                <a:solidFill>
                  <a:schemeClr val="dk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976900" y="1506350"/>
            <a:ext cx="5464200" cy="28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IBM Plex Sans"/>
              <a:buChar char="▸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1pPr>
            <a:lvl2pPr marL="914400" lvl="1" indent="-381000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IBM Plex Sans"/>
              <a:buChar char="▹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2pPr>
            <a:lvl3pPr marL="1371600" lvl="2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■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3pPr>
            <a:lvl4pPr marL="1828800" lvl="3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●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4pPr>
            <a:lvl5pPr marL="2286000" lvl="4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○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5pPr>
            <a:lvl6pPr marL="2743200" lvl="5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■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6pPr>
            <a:lvl7pPr marL="3200400" lvl="6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●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7pPr>
            <a:lvl8pPr marL="3657600" lvl="7" indent="-381000" rtl="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IBM Plex Sans"/>
              <a:buChar char="○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8pPr>
            <a:lvl9pPr marL="4114800" lvl="8" indent="-381000" rtl="0">
              <a:spcBef>
                <a:spcPts val="600"/>
              </a:spcBef>
              <a:spcAft>
                <a:spcPts val="600"/>
              </a:spcAft>
              <a:buClr>
                <a:schemeClr val="lt2"/>
              </a:buClr>
              <a:buSzPts val="2400"/>
              <a:buFont typeface="IBM Plex Sans"/>
              <a:buChar char="■"/>
              <a:defRPr sz="2400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1pPr>
            <a:lvl2pPr lvl="1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2pPr>
            <a:lvl3pPr lvl="2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3pPr>
            <a:lvl4pPr lvl="3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4pPr>
            <a:lvl5pPr lvl="4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5pPr>
            <a:lvl6pPr lvl="5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6pPr>
            <a:lvl7pPr lvl="6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7pPr>
            <a:lvl8pPr lvl="7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8pPr>
            <a:lvl9pPr lvl="8" rtl="0">
              <a:buNone/>
              <a:defRPr b="1">
                <a:solidFill>
                  <a:schemeClr val="lt1"/>
                </a:solidFill>
                <a:latin typeface="IBM Plex Serif"/>
                <a:ea typeface="IBM Plex Serif"/>
                <a:cs typeface="IBM Plex Serif"/>
                <a:sym typeface="IBM Plex Serif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8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maryville.edu/blog/work-life-balance-guide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projectmanager.com/blog/companies-help-employees-achieve-work-life-balance" TargetMode="External"/><Relationship Id="rId4" Type="http://schemas.openxmlformats.org/officeDocument/2006/relationships/hyperlink" Target="https://blog.firstreference.com/5-ways-employers-can-provide-a-work-life-balanced-environment/#.YvPmwHbMK5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4"/>
          <p:cNvSpPr txBox="1">
            <a:spLocks noGrp="1"/>
          </p:cNvSpPr>
          <p:nvPr>
            <p:ph type="ctrTitle"/>
          </p:nvPr>
        </p:nvSpPr>
        <p:spPr>
          <a:xfrm>
            <a:off x="89806" y="692707"/>
            <a:ext cx="7633607" cy="226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study- 2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Work/life balance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/>
              <a:t>Problem-solving and Decision making</a:t>
            </a:r>
            <a:br>
              <a:rPr lang="en-GB" sz="3600" dirty="0"/>
            </a:br>
            <a:r>
              <a:rPr lang="en-GB" sz="1800" dirty="0"/>
              <a:t>17/08/2022</a:t>
            </a:r>
            <a:br>
              <a:rPr lang="en-GB" sz="3600" dirty="0"/>
            </a:br>
            <a:br>
              <a:rPr lang="en-GB" sz="3600" dirty="0"/>
            </a:br>
            <a:r>
              <a:rPr lang="en-GB" sz="2400" dirty="0"/>
              <a:t>Lecturer: Diola </a:t>
            </a:r>
            <a:r>
              <a:rPr lang="en-GB" sz="2400" dirty="0" err="1"/>
              <a:t>Bijhout</a:t>
            </a:r>
            <a:br>
              <a:rPr lang="en-GB" sz="2400" dirty="0"/>
            </a:br>
            <a:r>
              <a:rPr lang="en-GB" sz="1800" dirty="0"/>
              <a:t>Student: Flávia Oliveira ( 2119072)</a:t>
            </a:r>
            <a:r>
              <a:rPr lang="en-GB" sz="4400" dirty="0"/>
              <a:t> </a:t>
            </a:r>
            <a:br>
              <a:rPr lang="en-GB" dirty="0"/>
            </a:br>
            <a:endParaRPr dirty="0"/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F455BCD0-3964-5499-E6FB-7368FACB2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332956" cy="506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5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Outline</a:t>
            </a:r>
            <a:endParaRPr dirty="0"/>
          </a:p>
        </p:txBody>
      </p:sp>
      <p:sp>
        <p:nvSpPr>
          <p:cNvPr id="200" name="Google Shape;200;p15"/>
          <p:cNvSpPr txBox="1">
            <a:spLocks noGrp="1"/>
          </p:cNvSpPr>
          <p:nvPr>
            <p:ph type="body" idx="1"/>
          </p:nvPr>
        </p:nvSpPr>
        <p:spPr>
          <a:xfrm>
            <a:off x="2976899" y="1506350"/>
            <a:ext cx="5742557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Nature and impact of the complex problem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Overall performance of the organization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Cause and effect analysis 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PESTLE analysis 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 Alternative Solutions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GB" dirty="0"/>
              <a:t>Implementing and evaluating solutions </a:t>
            </a:r>
          </a:p>
          <a:p>
            <a:pPr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endParaRPr dirty="0"/>
          </a:p>
        </p:txBody>
      </p:sp>
      <p:sp>
        <p:nvSpPr>
          <p:cNvPr id="201" name="Google Shape;201;p15"/>
          <p:cNvSpPr txBox="1">
            <a:spLocks noGrp="1"/>
          </p:cNvSpPr>
          <p:nvPr>
            <p:ph type="body" idx="2"/>
          </p:nvPr>
        </p:nvSpPr>
        <p:spPr>
          <a:xfrm>
            <a:off x="2976900" y="4021500"/>
            <a:ext cx="5464200" cy="497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dirty="0">
              <a:solidFill>
                <a:schemeClr val="accent4"/>
              </a:solidFill>
            </a:endParaRPr>
          </a:p>
        </p:txBody>
      </p:sp>
      <p:sp>
        <p:nvSpPr>
          <p:cNvPr id="202" name="Google Shape;202;p15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0"/>
          <p:cNvSpPr txBox="1">
            <a:spLocks noGrp="1"/>
          </p:cNvSpPr>
          <p:nvPr>
            <p:ph type="title"/>
          </p:nvPr>
        </p:nvSpPr>
        <p:spPr>
          <a:xfrm>
            <a:off x="2585015" y="644499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Nature and impact of the complex Problem</a:t>
            </a:r>
            <a:endParaRPr dirty="0"/>
          </a:p>
        </p:txBody>
      </p:sp>
      <p:sp>
        <p:nvSpPr>
          <p:cNvPr id="248" name="Google Shape;248;p20"/>
          <p:cNvSpPr txBox="1">
            <a:spLocks noGrp="1"/>
          </p:cNvSpPr>
          <p:nvPr>
            <p:ph type="body" idx="1"/>
          </p:nvPr>
        </p:nvSpPr>
        <p:spPr>
          <a:xfrm>
            <a:off x="1791016" y="1318383"/>
            <a:ext cx="2536056" cy="340022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 rtl="0">
              <a:spcBef>
                <a:spcPts val="0"/>
              </a:spcBef>
              <a:spcAft>
                <a:spcPts val="0"/>
              </a:spcAft>
              <a:buSzPts val="2400"/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2">
                    <a:lumMod val="75000"/>
                  </a:schemeClr>
                </a:solidFill>
              </a:rPr>
              <a:t>Employees</a:t>
            </a:r>
            <a:r>
              <a:rPr lang="en-GB" sz="1800" dirty="0"/>
              <a:t> are feeling undervalued, overworked, lonely, and stressed.</a:t>
            </a:r>
          </a:p>
          <a:p>
            <a:pPr lvl="0" rtl="0">
              <a:spcBef>
                <a:spcPts val="0"/>
              </a:spcBef>
              <a:spcAft>
                <a:spcPts val="0"/>
              </a:spcAft>
              <a:buSzPts val="2400"/>
              <a:buFont typeface="Arial" panose="020B0604020202020204" pitchFamily="34" charset="0"/>
              <a:buChar char="•"/>
            </a:pPr>
            <a:endParaRPr lang="en-GB" sz="1800" dirty="0"/>
          </a:p>
          <a:p>
            <a:pPr lvl="0" rtl="0">
              <a:spcBef>
                <a:spcPts val="0"/>
              </a:spcBef>
              <a:spcAft>
                <a:spcPts val="0"/>
              </a:spcAft>
              <a:buSzPts val="2400"/>
              <a:buFont typeface="Arial" panose="020B0604020202020204" pitchFamily="34" charset="0"/>
              <a:buChar char="•"/>
            </a:pPr>
            <a:r>
              <a:rPr lang="en-GB" sz="1800" dirty="0"/>
              <a:t>Negatively affecting the employees’ productivity at work and overall well-being</a:t>
            </a:r>
            <a:endParaRPr sz="1800" dirty="0"/>
          </a:p>
        </p:txBody>
      </p:sp>
      <p:sp>
        <p:nvSpPr>
          <p:cNvPr id="249" name="Google Shape;249;p20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1290C2-40CD-7F44-ED9B-933E6C4AB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4136" y="1393979"/>
            <a:ext cx="2049234" cy="196970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C3684A-E879-6C6B-5FB9-A1841596AD22}"/>
              </a:ext>
            </a:extLst>
          </p:cNvPr>
          <p:cNvSpPr txBox="1"/>
          <p:nvPr/>
        </p:nvSpPr>
        <p:spPr>
          <a:xfrm>
            <a:off x="4327072" y="1300178"/>
            <a:ext cx="26370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  <a:latin typeface="IBM Plex Sans" panose="020B0503050203000203" pitchFamily="34" charset="0"/>
              </a:rPr>
              <a:t>Employers</a:t>
            </a:r>
            <a:r>
              <a:rPr lang="en-GB" sz="1800" dirty="0">
                <a:solidFill>
                  <a:schemeClr val="tx1"/>
                </a:solidFill>
                <a:latin typeface="IBM Plex Sans" panose="020B0503050203000203" pitchFamily="34" charset="0"/>
              </a:rPr>
              <a:t> are not acknowledging employees’ need for personal rest time.</a:t>
            </a:r>
          </a:p>
          <a:p>
            <a:pPr>
              <a:buClr>
                <a:schemeClr val="accent2"/>
              </a:buClr>
            </a:pPr>
            <a:endParaRPr lang="en-GB" sz="1800" dirty="0">
              <a:solidFill>
                <a:schemeClr val="tx1"/>
              </a:solidFill>
              <a:latin typeface="IBM Plex Sans" panose="020B0503050203000203" pitchFamily="34" charset="0"/>
            </a:endParaRP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IBM Plex Sans" panose="020B0503050203000203" pitchFamily="34" charset="0"/>
              </a:rPr>
              <a:t>Giving their employees excessive workload, tight deadlines, and extensive hours.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IBM Plex Sans" panose="020B0503050203000203" pitchFamily="34" charset="0"/>
            </a:endParaRP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IBM Plex Sans" panose="020B0503050203000203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0"/>
          <p:cNvSpPr txBox="1">
            <a:spLocks noGrp="1"/>
          </p:cNvSpPr>
          <p:nvPr>
            <p:ph type="title"/>
          </p:nvPr>
        </p:nvSpPr>
        <p:spPr>
          <a:xfrm>
            <a:off x="2985064" y="427786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Impact of Work-life Imbalance</a:t>
            </a:r>
            <a:endParaRPr dirty="0"/>
          </a:p>
        </p:txBody>
      </p:sp>
      <p:sp>
        <p:nvSpPr>
          <p:cNvPr id="248" name="Google Shape;248;p20"/>
          <p:cNvSpPr txBox="1">
            <a:spLocks noGrp="1"/>
          </p:cNvSpPr>
          <p:nvPr>
            <p:ph type="body" idx="1"/>
          </p:nvPr>
        </p:nvSpPr>
        <p:spPr>
          <a:xfrm>
            <a:off x="2435508" y="1028099"/>
            <a:ext cx="4014278" cy="285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r>
              <a:rPr lang="en-GB" sz="2000" b="1" dirty="0"/>
              <a:t>Internal impacts 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Decreasing the company’s productivity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Staff dissatisfaction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Mental and physical health issues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endParaRPr lang="en-GB" sz="2000" dirty="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r>
              <a:rPr lang="en-GB" sz="2000" b="1" dirty="0"/>
              <a:t>Societal long-term impacts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Delayed parenting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Declining fertility rates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Aging populations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r>
              <a:rPr lang="en-GB" sz="2000" dirty="0"/>
              <a:t>Decreasing </a:t>
            </a:r>
            <a:r>
              <a:rPr lang="en-GB" sz="2000" dirty="0" err="1"/>
              <a:t>labor</a:t>
            </a:r>
            <a:r>
              <a:rPr lang="en-GB" sz="2000" dirty="0"/>
              <a:t> supply</a:t>
            </a:r>
          </a:p>
          <a:p>
            <a:pPr marL="533400" lvl="0" indent="-457200" algn="l" rtl="0">
              <a:spcBef>
                <a:spcPts val="0"/>
              </a:spcBef>
              <a:spcAft>
                <a:spcPts val="0"/>
              </a:spcAft>
              <a:buSzPts val="2400"/>
              <a:buFont typeface="+mj-lt"/>
              <a:buAutoNum type="arabicPeriod"/>
            </a:pPr>
            <a:endParaRPr lang="en-GB" sz="2000" dirty="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endParaRPr lang="en-GB" sz="2000" dirty="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endParaRPr dirty="0"/>
          </a:p>
        </p:txBody>
      </p:sp>
      <p:sp>
        <p:nvSpPr>
          <p:cNvPr id="249" name="Google Shape;249;p20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5B586-62E0-A16F-6E7D-D3AFE5C5E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9786" y="1835798"/>
            <a:ext cx="2550990" cy="159436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225791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0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Overall performance of the organization</a:t>
            </a:r>
            <a:endParaRPr dirty="0"/>
          </a:p>
        </p:txBody>
      </p:sp>
      <p:sp>
        <p:nvSpPr>
          <p:cNvPr id="248" name="Google Shape;248;p20"/>
          <p:cNvSpPr txBox="1">
            <a:spLocks noGrp="1"/>
          </p:cNvSpPr>
          <p:nvPr>
            <p:ph type="body" idx="1"/>
          </p:nvPr>
        </p:nvSpPr>
        <p:spPr>
          <a:xfrm>
            <a:off x="2421727" y="1636578"/>
            <a:ext cx="5342507" cy="285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r>
              <a:rPr lang="en-GB" b="1" dirty="0">
                <a:solidFill>
                  <a:schemeClr val="accent2"/>
                </a:solidFill>
              </a:rPr>
              <a:t>Employees</a:t>
            </a:r>
            <a:r>
              <a:rPr lang="en-GB" dirty="0"/>
              <a:t>- Demotivated, anxious, and depressed leading to poor performance and attitude.</a:t>
            </a: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endParaRPr lang="en-GB" dirty="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▸"/>
            </a:pPr>
            <a:r>
              <a:rPr lang="en-GB" b="1" dirty="0"/>
              <a:t>Employers/ Management </a:t>
            </a:r>
            <a:r>
              <a:rPr lang="en-GB" dirty="0"/>
              <a:t>–High turnover, low productivity, employee poor morale, lack of staffing, and bad work culture.</a:t>
            </a:r>
            <a:endParaRPr dirty="0"/>
          </a:p>
        </p:txBody>
      </p:sp>
      <p:sp>
        <p:nvSpPr>
          <p:cNvPr id="249" name="Google Shape;249;p20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95038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0"/>
          <p:cNvSpPr txBox="1">
            <a:spLocks noGrp="1"/>
          </p:cNvSpPr>
          <p:nvPr>
            <p:ph type="title"/>
          </p:nvPr>
        </p:nvSpPr>
        <p:spPr>
          <a:xfrm>
            <a:off x="3328736" y="101213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Cause and Effect analysis</a:t>
            </a:r>
            <a:endParaRPr dirty="0"/>
          </a:p>
        </p:txBody>
      </p:sp>
      <p:sp>
        <p:nvSpPr>
          <p:cNvPr id="249" name="Google Shape;249;p20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B22458-B8E4-9C95-E34C-2E39731CA2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542" y="886392"/>
            <a:ext cx="6431493" cy="33707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481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7"/>
          <p:cNvSpPr txBox="1">
            <a:spLocks noGrp="1"/>
          </p:cNvSpPr>
          <p:nvPr>
            <p:ph type="ctrTitle"/>
          </p:nvPr>
        </p:nvSpPr>
        <p:spPr>
          <a:xfrm>
            <a:off x="2596600" y="2011738"/>
            <a:ext cx="5861700" cy="635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PESTLE analysis </a:t>
            </a:r>
            <a:endParaRPr dirty="0"/>
          </a:p>
        </p:txBody>
      </p:sp>
      <p:sp>
        <p:nvSpPr>
          <p:cNvPr id="215" name="Google Shape;215;p17"/>
          <p:cNvSpPr txBox="1">
            <a:spLocks noGrp="1"/>
          </p:cNvSpPr>
          <p:nvPr>
            <p:ph type="subTitle" idx="1"/>
          </p:nvPr>
        </p:nvSpPr>
        <p:spPr>
          <a:xfrm>
            <a:off x="2596600" y="2744165"/>
            <a:ext cx="5861700" cy="38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600"/>
              </a:spcAft>
              <a:buNone/>
            </a:pPr>
            <a:endParaRPr dirty="0"/>
          </a:p>
        </p:txBody>
      </p:sp>
      <p:sp>
        <p:nvSpPr>
          <p:cNvPr id="216" name="Google Shape;216;p17"/>
          <p:cNvSpPr txBox="1"/>
          <p:nvPr/>
        </p:nvSpPr>
        <p:spPr>
          <a:xfrm>
            <a:off x="0" y="0"/>
            <a:ext cx="1554600" cy="5143500"/>
          </a:xfrm>
          <a:prstGeom prst="rect">
            <a:avLst/>
          </a:prstGeom>
          <a:noFill/>
          <a:ln>
            <a:noFill/>
          </a:ln>
          <a:effectLst>
            <a:outerShdw blurRad="114300" dist="38100" dir="5400000" algn="bl" rotWithShape="0">
              <a:schemeClr val="accent6">
                <a:alpha val="23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7200" dirty="0">
              <a:solidFill>
                <a:schemeClr val="lt1"/>
              </a:solidFill>
              <a:latin typeface="IBM Plex Sans"/>
              <a:ea typeface="IBM Plex Sans"/>
              <a:cs typeface="IBM Plex Sans"/>
              <a:sym typeface="IBM Plex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1"/>
          <p:cNvSpPr txBox="1">
            <a:spLocks noGrp="1"/>
          </p:cNvSpPr>
          <p:nvPr>
            <p:ph type="body" idx="1"/>
          </p:nvPr>
        </p:nvSpPr>
        <p:spPr>
          <a:xfrm>
            <a:off x="2976900" y="1506350"/>
            <a:ext cx="2553000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600"/>
              </a:spcAft>
              <a:buNone/>
            </a:pPr>
            <a:endParaRPr dirty="0"/>
          </a:p>
        </p:txBody>
      </p:sp>
      <p:sp>
        <p:nvSpPr>
          <p:cNvPr id="255" name="Google Shape;255;p21"/>
          <p:cNvSpPr txBox="1">
            <a:spLocks noGrp="1"/>
          </p:cNvSpPr>
          <p:nvPr>
            <p:ph type="title"/>
          </p:nvPr>
        </p:nvSpPr>
        <p:spPr>
          <a:xfrm>
            <a:off x="2797800" y="9305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PESTLE Analysis </a:t>
            </a:r>
            <a:endParaRPr dirty="0"/>
          </a:p>
        </p:txBody>
      </p:sp>
      <p:sp>
        <p:nvSpPr>
          <p:cNvPr id="257" name="Google Shape;257;p21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9B8F946-BC92-B875-B57B-AF9C91B2A7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87641"/>
              </p:ext>
            </p:extLst>
          </p:nvPr>
        </p:nvGraphicFramePr>
        <p:xfrm>
          <a:off x="2694986" y="838207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1"/>
          <p:cNvSpPr txBox="1">
            <a:spLocks noGrp="1"/>
          </p:cNvSpPr>
          <p:nvPr>
            <p:ph type="body" idx="1"/>
          </p:nvPr>
        </p:nvSpPr>
        <p:spPr>
          <a:xfrm>
            <a:off x="2250278" y="1296204"/>
            <a:ext cx="3979072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342900" indent="-342900"/>
            <a:r>
              <a:rPr lang="en-GB" sz="2400" dirty="0"/>
              <a:t>Offer chances for flexible and remote work</a:t>
            </a:r>
          </a:p>
          <a:p>
            <a:pPr marL="342900" indent="-342900"/>
            <a:r>
              <a:rPr lang="en-GB" sz="2400" dirty="0"/>
              <a:t>Hold regular workload meetings</a:t>
            </a:r>
          </a:p>
          <a:p>
            <a:pPr marL="342900" indent="-342900"/>
            <a:r>
              <a:rPr lang="en-GB" sz="2400" dirty="0"/>
              <a:t>Boost parental leave policies </a:t>
            </a:r>
          </a:p>
          <a:p>
            <a:pPr marL="342900" indent="-342900"/>
            <a:r>
              <a:rPr lang="en-GB" sz="2400" dirty="0"/>
              <a:t>Promote breaks and holidays.</a:t>
            </a:r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dirty="0"/>
          </a:p>
        </p:txBody>
      </p:sp>
      <p:sp>
        <p:nvSpPr>
          <p:cNvPr id="255" name="Google Shape;255;p21"/>
          <p:cNvSpPr txBox="1">
            <a:spLocks noGrp="1"/>
          </p:cNvSpPr>
          <p:nvPr>
            <p:ph type="title"/>
          </p:nvPr>
        </p:nvSpPr>
        <p:spPr>
          <a:xfrm>
            <a:off x="2184963" y="361042"/>
            <a:ext cx="6807512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Possible Alternative Solutions </a:t>
            </a:r>
            <a:endParaRPr dirty="0"/>
          </a:p>
        </p:txBody>
      </p:sp>
      <p:sp>
        <p:nvSpPr>
          <p:cNvPr id="257" name="Google Shape;257;p21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694935-C37F-4761-14C5-D0852E025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6471" y="873579"/>
            <a:ext cx="2897607" cy="1790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719F5B-0B6A-73B9-1C02-28DEE55731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9719" y="2859751"/>
            <a:ext cx="3420115" cy="18588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48681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1"/>
          <p:cNvSpPr txBox="1">
            <a:spLocks noGrp="1"/>
          </p:cNvSpPr>
          <p:nvPr>
            <p:ph type="body" idx="1"/>
          </p:nvPr>
        </p:nvSpPr>
        <p:spPr>
          <a:xfrm>
            <a:off x="2258442" y="1296204"/>
            <a:ext cx="3603515" cy="293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>
              <a:buNone/>
            </a:pPr>
            <a:r>
              <a:rPr lang="en-GB" b="1" dirty="0"/>
              <a:t>Employers</a:t>
            </a:r>
            <a:r>
              <a:rPr lang="en-GB" dirty="0"/>
              <a:t> </a:t>
            </a:r>
          </a:p>
          <a:p>
            <a:pPr marL="342900" indent="-342900"/>
            <a:r>
              <a:rPr lang="en-GB" dirty="0"/>
              <a:t>Set boundaries with clients-  setting reasonable expectations of when work is to be done.</a:t>
            </a:r>
          </a:p>
          <a:p>
            <a:pPr marL="342900" indent="-342900"/>
            <a:r>
              <a:rPr lang="en-GB" dirty="0"/>
              <a:t>Restrict employees’ hours</a:t>
            </a:r>
          </a:p>
          <a:p>
            <a:pPr marL="342900" indent="-342900"/>
            <a:r>
              <a:rPr lang="en-GB" dirty="0"/>
              <a:t>Mandatory leave time </a:t>
            </a:r>
          </a:p>
          <a:p>
            <a:pPr marL="342900" indent="-342900"/>
            <a:r>
              <a:rPr lang="en-GB" dirty="0"/>
              <a:t>Provide flexibility for working parents </a:t>
            </a:r>
          </a:p>
          <a:p>
            <a:pPr marL="342900" indent="-342900"/>
            <a:r>
              <a:rPr lang="en-GB" dirty="0"/>
              <a:t>Encourage one-to-one meetings.</a:t>
            </a:r>
          </a:p>
          <a:p>
            <a:pPr marL="342900" indent="-342900"/>
            <a:r>
              <a:rPr lang="en-GB" dirty="0"/>
              <a:t>Build trust</a:t>
            </a:r>
          </a:p>
          <a:p>
            <a:pPr marL="342900" indent="-342900"/>
            <a:endParaRPr dirty="0"/>
          </a:p>
        </p:txBody>
      </p:sp>
      <p:sp>
        <p:nvSpPr>
          <p:cNvPr id="255" name="Google Shape;255;p21"/>
          <p:cNvSpPr txBox="1">
            <a:spLocks noGrp="1"/>
          </p:cNvSpPr>
          <p:nvPr>
            <p:ph type="title"/>
          </p:nvPr>
        </p:nvSpPr>
        <p:spPr>
          <a:xfrm>
            <a:off x="2514500" y="477279"/>
            <a:ext cx="6550437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Implementation and Evaluation of Possible Solutions </a:t>
            </a:r>
            <a:endParaRPr dirty="0"/>
          </a:p>
        </p:txBody>
      </p:sp>
      <p:sp>
        <p:nvSpPr>
          <p:cNvPr id="257" name="Google Shape;257;p21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FA5392-9196-7DBD-69AE-2675D81B9573}"/>
              </a:ext>
            </a:extLst>
          </p:cNvPr>
          <p:cNvSpPr txBox="1"/>
          <p:nvPr/>
        </p:nvSpPr>
        <p:spPr>
          <a:xfrm>
            <a:off x="5861957" y="1387929"/>
            <a:ext cx="328204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IBM Plex Sans" panose="020B0503050203000203" pitchFamily="34" charset="0"/>
              </a:rPr>
              <a:t>After 6 months of solutions implementation  </a:t>
            </a:r>
            <a:r>
              <a:rPr lang="en-GB" sz="2000" b="1" dirty="0">
                <a:solidFill>
                  <a:schemeClr val="accent2"/>
                </a:solidFill>
                <a:latin typeface="IBM Plex Sans" panose="020B0503050203000203" pitchFamily="34" charset="0"/>
              </a:rPr>
              <a:t>Employees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IBM Plex Sans" panose="020B0503050203000203" pitchFamily="34" charset="0"/>
              </a:rPr>
              <a:t>Should feel more appreciated and heard.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IBM Plex Sans" panose="020B0503050203000203" pitchFamily="34" charset="0"/>
              </a:rPr>
              <a:t>Less stressed and tired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IBM Plex Sans" panose="020B0503050203000203" pitchFamily="34" charset="0"/>
              </a:rPr>
              <a:t>Productive and motivated.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IBM Plex Sans" panose="020B0503050203000203" pitchFamily="34" charset="0"/>
              </a:rPr>
              <a:t>Overall satisficed 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IBM Plex Sans" panose="020B050305020300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288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9"/>
          <p:cNvSpPr txBox="1">
            <a:spLocks noGrp="1"/>
          </p:cNvSpPr>
          <p:nvPr>
            <p:ph type="body" idx="1"/>
          </p:nvPr>
        </p:nvSpPr>
        <p:spPr>
          <a:xfrm>
            <a:off x="911749" y="643275"/>
            <a:ext cx="6501422" cy="38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solidFill>
                  <a:schemeClr val="tx1"/>
                </a:solidFill>
              </a:rPr>
              <a:t>High productivity doesn’t necessarily mean working full eight-hour days. With restricted hours employees are encouraged to get their work done efficiently and have more flexibility when it comes to personal life.</a:t>
            </a:r>
            <a:r>
              <a:rPr lang="en-GB" dirty="0">
                <a:solidFill>
                  <a:schemeClr val="bg1"/>
                </a:solidFill>
              </a:rPr>
              <a:t>”</a:t>
            </a:r>
          </a:p>
          <a:p>
            <a:pPr marL="0" lvl="0" indent="0" algn="l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 b="0" i="0" dirty="0" err="1">
                <a:solidFill>
                  <a:schemeClr val="tx1"/>
                </a:solidFill>
              </a:rPr>
              <a:t>Saloni</a:t>
            </a:r>
            <a:r>
              <a:rPr lang="en-GB" sz="2000" b="0" i="0" dirty="0">
                <a:solidFill>
                  <a:schemeClr val="tx1"/>
                </a:solidFill>
              </a:rPr>
              <a:t> Doshi, CEO of </a:t>
            </a:r>
            <a:r>
              <a:rPr lang="en-GB" sz="2000" b="0" i="0" dirty="0" err="1">
                <a:solidFill>
                  <a:schemeClr val="tx1"/>
                </a:solidFill>
              </a:rPr>
              <a:t>EcoEnclose</a:t>
            </a:r>
            <a:endParaRPr sz="2000" b="0" i="0" dirty="0">
              <a:solidFill>
                <a:schemeClr val="tx1"/>
              </a:solidFill>
            </a:endParaRPr>
          </a:p>
        </p:txBody>
      </p:sp>
      <p:sp>
        <p:nvSpPr>
          <p:cNvPr id="242" name="Google Shape;242;p19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22"/>
          <p:cNvSpPr txBox="1">
            <a:spLocks noGrp="1"/>
          </p:cNvSpPr>
          <p:nvPr>
            <p:ph type="title"/>
          </p:nvPr>
        </p:nvSpPr>
        <p:spPr>
          <a:xfrm>
            <a:off x="2976900" y="836000"/>
            <a:ext cx="5464200" cy="39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 </a:t>
            </a:r>
            <a:endParaRPr dirty="0"/>
          </a:p>
        </p:txBody>
      </p:sp>
      <p:sp>
        <p:nvSpPr>
          <p:cNvPr id="263" name="Google Shape;263;p22"/>
          <p:cNvSpPr txBox="1">
            <a:spLocks noGrp="1"/>
          </p:cNvSpPr>
          <p:nvPr>
            <p:ph type="body" idx="1"/>
          </p:nvPr>
        </p:nvSpPr>
        <p:spPr>
          <a:xfrm>
            <a:off x="2188027" y="1728556"/>
            <a:ext cx="6874329" cy="94116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Maryville University, Achieving Work-Life Balance: The Ultimate Guide[Online] Available at: </a:t>
            </a:r>
            <a:r>
              <a:rPr lang="en-GB" sz="1200" dirty="0">
                <a:hlinkClick r:id="rId3"/>
              </a:rPr>
              <a:t>https://online.maryville.edu/blog/work-life-balance-guide/</a:t>
            </a:r>
            <a:r>
              <a:rPr lang="en-GB" sz="1200" dirty="0"/>
              <a:t>  (Accessed 16 July 2022)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Sultan Lawyers, 4 Minutes Read [Online] Available at: </a:t>
            </a:r>
            <a:r>
              <a:rPr lang="en-GB" sz="1200" dirty="0">
                <a:hlinkClick r:id="rId4"/>
              </a:rPr>
              <a:t>https://blog.firstreference.com/5-ways-employers-can-provide-a-work-life-balanced-environment/#.YvPmwHbMK5c</a:t>
            </a:r>
            <a:r>
              <a:rPr lang="en-GB" sz="1200" dirty="0"/>
              <a:t> (Accessed: 16 July 2022)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Weber, J (2018) 17 Ways Companies Help Employees Achieve Work-Life Balance [Online] Available at: </a:t>
            </a:r>
            <a:r>
              <a:rPr lang="en-GB" sz="1200" dirty="0">
                <a:hlinkClick r:id="rId5"/>
              </a:rPr>
              <a:t>https://www.projectmanager.com/blog/companies-help-employees-achieve-work-life-balance</a:t>
            </a:r>
            <a:r>
              <a:rPr lang="en-GB" sz="1200" dirty="0"/>
              <a:t> (Accessed by: 16 July 2022)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</p:txBody>
      </p:sp>
      <p:sp>
        <p:nvSpPr>
          <p:cNvPr id="266" name="Google Shape;266;p22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36"/>
          <p:cNvSpPr txBox="1">
            <a:spLocks noGrp="1"/>
          </p:cNvSpPr>
          <p:nvPr>
            <p:ph type="ctrTitle" idx="4294967295"/>
          </p:nvPr>
        </p:nvSpPr>
        <p:spPr>
          <a:xfrm>
            <a:off x="685800" y="1282713"/>
            <a:ext cx="3203100" cy="826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100">
                <a:solidFill>
                  <a:schemeClr val="lt1"/>
                </a:solidFill>
              </a:rPr>
              <a:t>Thanks!</a:t>
            </a:r>
            <a:endParaRPr sz="6100">
              <a:solidFill>
                <a:schemeClr val="lt1"/>
              </a:solidFill>
            </a:endParaRPr>
          </a:p>
        </p:txBody>
      </p:sp>
      <p:sp>
        <p:nvSpPr>
          <p:cNvPr id="463" name="Google Shape;463;p36"/>
          <p:cNvSpPr txBox="1">
            <a:spLocks noGrp="1"/>
          </p:cNvSpPr>
          <p:nvPr>
            <p:ph type="subTitle" idx="4294967295"/>
          </p:nvPr>
        </p:nvSpPr>
        <p:spPr>
          <a:xfrm>
            <a:off x="685800" y="2148687"/>
            <a:ext cx="3203100" cy="171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IBM Plex Sans"/>
                <a:ea typeface="IBM Plex Sans"/>
                <a:cs typeface="IBM Plex Sans"/>
                <a:sym typeface="IBM Plex Sans"/>
              </a:rPr>
              <a:t>Any questions?</a:t>
            </a:r>
            <a:endParaRPr b="1" dirty="0">
              <a:latin typeface="IBM Plex Sans"/>
              <a:ea typeface="IBM Plex Sans"/>
              <a:cs typeface="IBM Plex Sans"/>
              <a:sym typeface="IBM Plex Sans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64" name="Google Shape;464;p36"/>
          <p:cNvSpPr txBox="1">
            <a:spLocks noGrp="1"/>
          </p:cNvSpPr>
          <p:nvPr>
            <p:ph type="sldNum" idx="12"/>
          </p:nvPr>
        </p:nvSpPr>
        <p:spPr>
          <a:xfrm>
            <a:off x="228600" y="4718604"/>
            <a:ext cx="369900" cy="251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xeter template">
  <a:themeElements>
    <a:clrScheme name="Custom 347">
      <a:dk1>
        <a:srgbClr val="3E4655"/>
      </a:dk1>
      <a:lt1>
        <a:srgbClr val="FFFFFF"/>
      </a:lt1>
      <a:dk2>
        <a:srgbClr val="746F7E"/>
      </a:dk2>
      <a:lt2>
        <a:srgbClr val="EAECF0"/>
      </a:lt2>
      <a:accent1>
        <a:srgbClr val="FFB900"/>
      </a:accent1>
      <a:accent2>
        <a:srgbClr val="F78300"/>
      </a:accent2>
      <a:accent3>
        <a:srgbClr val="D6516E"/>
      </a:accent3>
      <a:accent4>
        <a:srgbClr val="807DAF"/>
      </a:accent4>
      <a:accent5>
        <a:srgbClr val="93AECF"/>
      </a:accent5>
      <a:accent6>
        <a:srgbClr val="7E0808"/>
      </a:accent6>
      <a:hlink>
        <a:srgbClr val="383344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0ba28a1ca3cc717e0f69d352d19a8a61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62eeec24dad09d35304ec21bb57ead78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115E471-77F5-4B23-92A2-F7222CE75DC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D960074-4261-4E97-82F9-824B1F6116C4}">
  <ds:schemaRefs>
    <ds:schemaRef ds:uri="http://schemas.microsoft.com/office/2006/documentManagement/types"/>
    <ds:schemaRef ds:uri="http://schemas.openxmlformats.org/package/2006/metadata/core-properties"/>
    <ds:schemaRef ds:uri="2185e222-3c8d-40d1-8655-532d5209bd26"/>
    <ds:schemaRef ds:uri="http://purl.org/dc/terms/"/>
    <ds:schemaRef ds:uri="http://schemas.microsoft.com/office/infopath/2007/PartnerControls"/>
    <ds:schemaRef ds:uri="http://www.w3.org/XML/1998/namespace"/>
    <ds:schemaRef ds:uri="http://purl.org/dc/elements/1.1/"/>
    <ds:schemaRef ds:uri="2fff46f4-612e-44ba-884a-bcd0b08f5dc6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EF0D53C-2E85-40EE-9596-894D77986F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9544</TotalTime>
  <Words>475</Words>
  <Application>Microsoft Office PowerPoint</Application>
  <PresentationFormat>On-screen Show (16:9)</PresentationFormat>
  <Paragraphs>88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IBM Plex Sans</vt:lpstr>
      <vt:lpstr>IBM Plex Serif</vt:lpstr>
      <vt:lpstr>Wingdings</vt:lpstr>
      <vt:lpstr>Exeter template</vt:lpstr>
      <vt:lpstr>Case study- 2 Work/life balance Problem-solving and Decision making 17/08/2022  Lecturer: Diola Bijhout Student: Flávia Oliveira ( 2119072)  </vt:lpstr>
      <vt:lpstr>Outline</vt:lpstr>
      <vt:lpstr>Nature and impact of the complex Problem</vt:lpstr>
      <vt:lpstr>Impact of Work-life Imbalance</vt:lpstr>
      <vt:lpstr>Overall performance of the organization</vt:lpstr>
      <vt:lpstr>Cause and Effect analysis</vt:lpstr>
      <vt:lpstr>PESTLE analysis </vt:lpstr>
      <vt:lpstr>PESTLE Analysis </vt:lpstr>
      <vt:lpstr>Possible Alternative Solutions </vt:lpstr>
      <vt:lpstr>Implementation and Evaluation of Possible Solutions </vt:lpstr>
      <vt:lpstr>PowerPoint Presentation</vt:lpstr>
      <vt:lpstr>References 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2- Work/life balance </dc:title>
  <cp:lastModifiedBy>Flavia Luana</cp:lastModifiedBy>
  <cp:revision>4</cp:revision>
  <dcterms:modified xsi:type="dcterms:W3CDTF">2022-08-16T22:49:45Z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