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77" r:id="rId2"/>
    <p:sldMasterId id="2147483694" r:id="rId3"/>
  </p:sldMasterIdLst>
  <p:notesMasterIdLst>
    <p:notesMasterId r:id="rId61"/>
  </p:notesMasterIdLst>
  <p:sldIdLst>
    <p:sldId id="273" r:id="rId4"/>
    <p:sldId id="274" r:id="rId5"/>
    <p:sldId id="277" r:id="rId6"/>
    <p:sldId id="278" r:id="rId7"/>
    <p:sldId id="279" r:id="rId8"/>
    <p:sldId id="280" r:id="rId9"/>
    <p:sldId id="281" r:id="rId10"/>
    <p:sldId id="282" r:id="rId11"/>
    <p:sldId id="283" r:id="rId12"/>
    <p:sldId id="284" r:id="rId13"/>
    <p:sldId id="285" r:id="rId14"/>
    <p:sldId id="286" r:id="rId15"/>
    <p:sldId id="287" r:id="rId16"/>
    <p:sldId id="288" r:id="rId17"/>
    <p:sldId id="289" r:id="rId18"/>
    <p:sldId id="290" r:id="rId19"/>
    <p:sldId id="291" r:id="rId20"/>
    <p:sldId id="292" r:id="rId21"/>
    <p:sldId id="293" r:id="rId22"/>
    <p:sldId id="294" r:id="rId23"/>
    <p:sldId id="296" r:id="rId24"/>
    <p:sldId id="297" r:id="rId25"/>
    <p:sldId id="319" r:id="rId26"/>
    <p:sldId id="320" r:id="rId27"/>
    <p:sldId id="321" r:id="rId28"/>
    <p:sldId id="322" r:id="rId29"/>
    <p:sldId id="323" r:id="rId30"/>
    <p:sldId id="324" r:id="rId31"/>
    <p:sldId id="332" r:id="rId32"/>
    <p:sldId id="325" r:id="rId33"/>
    <p:sldId id="326" r:id="rId34"/>
    <p:sldId id="327" r:id="rId35"/>
    <p:sldId id="329" r:id="rId36"/>
    <p:sldId id="330" r:id="rId37"/>
    <p:sldId id="298" r:id="rId38"/>
    <p:sldId id="299" r:id="rId39"/>
    <p:sldId id="300" r:id="rId40"/>
    <p:sldId id="301" r:id="rId41"/>
    <p:sldId id="302" r:id="rId42"/>
    <p:sldId id="303" r:id="rId43"/>
    <p:sldId id="304" r:id="rId44"/>
    <p:sldId id="305" r:id="rId45"/>
    <p:sldId id="306" r:id="rId46"/>
    <p:sldId id="307" r:id="rId47"/>
    <p:sldId id="308" r:id="rId48"/>
    <p:sldId id="309" r:id="rId49"/>
    <p:sldId id="310" r:id="rId50"/>
    <p:sldId id="311" r:id="rId51"/>
    <p:sldId id="312" r:id="rId52"/>
    <p:sldId id="313" r:id="rId53"/>
    <p:sldId id="314" r:id="rId54"/>
    <p:sldId id="315" r:id="rId55"/>
    <p:sldId id="316" r:id="rId56"/>
    <p:sldId id="318" r:id="rId57"/>
    <p:sldId id="333" r:id="rId58"/>
    <p:sldId id="334" r:id="rId59"/>
    <p:sldId id="335" r:id="rId60"/>
  </p:sldIdLst>
  <p:sldSz cx="18288000" cy="10287000"/>
  <p:notesSz cx="6858000" cy="9144000"/>
  <p:embeddedFontLst>
    <p:embeddedFont>
      <p:font typeface="Corbel" panose="020B0503020204020204" pitchFamily="34" charset="0"/>
      <p:regular r:id="rId62"/>
      <p:bold r:id="rId63"/>
      <p:italic r:id="rId64"/>
      <p:boldItalic r:id="rId65"/>
    </p:embeddedFont>
    <p:embeddedFont>
      <p:font typeface="Calibri" panose="020F0502020204030204" pitchFamily="34" charset="0"/>
      <p:regular r:id="rId66"/>
      <p:bold r:id="rId67"/>
      <p:italic r:id="rId68"/>
      <p:boldItalic r:id="rId69"/>
    </p:embeddedFont>
    <p:embeddedFont>
      <p:font typeface="Jimmy Script" panose="020B0604020202020204" charset="0"/>
      <p:regular r:id="rId70"/>
    </p:embeddedFont>
    <p:embeddedFont>
      <p:font typeface="Wingdings 3" panose="05040102010807070707" pitchFamily="18" charset="2"/>
      <p:regular r:id="rId71"/>
    </p:embeddedFont>
    <p:embeddedFont>
      <p:font typeface="Canva Sans" panose="020B0604020202020204" charset="0"/>
      <p:regular r:id="rId72"/>
    </p:embeddedFont>
    <p:embeddedFont>
      <p:font typeface="Lucky Bones" panose="020B0604020202020204" charset="0"/>
      <p:regular r:id="rId73"/>
    </p:embeddedFont>
    <p:embeddedFont>
      <p:font typeface="Century Gothic" panose="020B0502020202020204" pitchFamily="34" charset="0"/>
      <p:regular r:id="rId74"/>
      <p:bold r:id="rId75"/>
      <p:italic r:id="rId76"/>
      <p:boldItalic r:id="rId77"/>
    </p:embeddedFont>
    <p:embeddedFont>
      <p:font typeface="Gotham Bold" panose="020B0604020202020204" charset="0"/>
      <p:regular r:id="rId78"/>
    </p:embeddedFont>
    <p:embeddedFont>
      <p:font typeface="Canva Sans Bold" panose="020B0604020202020204" charset="0"/>
      <p:regular r:id="rId7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AFE3F17-A74B-4010-AE3B-2D3AEDB90148}">
          <p14:sldIdLst>
            <p14:sldId id="273"/>
            <p14:sldId id="274"/>
            <p14:sldId id="277"/>
            <p14:sldId id="278"/>
            <p14:sldId id="279"/>
            <p14:sldId id="280"/>
            <p14:sldId id="281"/>
            <p14:sldId id="282"/>
            <p14:sldId id="283"/>
            <p14:sldId id="284"/>
            <p14:sldId id="285"/>
            <p14:sldId id="286"/>
            <p14:sldId id="287"/>
            <p14:sldId id="288"/>
            <p14:sldId id="289"/>
            <p14:sldId id="290"/>
            <p14:sldId id="291"/>
            <p14:sldId id="292"/>
            <p14:sldId id="293"/>
            <p14:sldId id="294"/>
            <p14:sldId id="296"/>
            <p14:sldId id="297"/>
            <p14:sldId id="319"/>
            <p14:sldId id="320"/>
            <p14:sldId id="321"/>
            <p14:sldId id="322"/>
          </p14:sldIdLst>
        </p14:section>
        <p14:section name="Untitled Section" id="{DAA59AAF-63DA-41BC-88A6-48C65114BF42}">
          <p14:sldIdLst>
            <p14:sldId id="323"/>
            <p14:sldId id="324"/>
            <p14:sldId id="332"/>
            <p14:sldId id="325"/>
            <p14:sldId id="326"/>
            <p14:sldId id="327"/>
            <p14:sldId id="329"/>
            <p14:sldId id="330"/>
            <p14:sldId id="298"/>
            <p14:sldId id="299"/>
            <p14:sldId id="300"/>
            <p14:sldId id="301"/>
            <p14:sldId id="302"/>
            <p14:sldId id="303"/>
            <p14:sldId id="304"/>
            <p14:sldId id="305"/>
            <p14:sldId id="306"/>
            <p14:sldId id="307"/>
            <p14:sldId id="308"/>
            <p14:sldId id="309"/>
            <p14:sldId id="310"/>
            <p14:sldId id="311"/>
            <p14:sldId id="312"/>
            <p14:sldId id="313"/>
            <p14:sldId id="314"/>
            <p14:sldId id="315"/>
            <p14:sldId id="316"/>
          </p14:sldIdLst>
        </p14:section>
        <p14:section name="Untitled Section" id="{7A7A26A2-F1EB-42D6-947B-4BE32031674E}">
          <p14:sldIdLst>
            <p14:sldId id="318"/>
            <p14:sldId id="333"/>
            <p14:sldId id="334"/>
            <p14:sldId id="33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5893" autoAdjust="0"/>
  </p:normalViewPr>
  <p:slideViewPr>
    <p:cSldViewPr>
      <p:cViewPr varScale="1">
        <p:scale>
          <a:sx n="48" d="100"/>
          <a:sy n="48" d="100"/>
        </p:scale>
        <p:origin x="907" y="48"/>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font" Target="fonts/font2.fntdata"/><Relationship Id="rId68" Type="http://schemas.openxmlformats.org/officeDocument/2006/relationships/font" Target="fonts/font7.fntdata"/><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font" Target="fonts/font13.fntdata"/><Relationship Id="rId79" Type="http://schemas.openxmlformats.org/officeDocument/2006/relationships/font" Target="fonts/font18.fntdata"/><Relationship Id="rId5" Type="http://schemas.openxmlformats.org/officeDocument/2006/relationships/slide" Target="slides/slide2.xml"/><Relationship Id="rId61" Type="http://schemas.openxmlformats.org/officeDocument/2006/relationships/notesMaster" Target="notesMasters/notesMaster1.xml"/><Relationship Id="rId82"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font" Target="fonts/font3.fntdata"/><Relationship Id="rId69" Type="http://schemas.openxmlformats.org/officeDocument/2006/relationships/font" Target="fonts/font8.fntdata"/><Relationship Id="rId77" Type="http://schemas.openxmlformats.org/officeDocument/2006/relationships/font" Target="fonts/font16.fntdata"/><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font" Target="fonts/font11.fntdata"/><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font" Target="fonts/font6.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font" Target="fonts/font1.fntdata"/><Relationship Id="rId70" Type="http://schemas.openxmlformats.org/officeDocument/2006/relationships/font" Target="fonts/font9.fntdata"/><Relationship Id="rId75" Type="http://schemas.openxmlformats.org/officeDocument/2006/relationships/font" Target="fonts/font14.fntdata"/><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font" Target="fonts/font4.fntdata"/><Relationship Id="rId73" Type="http://schemas.openxmlformats.org/officeDocument/2006/relationships/font" Target="fonts/font12.fntdata"/><Relationship Id="rId78" Type="http://schemas.openxmlformats.org/officeDocument/2006/relationships/font" Target="fonts/font17.fntdata"/><Relationship Id="rId8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font" Target="fonts/font15.fntdata"/><Relationship Id="rId7" Type="http://schemas.openxmlformats.org/officeDocument/2006/relationships/slide" Target="slides/slide4.xml"/><Relationship Id="rId71" Type="http://schemas.openxmlformats.org/officeDocument/2006/relationships/font" Target="fonts/font10.fntdata"/><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font" Target="fonts/font5.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29E3C6-EB79-4F63-9A75-69971AFFBF0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DEABC05F-E9ED-4E60-B07E-124D683D930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root cause of preventable diseases is poor diet.</a:t>
          </a:r>
          <a:endParaRPr lang="en-IN" dirty="0">
            <a:latin typeface="Arial" panose="020B0604020202020204" pitchFamily="34" charset="0"/>
            <a:cs typeface="Arial" panose="020B0604020202020204" pitchFamily="34" charset="0"/>
          </a:endParaRPr>
        </a:p>
      </dgm:t>
    </dgm:pt>
    <dgm:pt modelId="{6B7D86DB-78D6-4993-A8EA-6EA9996ADC51}" type="parTrans" cxnId="{37155C2E-D649-4D80-BAFD-F4454A709A8A}">
      <dgm:prSet/>
      <dgm:spPr/>
      <dgm:t>
        <a:bodyPr/>
        <a:lstStyle/>
        <a:p>
          <a:endParaRPr lang="en-IN"/>
        </a:p>
      </dgm:t>
    </dgm:pt>
    <dgm:pt modelId="{03C56CD4-6576-4FE2-84D9-0599A63DA82F}" type="sibTrans" cxnId="{37155C2E-D649-4D80-BAFD-F4454A709A8A}">
      <dgm:prSet/>
      <dgm:spPr/>
      <dgm:t>
        <a:bodyPr/>
        <a:lstStyle/>
        <a:p>
          <a:endParaRPr lang="en-IN"/>
        </a:p>
      </dgm:t>
    </dgm:pt>
    <dgm:pt modelId="{9F2B027C-A7F8-4EF5-89F0-08A4BAE962B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 related diseases are diabetes, obesity, cardiovascular diseases, and cancers.</a:t>
          </a:r>
          <a:endParaRPr lang="en-IN" dirty="0">
            <a:latin typeface="Arial" panose="020B0604020202020204" pitchFamily="34" charset="0"/>
            <a:cs typeface="Arial" panose="020B0604020202020204" pitchFamily="34" charset="0"/>
          </a:endParaRPr>
        </a:p>
      </dgm:t>
    </dgm:pt>
    <dgm:pt modelId="{E09A1594-6B30-4E80-8577-B5BF0866BEE4}" type="parTrans" cxnId="{045DB602-136A-4248-BE49-8F52A3E2CA79}">
      <dgm:prSet/>
      <dgm:spPr/>
      <dgm:t>
        <a:bodyPr/>
        <a:lstStyle/>
        <a:p>
          <a:endParaRPr lang="en-IN"/>
        </a:p>
      </dgm:t>
    </dgm:pt>
    <dgm:pt modelId="{000E8007-2FAD-4ACD-A600-1FFDDA55CB8A}" type="sibTrans" cxnId="{045DB602-136A-4248-BE49-8F52A3E2CA79}">
      <dgm:prSet/>
      <dgm:spPr/>
      <dgm:t>
        <a:bodyPr/>
        <a:lstStyle/>
        <a:p>
          <a:endParaRPr lang="en-IN"/>
        </a:p>
      </dgm:t>
    </dgm:pt>
    <dgm:pt modelId="{2205B243-4160-4E6E-A64A-2692E6B6EEC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Too much sugar and processed food consumption contribute to the increasing adolescent obesity.</a:t>
          </a:r>
          <a:endParaRPr lang="en-IN" dirty="0">
            <a:latin typeface="Arial" panose="020B0604020202020204" pitchFamily="34" charset="0"/>
            <a:cs typeface="Arial" panose="020B0604020202020204" pitchFamily="34" charset="0"/>
          </a:endParaRPr>
        </a:p>
      </dgm:t>
    </dgm:pt>
    <dgm:pt modelId="{A44FAB17-2275-417B-9742-A6A0AC46844D}" type="parTrans" cxnId="{1B2E5235-3246-4825-8E5C-880A55CC94E0}">
      <dgm:prSet/>
      <dgm:spPr/>
      <dgm:t>
        <a:bodyPr/>
        <a:lstStyle/>
        <a:p>
          <a:endParaRPr lang="en-IN"/>
        </a:p>
      </dgm:t>
    </dgm:pt>
    <dgm:pt modelId="{A4C8C343-442A-4034-8991-E845B573D220}" type="sibTrans" cxnId="{1B2E5235-3246-4825-8E5C-880A55CC94E0}">
      <dgm:prSet/>
      <dgm:spPr/>
      <dgm:t>
        <a:bodyPr/>
        <a:lstStyle/>
        <a:p>
          <a:endParaRPr lang="en-IN"/>
        </a:p>
      </dgm:t>
    </dgm:pt>
    <dgm:pt modelId="{A64CE107-C373-4656-A9E3-078E52AD807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diseases caused by diet put a heavy burden on NHS services (</a:t>
          </a:r>
          <a:r>
            <a:rPr lang="en-US" b="0" i="0" u="none" dirty="0" err="1">
              <a:latin typeface="Arial" panose="020B0604020202020204" pitchFamily="34" charset="0"/>
              <a:cs typeface="Arial" panose="020B0604020202020204" pitchFamily="34" charset="0"/>
            </a:rPr>
            <a:t>Nhs</a:t>
          </a:r>
          <a:r>
            <a:rPr lang="en-US" b="0" i="0" u="none"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dgm:t>
    </dgm:pt>
    <dgm:pt modelId="{7AE0CE4E-C0ED-4E8F-BAA9-692AA21D213E}" type="parTrans" cxnId="{95F5C650-10DB-434C-A693-01853C818BDF}">
      <dgm:prSet/>
      <dgm:spPr/>
      <dgm:t>
        <a:bodyPr/>
        <a:lstStyle/>
        <a:p>
          <a:endParaRPr lang="en-IN"/>
        </a:p>
      </dgm:t>
    </dgm:pt>
    <dgm:pt modelId="{F5299178-B3A4-4945-B6BC-BB4786BE9A86}" type="sibTrans" cxnId="{95F5C650-10DB-434C-A693-01853C818BDF}">
      <dgm:prSet/>
      <dgm:spPr/>
      <dgm:t>
        <a:bodyPr/>
        <a:lstStyle/>
        <a:p>
          <a:endParaRPr lang="en-IN"/>
        </a:p>
      </dgm:t>
    </dgm:pt>
    <dgm:pt modelId="{B96C4ED5-C8A2-4DAD-BA00-4B659E0DDE2A}">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UK public health policy focuses on enhancing the diet among people.</a:t>
          </a:r>
          <a:endParaRPr lang="en-IN" dirty="0">
            <a:latin typeface="Arial" panose="020B0604020202020204" pitchFamily="34" charset="0"/>
            <a:cs typeface="Arial" panose="020B0604020202020204" pitchFamily="34" charset="0"/>
          </a:endParaRPr>
        </a:p>
      </dgm:t>
    </dgm:pt>
    <dgm:pt modelId="{FA0B68B3-C152-4B44-809B-0F8B6AD2CBE7}" type="parTrans" cxnId="{01DCB844-5E29-4E69-8A8C-59837A13BD5B}">
      <dgm:prSet/>
      <dgm:spPr/>
      <dgm:t>
        <a:bodyPr/>
        <a:lstStyle/>
        <a:p>
          <a:endParaRPr lang="en-IN"/>
        </a:p>
      </dgm:t>
    </dgm:pt>
    <dgm:pt modelId="{9CFC2C76-094C-4B7D-8411-289EB03ED281}" type="sibTrans" cxnId="{01DCB844-5E29-4E69-8A8C-59837A13BD5B}">
      <dgm:prSet/>
      <dgm:spPr/>
      <dgm:t>
        <a:bodyPr/>
        <a:lstStyle/>
        <a:p>
          <a:endParaRPr lang="en-IN"/>
        </a:p>
      </dgm:t>
    </dgm:pt>
    <dgm:pt modelId="{5D28C782-845A-485D-A642-F6F279077292}" type="pres">
      <dgm:prSet presAssocID="{B129E3C6-EB79-4F63-9A75-69971AFFBF05}" presName="diagram" presStyleCnt="0">
        <dgm:presLayoutVars>
          <dgm:dir/>
          <dgm:resizeHandles val="exact"/>
        </dgm:presLayoutVars>
      </dgm:prSet>
      <dgm:spPr/>
      <dgm:t>
        <a:bodyPr/>
        <a:lstStyle/>
        <a:p>
          <a:endParaRPr lang="en-US"/>
        </a:p>
      </dgm:t>
    </dgm:pt>
    <dgm:pt modelId="{A68765E8-4AE7-4E07-9D43-DC9093B1FAE7}" type="pres">
      <dgm:prSet presAssocID="{DEABC05F-E9ED-4E60-B07E-124D683D930B}" presName="node" presStyleLbl="node1" presStyleIdx="0" presStyleCnt="5">
        <dgm:presLayoutVars>
          <dgm:bulletEnabled val="1"/>
        </dgm:presLayoutVars>
      </dgm:prSet>
      <dgm:spPr/>
      <dgm:t>
        <a:bodyPr/>
        <a:lstStyle/>
        <a:p>
          <a:endParaRPr lang="en-US"/>
        </a:p>
      </dgm:t>
    </dgm:pt>
    <dgm:pt modelId="{4447CFE4-A79F-4841-BE80-F642012A4796}" type="pres">
      <dgm:prSet presAssocID="{03C56CD4-6576-4FE2-84D9-0599A63DA82F}" presName="sibTrans" presStyleCnt="0"/>
      <dgm:spPr/>
    </dgm:pt>
    <dgm:pt modelId="{9A12FD9D-D684-42FB-906E-B8DA055A6DE8}" type="pres">
      <dgm:prSet presAssocID="{9F2B027C-A7F8-4EF5-89F0-08A4BAE962B1}" presName="node" presStyleLbl="node1" presStyleIdx="1" presStyleCnt="5">
        <dgm:presLayoutVars>
          <dgm:bulletEnabled val="1"/>
        </dgm:presLayoutVars>
      </dgm:prSet>
      <dgm:spPr/>
      <dgm:t>
        <a:bodyPr/>
        <a:lstStyle/>
        <a:p>
          <a:endParaRPr lang="en-US"/>
        </a:p>
      </dgm:t>
    </dgm:pt>
    <dgm:pt modelId="{666D5E8E-D90A-4EE4-8E8A-4B5F08961B49}" type="pres">
      <dgm:prSet presAssocID="{000E8007-2FAD-4ACD-A600-1FFDDA55CB8A}" presName="sibTrans" presStyleCnt="0"/>
      <dgm:spPr/>
    </dgm:pt>
    <dgm:pt modelId="{7F0CBC05-21C4-42B9-847C-F3F0D5D89180}" type="pres">
      <dgm:prSet presAssocID="{2205B243-4160-4E6E-A64A-2692E6B6EEC8}" presName="node" presStyleLbl="node1" presStyleIdx="2" presStyleCnt="5">
        <dgm:presLayoutVars>
          <dgm:bulletEnabled val="1"/>
        </dgm:presLayoutVars>
      </dgm:prSet>
      <dgm:spPr/>
      <dgm:t>
        <a:bodyPr/>
        <a:lstStyle/>
        <a:p>
          <a:endParaRPr lang="en-US"/>
        </a:p>
      </dgm:t>
    </dgm:pt>
    <dgm:pt modelId="{9E18A990-B84D-4B4F-BC4B-8A5D58B05C23}" type="pres">
      <dgm:prSet presAssocID="{A4C8C343-442A-4034-8991-E845B573D220}" presName="sibTrans" presStyleCnt="0"/>
      <dgm:spPr/>
    </dgm:pt>
    <dgm:pt modelId="{E04A8907-4C0A-40E0-AF2B-A60B5486E27E}" type="pres">
      <dgm:prSet presAssocID="{A64CE107-C373-4656-A9E3-078E52AD8076}" presName="node" presStyleLbl="node1" presStyleIdx="3" presStyleCnt="5">
        <dgm:presLayoutVars>
          <dgm:bulletEnabled val="1"/>
        </dgm:presLayoutVars>
      </dgm:prSet>
      <dgm:spPr/>
      <dgm:t>
        <a:bodyPr/>
        <a:lstStyle/>
        <a:p>
          <a:endParaRPr lang="en-US"/>
        </a:p>
      </dgm:t>
    </dgm:pt>
    <dgm:pt modelId="{74990B51-2A54-40C3-A4DE-87F7E78063DB}" type="pres">
      <dgm:prSet presAssocID="{F5299178-B3A4-4945-B6BC-BB4786BE9A86}" presName="sibTrans" presStyleCnt="0"/>
      <dgm:spPr/>
    </dgm:pt>
    <dgm:pt modelId="{B2900CF3-DE18-4285-9B77-B49D2D7DE6D4}" type="pres">
      <dgm:prSet presAssocID="{B96C4ED5-C8A2-4DAD-BA00-4B659E0DDE2A}" presName="node" presStyleLbl="node1" presStyleIdx="4" presStyleCnt="5">
        <dgm:presLayoutVars>
          <dgm:bulletEnabled val="1"/>
        </dgm:presLayoutVars>
      </dgm:prSet>
      <dgm:spPr/>
      <dgm:t>
        <a:bodyPr/>
        <a:lstStyle/>
        <a:p>
          <a:endParaRPr lang="en-US"/>
        </a:p>
      </dgm:t>
    </dgm:pt>
  </dgm:ptLst>
  <dgm:cxnLst>
    <dgm:cxn modelId="{6C320D58-01FE-4651-98EA-2F95A7F7DFB8}" type="presOf" srcId="{B96C4ED5-C8A2-4DAD-BA00-4B659E0DDE2A}" destId="{B2900CF3-DE18-4285-9B77-B49D2D7DE6D4}" srcOrd="0" destOrd="0" presId="urn:microsoft.com/office/officeart/2005/8/layout/default"/>
    <dgm:cxn modelId="{01DCB844-5E29-4E69-8A8C-59837A13BD5B}" srcId="{B129E3C6-EB79-4F63-9A75-69971AFFBF05}" destId="{B96C4ED5-C8A2-4DAD-BA00-4B659E0DDE2A}" srcOrd="4" destOrd="0" parTransId="{FA0B68B3-C152-4B44-809B-0F8B6AD2CBE7}" sibTransId="{9CFC2C76-094C-4B7D-8411-289EB03ED281}"/>
    <dgm:cxn modelId="{045DB602-136A-4248-BE49-8F52A3E2CA79}" srcId="{B129E3C6-EB79-4F63-9A75-69971AFFBF05}" destId="{9F2B027C-A7F8-4EF5-89F0-08A4BAE962B1}" srcOrd="1" destOrd="0" parTransId="{E09A1594-6B30-4E80-8577-B5BF0866BEE4}" sibTransId="{000E8007-2FAD-4ACD-A600-1FFDDA55CB8A}"/>
    <dgm:cxn modelId="{37155C2E-D649-4D80-BAFD-F4454A709A8A}" srcId="{B129E3C6-EB79-4F63-9A75-69971AFFBF05}" destId="{DEABC05F-E9ED-4E60-B07E-124D683D930B}" srcOrd="0" destOrd="0" parTransId="{6B7D86DB-78D6-4993-A8EA-6EA9996ADC51}" sibTransId="{03C56CD4-6576-4FE2-84D9-0599A63DA82F}"/>
    <dgm:cxn modelId="{3DB4079A-F3C3-41C8-8BF9-BD9065533F21}" type="presOf" srcId="{9F2B027C-A7F8-4EF5-89F0-08A4BAE962B1}" destId="{9A12FD9D-D684-42FB-906E-B8DA055A6DE8}" srcOrd="0" destOrd="0" presId="urn:microsoft.com/office/officeart/2005/8/layout/default"/>
    <dgm:cxn modelId="{1B2E5235-3246-4825-8E5C-880A55CC94E0}" srcId="{B129E3C6-EB79-4F63-9A75-69971AFFBF05}" destId="{2205B243-4160-4E6E-A64A-2692E6B6EEC8}" srcOrd="2" destOrd="0" parTransId="{A44FAB17-2275-417B-9742-A6A0AC46844D}" sibTransId="{A4C8C343-442A-4034-8991-E845B573D220}"/>
    <dgm:cxn modelId="{95F5C650-10DB-434C-A693-01853C818BDF}" srcId="{B129E3C6-EB79-4F63-9A75-69971AFFBF05}" destId="{A64CE107-C373-4656-A9E3-078E52AD8076}" srcOrd="3" destOrd="0" parTransId="{7AE0CE4E-C0ED-4E8F-BAA9-692AA21D213E}" sibTransId="{F5299178-B3A4-4945-B6BC-BB4786BE9A86}"/>
    <dgm:cxn modelId="{31C8548A-54A3-4B77-9361-B4DD692C3E27}" type="presOf" srcId="{DEABC05F-E9ED-4E60-B07E-124D683D930B}" destId="{A68765E8-4AE7-4E07-9D43-DC9093B1FAE7}" srcOrd="0" destOrd="0" presId="urn:microsoft.com/office/officeart/2005/8/layout/default"/>
    <dgm:cxn modelId="{2011B7CA-9104-4699-82CB-DA1709C0BEE9}" type="presOf" srcId="{2205B243-4160-4E6E-A64A-2692E6B6EEC8}" destId="{7F0CBC05-21C4-42B9-847C-F3F0D5D89180}" srcOrd="0" destOrd="0" presId="urn:microsoft.com/office/officeart/2005/8/layout/default"/>
    <dgm:cxn modelId="{FD777F4B-E4CA-4272-85C8-C60D3112E520}" type="presOf" srcId="{A64CE107-C373-4656-A9E3-078E52AD8076}" destId="{E04A8907-4C0A-40E0-AF2B-A60B5486E27E}" srcOrd="0" destOrd="0" presId="urn:microsoft.com/office/officeart/2005/8/layout/default"/>
    <dgm:cxn modelId="{E098357E-773C-4D62-A487-7B5603C394DC}" type="presOf" srcId="{B129E3C6-EB79-4F63-9A75-69971AFFBF05}" destId="{5D28C782-845A-485D-A642-F6F279077292}" srcOrd="0" destOrd="0" presId="urn:microsoft.com/office/officeart/2005/8/layout/default"/>
    <dgm:cxn modelId="{83F6593D-61AF-4354-8837-E04E839C6F53}" type="presParOf" srcId="{5D28C782-845A-485D-A642-F6F279077292}" destId="{A68765E8-4AE7-4E07-9D43-DC9093B1FAE7}" srcOrd="0" destOrd="0" presId="urn:microsoft.com/office/officeart/2005/8/layout/default"/>
    <dgm:cxn modelId="{38F208BC-CBC8-423A-8693-E190DA3BAB21}" type="presParOf" srcId="{5D28C782-845A-485D-A642-F6F279077292}" destId="{4447CFE4-A79F-4841-BE80-F642012A4796}" srcOrd="1" destOrd="0" presId="urn:microsoft.com/office/officeart/2005/8/layout/default"/>
    <dgm:cxn modelId="{F684A0BE-B0A6-4FFC-97BB-FD969853C226}" type="presParOf" srcId="{5D28C782-845A-485D-A642-F6F279077292}" destId="{9A12FD9D-D684-42FB-906E-B8DA055A6DE8}" srcOrd="2" destOrd="0" presId="urn:microsoft.com/office/officeart/2005/8/layout/default"/>
    <dgm:cxn modelId="{A23E92D1-347C-49BD-8770-394E69E9C72F}" type="presParOf" srcId="{5D28C782-845A-485D-A642-F6F279077292}" destId="{666D5E8E-D90A-4EE4-8E8A-4B5F08961B49}" srcOrd="3" destOrd="0" presId="urn:microsoft.com/office/officeart/2005/8/layout/default"/>
    <dgm:cxn modelId="{63DE2754-9D71-42E0-AA54-DA095083818A}" type="presParOf" srcId="{5D28C782-845A-485D-A642-F6F279077292}" destId="{7F0CBC05-21C4-42B9-847C-F3F0D5D89180}" srcOrd="4" destOrd="0" presId="urn:microsoft.com/office/officeart/2005/8/layout/default"/>
    <dgm:cxn modelId="{C7403C65-F36C-46BA-9FE9-D6A732027D18}" type="presParOf" srcId="{5D28C782-845A-485D-A642-F6F279077292}" destId="{9E18A990-B84D-4B4F-BC4B-8A5D58B05C23}" srcOrd="5" destOrd="0" presId="urn:microsoft.com/office/officeart/2005/8/layout/default"/>
    <dgm:cxn modelId="{FB16A23D-8CB3-4DD0-8A2F-D3D3B0F314DC}" type="presParOf" srcId="{5D28C782-845A-485D-A642-F6F279077292}" destId="{E04A8907-4C0A-40E0-AF2B-A60B5486E27E}" srcOrd="6" destOrd="0" presId="urn:microsoft.com/office/officeart/2005/8/layout/default"/>
    <dgm:cxn modelId="{62C3CBDA-DFE2-4C71-85DB-4549E97982F6}" type="presParOf" srcId="{5D28C782-845A-485D-A642-F6F279077292}" destId="{74990B51-2A54-40C3-A4DE-87F7E78063DB}" srcOrd="7" destOrd="0" presId="urn:microsoft.com/office/officeart/2005/8/layout/default"/>
    <dgm:cxn modelId="{D4A871E7-0E1E-456C-9F7F-8202BC1C83CB}" type="presParOf" srcId="{5D28C782-845A-485D-A642-F6F279077292}" destId="{B2900CF3-DE18-4285-9B77-B49D2D7DE6D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55D2AA-6A0D-4A9D-839D-F3693CBE078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092E3443-BC85-441F-ACA3-6FA3C09A1B9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Dietary patterns are established in adolescence.</a:t>
          </a:r>
          <a:endParaRPr lang="en-IN" dirty="0">
            <a:latin typeface="Arial" panose="020B0604020202020204" pitchFamily="34" charset="0"/>
            <a:cs typeface="Arial" panose="020B0604020202020204" pitchFamily="34" charset="0"/>
          </a:endParaRPr>
        </a:p>
      </dgm:t>
    </dgm:pt>
    <dgm:pt modelId="{3FD2ADF5-F2D6-4C89-82F9-EDE700FB2F8F}" type="parTrans" cxnId="{7D9074B6-B916-487D-8553-34DE9456A235}">
      <dgm:prSet/>
      <dgm:spPr/>
      <dgm:t>
        <a:bodyPr/>
        <a:lstStyle/>
        <a:p>
          <a:endParaRPr lang="en-IN"/>
        </a:p>
      </dgm:t>
    </dgm:pt>
    <dgm:pt modelId="{EDABF0C7-920D-4010-A4D1-463C6F5D80E0}" type="sibTrans" cxnId="{7D9074B6-B916-487D-8553-34DE9456A235}">
      <dgm:prSet/>
      <dgm:spPr/>
      <dgm:t>
        <a:bodyPr/>
        <a:lstStyle/>
        <a:p>
          <a:endParaRPr lang="en-IN"/>
        </a:p>
      </dgm:t>
    </dgm:pt>
    <dgm:pt modelId="{800BDAB0-B795-44DF-992A-D7FA57D9ACB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Daily food choices are more about teenagers increasing their independence (Gov, 2025).</a:t>
          </a:r>
          <a:endParaRPr lang="en-IN" dirty="0">
            <a:latin typeface="Arial" panose="020B0604020202020204" pitchFamily="34" charset="0"/>
            <a:cs typeface="Arial" panose="020B0604020202020204" pitchFamily="34" charset="0"/>
          </a:endParaRPr>
        </a:p>
      </dgm:t>
    </dgm:pt>
    <dgm:pt modelId="{EBE7B322-22EC-4181-BC6B-878F5C9D24B0}" type="parTrans" cxnId="{C2E4E4EC-2CD1-462D-B3E2-A68534068A44}">
      <dgm:prSet/>
      <dgm:spPr/>
      <dgm:t>
        <a:bodyPr/>
        <a:lstStyle/>
        <a:p>
          <a:endParaRPr lang="en-IN"/>
        </a:p>
      </dgm:t>
    </dgm:pt>
    <dgm:pt modelId="{B3DF17A2-725A-4AD7-BCA6-4A8EF44F0B3D}" type="sibTrans" cxnId="{C2E4E4EC-2CD1-462D-B3E2-A68534068A44}">
      <dgm:prSet/>
      <dgm:spPr/>
      <dgm:t>
        <a:bodyPr/>
        <a:lstStyle/>
        <a:p>
          <a:endParaRPr lang="en-IN"/>
        </a:p>
      </dgm:t>
    </dgm:pt>
    <dgm:pt modelId="{CF51D0B0-A02E-44CB-A835-610658D2DFA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Aggressive marketing exposes more to unhealthy food products which are processed foods.</a:t>
          </a:r>
          <a:endParaRPr lang="en-IN" dirty="0">
            <a:latin typeface="Arial" panose="020B0604020202020204" pitchFamily="34" charset="0"/>
            <a:cs typeface="Arial" panose="020B0604020202020204" pitchFamily="34" charset="0"/>
          </a:endParaRPr>
        </a:p>
      </dgm:t>
    </dgm:pt>
    <dgm:pt modelId="{5927AABB-69A1-4892-97F8-696C697E6295}" type="parTrans" cxnId="{0052EF3A-78EB-400A-956F-5080D697EAD2}">
      <dgm:prSet/>
      <dgm:spPr/>
      <dgm:t>
        <a:bodyPr/>
        <a:lstStyle/>
        <a:p>
          <a:endParaRPr lang="en-IN"/>
        </a:p>
      </dgm:t>
    </dgm:pt>
    <dgm:pt modelId="{3CD5A4DD-4192-4D85-92A1-DDC37E5374AB}" type="sibTrans" cxnId="{0052EF3A-78EB-400A-956F-5080D697EAD2}">
      <dgm:prSet/>
      <dgm:spPr/>
      <dgm:t>
        <a:bodyPr/>
        <a:lstStyle/>
        <a:p>
          <a:endParaRPr lang="en-IN"/>
        </a:p>
      </dgm:t>
    </dgm:pt>
    <dgm:pt modelId="{6237F5E7-0680-4931-AB10-1B0CA60DE38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Attitude towards the consumption of food is heavily influenced by peers.</a:t>
          </a:r>
          <a:endParaRPr lang="en-IN" dirty="0">
            <a:latin typeface="Arial" panose="020B0604020202020204" pitchFamily="34" charset="0"/>
            <a:cs typeface="Arial" panose="020B0604020202020204" pitchFamily="34" charset="0"/>
          </a:endParaRPr>
        </a:p>
      </dgm:t>
    </dgm:pt>
    <dgm:pt modelId="{DD055293-1684-4E4C-BABD-9CBAF3E86B8C}" type="parTrans" cxnId="{E3996A95-5836-4462-B089-E7767EEF7EAE}">
      <dgm:prSet/>
      <dgm:spPr/>
      <dgm:t>
        <a:bodyPr/>
        <a:lstStyle/>
        <a:p>
          <a:endParaRPr lang="en-IN"/>
        </a:p>
      </dgm:t>
    </dgm:pt>
    <dgm:pt modelId="{A24EDEE5-B09D-4651-BACC-EE0C40037DBE}" type="sibTrans" cxnId="{E3996A95-5836-4462-B089-E7767EEF7EAE}">
      <dgm:prSet/>
      <dgm:spPr/>
      <dgm:t>
        <a:bodyPr/>
        <a:lstStyle/>
        <a:p>
          <a:endParaRPr lang="en-IN"/>
        </a:p>
      </dgm:t>
    </dgm:pt>
    <dgm:pt modelId="{D84A5D63-905E-47CD-AB8D-E9B6D19ADB2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Early nutritional treatments help inhibit unhealthy lifestyle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in the long run.</a:t>
          </a:r>
          <a:endParaRPr lang="en-IN" dirty="0">
            <a:latin typeface="Arial" panose="020B0604020202020204" pitchFamily="34" charset="0"/>
            <a:cs typeface="Arial" panose="020B0604020202020204" pitchFamily="34" charset="0"/>
          </a:endParaRPr>
        </a:p>
      </dgm:t>
    </dgm:pt>
    <dgm:pt modelId="{3F6BE7F3-AC98-4E03-8A4D-9CC5A47B4747}" type="parTrans" cxnId="{431D6E62-D817-46DC-A95B-0202C63679DB}">
      <dgm:prSet/>
      <dgm:spPr/>
      <dgm:t>
        <a:bodyPr/>
        <a:lstStyle/>
        <a:p>
          <a:endParaRPr lang="en-IN"/>
        </a:p>
      </dgm:t>
    </dgm:pt>
    <dgm:pt modelId="{E6636E9D-9696-43E2-A4EE-A7F39D661323}" type="sibTrans" cxnId="{431D6E62-D817-46DC-A95B-0202C63679DB}">
      <dgm:prSet/>
      <dgm:spPr/>
      <dgm:t>
        <a:bodyPr/>
        <a:lstStyle/>
        <a:p>
          <a:endParaRPr lang="en-IN"/>
        </a:p>
      </dgm:t>
    </dgm:pt>
    <dgm:pt modelId="{70F5B470-519D-41AF-89FE-62F62B6FC2DB}" type="pres">
      <dgm:prSet presAssocID="{7655D2AA-6A0D-4A9D-839D-F3693CBE0783}" presName="diagram" presStyleCnt="0">
        <dgm:presLayoutVars>
          <dgm:dir/>
          <dgm:resizeHandles val="exact"/>
        </dgm:presLayoutVars>
      </dgm:prSet>
      <dgm:spPr/>
      <dgm:t>
        <a:bodyPr/>
        <a:lstStyle/>
        <a:p>
          <a:endParaRPr lang="en-US"/>
        </a:p>
      </dgm:t>
    </dgm:pt>
    <dgm:pt modelId="{B98DA39B-4366-4029-B447-455A2DD8FAEC}" type="pres">
      <dgm:prSet presAssocID="{092E3443-BC85-441F-ACA3-6FA3C09A1B95}" presName="node" presStyleLbl="node1" presStyleIdx="0" presStyleCnt="5">
        <dgm:presLayoutVars>
          <dgm:bulletEnabled val="1"/>
        </dgm:presLayoutVars>
      </dgm:prSet>
      <dgm:spPr/>
      <dgm:t>
        <a:bodyPr/>
        <a:lstStyle/>
        <a:p>
          <a:endParaRPr lang="en-US"/>
        </a:p>
      </dgm:t>
    </dgm:pt>
    <dgm:pt modelId="{40FE10ED-BCBE-4F93-A9C7-55A2C4108538}" type="pres">
      <dgm:prSet presAssocID="{EDABF0C7-920D-4010-A4D1-463C6F5D80E0}" presName="sibTrans" presStyleCnt="0"/>
      <dgm:spPr/>
    </dgm:pt>
    <dgm:pt modelId="{A2418A77-BFA8-4EFE-A066-D7FCC3587159}" type="pres">
      <dgm:prSet presAssocID="{800BDAB0-B795-44DF-992A-D7FA57D9ACB1}" presName="node" presStyleLbl="node1" presStyleIdx="1" presStyleCnt="5">
        <dgm:presLayoutVars>
          <dgm:bulletEnabled val="1"/>
        </dgm:presLayoutVars>
      </dgm:prSet>
      <dgm:spPr/>
      <dgm:t>
        <a:bodyPr/>
        <a:lstStyle/>
        <a:p>
          <a:endParaRPr lang="en-US"/>
        </a:p>
      </dgm:t>
    </dgm:pt>
    <dgm:pt modelId="{4CF5A986-C1EB-4353-912B-51FDB0C68088}" type="pres">
      <dgm:prSet presAssocID="{B3DF17A2-725A-4AD7-BCA6-4A8EF44F0B3D}" presName="sibTrans" presStyleCnt="0"/>
      <dgm:spPr/>
    </dgm:pt>
    <dgm:pt modelId="{A26723C2-B2E7-4564-9ADA-EF59F71549C3}" type="pres">
      <dgm:prSet presAssocID="{CF51D0B0-A02E-44CB-A835-610658D2DFA7}" presName="node" presStyleLbl="node1" presStyleIdx="2" presStyleCnt="5">
        <dgm:presLayoutVars>
          <dgm:bulletEnabled val="1"/>
        </dgm:presLayoutVars>
      </dgm:prSet>
      <dgm:spPr/>
      <dgm:t>
        <a:bodyPr/>
        <a:lstStyle/>
        <a:p>
          <a:endParaRPr lang="en-US"/>
        </a:p>
      </dgm:t>
    </dgm:pt>
    <dgm:pt modelId="{B612016D-541B-42AC-B81C-D86FC57674B5}" type="pres">
      <dgm:prSet presAssocID="{3CD5A4DD-4192-4D85-92A1-DDC37E5374AB}" presName="sibTrans" presStyleCnt="0"/>
      <dgm:spPr/>
    </dgm:pt>
    <dgm:pt modelId="{8F5E2FA7-2C47-4502-A35A-C3D523230A8B}" type="pres">
      <dgm:prSet presAssocID="{6237F5E7-0680-4931-AB10-1B0CA60DE387}" presName="node" presStyleLbl="node1" presStyleIdx="3" presStyleCnt="5">
        <dgm:presLayoutVars>
          <dgm:bulletEnabled val="1"/>
        </dgm:presLayoutVars>
      </dgm:prSet>
      <dgm:spPr/>
      <dgm:t>
        <a:bodyPr/>
        <a:lstStyle/>
        <a:p>
          <a:endParaRPr lang="en-US"/>
        </a:p>
      </dgm:t>
    </dgm:pt>
    <dgm:pt modelId="{B86B71BB-EC0C-4217-9286-D8EF42B9C8FD}" type="pres">
      <dgm:prSet presAssocID="{A24EDEE5-B09D-4651-BACC-EE0C40037DBE}" presName="sibTrans" presStyleCnt="0"/>
      <dgm:spPr/>
    </dgm:pt>
    <dgm:pt modelId="{950E6E0F-C0D6-4A3B-A983-6327D90AAA88}" type="pres">
      <dgm:prSet presAssocID="{D84A5D63-905E-47CD-AB8D-E9B6D19ADB25}" presName="node" presStyleLbl="node1" presStyleIdx="4" presStyleCnt="5">
        <dgm:presLayoutVars>
          <dgm:bulletEnabled val="1"/>
        </dgm:presLayoutVars>
      </dgm:prSet>
      <dgm:spPr/>
      <dgm:t>
        <a:bodyPr/>
        <a:lstStyle/>
        <a:p>
          <a:endParaRPr lang="en-US"/>
        </a:p>
      </dgm:t>
    </dgm:pt>
  </dgm:ptLst>
  <dgm:cxnLst>
    <dgm:cxn modelId="{C2E4E4EC-2CD1-462D-B3E2-A68534068A44}" srcId="{7655D2AA-6A0D-4A9D-839D-F3693CBE0783}" destId="{800BDAB0-B795-44DF-992A-D7FA57D9ACB1}" srcOrd="1" destOrd="0" parTransId="{EBE7B322-22EC-4181-BC6B-878F5C9D24B0}" sibTransId="{B3DF17A2-725A-4AD7-BCA6-4A8EF44F0B3D}"/>
    <dgm:cxn modelId="{886D7E8F-7A60-40C3-8CFE-A1D3667A631B}" type="presOf" srcId="{7655D2AA-6A0D-4A9D-839D-F3693CBE0783}" destId="{70F5B470-519D-41AF-89FE-62F62B6FC2DB}" srcOrd="0" destOrd="0" presId="urn:microsoft.com/office/officeart/2005/8/layout/default"/>
    <dgm:cxn modelId="{431D6E62-D817-46DC-A95B-0202C63679DB}" srcId="{7655D2AA-6A0D-4A9D-839D-F3693CBE0783}" destId="{D84A5D63-905E-47CD-AB8D-E9B6D19ADB25}" srcOrd="4" destOrd="0" parTransId="{3F6BE7F3-AC98-4E03-8A4D-9CC5A47B4747}" sibTransId="{E6636E9D-9696-43E2-A4EE-A7F39D661323}"/>
    <dgm:cxn modelId="{E3996A95-5836-4462-B089-E7767EEF7EAE}" srcId="{7655D2AA-6A0D-4A9D-839D-F3693CBE0783}" destId="{6237F5E7-0680-4931-AB10-1B0CA60DE387}" srcOrd="3" destOrd="0" parTransId="{DD055293-1684-4E4C-BABD-9CBAF3E86B8C}" sibTransId="{A24EDEE5-B09D-4651-BACC-EE0C40037DBE}"/>
    <dgm:cxn modelId="{5B6F9D6B-8287-48C8-A306-8DE2D74D0848}" type="presOf" srcId="{D84A5D63-905E-47CD-AB8D-E9B6D19ADB25}" destId="{950E6E0F-C0D6-4A3B-A983-6327D90AAA88}" srcOrd="0" destOrd="0" presId="urn:microsoft.com/office/officeart/2005/8/layout/default"/>
    <dgm:cxn modelId="{26875B65-DEE7-40A4-8583-D5A4408A1E39}" type="presOf" srcId="{6237F5E7-0680-4931-AB10-1B0CA60DE387}" destId="{8F5E2FA7-2C47-4502-A35A-C3D523230A8B}" srcOrd="0" destOrd="0" presId="urn:microsoft.com/office/officeart/2005/8/layout/default"/>
    <dgm:cxn modelId="{A21AB148-51F1-4D39-8B19-FADD5935CCB8}" type="presOf" srcId="{800BDAB0-B795-44DF-992A-D7FA57D9ACB1}" destId="{A2418A77-BFA8-4EFE-A066-D7FCC3587159}" srcOrd="0" destOrd="0" presId="urn:microsoft.com/office/officeart/2005/8/layout/default"/>
    <dgm:cxn modelId="{E3FF5910-46E7-48A0-86C7-AC18802A991D}" type="presOf" srcId="{092E3443-BC85-441F-ACA3-6FA3C09A1B95}" destId="{B98DA39B-4366-4029-B447-455A2DD8FAEC}" srcOrd="0" destOrd="0" presId="urn:microsoft.com/office/officeart/2005/8/layout/default"/>
    <dgm:cxn modelId="{9E04C803-917A-4D7D-AC62-44C8A33A722E}" type="presOf" srcId="{CF51D0B0-A02E-44CB-A835-610658D2DFA7}" destId="{A26723C2-B2E7-4564-9ADA-EF59F71549C3}" srcOrd="0" destOrd="0" presId="urn:microsoft.com/office/officeart/2005/8/layout/default"/>
    <dgm:cxn modelId="{0052EF3A-78EB-400A-956F-5080D697EAD2}" srcId="{7655D2AA-6A0D-4A9D-839D-F3693CBE0783}" destId="{CF51D0B0-A02E-44CB-A835-610658D2DFA7}" srcOrd="2" destOrd="0" parTransId="{5927AABB-69A1-4892-97F8-696C697E6295}" sibTransId="{3CD5A4DD-4192-4D85-92A1-DDC37E5374AB}"/>
    <dgm:cxn modelId="{7D9074B6-B916-487D-8553-34DE9456A235}" srcId="{7655D2AA-6A0D-4A9D-839D-F3693CBE0783}" destId="{092E3443-BC85-441F-ACA3-6FA3C09A1B95}" srcOrd="0" destOrd="0" parTransId="{3FD2ADF5-F2D6-4C89-82F9-EDE700FB2F8F}" sibTransId="{EDABF0C7-920D-4010-A4D1-463C6F5D80E0}"/>
    <dgm:cxn modelId="{E8DF012D-41D0-4FF4-B120-18806BC54B6F}" type="presParOf" srcId="{70F5B470-519D-41AF-89FE-62F62B6FC2DB}" destId="{B98DA39B-4366-4029-B447-455A2DD8FAEC}" srcOrd="0" destOrd="0" presId="urn:microsoft.com/office/officeart/2005/8/layout/default"/>
    <dgm:cxn modelId="{B0040272-E865-4AA1-A460-9C47E1BBBB7E}" type="presParOf" srcId="{70F5B470-519D-41AF-89FE-62F62B6FC2DB}" destId="{40FE10ED-BCBE-4F93-A9C7-55A2C4108538}" srcOrd="1" destOrd="0" presId="urn:microsoft.com/office/officeart/2005/8/layout/default"/>
    <dgm:cxn modelId="{E7C6AAAF-61CB-4110-A46B-68CE8671D206}" type="presParOf" srcId="{70F5B470-519D-41AF-89FE-62F62B6FC2DB}" destId="{A2418A77-BFA8-4EFE-A066-D7FCC3587159}" srcOrd="2" destOrd="0" presId="urn:microsoft.com/office/officeart/2005/8/layout/default"/>
    <dgm:cxn modelId="{F7FD6B04-DBE7-4259-9AB7-6F6FA61531A5}" type="presParOf" srcId="{70F5B470-519D-41AF-89FE-62F62B6FC2DB}" destId="{4CF5A986-C1EB-4353-912B-51FDB0C68088}" srcOrd="3" destOrd="0" presId="urn:microsoft.com/office/officeart/2005/8/layout/default"/>
    <dgm:cxn modelId="{CEE5C347-15C2-4A37-A294-5891B47DFDEC}" type="presParOf" srcId="{70F5B470-519D-41AF-89FE-62F62B6FC2DB}" destId="{A26723C2-B2E7-4564-9ADA-EF59F71549C3}" srcOrd="4" destOrd="0" presId="urn:microsoft.com/office/officeart/2005/8/layout/default"/>
    <dgm:cxn modelId="{16A0C4A1-5734-48F3-A39D-76C8BA7FE583}" type="presParOf" srcId="{70F5B470-519D-41AF-89FE-62F62B6FC2DB}" destId="{B612016D-541B-42AC-B81C-D86FC57674B5}" srcOrd="5" destOrd="0" presId="urn:microsoft.com/office/officeart/2005/8/layout/default"/>
    <dgm:cxn modelId="{FCD54304-546B-4286-A939-0B4ECB2791C4}" type="presParOf" srcId="{70F5B470-519D-41AF-89FE-62F62B6FC2DB}" destId="{8F5E2FA7-2C47-4502-A35A-C3D523230A8B}" srcOrd="6" destOrd="0" presId="urn:microsoft.com/office/officeart/2005/8/layout/default"/>
    <dgm:cxn modelId="{E6EB259C-A2AD-4830-8D2B-F92504ACCC5D}" type="presParOf" srcId="{70F5B470-519D-41AF-89FE-62F62B6FC2DB}" destId="{B86B71BB-EC0C-4217-9286-D8EF42B9C8FD}" srcOrd="7" destOrd="0" presId="urn:microsoft.com/office/officeart/2005/8/layout/default"/>
    <dgm:cxn modelId="{D41B9479-3721-4342-8AD7-E1B4F90F7CAA}" type="presParOf" srcId="{70F5B470-519D-41AF-89FE-62F62B6FC2DB}" destId="{950E6E0F-C0D6-4A3B-A983-6327D90AAA8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26E892-70B5-4D76-AA0C-C11F5D8CC18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09F90F1C-5477-4338-919D-9BB4F25C011E}">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Teenagers abuse processed foods through national surveys as they eat a lot of such foods daily (Klapp et al. 2022).</a:t>
          </a:r>
          <a:endParaRPr lang="en-IN" dirty="0">
            <a:latin typeface="Arial" panose="020B0604020202020204" pitchFamily="34" charset="0"/>
            <a:cs typeface="Arial" panose="020B0604020202020204" pitchFamily="34" charset="0"/>
          </a:endParaRPr>
        </a:p>
      </dgm:t>
    </dgm:pt>
    <dgm:pt modelId="{D648EC56-FE0C-4FE9-A3DC-5D8A05FCE567}" type="parTrans" cxnId="{050D5922-DF76-4BE1-8554-84A300ED0AA5}">
      <dgm:prSet/>
      <dgm:spPr/>
      <dgm:t>
        <a:bodyPr/>
        <a:lstStyle/>
        <a:p>
          <a:endParaRPr lang="en-IN"/>
        </a:p>
      </dgm:t>
    </dgm:pt>
    <dgm:pt modelId="{41A3A8AD-B71D-4942-80CF-88ED0CC09CEE}" type="sibTrans" cxnId="{050D5922-DF76-4BE1-8554-84A300ED0AA5}">
      <dgm:prSet/>
      <dgm:spPr/>
      <dgm:t>
        <a:bodyPr/>
        <a:lstStyle/>
        <a:p>
          <a:endParaRPr lang="en-IN"/>
        </a:p>
      </dgm:t>
    </dgm:pt>
    <dgm:pt modelId="{A4B854C2-5A63-47FC-8D89-0B2D41459C1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consumption of free sugars by adolescents is far beyond the limit.</a:t>
          </a:r>
          <a:endParaRPr lang="en-IN" dirty="0">
            <a:latin typeface="Arial" panose="020B0604020202020204" pitchFamily="34" charset="0"/>
            <a:cs typeface="Arial" panose="020B0604020202020204" pitchFamily="34" charset="0"/>
          </a:endParaRPr>
        </a:p>
      </dgm:t>
    </dgm:pt>
    <dgm:pt modelId="{B545BC01-9764-42AB-B2B4-C71E541149D5}" type="parTrans" cxnId="{C0D352A6-B28D-445F-A781-9524FF7B32D4}">
      <dgm:prSet/>
      <dgm:spPr/>
      <dgm:t>
        <a:bodyPr/>
        <a:lstStyle/>
        <a:p>
          <a:endParaRPr lang="en-IN"/>
        </a:p>
      </dgm:t>
    </dgm:pt>
    <dgm:pt modelId="{20117C98-78E0-4DB6-AE40-E65875DEC9FA}" type="sibTrans" cxnId="{C0D352A6-B28D-445F-A781-9524FF7B32D4}">
      <dgm:prSet/>
      <dgm:spPr/>
      <dgm:t>
        <a:bodyPr/>
        <a:lstStyle/>
        <a:p>
          <a:endParaRPr lang="en-IN"/>
        </a:p>
      </dgm:t>
    </dgm:pt>
    <dgm:pt modelId="{12C47CC2-44F3-4DC3-B198-7BBE989AF26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intake of fruits and vegetables is always lower than the dietary recommendations.</a:t>
          </a:r>
          <a:endParaRPr lang="en-IN" dirty="0">
            <a:latin typeface="Arial" panose="020B0604020202020204" pitchFamily="34" charset="0"/>
            <a:cs typeface="Arial" panose="020B0604020202020204" pitchFamily="34" charset="0"/>
          </a:endParaRPr>
        </a:p>
      </dgm:t>
    </dgm:pt>
    <dgm:pt modelId="{3A090127-C4DE-4703-800A-4E496404D9B1}" type="parTrans" cxnId="{EC88FBF1-1664-4551-A5D6-210C9E2B28C7}">
      <dgm:prSet/>
      <dgm:spPr/>
      <dgm:t>
        <a:bodyPr/>
        <a:lstStyle/>
        <a:p>
          <a:endParaRPr lang="en-IN"/>
        </a:p>
      </dgm:t>
    </dgm:pt>
    <dgm:pt modelId="{1DF1EE37-AC92-4248-8368-7FED8C83BE61}" type="sibTrans" cxnId="{EC88FBF1-1664-4551-A5D6-210C9E2B28C7}">
      <dgm:prSet/>
      <dgm:spPr/>
      <dgm:t>
        <a:bodyPr/>
        <a:lstStyle/>
        <a:p>
          <a:endParaRPr lang="en-IN"/>
        </a:p>
      </dgm:t>
    </dgm:pt>
    <dgm:pt modelId="{489DEC05-5087-439E-A861-F668A80B355E}">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levels of dietary </a:t>
          </a:r>
          <a:r>
            <a:rPr lang="en-US" b="0" i="0" u="none" dirty="0" err="1">
              <a:latin typeface="Arial" panose="020B0604020202020204" pitchFamily="34" charset="0"/>
              <a:cs typeface="Arial" panose="020B0604020202020204" pitchFamily="34" charset="0"/>
            </a:rPr>
            <a:t>fibres</a:t>
          </a:r>
          <a:r>
            <a:rPr lang="en-US" b="0" i="0" u="none" dirty="0">
              <a:latin typeface="Arial" panose="020B0604020202020204" pitchFamily="34" charset="0"/>
              <a:cs typeface="Arial" panose="020B0604020202020204" pitchFamily="34" charset="0"/>
            </a:rPr>
            <a:t> among teens are quite low.</a:t>
          </a:r>
          <a:endParaRPr lang="en-IN" dirty="0">
            <a:latin typeface="Arial" panose="020B0604020202020204" pitchFamily="34" charset="0"/>
            <a:cs typeface="Arial" panose="020B0604020202020204" pitchFamily="34" charset="0"/>
          </a:endParaRPr>
        </a:p>
      </dgm:t>
    </dgm:pt>
    <dgm:pt modelId="{1DD65ADC-BEEB-4B9F-9307-50D20336390B}" type="parTrans" cxnId="{0CFC4B04-757F-40E1-9183-5370747AF2AD}">
      <dgm:prSet/>
      <dgm:spPr/>
      <dgm:t>
        <a:bodyPr/>
        <a:lstStyle/>
        <a:p>
          <a:endParaRPr lang="en-IN"/>
        </a:p>
      </dgm:t>
    </dgm:pt>
    <dgm:pt modelId="{F07CE85E-36BB-414C-8355-37A0E13F2A72}" type="sibTrans" cxnId="{0CFC4B04-757F-40E1-9183-5370747AF2AD}">
      <dgm:prSet/>
      <dgm:spPr/>
      <dgm:t>
        <a:bodyPr/>
        <a:lstStyle/>
        <a:p>
          <a:endParaRPr lang="en-IN"/>
        </a:p>
      </dgm:t>
    </dgm:pt>
    <dgm:pt modelId="{444E9BB0-2056-431B-BC1D-CE4CC6723122}">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Such eating habits are a major cause of increased prevalence of teenage obesity.</a:t>
          </a:r>
          <a:endParaRPr lang="en-IN" dirty="0">
            <a:latin typeface="Arial" panose="020B0604020202020204" pitchFamily="34" charset="0"/>
            <a:cs typeface="Arial" panose="020B0604020202020204" pitchFamily="34" charset="0"/>
          </a:endParaRPr>
        </a:p>
      </dgm:t>
    </dgm:pt>
    <dgm:pt modelId="{24C08CA5-3FD9-4B64-91CE-D06945CEE30E}" type="parTrans" cxnId="{B8642610-EBA6-4033-8D69-424BCDBB44C9}">
      <dgm:prSet/>
      <dgm:spPr/>
      <dgm:t>
        <a:bodyPr/>
        <a:lstStyle/>
        <a:p>
          <a:endParaRPr lang="en-IN"/>
        </a:p>
      </dgm:t>
    </dgm:pt>
    <dgm:pt modelId="{D700A51E-3960-46A7-AC51-E5B247F2DF8F}" type="sibTrans" cxnId="{B8642610-EBA6-4033-8D69-424BCDBB44C9}">
      <dgm:prSet/>
      <dgm:spPr/>
      <dgm:t>
        <a:bodyPr/>
        <a:lstStyle/>
        <a:p>
          <a:endParaRPr lang="en-IN"/>
        </a:p>
      </dgm:t>
    </dgm:pt>
    <dgm:pt modelId="{F32EEBA3-2F34-4E31-BA1D-10419510DF2C}" type="pres">
      <dgm:prSet presAssocID="{FB26E892-70B5-4D76-AA0C-C11F5D8CC180}" presName="Name0" presStyleCnt="0">
        <dgm:presLayoutVars>
          <dgm:chMax val="7"/>
          <dgm:chPref val="7"/>
          <dgm:dir/>
        </dgm:presLayoutVars>
      </dgm:prSet>
      <dgm:spPr/>
      <dgm:t>
        <a:bodyPr/>
        <a:lstStyle/>
        <a:p>
          <a:endParaRPr lang="en-US"/>
        </a:p>
      </dgm:t>
    </dgm:pt>
    <dgm:pt modelId="{AF8573ED-6448-489D-83ED-EC6BF69460CE}" type="pres">
      <dgm:prSet presAssocID="{FB26E892-70B5-4D76-AA0C-C11F5D8CC180}" presName="Name1" presStyleCnt="0"/>
      <dgm:spPr/>
    </dgm:pt>
    <dgm:pt modelId="{DBAFE354-6909-4D97-AD92-29DA4D3C85FA}" type="pres">
      <dgm:prSet presAssocID="{FB26E892-70B5-4D76-AA0C-C11F5D8CC180}" presName="cycle" presStyleCnt="0"/>
      <dgm:spPr/>
    </dgm:pt>
    <dgm:pt modelId="{4BC842E9-B76B-4DA8-BFD7-F1D83987BB94}" type="pres">
      <dgm:prSet presAssocID="{FB26E892-70B5-4D76-AA0C-C11F5D8CC180}" presName="srcNode" presStyleLbl="node1" presStyleIdx="0" presStyleCnt="5"/>
      <dgm:spPr/>
    </dgm:pt>
    <dgm:pt modelId="{E2876BE8-A481-452E-A8B8-9195961AB8E3}" type="pres">
      <dgm:prSet presAssocID="{FB26E892-70B5-4D76-AA0C-C11F5D8CC180}" presName="conn" presStyleLbl="parChTrans1D2" presStyleIdx="0" presStyleCnt="1"/>
      <dgm:spPr/>
      <dgm:t>
        <a:bodyPr/>
        <a:lstStyle/>
        <a:p>
          <a:endParaRPr lang="en-US"/>
        </a:p>
      </dgm:t>
    </dgm:pt>
    <dgm:pt modelId="{D4F9CF64-913F-4A09-9CA7-63CB52B20D4D}" type="pres">
      <dgm:prSet presAssocID="{FB26E892-70B5-4D76-AA0C-C11F5D8CC180}" presName="extraNode" presStyleLbl="node1" presStyleIdx="0" presStyleCnt="5"/>
      <dgm:spPr/>
    </dgm:pt>
    <dgm:pt modelId="{5F7F8DF8-870F-43F1-B3F7-354910C57CB2}" type="pres">
      <dgm:prSet presAssocID="{FB26E892-70B5-4D76-AA0C-C11F5D8CC180}" presName="dstNode" presStyleLbl="node1" presStyleIdx="0" presStyleCnt="5"/>
      <dgm:spPr/>
    </dgm:pt>
    <dgm:pt modelId="{D8F6A3BF-E349-4BC6-8575-A92ABBF1A61A}" type="pres">
      <dgm:prSet presAssocID="{09F90F1C-5477-4338-919D-9BB4F25C011E}" presName="text_1" presStyleLbl="node1" presStyleIdx="0" presStyleCnt="5">
        <dgm:presLayoutVars>
          <dgm:bulletEnabled val="1"/>
        </dgm:presLayoutVars>
      </dgm:prSet>
      <dgm:spPr/>
      <dgm:t>
        <a:bodyPr/>
        <a:lstStyle/>
        <a:p>
          <a:endParaRPr lang="en-US"/>
        </a:p>
      </dgm:t>
    </dgm:pt>
    <dgm:pt modelId="{3AAFC06E-13CB-49C3-99A4-5D3E2C8C0C05}" type="pres">
      <dgm:prSet presAssocID="{09F90F1C-5477-4338-919D-9BB4F25C011E}" presName="accent_1" presStyleCnt="0"/>
      <dgm:spPr/>
    </dgm:pt>
    <dgm:pt modelId="{FADB95A9-10E2-4C17-8249-6D46D947A898}" type="pres">
      <dgm:prSet presAssocID="{09F90F1C-5477-4338-919D-9BB4F25C011E}" presName="accentRepeatNode" presStyleLbl="solidFgAcc1" presStyleIdx="0" presStyleCnt="5"/>
      <dgm:spPr/>
    </dgm:pt>
    <dgm:pt modelId="{A0210849-1695-4975-9855-176E1DD0C86D}" type="pres">
      <dgm:prSet presAssocID="{A4B854C2-5A63-47FC-8D89-0B2D41459C15}" presName="text_2" presStyleLbl="node1" presStyleIdx="1" presStyleCnt="5">
        <dgm:presLayoutVars>
          <dgm:bulletEnabled val="1"/>
        </dgm:presLayoutVars>
      </dgm:prSet>
      <dgm:spPr/>
      <dgm:t>
        <a:bodyPr/>
        <a:lstStyle/>
        <a:p>
          <a:endParaRPr lang="en-US"/>
        </a:p>
      </dgm:t>
    </dgm:pt>
    <dgm:pt modelId="{974503D0-E06B-4916-B1DA-DA659C1D4A73}" type="pres">
      <dgm:prSet presAssocID="{A4B854C2-5A63-47FC-8D89-0B2D41459C15}" presName="accent_2" presStyleCnt="0"/>
      <dgm:spPr/>
    </dgm:pt>
    <dgm:pt modelId="{47F60C99-EDD0-4DF7-A7D4-953B745E6F40}" type="pres">
      <dgm:prSet presAssocID="{A4B854C2-5A63-47FC-8D89-0B2D41459C15}" presName="accentRepeatNode" presStyleLbl="solidFgAcc1" presStyleIdx="1" presStyleCnt="5"/>
      <dgm:spPr/>
    </dgm:pt>
    <dgm:pt modelId="{8F1FD7A6-3C07-4C16-BA27-B546E65CA5FD}" type="pres">
      <dgm:prSet presAssocID="{12C47CC2-44F3-4DC3-B198-7BBE989AF268}" presName="text_3" presStyleLbl="node1" presStyleIdx="2" presStyleCnt="5">
        <dgm:presLayoutVars>
          <dgm:bulletEnabled val="1"/>
        </dgm:presLayoutVars>
      </dgm:prSet>
      <dgm:spPr/>
      <dgm:t>
        <a:bodyPr/>
        <a:lstStyle/>
        <a:p>
          <a:endParaRPr lang="en-US"/>
        </a:p>
      </dgm:t>
    </dgm:pt>
    <dgm:pt modelId="{0D42E11C-D2DC-4176-AD68-ABA141AB7B9E}" type="pres">
      <dgm:prSet presAssocID="{12C47CC2-44F3-4DC3-B198-7BBE989AF268}" presName="accent_3" presStyleCnt="0"/>
      <dgm:spPr/>
    </dgm:pt>
    <dgm:pt modelId="{0C63E8C2-BC27-4797-93EB-3B5D90FACD68}" type="pres">
      <dgm:prSet presAssocID="{12C47CC2-44F3-4DC3-B198-7BBE989AF268}" presName="accentRepeatNode" presStyleLbl="solidFgAcc1" presStyleIdx="2" presStyleCnt="5"/>
      <dgm:spPr/>
    </dgm:pt>
    <dgm:pt modelId="{8CE00075-30C5-4745-B818-B0DA77D12684}" type="pres">
      <dgm:prSet presAssocID="{489DEC05-5087-439E-A861-F668A80B355E}" presName="text_4" presStyleLbl="node1" presStyleIdx="3" presStyleCnt="5">
        <dgm:presLayoutVars>
          <dgm:bulletEnabled val="1"/>
        </dgm:presLayoutVars>
      </dgm:prSet>
      <dgm:spPr/>
      <dgm:t>
        <a:bodyPr/>
        <a:lstStyle/>
        <a:p>
          <a:endParaRPr lang="en-US"/>
        </a:p>
      </dgm:t>
    </dgm:pt>
    <dgm:pt modelId="{CF970719-D25C-4E4F-AF45-2B799271AA3B}" type="pres">
      <dgm:prSet presAssocID="{489DEC05-5087-439E-A861-F668A80B355E}" presName="accent_4" presStyleCnt="0"/>
      <dgm:spPr/>
    </dgm:pt>
    <dgm:pt modelId="{F20D2DA6-D3B0-4C5C-926A-0CBCEF88F2AF}" type="pres">
      <dgm:prSet presAssocID="{489DEC05-5087-439E-A861-F668A80B355E}" presName="accentRepeatNode" presStyleLbl="solidFgAcc1" presStyleIdx="3" presStyleCnt="5"/>
      <dgm:spPr/>
    </dgm:pt>
    <dgm:pt modelId="{92368FC9-BB03-40E4-99A5-5C9B9BA67BED}" type="pres">
      <dgm:prSet presAssocID="{444E9BB0-2056-431B-BC1D-CE4CC6723122}" presName="text_5" presStyleLbl="node1" presStyleIdx="4" presStyleCnt="5">
        <dgm:presLayoutVars>
          <dgm:bulletEnabled val="1"/>
        </dgm:presLayoutVars>
      </dgm:prSet>
      <dgm:spPr/>
      <dgm:t>
        <a:bodyPr/>
        <a:lstStyle/>
        <a:p>
          <a:endParaRPr lang="en-US"/>
        </a:p>
      </dgm:t>
    </dgm:pt>
    <dgm:pt modelId="{AC867E41-450B-466D-92FB-9C4C493015F3}" type="pres">
      <dgm:prSet presAssocID="{444E9BB0-2056-431B-BC1D-CE4CC6723122}" presName="accent_5" presStyleCnt="0"/>
      <dgm:spPr/>
    </dgm:pt>
    <dgm:pt modelId="{B807E8FB-7127-4586-8661-7B91D903D15E}" type="pres">
      <dgm:prSet presAssocID="{444E9BB0-2056-431B-BC1D-CE4CC6723122}" presName="accentRepeatNode" presStyleLbl="solidFgAcc1" presStyleIdx="4" presStyleCnt="5"/>
      <dgm:spPr/>
    </dgm:pt>
  </dgm:ptLst>
  <dgm:cxnLst>
    <dgm:cxn modelId="{5917C4A5-2E78-4471-A59A-D6E0BECC8FA9}" type="presOf" srcId="{41A3A8AD-B71D-4942-80CF-88ED0CC09CEE}" destId="{E2876BE8-A481-452E-A8B8-9195961AB8E3}" srcOrd="0" destOrd="0" presId="urn:microsoft.com/office/officeart/2008/layout/VerticalCurvedList"/>
    <dgm:cxn modelId="{07E00EC6-674E-4B36-96ED-296568B3B4C2}" type="presOf" srcId="{444E9BB0-2056-431B-BC1D-CE4CC6723122}" destId="{92368FC9-BB03-40E4-99A5-5C9B9BA67BED}" srcOrd="0" destOrd="0" presId="urn:microsoft.com/office/officeart/2008/layout/VerticalCurvedList"/>
    <dgm:cxn modelId="{28213263-7C80-4289-B7D6-85B4972F7A6D}" type="presOf" srcId="{FB26E892-70B5-4D76-AA0C-C11F5D8CC180}" destId="{F32EEBA3-2F34-4E31-BA1D-10419510DF2C}" srcOrd="0" destOrd="0" presId="urn:microsoft.com/office/officeart/2008/layout/VerticalCurvedList"/>
    <dgm:cxn modelId="{F6905E3A-FC2B-4017-9818-BE255F63B7D5}" type="presOf" srcId="{489DEC05-5087-439E-A861-F668A80B355E}" destId="{8CE00075-30C5-4745-B818-B0DA77D12684}" srcOrd="0" destOrd="0" presId="urn:microsoft.com/office/officeart/2008/layout/VerticalCurvedList"/>
    <dgm:cxn modelId="{EC88FBF1-1664-4551-A5D6-210C9E2B28C7}" srcId="{FB26E892-70B5-4D76-AA0C-C11F5D8CC180}" destId="{12C47CC2-44F3-4DC3-B198-7BBE989AF268}" srcOrd="2" destOrd="0" parTransId="{3A090127-C4DE-4703-800A-4E496404D9B1}" sibTransId="{1DF1EE37-AC92-4248-8368-7FED8C83BE61}"/>
    <dgm:cxn modelId="{B8642610-EBA6-4033-8D69-424BCDBB44C9}" srcId="{FB26E892-70B5-4D76-AA0C-C11F5D8CC180}" destId="{444E9BB0-2056-431B-BC1D-CE4CC6723122}" srcOrd="4" destOrd="0" parTransId="{24C08CA5-3FD9-4B64-91CE-D06945CEE30E}" sibTransId="{D700A51E-3960-46A7-AC51-E5B247F2DF8F}"/>
    <dgm:cxn modelId="{A3244A60-030A-4BC6-90E9-86C11E341CE5}" type="presOf" srcId="{09F90F1C-5477-4338-919D-9BB4F25C011E}" destId="{D8F6A3BF-E349-4BC6-8575-A92ABBF1A61A}" srcOrd="0" destOrd="0" presId="urn:microsoft.com/office/officeart/2008/layout/VerticalCurvedList"/>
    <dgm:cxn modelId="{0CFC4B04-757F-40E1-9183-5370747AF2AD}" srcId="{FB26E892-70B5-4D76-AA0C-C11F5D8CC180}" destId="{489DEC05-5087-439E-A861-F668A80B355E}" srcOrd="3" destOrd="0" parTransId="{1DD65ADC-BEEB-4B9F-9307-50D20336390B}" sibTransId="{F07CE85E-36BB-414C-8355-37A0E13F2A72}"/>
    <dgm:cxn modelId="{7288C646-20DF-4E35-A2F6-753CB35E7AD3}" type="presOf" srcId="{A4B854C2-5A63-47FC-8D89-0B2D41459C15}" destId="{A0210849-1695-4975-9855-176E1DD0C86D}" srcOrd="0" destOrd="0" presId="urn:microsoft.com/office/officeart/2008/layout/VerticalCurvedList"/>
    <dgm:cxn modelId="{050D5922-DF76-4BE1-8554-84A300ED0AA5}" srcId="{FB26E892-70B5-4D76-AA0C-C11F5D8CC180}" destId="{09F90F1C-5477-4338-919D-9BB4F25C011E}" srcOrd="0" destOrd="0" parTransId="{D648EC56-FE0C-4FE9-A3DC-5D8A05FCE567}" sibTransId="{41A3A8AD-B71D-4942-80CF-88ED0CC09CEE}"/>
    <dgm:cxn modelId="{C0D352A6-B28D-445F-A781-9524FF7B32D4}" srcId="{FB26E892-70B5-4D76-AA0C-C11F5D8CC180}" destId="{A4B854C2-5A63-47FC-8D89-0B2D41459C15}" srcOrd="1" destOrd="0" parTransId="{B545BC01-9764-42AB-B2B4-C71E541149D5}" sibTransId="{20117C98-78E0-4DB6-AE40-E65875DEC9FA}"/>
    <dgm:cxn modelId="{21CB39FD-57A8-4B79-91BF-78C4A4309F88}" type="presOf" srcId="{12C47CC2-44F3-4DC3-B198-7BBE989AF268}" destId="{8F1FD7A6-3C07-4C16-BA27-B546E65CA5FD}" srcOrd="0" destOrd="0" presId="urn:microsoft.com/office/officeart/2008/layout/VerticalCurvedList"/>
    <dgm:cxn modelId="{BCBD4A26-3B27-4D24-A00C-4948BC0EB11C}" type="presParOf" srcId="{F32EEBA3-2F34-4E31-BA1D-10419510DF2C}" destId="{AF8573ED-6448-489D-83ED-EC6BF69460CE}" srcOrd="0" destOrd="0" presId="urn:microsoft.com/office/officeart/2008/layout/VerticalCurvedList"/>
    <dgm:cxn modelId="{E1DF881A-EEF4-42D0-A9FC-FE8ED44010F5}" type="presParOf" srcId="{AF8573ED-6448-489D-83ED-EC6BF69460CE}" destId="{DBAFE354-6909-4D97-AD92-29DA4D3C85FA}" srcOrd="0" destOrd="0" presId="urn:microsoft.com/office/officeart/2008/layout/VerticalCurvedList"/>
    <dgm:cxn modelId="{5F038D0F-6193-42E5-B67C-700F92FF5390}" type="presParOf" srcId="{DBAFE354-6909-4D97-AD92-29DA4D3C85FA}" destId="{4BC842E9-B76B-4DA8-BFD7-F1D83987BB94}" srcOrd="0" destOrd="0" presId="urn:microsoft.com/office/officeart/2008/layout/VerticalCurvedList"/>
    <dgm:cxn modelId="{F6B77FE2-8592-43A9-A69D-B1D29589799C}" type="presParOf" srcId="{DBAFE354-6909-4D97-AD92-29DA4D3C85FA}" destId="{E2876BE8-A481-452E-A8B8-9195961AB8E3}" srcOrd="1" destOrd="0" presId="urn:microsoft.com/office/officeart/2008/layout/VerticalCurvedList"/>
    <dgm:cxn modelId="{4B6D5DFC-1FE6-4842-B82A-46523971FBBC}" type="presParOf" srcId="{DBAFE354-6909-4D97-AD92-29DA4D3C85FA}" destId="{D4F9CF64-913F-4A09-9CA7-63CB52B20D4D}" srcOrd="2" destOrd="0" presId="urn:microsoft.com/office/officeart/2008/layout/VerticalCurvedList"/>
    <dgm:cxn modelId="{3F9CB188-D47C-4DF8-9C89-A685216C32FE}" type="presParOf" srcId="{DBAFE354-6909-4D97-AD92-29DA4D3C85FA}" destId="{5F7F8DF8-870F-43F1-B3F7-354910C57CB2}" srcOrd="3" destOrd="0" presId="urn:microsoft.com/office/officeart/2008/layout/VerticalCurvedList"/>
    <dgm:cxn modelId="{F5B2FC6B-8BAC-445E-B499-D960469319D7}" type="presParOf" srcId="{AF8573ED-6448-489D-83ED-EC6BF69460CE}" destId="{D8F6A3BF-E349-4BC6-8575-A92ABBF1A61A}" srcOrd="1" destOrd="0" presId="urn:microsoft.com/office/officeart/2008/layout/VerticalCurvedList"/>
    <dgm:cxn modelId="{03AE9A37-D309-4FED-B77C-A53A86C8CE2C}" type="presParOf" srcId="{AF8573ED-6448-489D-83ED-EC6BF69460CE}" destId="{3AAFC06E-13CB-49C3-99A4-5D3E2C8C0C05}" srcOrd="2" destOrd="0" presId="urn:microsoft.com/office/officeart/2008/layout/VerticalCurvedList"/>
    <dgm:cxn modelId="{5A5E2B48-E101-4E21-A58B-6F8C0FC20448}" type="presParOf" srcId="{3AAFC06E-13CB-49C3-99A4-5D3E2C8C0C05}" destId="{FADB95A9-10E2-4C17-8249-6D46D947A898}" srcOrd="0" destOrd="0" presId="urn:microsoft.com/office/officeart/2008/layout/VerticalCurvedList"/>
    <dgm:cxn modelId="{94136CD1-4643-4556-9663-D6CBE605C968}" type="presParOf" srcId="{AF8573ED-6448-489D-83ED-EC6BF69460CE}" destId="{A0210849-1695-4975-9855-176E1DD0C86D}" srcOrd="3" destOrd="0" presId="urn:microsoft.com/office/officeart/2008/layout/VerticalCurvedList"/>
    <dgm:cxn modelId="{17217D92-2AAB-4515-BC73-CA0E86E1B4B7}" type="presParOf" srcId="{AF8573ED-6448-489D-83ED-EC6BF69460CE}" destId="{974503D0-E06B-4916-B1DA-DA659C1D4A73}" srcOrd="4" destOrd="0" presId="urn:microsoft.com/office/officeart/2008/layout/VerticalCurvedList"/>
    <dgm:cxn modelId="{1D473EEA-C39E-4919-BB79-62E3200ACDE9}" type="presParOf" srcId="{974503D0-E06B-4916-B1DA-DA659C1D4A73}" destId="{47F60C99-EDD0-4DF7-A7D4-953B745E6F40}" srcOrd="0" destOrd="0" presId="urn:microsoft.com/office/officeart/2008/layout/VerticalCurvedList"/>
    <dgm:cxn modelId="{A721B508-1C5B-4D0E-8109-387B87B52D0E}" type="presParOf" srcId="{AF8573ED-6448-489D-83ED-EC6BF69460CE}" destId="{8F1FD7A6-3C07-4C16-BA27-B546E65CA5FD}" srcOrd="5" destOrd="0" presId="urn:microsoft.com/office/officeart/2008/layout/VerticalCurvedList"/>
    <dgm:cxn modelId="{4EFAAA7A-0C45-4362-B184-0495FF297ABE}" type="presParOf" srcId="{AF8573ED-6448-489D-83ED-EC6BF69460CE}" destId="{0D42E11C-D2DC-4176-AD68-ABA141AB7B9E}" srcOrd="6" destOrd="0" presId="urn:microsoft.com/office/officeart/2008/layout/VerticalCurvedList"/>
    <dgm:cxn modelId="{1BE243FD-A186-4CB3-A6D5-DB2E49DCEC67}" type="presParOf" srcId="{0D42E11C-D2DC-4176-AD68-ABA141AB7B9E}" destId="{0C63E8C2-BC27-4797-93EB-3B5D90FACD68}" srcOrd="0" destOrd="0" presId="urn:microsoft.com/office/officeart/2008/layout/VerticalCurvedList"/>
    <dgm:cxn modelId="{0162D37A-06B9-43B2-AD38-EBBC572ACD9B}" type="presParOf" srcId="{AF8573ED-6448-489D-83ED-EC6BF69460CE}" destId="{8CE00075-30C5-4745-B818-B0DA77D12684}" srcOrd="7" destOrd="0" presId="urn:microsoft.com/office/officeart/2008/layout/VerticalCurvedList"/>
    <dgm:cxn modelId="{9319CAB4-F9EC-4FBA-AC4A-3B77EDEABA6C}" type="presParOf" srcId="{AF8573ED-6448-489D-83ED-EC6BF69460CE}" destId="{CF970719-D25C-4E4F-AF45-2B799271AA3B}" srcOrd="8" destOrd="0" presId="urn:microsoft.com/office/officeart/2008/layout/VerticalCurvedList"/>
    <dgm:cxn modelId="{C58CF281-DDC1-4B39-984A-6C8CA75CA93E}" type="presParOf" srcId="{CF970719-D25C-4E4F-AF45-2B799271AA3B}" destId="{F20D2DA6-D3B0-4C5C-926A-0CBCEF88F2AF}" srcOrd="0" destOrd="0" presId="urn:microsoft.com/office/officeart/2008/layout/VerticalCurvedList"/>
    <dgm:cxn modelId="{FC69FA0F-0CB8-4C44-9EFC-BC148EF97A2A}" type="presParOf" srcId="{AF8573ED-6448-489D-83ED-EC6BF69460CE}" destId="{92368FC9-BB03-40E4-99A5-5C9B9BA67BED}" srcOrd="9" destOrd="0" presId="urn:microsoft.com/office/officeart/2008/layout/VerticalCurvedList"/>
    <dgm:cxn modelId="{1ABB8B37-C7C1-4223-B8CD-DE845083D909}" type="presParOf" srcId="{AF8573ED-6448-489D-83ED-EC6BF69460CE}" destId="{AC867E41-450B-466D-92FB-9C4C493015F3}" srcOrd="10" destOrd="0" presId="urn:microsoft.com/office/officeart/2008/layout/VerticalCurvedList"/>
    <dgm:cxn modelId="{B3CB7A28-EBEF-4646-8831-CC191C786C2D}" type="presParOf" srcId="{AC867E41-450B-466D-92FB-9C4C493015F3}" destId="{B807E8FB-7127-4586-8661-7B91D903D15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4470BC-42C3-4968-A8F0-07AB292DC9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7F998886-A291-4B86-8DDF-A11D2FEC12B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Eatwell Guide is the national dietary guidelines of balanced feeding.</a:t>
          </a:r>
          <a:endParaRPr lang="en-IN" dirty="0">
            <a:latin typeface="Arial" panose="020B0604020202020204" pitchFamily="34" charset="0"/>
            <a:cs typeface="Arial" panose="020B0604020202020204" pitchFamily="34" charset="0"/>
          </a:endParaRPr>
        </a:p>
      </dgm:t>
    </dgm:pt>
    <dgm:pt modelId="{3A501725-17F2-4EC9-BA47-04FBC008CCE1}" type="parTrans" cxnId="{0F9C9C8D-CF77-4815-B5EE-8F7087E062EF}">
      <dgm:prSet/>
      <dgm:spPr/>
      <dgm:t>
        <a:bodyPr/>
        <a:lstStyle/>
        <a:p>
          <a:endParaRPr lang="en-IN"/>
        </a:p>
      </dgm:t>
    </dgm:pt>
    <dgm:pt modelId="{93289A9C-9961-4FA8-98E4-DB773AFD0F33}" type="sibTrans" cxnId="{0F9C9C8D-CF77-4815-B5EE-8F7087E062EF}">
      <dgm:prSet/>
      <dgm:spPr/>
      <dgm:t>
        <a:bodyPr/>
        <a:lstStyle/>
        <a:p>
          <a:endParaRPr lang="en-IN"/>
        </a:p>
      </dgm:t>
    </dgm:pt>
    <dgm:pt modelId="{A4849E85-8726-4AD2-ABAF-A7C1B4F1C46A}">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There should be a variety of fruits, vegetables and whole grains in the diet.</a:t>
          </a:r>
          <a:endParaRPr lang="en-IN" dirty="0">
            <a:latin typeface="Arial" panose="020B0604020202020204" pitchFamily="34" charset="0"/>
            <a:cs typeface="Arial" panose="020B0604020202020204" pitchFamily="34" charset="0"/>
          </a:endParaRPr>
        </a:p>
      </dgm:t>
    </dgm:pt>
    <dgm:pt modelId="{B6C45FE6-2B9D-412E-8873-DE9E72FE4D96}" type="parTrans" cxnId="{8271D863-795B-48A4-B6D1-24298C45984E}">
      <dgm:prSet/>
      <dgm:spPr/>
      <dgm:t>
        <a:bodyPr/>
        <a:lstStyle/>
        <a:p>
          <a:endParaRPr lang="en-IN"/>
        </a:p>
      </dgm:t>
    </dgm:pt>
    <dgm:pt modelId="{5A810E48-B279-4D93-B632-509B6412391E}" type="sibTrans" cxnId="{8271D863-795B-48A4-B6D1-24298C45984E}">
      <dgm:prSet/>
      <dgm:spPr/>
      <dgm:t>
        <a:bodyPr/>
        <a:lstStyle/>
        <a:p>
          <a:endParaRPr lang="en-IN"/>
        </a:p>
      </dgm:t>
    </dgm:pt>
    <dgm:pt modelId="{BB8D8495-DD2D-4E5B-9B64-5A03350E67C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It has been advised to minimize the saturated fats, salt and free sugars.</a:t>
          </a:r>
          <a:endParaRPr lang="en-IN" dirty="0">
            <a:latin typeface="Arial" panose="020B0604020202020204" pitchFamily="34" charset="0"/>
            <a:cs typeface="Arial" panose="020B0604020202020204" pitchFamily="34" charset="0"/>
          </a:endParaRPr>
        </a:p>
      </dgm:t>
    </dgm:pt>
    <dgm:pt modelId="{5FDE1140-38F9-4B64-B369-D41EB4E59E73}" type="parTrans" cxnId="{5F3C7DF4-D61E-424A-8494-D8AD173373C6}">
      <dgm:prSet/>
      <dgm:spPr/>
      <dgm:t>
        <a:bodyPr/>
        <a:lstStyle/>
        <a:p>
          <a:endParaRPr lang="en-IN"/>
        </a:p>
      </dgm:t>
    </dgm:pt>
    <dgm:pt modelId="{E8DC7091-2C2D-4C26-A162-295DC6611A32}" type="sibTrans" cxnId="{5F3C7DF4-D61E-424A-8494-D8AD173373C6}">
      <dgm:prSet/>
      <dgm:spPr/>
      <dgm:t>
        <a:bodyPr/>
        <a:lstStyle/>
        <a:p>
          <a:endParaRPr lang="en-IN"/>
        </a:p>
      </dgm:t>
    </dgm:pt>
    <dgm:pt modelId="{3C6D4A52-D33B-47AC-89C5-20B34EFE4A9E}">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Moderate water and unsweetened drinks consumption is also advised.</a:t>
          </a:r>
          <a:endParaRPr lang="en-IN" dirty="0">
            <a:latin typeface="Arial" panose="020B0604020202020204" pitchFamily="34" charset="0"/>
            <a:cs typeface="Arial" panose="020B0604020202020204" pitchFamily="34" charset="0"/>
          </a:endParaRPr>
        </a:p>
      </dgm:t>
    </dgm:pt>
    <dgm:pt modelId="{0859A1C4-332E-4FDE-975A-CA924F4F5D18}" type="parTrans" cxnId="{20F385CF-CFCA-471F-894E-20E419FB4663}">
      <dgm:prSet/>
      <dgm:spPr/>
      <dgm:t>
        <a:bodyPr/>
        <a:lstStyle/>
        <a:p>
          <a:endParaRPr lang="en-IN"/>
        </a:p>
      </dgm:t>
    </dgm:pt>
    <dgm:pt modelId="{92FDEDD4-F256-4323-9466-69157D8410A0}" type="sibTrans" cxnId="{20F385CF-CFCA-471F-894E-20E419FB4663}">
      <dgm:prSet/>
      <dgm:spPr/>
      <dgm:t>
        <a:bodyPr/>
        <a:lstStyle/>
        <a:p>
          <a:endParaRPr lang="en-IN"/>
        </a:p>
      </dgm:t>
    </dgm:pt>
    <dgm:pt modelId="{CA69E7DB-B53E-4700-A2C9-EBB78836C506}">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adherence to the Eatwell Guide will avert obesity and diet-related illnesses.</a:t>
          </a:r>
          <a:endParaRPr lang="en-IN" dirty="0">
            <a:latin typeface="Arial" panose="020B0604020202020204" pitchFamily="34" charset="0"/>
            <a:cs typeface="Arial" panose="020B0604020202020204" pitchFamily="34" charset="0"/>
          </a:endParaRPr>
        </a:p>
      </dgm:t>
    </dgm:pt>
    <dgm:pt modelId="{A1D566A9-F6D5-45C8-94D9-B8BFE9917C3B}" type="parTrans" cxnId="{95FD3C15-6EF5-4D28-B975-DE24A055F958}">
      <dgm:prSet/>
      <dgm:spPr/>
      <dgm:t>
        <a:bodyPr/>
        <a:lstStyle/>
        <a:p>
          <a:endParaRPr lang="en-IN"/>
        </a:p>
      </dgm:t>
    </dgm:pt>
    <dgm:pt modelId="{FD4E1DD9-2CD0-4E21-B015-399BCF5DA36C}" type="sibTrans" cxnId="{95FD3C15-6EF5-4D28-B975-DE24A055F958}">
      <dgm:prSet/>
      <dgm:spPr/>
      <dgm:t>
        <a:bodyPr/>
        <a:lstStyle/>
        <a:p>
          <a:endParaRPr lang="en-IN"/>
        </a:p>
      </dgm:t>
    </dgm:pt>
    <dgm:pt modelId="{AAD612D9-7103-4602-B164-529763198ADB}" type="pres">
      <dgm:prSet presAssocID="{304470BC-42C3-4968-A8F0-07AB292DC93B}" presName="CompostProcess" presStyleCnt="0">
        <dgm:presLayoutVars>
          <dgm:dir/>
          <dgm:resizeHandles val="exact"/>
        </dgm:presLayoutVars>
      </dgm:prSet>
      <dgm:spPr/>
      <dgm:t>
        <a:bodyPr/>
        <a:lstStyle/>
        <a:p>
          <a:endParaRPr lang="en-US"/>
        </a:p>
      </dgm:t>
    </dgm:pt>
    <dgm:pt modelId="{60993C6E-9681-47AD-9010-FB3303DFF28D}" type="pres">
      <dgm:prSet presAssocID="{304470BC-42C3-4968-A8F0-07AB292DC93B}" presName="arrow" presStyleLbl="bgShp" presStyleIdx="0" presStyleCnt="1"/>
      <dgm:spPr/>
    </dgm:pt>
    <dgm:pt modelId="{6490DC89-C02B-4B20-8089-1D5E4A23D0DC}" type="pres">
      <dgm:prSet presAssocID="{304470BC-42C3-4968-A8F0-07AB292DC93B}" presName="linearProcess" presStyleCnt="0"/>
      <dgm:spPr/>
    </dgm:pt>
    <dgm:pt modelId="{0160CC9A-9FD8-475F-BA0B-DCF49582FE02}" type="pres">
      <dgm:prSet presAssocID="{7F998886-A291-4B86-8DDF-A11D2FEC12B7}" presName="textNode" presStyleLbl="node1" presStyleIdx="0" presStyleCnt="5">
        <dgm:presLayoutVars>
          <dgm:bulletEnabled val="1"/>
        </dgm:presLayoutVars>
      </dgm:prSet>
      <dgm:spPr/>
      <dgm:t>
        <a:bodyPr/>
        <a:lstStyle/>
        <a:p>
          <a:endParaRPr lang="en-US"/>
        </a:p>
      </dgm:t>
    </dgm:pt>
    <dgm:pt modelId="{84615832-A24E-4980-B373-20B64FC5F7E6}" type="pres">
      <dgm:prSet presAssocID="{93289A9C-9961-4FA8-98E4-DB773AFD0F33}" presName="sibTrans" presStyleCnt="0"/>
      <dgm:spPr/>
    </dgm:pt>
    <dgm:pt modelId="{A0D1CB75-AB4E-45F2-B52E-626167AAC1B6}" type="pres">
      <dgm:prSet presAssocID="{A4849E85-8726-4AD2-ABAF-A7C1B4F1C46A}" presName="textNode" presStyleLbl="node1" presStyleIdx="1" presStyleCnt="5">
        <dgm:presLayoutVars>
          <dgm:bulletEnabled val="1"/>
        </dgm:presLayoutVars>
      </dgm:prSet>
      <dgm:spPr/>
      <dgm:t>
        <a:bodyPr/>
        <a:lstStyle/>
        <a:p>
          <a:endParaRPr lang="en-US"/>
        </a:p>
      </dgm:t>
    </dgm:pt>
    <dgm:pt modelId="{C7832F4C-C241-445F-867D-DE452FEB78ED}" type="pres">
      <dgm:prSet presAssocID="{5A810E48-B279-4D93-B632-509B6412391E}" presName="sibTrans" presStyleCnt="0"/>
      <dgm:spPr/>
    </dgm:pt>
    <dgm:pt modelId="{AFE121DC-2F1F-4ACB-807B-3874C8244931}" type="pres">
      <dgm:prSet presAssocID="{BB8D8495-DD2D-4E5B-9B64-5A03350E67CC}" presName="textNode" presStyleLbl="node1" presStyleIdx="2" presStyleCnt="5">
        <dgm:presLayoutVars>
          <dgm:bulletEnabled val="1"/>
        </dgm:presLayoutVars>
      </dgm:prSet>
      <dgm:spPr/>
      <dgm:t>
        <a:bodyPr/>
        <a:lstStyle/>
        <a:p>
          <a:endParaRPr lang="en-US"/>
        </a:p>
      </dgm:t>
    </dgm:pt>
    <dgm:pt modelId="{0A1341AE-FB88-4B57-9D84-ED2E13D378BC}" type="pres">
      <dgm:prSet presAssocID="{E8DC7091-2C2D-4C26-A162-295DC6611A32}" presName="sibTrans" presStyleCnt="0"/>
      <dgm:spPr/>
    </dgm:pt>
    <dgm:pt modelId="{06D4D2E4-F267-48F0-BC18-1BB8B2F146BB}" type="pres">
      <dgm:prSet presAssocID="{3C6D4A52-D33B-47AC-89C5-20B34EFE4A9E}" presName="textNode" presStyleLbl="node1" presStyleIdx="3" presStyleCnt="5">
        <dgm:presLayoutVars>
          <dgm:bulletEnabled val="1"/>
        </dgm:presLayoutVars>
      </dgm:prSet>
      <dgm:spPr/>
      <dgm:t>
        <a:bodyPr/>
        <a:lstStyle/>
        <a:p>
          <a:endParaRPr lang="en-US"/>
        </a:p>
      </dgm:t>
    </dgm:pt>
    <dgm:pt modelId="{D40902CF-689A-490A-ABC0-B3860C23BFC1}" type="pres">
      <dgm:prSet presAssocID="{92FDEDD4-F256-4323-9466-69157D8410A0}" presName="sibTrans" presStyleCnt="0"/>
      <dgm:spPr/>
    </dgm:pt>
    <dgm:pt modelId="{19A433BF-ADD9-420C-BA1C-85D9986F0585}" type="pres">
      <dgm:prSet presAssocID="{CA69E7DB-B53E-4700-A2C9-EBB78836C506}" presName="textNode" presStyleLbl="node1" presStyleIdx="4" presStyleCnt="5">
        <dgm:presLayoutVars>
          <dgm:bulletEnabled val="1"/>
        </dgm:presLayoutVars>
      </dgm:prSet>
      <dgm:spPr/>
      <dgm:t>
        <a:bodyPr/>
        <a:lstStyle/>
        <a:p>
          <a:endParaRPr lang="en-US"/>
        </a:p>
      </dgm:t>
    </dgm:pt>
  </dgm:ptLst>
  <dgm:cxnLst>
    <dgm:cxn modelId="{C14DB60A-2E17-4CD9-A7CC-941AFF5C67DA}" type="presOf" srcId="{3C6D4A52-D33B-47AC-89C5-20B34EFE4A9E}" destId="{06D4D2E4-F267-48F0-BC18-1BB8B2F146BB}" srcOrd="0" destOrd="0" presId="urn:microsoft.com/office/officeart/2005/8/layout/hProcess9"/>
    <dgm:cxn modelId="{20F385CF-CFCA-471F-894E-20E419FB4663}" srcId="{304470BC-42C3-4968-A8F0-07AB292DC93B}" destId="{3C6D4A52-D33B-47AC-89C5-20B34EFE4A9E}" srcOrd="3" destOrd="0" parTransId="{0859A1C4-332E-4FDE-975A-CA924F4F5D18}" sibTransId="{92FDEDD4-F256-4323-9466-69157D8410A0}"/>
    <dgm:cxn modelId="{4353880F-CB2A-4D3E-BB4D-99ED02796891}" type="presOf" srcId="{7F998886-A291-4B86-8DDF-A11D2FEC12B7}" destId="{0160CC9A-9FD8-475F-BA0B-DCF49582FE02}" srcOrd="0" destOrd="0" presId="urn:microsoft.com/office/officeart/2005/8/layout/hProcess9"/>
    <dgm:cxn modelId="{395495D8-1549-495D-93DC-789DB289327B}" type="presOf" srcId="{BB8D8495-DD2D-4E5B-9B64-5A03350E67CC}" destId="{AFE121DC-2F1F-4ACB-807B-3874C8244931}" srcOrd="0" destOrd="0" presId="urn:microsoft.com/office/officeart/2005/8/layout/hProcess9"/>
    <dgm:cxn modelId="{FD78662F-D9C8-49EA-AEE5-8BBD1A77FBBF}" type="presOf" srcId="{A4849E85-8726-4AD2-ABAF-A7C1B4F1C46A}" destId="{A0D1CB75-AB4E-45F2-B52E-626167AAC1B6}" srcOrd="0" destOrd="0" presId="urn:microsoft.com/office/officeart/2005/8/layout/hProcess9"/>
    <dgm:cxn modelId="{95FD3C15-6EF5-4D28-B975-DE24A055F958}" srcId="{304470BC-42C3-4968-A8F0-07AB292DC93B}" destId="{CA69E7DB-B53E-4700-A2C9-EBB78836C506}" srcOrd="4" destOrd="0" parTransId="{A1D566A9-F6D5-45C8-94D9-B8BFE9917C3B}" sibTransId="{FD4E1DD9-2CD0-4E21-B015-399BCF5DA36C}"/>
    <dgm:cxn modelId="{8271D863-795B-48A4-B6D1-24298C45984E}" srcId="{304470BC-42C3-4968-A8F0-07AB292DC93B}" destId="{A4849E85-8726-4AD2-ABAF-A7C1B4F1C46A}" srcOrd="1" destOrd="0" parTransId="{B6C45FE6-2B9D-412E-8873-DE9E72FE4D96}" sibTransId="{5A810E48-B279-4D93-B632-509B6412391E}"/>
    <dgm:cxn modelId="{68F9F460-EFD4-49A3-8BED-ACBCCADA2615}" type="presOf" srcId="{304470BC-42C3-4968-A8F0-07AB292DC93B}" destId="{AAD612D9-7103-4602-B164-529763198ADB}" srcOrd="0" destOrd="0" presId="urn:microsoft.com/office/officeart/2005/8/layout/hProcess9"/>
    <dgm:cxn modelId="{0A379592-0D7C-4D46-810C-4428C6EAC1C5}" type="presOf" srcId="{CA69E7DB-B53E-4700-A2C9-EBB78836C506}" destId="{19A433BF-ADD9-420C-BA1C-85D9986F0585}" srcOrd="0" destOrd="0" presId="urn:microsoft.com/office/officeart/2005/8/layout/hProcess9"/>
    <dgm:cxn modelId="{0F9C9C8D-CF77-4815-B5EE-8F7087E062EF}" srcId="{304470BC-42C3-4968-A8F0-07AB292DC93B}" destId="{7F998886-A291-4B86-8DDF-A11D2FEC12B7}" srcOrd="0" destOrd="0" parTransId="{3A501725-17F2-4EC9-BA47-04FBC008CCE1}" sibTransId="{93289A9C-9961-4FA8-98E4-DB773AFD0F33}"/>
    <dgm:cxn modelId="{5F3C7DF4-D61E-424A-8494-D8AD173373C6}" srcId="{304470BC-42C3-4968-A8F0-07AB292DC93B}" destId="{BB8D8495-DD2D-4E5B-9B64-5A03350E67CC}" srcOrd="2" destOrd="0" parTransId="{5FDE1140-38F9-4B64-B369-D41EB4E59E73}" sibTransId="{E8DC7091-2C2D-4C26-A162-295DC6611A32}"/>
    <dgm:cxn modelId="{5E06A0F3-DB3C-4666-A538-5F610AEAB51F}" type="presParOf" srcId="{AAD612D9-7103-4602-B164-529763198ADB}" destId="{60993C6E-9681-47AD-9010-FB3303DFF28D}" srcOrd="0" destOrd="0" presId="urn:microsoft.com/office/officeart/2005/8/layout/hProcess9"/>
    <dgm:cxn modelId="{EFEEE7B9-80A7-4A87-828F-14FED995B3E7}" type="presParOf" srcId="{AAD612D9-7103-4602-B164-529763198ADB}" destId="{6490DC89-C02B-4B20-8089-1D5E4A23D0DC}" srcOrd="1" destOrd="0" presId="urn:microsoft.com/office/officeart/2005/8/layout/hProcess9"/>
    <dgm:cxn modelId="{9500E475-5AAB-4E87-BE2C-E7ED4F96449B}" type="presParOf" srcId="{6490DC89-C02B-4B20-8089-1D5E4A23D0DC}" destId="{0160CC9A-9FD8-475F-BA0B-DCF49582FE02}" srcOrd="0" destOrd="0" presId="urn:microsoft.com/office/officeart/2005/8/layout/hProcess9"/>
    <dgm:cxn modelId="{E74FB8B3-02A1-4623-93CF-619D8F50EA59}" type="presParOf" srcId="{6490DC89-C02B-4B20-8089-1D5E4A23D0DC}" destId="{84615832-A24E-4980-B373-20B64FC5F7E6}" srcOrd="1" destOrd="0" presId="urn:microsoft.com/office/officeart/2005/8/layout/hProcess9"/>
    <dgm:cxn modelId="{0AF4F0CE-69E6-43DB-8E5D-9E9A50158E36}" type="presParOf" srcId="{6490DC89-C02B-4B20-8089-1D5E4A23D0DC}" destId="{A0D1CB75-AB4E-45F2-B52E-626167AAC1B6}" srcOrd="2" destOrd="0" presId="urn:microsoft.com/office/officeart/2005/8/layout/hProcess9"/>
    <dgm:cxn modelId="{00622281-8875-4E2C-AD4F-8D022E26EA5E}" type="presParOf" srcId="{6490DC89-C02B-4B20-8089-1D5E4A23D0DC}" destId="{C7832F4C-C241-445F-867D-DE452FEB78ED}" srcOrd="3" destOrd="0" presId="urn:microsoft.com/office/officeart/2005/8/layout/hProcess9"/>
    <dgm:cxn modelId="{B018C610-480A-401F-8D4B-47FEE8EC7D1D}" type="presParOf" srcId="{6490DC89-C02B-4B20-8089-1D5E4A23D0DC}" destId="{AFE121DC-2F1F-4ACB-807B-3874C8244931}" srcOrd="4" destOrd="0" presId="urn:microsoft.com/office/officeart/2005/8/layout/hProcess9"/>
    <dgm:cxn modelId="{8B967B32-C0D4-4846-AD6F-899B0859D1AB}" type="presParOf" srcId="{6490DC89-C02B-4B20-8089-1D5E4A23D0DC}" destId="{0A1341AE-FB88-4B57-9D84-ED2E13D378BC}" srcOrd="5" destOrd="0" presId="urn:microsoft.com/office/officeart/2005/8/layout/hProcess9"/>
    <dgm:cxn modelId="{3BD60599-5536-42B1-AF07-0455C411F654}" type="presParOf" srcId="{6490DC89-C02B-4B20-8089-1D5E4A23D0DC}" destId="{06D4D2E4-F267-48F0-BC18-1BB8B2F146BB}" srcOrd="6" destOrd="0" presId="urn:microsoft.com/office/officeart/2005/8/layout/hProcess9"/>
    <dgm:cxn modelId="{14C6152A-7948-4801-9BAB-AF0BB70B6903}" type="presParOf" srcId="{6490DC89-C02B-4B20-8089-1D5E4A23D0DC}" destId="{D40902CF-689A-490A-ABC0-B3860C23BFC1}" srcOrd="7" destOrd="0" presId="urn:microsoft.com/office/officeart/2005/8/layout/hProcess9"/>
    <dgm:cxn modelId="{DE0C1F65-1958-4A87-99F7-759209088371}" type="presParOf" srcId="{6490DC89-C02B-4B20-8089-1D5E4A23D0DC}" destId="{19A433BF-ADD9-420C-BA1C-85D9986F0585}"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5B6D8C-EBA2-4FBF-8C10-29FFF8DDDBF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2E449A19-E6C1-49E0-B58F-40CD24630C5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In the United Kingdom, dietary guidelines suggest that people must take at least five portions in a day (Hughes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2022).</a:t>
          </a:r>
          <a:endParaRPr lang="en-IN" dirty="0">
            <a:latin typeface="Arial" panose="020B0604020202020204" pitchFamily="34" charset="0"/>
            <a:cs typeface="Arial" panose="020B0604020202020204" pitchFamily="34" charset="0"/>
          </a:endParaRPr>
        </a:p>
      </dgm:t>
    </dgm:pt>
    <dgm:pt modelId="{0BE834D1-F46E-44FC-90E8-6785D30530E9}" type="parTrans" cxnId="{F426EA21-09FE-4F64-B3A6-0C0EE660E540}">
      <dgm:prSet/>
      <dgm:spPr/>
      <dgm:t>
        <a:bodyPr/>
        <a:lstStyle/>
        <a:p>
          <a:endParaRPr lang="en-IN"/>
        </a:p>
      </dgm:t>
    </dgm:pt>
    <dgm:pt modelId="{A4C5E8C3-889C-4DF4-AB65-9965C678A7B2}" type="sibTrans" cxnId="{F426EA21-09FE-4F64-B3A6-0C0EE660E540}">
      <dgm:prSet/>
      <dgm:spPr/>
      <dgm:t>
        <a:bodyPr/>
        <a:lstStyle/>
        <a:p>
          <a:endParaRPr lang="en-IN"/>
        </a:p>
      </dgm:t>
    </dgm:pt>
    <dgm:pt modelId="{6BAED1D9-7E35-46D6-9519-2E46E85B3E9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Vegetables and fruits contain valuable vitamins and minerals, and dietary </a:t>
          </a:r>
          <a:r>
            <a:rPr lang="en-US" b="0" i="0" u="none" dirty="0" err="1">
              <a:latin typeface="Arial" panose="020B0604020202020204" pitchFamily="34" charset="0"/>
              <a:cs typeface="Arial" panose="020B0604020202020204" pitchFamily="34" charset="0"/>
            </a:rPr>
            <a:t>fibre</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960B293F-A21C-4A52-A42D-006694E67B3C}" type="parTrans" cxnId="{21F7D46E-1C0B-43C0-8139-CE855E2DA2E0}">
      <dgm:prSet/>
      <dgm:spPr/>
      <dgm:t>
        <a:bodyPr/>
        <a:lstStyle/>
        <a:p>
          <a:endParaRPr lang="en-IN"/>
        </a:p>
      </dgm:t>
    </dgm:pt>
    <dgm:pt modelId="{D55BCC0D-76D1-4579-BD87-F7DD638E0B4A}" type="sibTrans" cxnId="{21F7D46E-1C0B-43C0-8139-CE855E2DA2E0}">
      <dgm:prSet/>
      <dgm:spPr/>
      <dgm:t>
        <a:bodyPr/>
        <a:lstStyle/>
        <a:p>
          <a:endParaRPr lang="en-IN"/>
        </a:p>
      </dgm:t>
    </dgm:pt>
    <dgm:pt modelId="{93203976-CA8C-46E0-A9D3-981BF2CA8D90}">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 proper intake lessens a risk of obesity and chronic illnesses.</a:t>
          </a:r>
          <a:endParaRPr lang="en-IN" dirty="0">
            <a:latin typeface="Arial" panose="020B0604020202020204" pitchFamily="34" charset="0"/>
            <a:cs typeface="Arial" panose="020B0604020202020204" pitchFamily="34" charset="0"/>
          </a:endParaRPr>
        </a:p>
      </dgm:t>
    </dgm:pt>
    <dgm:pt modelId="{042AA01D-A35B-4CB9-9ECD-4C1377ED228F}" type="parTrans" cxnId="{86C2BF2F-1DBC-408F-B4B3-60C51C019888}">
      <dgm:prSet/>
      <dgm:spPr/>
      <dgm:t>
        <a:bodyPr/>
        <a:lstStyle/>
        <a:p>
          <a:endParaRPr lang="en-IN"/>
        </a:p>
      </dgm:t>
    </dgm:pt>
    <dgm:pt modelId="{CF92854B-04B9-4086-8810-EFF26665144F}" type="sibTrans" cxnId="{86C2BF2F-1DBC-408F-B4B3-60C51C019888}">
      <dgm:prSet/>
      <dgm:spPr/>
      <dgm:t>
        <a:bodyPr/>
        <a:lstStyle/>
        <a:p>
          <a:endParaRPr lang="en-IN"/>
        </a:p>
      </dgm:t>
    </dgm:pt>
    <dgm:pt modelId="{CB3A1842-0CDE-49CF-8EE3-F80607B92F9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Eating a lot of </a:t>
          </a:r>
          <a:r>
            <a:rPr lang="en-US" b="0" i="0" u="none" dirty="0" err="1">
              <a:latin typeface="Arial" panose="020B0604020202020204" pitchFamily="34" charset="0"/>
              <a:cs typeface="Arial" panose="020B0604020202020204" pitchFamily="34" charset="0"/>
            </a:rPr>
            <a:t>fibre</a:t>
          </a:r>
          <a:r>
            <a:rPr lang="en-US" b="0" i="0" u="none" dirty="0">
              <a:latin typeface="Arial" panose="020B0604020202020204" pitchFamily="34" charset="0"/>
              <a:cs typeface="Arial" panose="020B0604020202020204" pitchFamily="34" charset="0"/>
            </a:rPr>
            <a:t> enhances digestion and maintains good microbiota in the gut.</a:t>
          </a:r>
          <a:endParaRPr lang="en-IN" dirty="0">
            <a:latin typeface="Arial" panose="020B0604020202020204" pitchFamily="34" charset="0"/>
            <a:cs typeface="Arial" panose="020B0604020202020204" pitchFamily="34" charset="0"/>
          </a:endParaRPr>
        </a:p>
      </dgm:t>
    </dgm:pt>
    <dgm:pt modelId="{889A27DA-63FB-4D72-8141-CF21DFBE62DD}" type="parTrans" cxnId="{C798C4A0-B5B3-4432-AEB9-F7279AF212EF}">
      <dgm:prSet/>
      <dgm:spPr/>
      <dgm:t>
        <a:bodyPr/>
        <a:lstStyle/>
        <a:p>
          <a:endParaRPr lang="en-IN"/>
        </a:p>
      </dgm:t>
    </dgm:pt>
    <dgm:pt modelId="{DBCB64E4-7280-4D7F-9541-BF47B8D2F430}" type="sibTrans" cxnId="{C798C4A0-B5B3-4432-AEB9-F7279AF212EF}">
      <dgm:prSet/>
      <dgm:spPr/>
      <dgm:t>
        <a:bodyPr/>
        <a:lstStyle/>
        <a:p>
          <a:endParaRPr lang="en-IN"/>
        </a:p>
      </dgm:t>
    </dgm:pt>
    <dgm:pt modelId="{926CFEC6-CC5C-4BA9-B4B7-4606A3336B4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Majority of UK teenagers are not able to meet five-a-day recommendations.</a:t>
          </a:r>
          <a:endParaRPr lang="en-IN" dirty="0">
            <a:latin typeface="Arial" panose="020B0604020202020204" pitchFamily="34" charset="0"/>
            <a:cs typeface="Arial" panose="020B0604020202020204" pitchFamily="34" charset="0"/>
          </a:endParaRPr>
        </a:p>
      </dgm:t>
    </dgm:pt>
    <dgm:pt modelId="{FE35A3C3-413D-425A-A758-953F611D5BC6}" type="parTrans" cxnId="{00802E9C-ABE6-4861-8B75-1A04549A1662}">
      <dgm:prSet/>
      <dgm:spPr/>
      <dgm:t>
        <a:bodyPr/>
        <a:lstStyle/>
        <a:p>
          <a:endParaRPr lang="en-IN"/>
        </a:p>
      </dgm:t>
    </dgm:pt>
    <dgm:pt modelId="{66963931-CB4D-467E-885F-31A12DBC7827}" type="sibTrans" cxnId="{00802E9C-ABE6-4861-8B75-1A04549A1662}">
      <dgm:prSet/>
      <dgm:spPr/>
      <dgm:t>
        <a:bodyPr/>
        <a:lstStyle/>
        <a:p>
          <a:endParaRPr lang="en-IN"/>
        </a:p>
      </dgm:t>
    </dgm:pt>
    <dgm:pt modelId="{031E1424-7C69-4293-A279-B6E429ADC23F}" type="pres">
      <dgm:prSet presAssocID="{D65B6D8C-EBA2-4FBF-8C10-29FFF8DDDBFE}" presName="diagram" presStyleCnt="0">
        <dgm:presLayoutVars>
          <dgm:dir/>
          <dgm:resizeHandles val="exact"/>
        </dgm:presLayoutVars>
      </dgm:prSet>
      <dgm:spPr/>
      <dgm:t>
        <a:bodyPr/>
        <a:lstStyle/>
        <a:p>
          <a:endParaRPr lang="en-US"/>
        </a:p>
      </dgm:t>
    </dgm:pt>
    <dgm:pt modelId="{41EE6061-BD10-4757-8332-CEA8FEA8F6AF}" type="pres">
      <dgm:prSet presAssocID="{2E449A19-E6C1-49E0-B58F-40CD24630C56}" presName="node" presStyleLbl="node1" presStyleIdx="0" presStyleCnt="5">
        <dgm:presLayoutVars>
          <dgm:bulletEnabled val="1"/>
        </dgm:presLayoutVars>
      </dgm:prSet>
      <dgm:spPr/>
      <dgm:t>
        <a:bodyPr/>
        <a:lstStyle/>
        <a:p>
          <a:endParaRPr lang="en-US"/>
        </a:p>
      </dgm:t>
    </dgm:pt>
    <dgm:pt modelId="{42713B77-64E7-4370-86B2-9FD341C1EE2B}" type="pres">
      <dgm:prSet presAssocID="{A4C5E8C3-889C-4DF4-AB65-9965C678A7B2}" presName="sibTrans" presStyleCnt="0"/>
      <dgm:spPr/>
    </dgm:pt>
    <dgm:pt modelId="{BB5DA6F1-4DE2-43A0-BF4E-C4E3514CBC9F}" type="pres">
      <dgm:prSet presAssocID="{6BAED1D9-7E35-46D6-9519-2E46E85B3E9F}" presName="node" presStyleLbl="node1" presStyleIdx="1" presStyleCnt="5">
        <dgm:presLayoutVars>
          <dgm:bulletEnabled val="1"/>
        </dgm:presLayoutVars>
      </dgm:prSet>
      <dgm:spPr/>
      <dgm:t>
        <a:bodyPr/>
        <a:lstStyle/>
        <a:p>
          <a:endParaRPr lang="en-US"/>
        </a:p>
      </dgm:t>
    </dgm:pt>
    <dgm:pt modelId="{3A830123-C37C-4CDB-9D17-0C61B400E323}" type="pres">
      <dgm:prSet presAssocID="{D55BCC0D-76D1-4579-BD87-F7DD638E0B4A}" presName="sibTrans" presStyleCnt="0"/>
      <dgm:spPr/>
    </dgm:pt>
    <dgm:pt modelId="{C3BC5EF0-5F79-4640-A313-194ACDD7FE22}" type="pres">
      <dgm:prSet presAssocID="{93203976-CA8C-46E0-A9D3-981BF2CA8D90}" presName="node" presStyleLbl="node1" presStyleIdx="2" presStyleCnt="5">
        <dgm:presLayoutVars>
          <dgm:bulletEnabled val="1"/>
        </dgm:presLayoutVars>
      </dgm:prSet>
      <dgm:spPr/>
      <dgm:t>
        <a:bodyPr/>
        <a:lstStyle/>
        <a:p>
          <a:endParaRPr lang="en-US"/>
        </a:p>
      </dgm:t>
    </dgm:pt>
    <dgm:pt modelId="{F772CE21-76D4-414F-911C-3209E1BED0A9}" type="pres">
      <dgm:prSet presAssocID="{CF92854B-04B9-4086-8810-EFF26665144F}" presName="sibTrans" presStyleCnt="0"/>
      <dgm:spPr/>
    </dgm:pt>
    <dgm:pt modelId="{7E5B957E-F155-4AB2-8076-CF76F7E454B5}" type="pres">
      <dgm:prSet presAssocID="{CB3A1842-0CDE-49CF-8EE3-F80607B92F98}" presName="node" presStyleLbl="node1" presStyleIdx="3" presStyleCnt="5">
        <dgm:presLayoutVars>
          <dgm:bulletEnabled val="1"/>
        </dgm:presLayoutVars>
      </dgm:prSet>
      <dgm:spPr/>
      <dgm:t>
        <a:bodyPr/>
        <a:lstStyle/>
        <a:p>
          <a:endParaRPr lang="en-US"/>
        </a:p>
      </dgm:t>
    </dgm:pt>
    <dgm:pt modelId="{FD37B305-ABA1-401A-97C4-A98EC97CA4AE}" type="pres">
      <dgm:prSet presAssocID="{DBCB64E4-7280-4D7F-9541-BF47B8D2F430}" presName="sibTrans" presStyleCnt="0"/>
      <dgm:spPr/>
    </dgm:pt>
    <dgm:pt modelId="{5D171EDD-D730-402C-9CB1-9AEF4E2DDFA8}" type="pres">
      <dgm:prSet presAssocID="{926CFEC6-CC5C-4BA9-B4B7-4606A3336B4B}" presName="node" presStyleLbl="node1" presStyleIdx="4" presStyleCnt="5">
        <dgm:presLayoutVars>
          <dgm:bulletEnabled val="1"/>
        </dgm:presLayoutVars>
      </dgm:prSet>
      <dgm:spPr/>
      <dgm:t>
        <a:bodyPr/>
        <a:lstStyle/>
        <a:p>
          <a:endParaRPr lang="en-US"/>
        </a:p>
      </dgm:t>
    </dgm:pt>
  </dgm:ptLst>
  <dgm:cxnLst>
    <dgm:cxn modelId="{F426EA21-09FE-4F64-B3A6-0C0EE660E540}" srcId="{D65B6D8C-EBA2-4FBF-8C10-29FFF8DDDBFE}" destId="{2E449A19-E6C1-49E0-B58F-40CD24630C56}" srcOrd="0" destOrd="0" parTransId="{0BE834D1-F46E-44FC-90E8-6785D30530E9}" sibTransId="{A4C5E8C3-889C-4DF4-AB65-9965C678A7B2}"/>
    <dgm:cxn modelId="{B4EE3F15-D5A9-4F56-8AE4-034BCB3113C5}" type="presOf" srcId="{93203976-CA8C-46E0-A9D3-981BF2CA8D90}" destId="{C3BC5EF0-5F79-4640-A313-194ACDD7FE22}" srcOrd="0" destOrd="0" presId="urn:microsoft.com/office/officeart/2005/8/layout/default"/>
    <dgm:cxn modelId="{B87C1A05-64EC-4417-B298-1D35F052BD25}" type="presOf" srcId="{CB3A1842-0CDE-49CF-8EE3-F80607B92F98}" destId="{7E5B957E-F155-4AB2-8076-CF76F7E454B5}" srcOrd="0" destOrd="0" presId="urn:microsoft.com/office/officeart/2005/8/layout/default"/>
    <dgm:cxn modelId="{6908C2D8-ABE0-4A97-B315-09BE415EE764}" type="presOf" srcId="{926CFEC6-CC5C-4BA9-B4B7-4606A3336B4B}" destId="{5D171EDD-D730-402C-9CB1-9AEF4E2DDFA8}" srcOrd="0" destOrd="0" presId="urn:microsoft.com/office/officeart/2005/8/layout/default"/>
    <dgm:cxn modelId="{70E81974-AAF9-4E0B-BDBB-AA38B656018D}" type="presOf" srcId="{6BAED1D9-7E35-46D6-9519-2E46E85B3E9F}" destId="{BB5DA6F1-4DE2-43A0-BF4E-C4E3514CBC9F}" srcOrd="0" destOrd="0" presId="urn:microsoft.com/office/officeart/2005/8/layout/default"/>
    <dgm:cxn modelId="{86C2BF2F-1DBC-408F-B4B3-60C51C019888}" srcId="{D65B6D8C-EBA2-4FBF-8C10-29FFF8DDDBFE}" destId="{93203976-CA8C-46E0-A9D3-981BF2CA8D90}" srcOrd="2" destOrd="0" parTransId="{042AA01D-A35B-4CB9-9ECD-4C1377ED228F}" sibTransId="{CF92854B-04B9-4086-8810-EFF26665144F}"/>
    <dgm:cxn modelId="{00802E9C-ABE6-4861-8B75-1A04549A1662}" srcId="{D65B6D8C-EBA2-4FBF-8C10-29FFF8DDDBFE}" destId="{926CFEC6-CC5C-4BA9-B4B7-4606A3336B4B}" srcOrd="4" destOrd="0" parTransId="{FE35A3C3-413D-425A-A758-953F611D5BC6}" sibTransId="{66963931-CB4D-467E-885F-31A12DBC7827}"/>
    <dgm:cxn modelId="{40B72D12-DBB3-464F-8CE9-121034879367}" type="presOf" srcId="{2E449A19-E6C1-49E0-B58F-40CD24630C56}" destId="{41EE6061-BD10-4757-8332-CEA8FEA8F6AF}" srcOrd="0" destOrd="0" presId="urn:microsoft.com/office/officeart/2005/8/layout/default"/>
    <dgm:cxn modelId="{21F7D46E-1C0B-43C0-8139-CE855E2DA2E0}" srcId="{D65B6D8C-EBA2-4FBF-8C10-29FFF8DDDBFE}" destId="{6BAED1D9-7E35-46D6-9519-2E46E85B3E9F}" srcOrd="1" destOrd="0" parTransId="{960B293F-A21C-4A52-A42D-006694E67B3C}" sibTransId="{D55BCC0D-76D1-4579-BD87-F7DD638E0B4A}"/>
    <dgm:cxn modelId="{44DB6499-B2F7-456B-AA68-9A30EE38AADC}" type="presOf" srcId="{D65B6D8C-EBA2-4FBF-8C10-29FFF8DDDBFE}" destId="{031E1424-7C69-4293-A279-B6E429ADC23F}" srcOrd="0" destOrd="0" presId="urn:microsoft.com/office/officeart/2005/8/layout/default"/>
    <dgm:cxn modelId="{C798C4A0-B5B3-4432-AEB9-F7279AF212EF}" srcId="{D65B6D8C-EBA2-4FBF-8C10-29FFF8DDDBFE}" destId="{CB3A1842-0CDE-49CF-8EE3-F80607B92F98}" srcOrd="3" destOrd="0" parTransId="{889A27DA-63FB-4D72-8141-CF21DFBE62DD}" sibTransId="{DBCB64E4-7280-4D7F-9541-BF47B8D2F430}"/>
    <dgm:cxn modelId="{D1AFE1E7-193D-4E5D-85B2-7F1975FBA618}" type="presParOf" srcId="{031E1424-7C69-4293-A279-B6E429ADC23F}" destId="{41EE6061-BD10-4757-8332-CEA8FEA8F6AF}" srcOrd="0" destOrd="0" presId="urn:microsoft.com/office/officeart/2005/8/layout/default"/>
    <dgm:cxn modelId="{0D415724-AB58-4B80-956C-DD4F4012496D}" type="presParOf" srcId="{031E1424-7C69-4293-A279-B6E429ADC23F}" destId="{42713B77-64E7-4370-86B2-9FD341C1EE2B}" srcOrd="1" destOrd="0" presId="urn:microsoft.com/office/officeart/2005/8/layout/default"/>
    <dgm:cxn modelId="{9DD1604D-0580-4D3A-8C14-0D22B639F7EC}" type="presParOf" srcId="{031E1424-7C69-4293-A279-B6E429ADC23F}" destId="{BB5DA6F1-4DE2-43A0-BF4E-C4E3514CBC9F}" srcOrd="2" destOrd="0" presId="urn:microsoft.com/office/officeart/2005/8/layout/default"/>
    <dgm:cxn modelId="{4FA8E285-FDA7-41BE-98D6-4E985D635B57}" type="presParOf" srcId="{031E1424-7C69-4293-A279-B6E429ADC23F}" destId="{3A830123-C37C-4CDB-9D17-0C61B400E323}" srcOrd="3" destOrd="0" presId="urn:microsoft.com/office/officeart/2005/8/layout/default"/>
    <dgm:cxn modelId="{6B010EA7-C352-4F95-A416-3325E2042F4F}" type="presParOf" srcId="{031E1424-7C69-4293-A279-B6E429ADC23F}" destId="{C3BC5EF0-5F79-4640-A313-194ACDD7FE22}" srcOrd="4" destOrd="0" presId="urn:microsoft.com/office/officeart/2005/8/layout/default"/>
    <dgm:cxn modelId="{3677F0B0-99A1-4110-9D5F-4D2F7F67C404}" type="presParOf" srcId="{031E1424-7C69-4293-A279-B6E429ADC23F}" destId="{F772CE21-76D4-414F-911C-3209E1BED0A9}" srcOrd="5" destOrd="0" presId="urn:microsoft.com/office/officeart/2005/8/layout/default"/>
    <dgm:cxn modelId="{6E4645CF-BE83-4398-8D41-17FFE6C38295}" type="presParOf" srcId="{031E1424-7C69-4293-A279-B6E429ADC23F}" destId="{7E5B957E-F155-4AB2-8076-CF76F7E454B5}" srcOrd="6" destOrd="0" presId="urn:microsoft.com/office/officeart/2005/8/layout/default"/>
    <dgm:cxn modelId="{D62686B2-DD39-494F-B6E7-BB6DAEB04390}" type="presParOf" srcId="{031E1424-7C69-4293-A279-B6E429ADC23F}" destId="{FD37B305-ABA1-401A-97C4-A98EC97CA4AE}" srcOrd="7" destOrd="0" presId="urn:microsoft.com/office/officeart/2005/8/layout/default"/>
    <dgm:cxn modelId="{8E714E9E-D4E9-42CE-8ECB-D1B09443AA26}" type="presParOf" srcId="{031E1424-7C69-4293-A279-B6E429ADC23F}" destId="{5D171EDD-D730-402C-9CB1-9AEF4E2DDFA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80884F-CB11-453D-A0B9-0F84E45B0EF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7FE19487-6FC9-4121-8523-DBCD7AAD562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Unhealthy eating lowers the concentration and performance levels in adolescents.</a:t>
          </a:r>
          <a:endParaRPr lang="en-IN" dirty="0">
            <a:latin typeface="Arial" panose="020B0604020202020204" pitchFamily="34" charset="0"/>
            <a:cs typeface="Arial" panose="020B0604020202020204" pitchFamily="34" charset="0"/>
          </a:endParaRPr>
        </a:p>
      </dgm:t>
    </dgm:pt>
    <dgm:pt modelId="{D63F8286-3356-44C0-B164-1A98D5E2EE1E}" type="parTrans" cxnId="{4E357D04-8B30-46FC-AE1E-38FDDA384177}">
      <dgm:prSet/>
      <dgm:spPr/>
      <dgm:t>
        <a:bodyPr/>
        <a:lstStyle/>
        <a:p>
          <a:endParaRPr lang="en-IN"/>
        </a:p>
      </dgm:t>
    </dgm:pt>
    <dgm:pt modelId="{2EB67692-837C-4AF9-ADCB-1C0DC89F2853}" type="sibTrans" cxnId="{4E357D04-8B30-46FC-AE1E-38FDDA384177}">
      <dgm:prSet/>
      <dgm:spPr/>
      <dgm:t>
        <a:bodyPr/>
        <a:lstStyle/>
        <a:p>
          <a:endParaRPr lang="en-IN"/>
        </a:p>
      </dgm:t>
    </dgm:pt>
    <dgm:pt modelId="{EA274C66-97E6-4012-A058-B3D81FE82E76}">
      <dgm:prSet phldrT="[Text]"/>
      <dgm:spPr/>
      <dgm:t>
        <a:bodyPr/>
        <a:lstStyle/>
        <a:p>
          <a:pPr>
            <a:buNone/>
          </a:pPr>
          <a:r>
            <a:rPr lang="en-US" b="0" i="0" u="none" dirty="0">
              <a:latin typeface="Arial" panose="020B0604020202020204" pitchFamily="34" charset="0"/>
              <a:cs typeface="Arial" panose="020B0604020202020204" pitchFamily="34" charset="0"/>
            </a:rPr>
            <a:t>Excess sugar leads to fatigue and irregular daily energy procedures.</a:t>
          </a:r>
          <a:endParaRPr lang="en-IN" dirty="0">
            <a:latin typeface="Arial" panose="020B0604020202020204" pitchFamily="34" charset="0"/>
            <a:cs typeface="Arial" panose="020B0604020202020204" pitchFamily="34" charset="0"/>
          </a:endParaRPr>
        </a:p>
      </dgm:t>
    </dgm:pt>
    <dgm:pt modelId="{9E0B08CC-8BCE-4B23-AF1B-15A11E4576AA}" type="parTrans" cxnId="{0C31339C-F23A-46C3-940C-0CADE350CF89}">
      <dgm:prSet/>
      <dgm:spPr/>
      <dgm:t>
        <a:bodyPr/>
        <a:lstStyle/>
        <a:p>
          <a:endParaRPr lang="en-IN"/>
        </a:p>
      </dgm:t>
    </dgm:pt>
    <dgm:pt modelId="{035A704D-9DC9-4B30-A15D-944E4433D1B0}" type="sibTrans" cxnId="{0C31339C-F23A-46C3-940C-0CADE350CF89}">
      <dgm:prSet/>
      <dgm:spPr/>
      <dgm:t>
        <a:bodyPr/>
        <a:lstStyle/>
        <a:p>
          <a:endParaRPr lang="en-IN"/>
        </a:p>
      </dgm:t>
    </dgm:pt>
    <dgm:pt modelId="{F4507BFC-E651-4E05-B1FE-F7333454E9E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Poor diets associated with restlessness and insomnia.</a:t>
          </a:r>
          <a:endParaRPr lang="en-IN" dirty="0">
            <a:latin typeface="Arial" panose="020B0604020202020204" pitchFamily="34" charset="0"/>
            <a:cs typeface="Arial" panose="020B0604020202020204" pitchFamily="34" charset="0"/>
          </a:endParaRPr>
        </a:p>
      </dgm:t>
    </dgm:pt>
    <dgm:pt modelId="{FE586AEC-26B5-407C-BB3B-9164376DB944}" type="parTrans" cxnId="{F5312A49-35E6-4F99-97FA-BD31D2706E29}">
      <dgm:prSet/>
      <dgm:spPr/>
      <dgm:t>
        <a:bodyPr/>
        <a:lstStyle/>
        <a:p>
          <a:endParaRPr lang="en-IN"/>
        </a:p>
      </dgm:t>
    </dgm:pt>
    <dgm:pt modelId="{CC3E181B-2CFB-466B-BBDD-E38324D2E87A}" type="sibTrans" cxnId="{F5312A49-35E6-4F99-97FA-BD31D2706E29}">
      <dgm:prSet/>
      <dgm:spPr/>
      <dgm:t>
        <a:bodyPr/>
        <a:lstStyle/>
        <a:p>
          <a:endParaRPr lang="en-IN"/>
        </a:p>
      </dgm:t>
    </dgm:pt>
    <dgm:pt modelId="{8F56AD6C-A45A-41BA-AA09-B3A9A872B9B6}">
      <dgm:prSet/>
      <dgm:spPr/>
      <dgm:t>
        <a:bodyPr/>
        <a:lstStyle/>
        <a:p>
          <a:pPr>
            <a:buNone/>
          </a:pPr>
          <a:r>
            <a:rPr lang="en-IN" b="0" i="0" u="none" dirty="0">
              <a:latin typeface="Arial" panose="020B0604020202020204" pitchFamily="34" charset="0"/>
              <a:cs typeface="Arial" panose="020B0604020202020204" pitchFamily="34" charset="0"/>
            </a:rPr>
            <a:t>Malnutrition results in insomnia and fatigue (Dobai et al. 2025).</a:t>
          </a:r>
          <a:endParaRPr lang="en-IN" dirty="0">
            <a:latin typeface="Arial" panose="020B0604020202020204" pitchFamily="34" charset="0"/>
            <a:cs typeface="Arial" panose="020B0604020202020204" pitchFamily="34" charset="0"/>
          </a:endParaRPr>
        </a:p>
      </dgm:t>
    </dgm:pt>
    <dgm:pt modelId="{5729F65A-8917-41C0-AC0B-49558D316D79}" type="parTrans" cxnId="{69F0CB09-9D93-4F06-9C9B-E6BBC7E8D607}">
      <dgm:prSet/>
      <dgm:spPr/>
      <dgm:t>
        <a:bodyPr/>
        <a:lstStyle/>
        <a:p>
          <a:endParaRPr lang="en-IN"/>
        </a:p>
      </dgm:t>
    </dgm:pt>
    <dgm:pt modelId="{DCB4B8EB-CB1F-4C44-8DC5-038036A7008A}" type="sibTrans" cxnId="{69F0CB09-9D93-4F06-9C9B-E6BBC7E8D607}">
      <dgm:prSet/>
      <dgm:spPr/>
      <dgm:t>
        <a:bodyPr/>
        <a:lstStyle/>
        <a:p>
          <a:endParaRPr lang="en-IN"/>
        </a:p>
      </dgm:t>
    </dgm:pt>
    <dgm:pt modelId="{768DAB2E-4201-4FC0-9A31-F0C6B67D49DD}">
      <dgm:prSet/>
      <dgm:spPr/>
      <dgm:t>
        <a:bodyPr/>
        <a:lstStyle/>
        <a:p>
          <a:pPr>
            <a:buNone/>
          </a:pPr>
          <a:r>
            <a:rPr lang="en-US" b="0" i="0" u="none" dirty="0">
              <a:latin typeface="Arial" panose="020B0604020202020204" pitchFamily="34" charset="0"/>
              <a:cs typeface="Arial" panose="020B0604020202020204" pitchFamily="34" charset="0"/>
            </a:rPr>
            <a:t>Such effects are harmful to educational success and the wellbeing of adolescents.</a:t>
          </a:r>
          <a:endParaRPr lang="en-IN" dirty="0">
            <a:latin typeface="Arial" panose="020B0604020202020204" pitchFamily="34" charset="0"/>
            <a:cs typeface="Arial" panose="020B0604020202020204" pitchFamily="34" charset="0"/>
          </a:endParaRPr>
        </a:p>
      </dgm:t>
    </dgm:pt>
    <dgm:pt modelId="{67EC715D-BDB3-42FA-A677-569AEDB2A9DE}" type="parTrans" cxnId="{1C0C57EE-CB90-4EFF-B60B-C18715AED513}">
      <dgm:prSet/>
      <dgm:spPr/>
      <dgm:t>
        <a:bodyPr/>
        <a:lstStyle/>
        <a:p>
          <a:endParaRPr lang="en-IN"/>
        </a:p>
      </dgm:t>
    </dgm:pt>
    <dgm:pt modelId="{A1BE3B54-FAA2-4AC1-87BE-58BED71E22C5}" type="sibTrans" cxnId="{1C0C57EE-CB90-4EFF-B60B-C18715AED513}">
      <dgm:prSet/>
      <dgm:spPr/>
      <dgm:t>
        <a:bodyPr/>
        <a:lstStyle/>
        <a:p>
          <a:endParaRPr lang="en-IN"/>
        </a:p>
      </dgm:t>
    </dgm:pt>
    <dgm:pt modelId="{B6774E30-3EDE-40EF-A77F-6476F7E5F0DF}" type="pres">
      <dgm:prSet presAssocID="{F680884F-CB11-453D-A0B9-0F84E45B0EF8}" presName="Name0" presStyleCnt="0">
        <dgm:presLayoutVars>
          <dgm:chMax val="7"/>
          <dgm:chPref val="7"/>
          <dgm:dir/>
        </dgm:presLayoutVars>
      </dgm:prSet>
      <dgm:spPr/>
      <dgm:t>
        <a:bodyPr/>
        <a:lstStyle/>
        <a:p>
          <a:endParaRPr lang="en-US"/>
        </a:p>
      </dgm:t>
    </dgm:pt>
    <dgm:pt modelId="{B4A3F402-8D86-448E-94D3-7525A63ECAF6}" type="pres">
      <dgm:prSet presAssocID="{F680884F-CB11-453D-A0B9-0F84E45B0EF8}" presName="Name1" presStyleCnt="0"/>
      <dgm:spPr/>
    </dgm:pt>
    <dgm:pt modelId="{13CD8369-D89C-46C0-BCFF-A1163F1DF75B}" type="pres">
      <dgm:prSet presAssocID="{F680884F-CB11-453D-A0B9-0F84E45B0EF8}" presName="cycle" presStyleCnt="0"/>
      <dgm:spPr/>
    </dgm:pt>
    <dgm:pt modelId="{05F670F7-5BFC-4261-84EB-036E859737C9}" type="pres">
      <dgm:prSet presAssocID="{F680884F-CB11-453D-A0B9-0F84E45B0EF8}" presName="srcNode" presStyleLbl="node1" presStyleIdx="0" presStyleCnt="5"/>
      <dgm:spPr/>
    </dgm:pt>
    <dgm:pt modelId="{D65EB9E9-7814-4240-A985-7E9577BC1EBE}" type="pres">
      <dgm:prSet presAssocID="{F680884F-CB11-453D-A0B9-0F84E45B0EF8}" presName="conn" presStyleLbl="parChTrans1D2" presStyleIdx="0" presStyleCnt="1"/>
      <dgm:spPr/>
      <dgm:t>
        <a:bodyPr/>
        <a:lstStyle/>
        <a:p>
          <a:endParaRPr lang="en-US"/>
        </a:p>
      </dgm:t>
    </dgm:pt>
    <dgm:pt modelId="{010CA41B-038D-40DB-9B40-727C45086329}" type="pres">
      <dgm:prSet presAssocID="{F680884F-CB11-453D-A0B9-0F84E45B0EF8}" presName="extraNode" presStyleLbl="node1" presStyleIdx="0" presStyleCnt="5"/>
      <dgm:spPr/>
    </dgm:pt>
    <dgm:pt modelId="{B67129D3-A181-46B1-A146-14A6082BB7D8}" type="pres">
      <dgm:prSet presAssocID="{F680884F-CB11-453D-A0B9-0F84E45B0EF8}" presName="dstNode" presStyleLbl="node1" presStyleIdx="0" presStyleCnt="5"/>
      <dgm:spPr/>
    </dgm:pt>
    <dgm:pt modelId="{29E67797-A4A5-41A8-BAB5-23044B655920}" type="pres">
      <dgm:prSet presAssocID="{7FE19487-6FC9-4121-8523-DBCD7AAD5621}" presName="text_1" presStyleLbl="node1" presStyleIdx="0" presStyleCnt="5">
        <dgm:presLayoutVars>
          <dgm:bulletEnabled val="1"/>
        </dgm:presLayoutVars>
      </dgm:prSet>
      <dgm:spPr/>
      <dgm:t>
        <a:bodyPr/>
        <a:lstStyle/>
        <a:p>
          <a:endParaRPr lang="en-US"/>
        </a:p>
      </dgm:t>
    </dgm:pt>
    <dgm:pt modelId="{0915FE9F-4F6F-44FD-A213-01F8A28B3AB5}" type="pres">
      <dgm:prSet presAssocID="{7FE19487-6FC9-4121-8523-DBCD7AAD5621}" presName="accent_1" presStyleCnt="0"/>
      <dgm:spPr/>
    </dgm:pt>
    <dgm:pt modelId="{A88FFA6F-D0A2-464C-B838-0AF21A75006A}" type="pres">
      <dgm:prSet presAssocID="{7FE19487-6FC9-4121-8523-DBCD7AAD5621}" presName="accentRepeatNode" presStyleLbl="solidFgAcc1" presStyleIdx="0" presStyleCnt="5"/>
      <dgm:spPr/>
    </dgm:pt>
    <dgm:pt modelId="{14660A4E-7E67-411A-8576-E0A16B517799}" type="pres">
      <dgm:prSet presAssocID="{EA274C66-97E6-4012-A058-B3D81FE82E76}" presName="text_2" presStyleLbl="node1" presStyleIdx="1" presStyleCnt="5">
        <dgm:presLayoutVars>
          <dgm:bulletEnabled val="1"/>
        </dgm:presLayoutVars>
      </dgm:prSet>
      <dgm:spPr/>
      <dgm:t>
        <a:bodyPr/>
        <a:lstStyle/>
        <a:p>
          <a:endParaRPr lang="en-US"/>
        </a:p>
      </dgm:t>
    </dgm:pt>
    <dgm:pt modelId="{EE496C21-C313-40A5-82C4-288EEEAFC2B0}" type="pres">
      <dgm:prSet presAssocID="{EA274C66-97E6-4012-A058-B3D81FE82E76}" presName="accent_2" presStyleCnt="0"/>
      <dgm:spPr/>
    </dgm:pt>
    <dgm:pt modelId="{5018F6B5-E7CC-42CC-86CF-E15B551A3F11}" type="pres">
      <dgm:prSet presAssocID="{EA274C66-97E6-4012-A058-B3D81FE82E76}" presName="accentRepeatNode" presStyleLbl="solidFgAcc1" presStyleIdx="1" presStyleCnt="5"/>
      <dgm:spPr/>
    </dgm:pt>
    <dgm:pt modelId="{CC4766CB-A613-40F7-A98A-06F80214C594}" type="pres">
      <dgm:prSet presAssocID="{F4507BFC-E651-4E05-B1FE-F7333454E9E9}" presName="text_3" presStyleLbl="node1" presStyleIdx="2" presStyleCnt="5">
        <dgm:presLayoutVars>
          <dgm:bulletEnabled val="1"/>
        </dgm:presLayoutVars>
      </dgm:prSet>
      <dgm:spPr/>
      <dgm:t>
        <a:bodyPr/>
        <a:lstStyle/>
        <a:p>
          <a:endParaRPr lang="en-US"/>
        </a:p>
      </dgm:t>
    </dgm:pt>
    <dgm:pt modelId="{8FE9422B-1A61-4E4E-A967-6B0079C67D7B}" type="pres">
      <dgm:prSet presAssocID="{F4507BFC-E651-4E05-B1FE-F7333454E9E9}" presName="accent_3" presStyleCnt="0"/>
      <dgm:spPr/>
    </dgm:pt>
    <dgm:pt modelId="{45E9A061-28D2-47A8-BD6E-8EBA4F5C9FA8}" type="pres">
      <dgm:prSet presAssocID="{F4507BFC-E651-4E05-B1FE-F7333454E9E9}" presName="accentRepeatNode" presStyleLbl="solidFgAcc1" presStyleIdx="2" presStyleCnt="5"/>
      <dgm:spPr/>
    </dgm:pt>
    <dgm:pt modelId="{3FAD600B-F2B6-410C-BA4D-021C360BBD65}" type="pres">
      <dgm:prSet presAssocID="{8F56AD6C-A45A-41BA-AA09-B3A9A872B9B6}" presName="text_4" presStyleLbl="node1" presStyleIdx="3" presStyleCnt="5">
        <dgm:presLayoutVars>
          <dgm:bulletEnabled val="1"/>
        </dgm:presLayoutVars>
      </dgm:prSet>
      <dgm:spPr/>
      <dgm:t>
        <a:bodyPr/>
        <a:lstStyle/>
        <a:p>
          <a:endParaRPr lang="en-US"/>
        </a:p>
      </dgm:t>
    </dgm:pt>
    <dgm:pt modelId="{7DFC8B4D-2010-47BA-A0E5-F6477C5567AE}" type="pres">
      <dgm:prSet presAssocID="{8F56AD6C-A45A-41BA-AA09-B3A9A872B9B6}" presName="accent_4" presStyleCnt="0"/>
      <dgm:spPr/>
    </dgm:pt>
    <dgm:pt modelId="{190DD1E2-81AD-4ED1-B0F9-F707D01A7368}" type="pres">
      <dgm:prSet presAssocID="{8F56AD6C-A45A-41BA-AA09-B3A9A872B9B6}" presName="accentRepeatNode" presStyleLbl="solidFgAcc1" presStyleIdx="3" presStyleCnt="5"/>
      <dgm:spPr/>
    </dgm:pt>
    <dgm:pt modelId="{65A2BD93-0A73-4500-9AFB-CC0A497581FC}" type="pres">
      <dgm:prSet presAssocID="{768DAB2E-4201-4FC0-9A31-F0C6B67D49DD}" presName="text_5" presStyleLbl="node1" presStyleIdx="4" presStyleCnt="5">
        <dgm:presLayoutVars>
          <dgm:bulletEnabled val="1"/>
        </dgm:presLayoutVars>
      </dgm:prSet>
      <dgm:spPr/>
      <dgm:t>
        <a:bodyPr/>
        <a:lstStyle/>
        <a:p>
          <a:endParaRPr lang="en-US"/>
        </a:p>
      </dgm:t>
    </dgm:pt>
    <dgm:pt modelId="{12F0A750-C315-482A-BA6A-46B42ED11434}" type="pres">
      <dgm:prSet presAssocID="{768DAB2E-4201-4FC0-9A31-F0C6B67D49DD}" presName="accent_5" presStyleCnt="0"/>
      <dgm:spPr/>
    </dgm:pt>
    <dgm:pt modelId="{83E3FC33-EA31-4AF9-89DB-A8B7FF4FF79A}" type="pres">
      <dgm:prSet presAssocID="{768DAB2E-4201-4FC0-9A31-F0C6B67D49DD}" presName="accentRepeatNode" presStyleLbl="solidFgAcc1" presStyleIdx="4" presStyleCnt="5"/>
      <dgm:spPr/>
    </dgm:pt>
  </dgm:ptLst>
  <dgm:cxnLst>
    <dgm:cxn modelId="{3389906B-28DC-4C04-950C-C2B46B8BFEBC}" type="presOf" srcId="{2EB67692-837C-4AF9-ADCB-1C0DC89F2853}" destId="{D65EB9E9-7814-4240-A985-7E9577BC1EBE}" srcOrd="0" destOrd="0" presId="urn:microsoft.com/office/officeart/2008/layout/VerticalCurvedList"/>
    <dgm:cxn modelId="{4CAD59EC-7AA7-4CD1-90E5-D1AE00AA8343}" type="presOf" srcId="{F4507BFC-E651-4E05-B1FE-F7333454E9E9}" destId="{CC4766CB-A613-40F7-A98A-06F80214C594}" srcOrd="0" destOrd="0" presId="urn:microsoft.com/office/officeart/2008/layout/VerticalCurvedList"/>
    <dgm:cxn modelId="{1C0C57EE-CB90-4EFF-B60B-C18715AED513}" srcId="{F680884F-CB11-453D-A0B9-0F84E45B0EF8}" destId="{768DAB2E-4201-4FC0-9A31-F0C6B67D49DD}" srcOrd="4" destOrd="0" parTransId="{67EC715D-BDB3-42FA-A677-569AEDB2A9DE}" sibTransId="{A1BE3B54-FAA2-4AC1-87BE-58BED71E22C5}"/>
    <dgm:cxn modelId="{69F0CB09-9D93-4F06-9C9B-E6BBC7E8D607}" srcId="{F680884F-CB11-453D-A0B9-0F84E45B0EF8}" destId="{8F56AD6C-A45A-41BA-AA09-B3A9A872B9B6}" srcOrd="3" destOrd="0" parTransId="{5729F65A-8917-41C0-AC0B-49558D316D79}" sibTransId="{DCB4B8EB-CB1F-4C44-8DC5-038036A7008A}"/>
    <dgm:cxn modelId="{0C31339C-F23A-46C3-940C-0CADE350CF89}" srcId="{F680884F-CB11-453D-A0B9-0F84E45B0EF8}" destId="{EA274C66-97E6-4012-A058-B3D81FE82E76}" srcOrd="1" destOrd="0" parTransId="{9E0B08CC-8BCE-4B23-AF1B-15A11E4576AA}" sibTransId="{035A704D-9DC9-4B30-A15D-944E4433D1B0}"/>
    <dgm:cxn modelId="{2F07B27F-5873-4048-ACC5-A59E3A23685F}" type="presOf" srcId="{F680884F-CB11-453D-A0B9-0F84E45B0EF8}" destId="{B6774E30-3EDE-40EF-A77F-6476F7E5F0DF}" srcOrd="0" destOrd="0" presId="urn:microsoft.com/office/officeart/2008/layout/VerticalCurvedList"/>
    <dgm:cxn modelId="{4E357D04-8B30-46FC-AE1E-38FDDA384177}" srcId="{F680884F-CB11-453D-A0B9-0F84E45B0EF8}" destId="{7FE19487-6FC9-4121-8523-DBCD7AAD5621}" srcOrd="0" destOrd="0" parTransId="{D63F8286-3356-44C0-B164-1A98D5E2EE1E}" sibTransId="{2EB67692-837C-4AF9-ADCB-1C0DC89F2853}"/>
    <dgm:cxn modelId="{F5312A49-35E6-4F99-97FA-BD31D2706E29}" srcId="{F680884F-CB11-453D-A0B9-0F84E45B0EF8}" destId="{F4507BFC-E651-4E05-B1FE-F7333454E9E9}" srcOrd="2" destOrd="0" parTransId="{FE586AEC-26B5-407C-BB3B-9164376DB944}" sibTransId="{CC3E181B-2CFB-466B-BBDD-E38324D2E87A}"/>
    <dgm:cxn modelId="{FE8BB6F2-B921-47BF-B485-EC229DAD28C1}" type="presOf" srcId="{EA274C66-97E6-4012-A058-B3D81FE82E76}" destId="{14660A4E-7E67-411A-8576-E0A16B517799}" srcOrd="0" destOrd="0" presId="urn:microsoft.com/office/officeart/2008/layout/VerticalCurvedList"/>
    <dgm:cxn modelId="{22328448-7A14-4A2F-8BC5-A66329E4095D}" type="presOf" srcId="{768DAB2E-4201-4FC0-9A31-F0C6B67D49DD}" destId="{65A2BD93-0A73-4500-9AFB-CC0A497581FC}" srcOrd="0" destOrd="0" presId="urn:microsoft.com/office/officeart/2008/layout/VerticalCurvedList"/>
    <dgm:cxn modelId="{3C91E70C-353E-4515-8AB3-0846A9E4AD8F}" type="presOf" srcId="{7FE19487-6FC9-4121-8523-DBCD7AAD5621}" destId="{29E67797-A4A5-41A8-BAB5-23044B655920}" srcOrd="0" destOrd="0" presId="urn:microsoft.com/office/officeart/2008/layout/VerticalCurvedList"/>
    <dgm:cxn modelId="{045D1F6A-C703-4C75-B404-664A2CCBDCD7}" type="presOf" srcId="{8F56AD6C-A45A-41BA-AA09-B3A9A872B9B6}" destId="{3FAD600B-F2B6-410C-BA4D-021C360BBD65}" srcOrd="0" destOrd="0" presId="urn:microsoft.com/office/officeart/2008/layout/VerticalCurvedList"/>
    <dgm:cxn modelId="{928EB9CF-2452-4CEF-945F-D03643ADBC29}" type="presParOf" srcId="{B6774E30-3EDE-40EF-A77F-6476F7E5F0DF}" destId="{B4A3F402-8D86-448E-94D3-7525A63ECAF6}" srcOrd="0" destOrd="0" presId="urn:microsoft.com/office/officeart/2008/layout/VerticalCurvedList"/>
    <dgm:cxn modelId="{BBCA5AF9-7AD1-4975-948C-5A0BDE399878}" type="presParOf" srcId="{B4A3F402-8D86-448E-94D3-7525A63ECAF6}" destId="{13CD8369-D89C-46C0-BCFF-A1163F1DF75B}" srcOrd="0" destOrd="0" presId="urn:microsoft.com/office/officeart/2008/layout/VerticalCurvedList"/>
    <dgm:cxn modelId="{BF7917FF-6F87-44E4-9C24-951A6666B8F2}" type="presParOf" srcId="{13CD8369-D89C-46C0-BCFF-A1163F1DF75B}" destId="{05F670F7-5BFC-4261-84EB-036E859737C9}" srcOrd="0" destOrd="0" presId="urn:microsoft.com/office/officeart/2008/layout/VerticalCurvedList"/>
    <dgm:cxn modelId="{F2904977-6B68-4EBB-8D57-88259E5D5E16}" type="presParOf" srcId="{13CD8369-D89C-46C0-BCFF-A1163F1DF75B}" destId="{D65EB9E9-7814-4240-A985-7E9577BC1EBE}" srcOrd="1" destOrd="0" presId="urn:microsoft.com/office/officeart/2008/layout/VerticalCurvedList"/>
    <dgm:cxn modelId="{ACC507E9-EFE2-4C11-AF56-A1F430D0EF32}" type="presParOf" srcId="{13CD8369-D89C-46C0-BCFF-A1163F1DF75B}" destId="{010CA41B-038D-40DB-9B40-727C45086329}" srcOrd="2" destOrd="0" presId="urn:microsoft.com/office/officeart/2008/layout/VerticalCurvedList"/>
    <dgm:cxn modelId="{043C6B87-56AC-4CC7-AF59-71D1CAC3773B}" type="presParOf" srcId="{13CD8369-D89C-46C0-BCFF-A1163F1DF75B}" destId="{B67129D3-A181-46B1-A146-14A6082BB7D8}" srcOrd="3" destOrd="0" presId="urn:microsoft.com/office/officeart/2008/layout/VerticalCurvedList"/>
    <dgm:cxn modelId="{36BA2DE3-18B4-4C23-B427-DC0398C70DBF}" type="presParOf" srcId="{B4A3F402-8D86-448E-94D3-7525A63ECAF6}" destId="{29E67797-A4A5-41A8-BAB5-23044B655920}" srcOrd="1" destOrd="0" presId="urn:microsoft.com/office/officeart/2008/layout/VerticalCurvedList"/>
    <dgm:cxn modelId="{B42CBCB1-1621-4974-A1A2-B73F2B64A1F0}" type="presParOf" srcId="{B4A3F402-8D86-448E-94D3-7525A63ECAF6}" destId="{0915FE9F-4F6F-44FD-A213-01F8A28B3AB5}" srcOrd="2" destOrd="0" presId="urn:microsoft.com/office/officeart/2008/layout/VerticalCurvedList"/>
    <dgm:cxn modelId="{66589F2D-7D83-44B7-A817-00B236DB2BF1}" type="presParOf" srcId="{0915FE9F-4F6F-44FD-A213-01F8A28B3AB5}" destId="{A88FFA6F-D0A2-464C-B838-0AF21A75006A}" srcOrd="0" destOrd="0" presId="urn:microsoft.com/office/officeart/2008/layout/VerticalCurvedList"/>
    <dgm:cxn modelId="{55C3488E-2624-41BB-A2CA-321AD8B65C4B}" type="presParOf" srcId="{B4A3F402-8D86-448E-94D3-7525A63ECAF6}" destId="{14660A4E-7E67-411A-8576-E0A16B517799}" srcOrd="3" destOrd="0" presId="urn:microsoft.com/office/officeart/2008/layout/VerticalCurvedList"/>
    <dgm:cxn modelId="{95D8617A-8E20-4DC2-B0DE-17318647B45F}" type="presParOf" srcId="{B4A3F402-8D86-448E-94D3-7525A63ECAF6}" destId="{EE496C21-C313-40A5-82C4-288EEEAFC2B0}" srcOrd="4" destOrd="0" presId="urn:microsoft.com/office/officeart/2008/layout/VerticalCurvedList"/>
    <dgm:cxn modelId="{6D73520B-078E-48CE-8F06-7B5A916989D5}" type="presParOf" srcId="{EE496C21-C313-40A5-82C4-288EEEAFC2B0}" destId="{5018F6B5-E7CC-42CC-86CF-E15B551A3F11}" srcOrd="0" destOrd="0" presId="urn:microsoft.com/office/officeart/2008/layout/VerticalCurvedList"/>
    <dgm:cxn modelId="{D8DB1304-67E1-47B2-92DD-F0EC02ADA9CE}" type="presParOf" srcId="{B4A3F402-8D86-448E-94D3-7525A63ECAF6}" destId="{CC4766CB-A613-40F7-A98A-06F80214C594}" srcOrd="5" destOrd="0" presId="urn:microsoft.com/office/officeart/2008/layout/VerticalCurvedList"/>
    <dgm:cxn modelId="{6C66E0EB-2104-4C4A-8A67-B80887D1B02E}" type="presParOf" srcId="{B4A3F402-8D86-448E-94D3-7525A63ECAF6}" destId="{8FE9422B-1A61-4E4E-A967-6B0079C67D7B}" srcOrd="6" destOrd="0" presId="urn:microsoft.com/office/officeart/2008/layout/VerticalCurvedList"/>
    <dgm:cxn modelId="{8105E402-9723-45A1-A831-B9F9BEE5311E}" type="presParOf" srcId="{8FE9422B-1A61-4E4E-A967-6B0079C67D7B}" destId="{45E9A061-28D2-47A8-BD6E-8EBA4F5C9FA8}" srcOrd="0" destOrd="0" presId="urn:microsoft.com/office/officeart/2008/layout/VerticalCurvedList"/>
    <dgm:cxn modelId="{75F4CAFC-30B1-4260-836A-5427F020E804}" type="presParOf" srcId="{B4A3F402-8D86-448E-94D3-7525A63ECAF6}" destId="{3FAD600B-F2B6-410C-BA4D-021C360BBD65}" srcOrd="7" destOrd="0" presId="urn:microsoft.com/office/officeart/2008/layout/VerticalCurvedList"/>
    <dgm:cxn modelId="{245963D7-D156-429B-A0AB-2DF879EE38D0}" type="presParOf" srcId="{B4A3F402-8D86-448E-94D3-7525A63ECAF6}" destId="{7DFC8B4D-2010-47BA-A0E5-F6477C5567AE}" srcOrd="8" destOrd="0" presId="urn:microsoft.com/office/officeart/2008/layout/VerticalCurvedList"/>
    <dgm:cxn modelId="{DCD848FF-A806-459A-BA66-09D921EE57DB}" type="presParOf" srcId="{7DFC8B4D-2010-47BA-A0E5-F6477C5567AE}" destId="{190DD1E2-81AD-4ED1-B0F9-F707D01A7368}" srcOrd="0" destOrd="0" presId="urn:microsoft.com/office/officeart/2008/layout/VerticalCurvedList"/>
    <dgm:cxn modelId="{DCAD9F2E-5866-49F2-828D-800E22C17865}" type="presParOf" srcId="{B4A3F402-8D86-448E-94D3-7525A63ECAF6}" destId="{65A2BD93-0A73-4500-9AFB-CC0A497581FC}" srcOrd="9" destOrd="0" presId="urn:microsoft.com/office/officeart/2008/layout/VerticalCurvedList"/>
    <dgm:cxn modelId="{72D85FEA-26A5-4FA1-A895-56908DE124F6}" type="presParOf" srcId="{B4A3F402-8D86-448E-94D3-7525A63ECAF6}" destId="{12F0A750-C315-482A-BA6A-46B42ED11434}" srcOrd="10" destOrd="0" presId="urn:microsoft.com/office/officeart/2008/layout/VerticalCurvedList"/>
    <dgm:cxn modelId="{D7C3095E-62BC-4593-A4B8-4934D7B76AE1}" type="presParOf" srcId="{12F0A750-C315-482A-BA6A-46B42ED11434}" destId="{83E3FC33-EA31-4AF9-89DB-A8B7FF4FF79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42957B-9422-40C5-A5C9-F8B4EB1A7CA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190B0393-1695-4B54-BB87-678C4CD3046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Diseases related to food impose large financial costs on a state health care.</a:t>
          </a:r>
          <a:endParaRPr lang="en-IN" dirty="0">
            <a:latin typeface="Arial" panose="020B0604020202020204" pitchFamily="34" charset="0"/>
            <a:cs typeface="Arial" panose="020B0604020202020204" pitchFamily="34" charset="0"/>
          </a:endParaRPr>
        </a:p>
      </dgm:t>
    </dgm:pt>
    <dgm:pt modelId="{325CE99F-F470-4898-BD9C-293D9BF25DB1}" type="parTrans" cxnId="{8971A80E-79CF-45B9-8D6B-C5F2EA459532}">
      <dgm:prSet/>
      <dgm:spPr/>
      <dgm:t>
        <a:bodyPr/>
        <a:lstStyle/>
        <a:p>
          <a:endParaRPr lang="en-IN"/>
        </a:p>
      </dgm:t>
    </dgm:pt>
    <dgm:pt modelId="{589A24D4-B26E-4879-A0AE-EA790BE60D61}" type="sibTrans" cxnId="{8971A80E-79CF-45B9-8D6B-C5F2EA459532}">
      <dgm:prSet/>
      <dgm:spPr/>
      <dgm:t>
        <a:bodyPr/>
        <a:lstStyle/>
        <a:p>
          <a:endParaRPr lang="en-IN"/>
        </a:p>
      </dgm:t>
    </dgm:pt>
    <dgm:pt modelId="{0AE05632-E4A3-45CE-A9AC-CA33EC45C35E}">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Obesity already amounts to over eleven billion pound per year on NHS.</a:t>
          </a:r>
          <a:endParaRPr lang="en-IN" dirty="0">
            <a:latin typeface="Arial" panose="020B0604020202020204" pitchFamily="34" charset="0"/>
            <a:cs typeface="Arial" panose="020B0604020202020204" pitchFamily="34" charset="0"/>
          </a:endParaRPr>
        </a:p>
      </dgm:t>
    </dgm:pt>
    <dgm:pt modelId="{F14EEE28-7DBE-4A70-875B-DDDA45332ED5}" type="parTrans" cxnId="{B1CA7980-FEA2-4B57-A49F-0D4F65AC3B07}">
      <dgm:prSet/>
      <dgm:spPr/>
      <dgm:t>
        <a:bodyPr/>
        <a:lstStyle/>
        <a:p>
          <a:endParaRPr lang="en-IN"/>
        </a:p>
      </dgm:t>
    </dgm:pt>
    <dgm:pt modelId="{8E162FB0-DBDE-43D1-912A-B75BF18DC8B4}" type="sibTrans" cxnId="{B1CA7980-FEA2-4B57-A49F-0D4F65AC3B07}">
      <dgm:prSet/>
      <dgm:spPr/>
      <dgm:t>
        <a:bodyPr/>
        <a:lstStyle/>
        <a:p>
          <a:endParaRPr lang="en-IN"/>
        </a:p>
      </dgm:t>
    </dgm:pt>
    <dgm:pt modelId="{94A4970D-F7D7-4BD8-90F4-CE26C31534A2}">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Obesity in adolescence raises the future health care demands and treatments (Nicolucci and </a:t>
          </a:r>
          <a:r>
            <a:rPr lang="en-US" b="0" i="0" u="none" dirty="0" err="1">
              <a:latin typeface="Arial" panose="020B0604020202020204" pitchFamily="34" charset="0"/>
              <a:cs typeface="Arial" panose="020B0604020202020204" pitchFamily="34" charset="0"/>
            </a:rPr>
            <a:t>Maffeis</a:t>
          </a:r>
          <a:r>
            <a:rPr lang="en-US" b="0" i="0" u="none" dirty="0">
              <a:latin typeface="Arial" panose="020B0604020202020204" pitchFamily="34" charset="0"/>
              <a:cs typeface="Arial" panose="020B0604020202020204" pitchFamily="34" charset="0"/>
            </a:rPr>
            <a:t>, 2022).</a:t>
          </a:r>
          <a:endParaRPr lang="en-IN" dirty="0">
            <a:latin typeface="Arial" panose="020B0604020202020204" pitchFamily="34" charset="0"/>
            <a:cs typeface="Arial" panose="020B0604020202020204" pitchFamily="34" charset="0"/>
          </a:endParaRPr>
        </a:p>
      </dgm:t>
    </dgm:pt>
    <dgm:pt modelId="{235D3866-B470-4DAE-81B2-8DFA87D3779A}" type="parTrans" cxnId="{6041F517-D684-4F9E-9FFA-766FA4D21946}">
      <dgm:prSet/>
      <dgm:spPr/>
      <dgm:t>
        <a:bodyPr/>
        <a:lstStyle/>
        <a:p>
          <a:endParaRPr lang="en-IN"/>
        </a:p>
      </dgm:t>
    </dgm:pt>
    <dgm:pt modelId="{C18ACDE4-9527-413B-9185-7E6BE930DC54}" type="sibTrans" cxnId="{6041F517-D684-4F9E-9FFA-766FA4D21946}">
      <dgm:prSet/>
      <dgm:spPr/>
      <dgm:t>
        <a:bodyPr/>
        <a:lstStyle/>
        <a:p>
          <a:endParaRPr lang="en-IN"/>
        </a:p>
      </dgm:t>
    </dgm:pt>
    <dgm:pt modelId="{61DDEF6E-81A4-4B6A-B261-6A99D8E0B3A4}">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Preventive nutrition programs minimize health care spending and morbidity.</a:t>
          </a:r>
          <a:endParaRPr lang="en-IN" dirty="0">
            <a:latin typeface="Arial" panose="020B0604020202020204" pitchFamily="34" charset="0"/>
            <a:cs typeface="Arial" panose="020B0604020202020204" pitchFamily="34" charset="0"/>
          </a:endParaRPr>
        </a:p>
      </dgm:t>
    </dgm:pt>
    <dgm:pt modelId="{52D84234-9FC8-4E96-ADBA-1023B7CE15DB}" type="parTrans" cxnId="{D0D67FC3-1BDC-4BD9-8B36-F2D23506F8DE}">
      <dgm:prSet/>
      <dgm:spPr/>
      <dgm:t>
        <a:bodyPr/>
        <a:lstStyle/>
        <a:p>
          <a:endParaRPr lang="en-IN"/>
        </a:p>
      </dgm:t>
    </dgm:pt>
    <dgm:pt modelId="{3EAB0D61-D461-457F-9E34-00004B463767}" type="sibTrans" cxnId="{D0D67FC3-1BDC-4BD9-8B36-F2D23506F8DE}">
      <dgm:prSet/>
      <dgm:spPr/>
      <dgm:t>
        <a:bodyPr/>
        <a:lstStyle/>
        <a:p>
          <a:endParaRPr lang="en-IN"/>
        </a:p>
      </dgm:t>
    </dgm:pt>
    <dgm:pt modelId="{3F76588C-9E53-40E0-B5AF-B875B694F139}">
      <dgm:prSet phldrT="[Text]"/>
      <dgm:spPr/>
      <dgm:t>
        <a:bodyPr/>
        <a:lstStyle/>
        <a:p>
          <a:pPr>
            <a:buNone/>
          </a:pPr>
          <a:r>
            <a:rPr lang="en-US" b="0" i="0" u="none" dirty="0">
              <a:latin typeface="Arial" panose="020B0604020202020204" pitchFamily="34" charset="0"/>
              <a:cs typeface="Arial" panose="020B0604020202020204" pitchFamily="34" charset="0"/>
            </a:rPr>
            <a:t>The public health campaigns also support cost-efficient methods of enhancing population health.</a:t>
          </a:r>
          <a:endParaRPr lang="en-IN" dirty="0">
            <a:latin typeface="Arial" panose="020B0604020202020204" pitchFamily="34" charset="0"/>
            <a:cs typeface="Arial" panose="020B0604020202020204" pitchFamily="34" charset="0"/>
          </a:endParaRPr>
        </a:p>
      </dgm:t>
    </dgm:pt>
    <dgm:pt modelId="{A9A6FE1A-709E-4C18-9B60-D17C67A687A5}" type="parTrans" cxnId="{362784BF-4559-4443-B1A8-1C89C25B3002}">
      <dgm:prSet/>
      <dgm:spPr/>
      <dgm:t>
        <a:bodyPr/>
        <a:lstStyle/>
        <a:p>
          <a:endParaRPr lang="en-IN"/>
        </a:p>
      </dgm:t>
    </dgm:pt>
    <dgm:pt modelId="{2E941362-BB38-496A-86F2-D274D809437C}" type="sibTrans" cxnId="{362784BF-4559-4443-B1A8-1C89C25B3002}">
      <dgm:prSet/>
      <dgm:spPr/>
      <dgm:t>
        <a:bodyPr/>
        <a:lstStyle/>
        <a:p>
          <a:endParaRPr lang="en-IN"/>
        </a:p>
      </dgm:t>
    </dgm:pt>
    <dgm:pt modelId="{D94226D5-D7DF-495E-9D6E-2B08575BB63C}" type="pres">
      <dgm:prSet presAssocID="{E242957B-9422-40C5-A5C9-F8B4EB1A7CA3}" presName="diagram" presStyleCnt="0">
        <dgm:presLayoutVars>
          <dgm:dir/>
          <dgm:resizeHandles val="exact"/>
        </dgm:presLayoutVars>
      </dgm:prSet>
      <dgm:spPr/>
      <dgm:t>
        <a:bodyPr/>
        <a:lstStyle/>
        <a:p>
          <a:endParaRPr lang="en-US"/>
        </a:p>
      </dgm:t>
    </dgm:pt>
    <dgm:pt modelId="{D7AAC5FA-3A84-4A75-A0C9-15A30260A68D}" type="pres">
      <dgm:prSet presAssocID="{190B0393-1695-4B54-BB87-678C4CD30466}" presName="node" presStyleLbl="node1" presStyleIdx="0" presStyleCnt="5">
        <dgm:presLayoutVars>
          <dgm:bulletEnabled val="1"/>
        </dgm:presLayoutVars>
      </dgm:prSet>
      <dgm:spPr/>
      <dgm:t>
        <a:bodyPr/>
        <a:lstStyle/>
        <a:p>
          <a:endParaRPr lang="en-US"/>
        </a:p>
      </dgm:t>
    </dgm:pt>
    <dgm:pt modelId="{D160C8B6-70F7-4DC1-804F-86325082C5B3}" type="pres">
      <dgm:prSet presAssocID="{589A24D4-B26E-4879-A0AE-EA790BE60D61}" presName="sibTrans" presStyleCnt="0"/>
      <dgm:spPr/>
    </dgm:pt>
    <dgm:pt modelId="{22AE8CEB-DB27-484F-BB97-F8F96A6DDA71}" type="pres">
      <dgm:prSet presAssocID="{0AE05632-E4A3-45CE-A9AC-CA33EC45C35E}" presName="node" presStyleLbl="node1" presStyleIdx="1" presStyleCnt="5">
        <dgm:presLayoutVars>
          <dgm:bulletEnabled val="1"/>
        </dgm:presLayoutVars>
      </dgm:prSet>
      <dgm:spPr/>
      <dgm:t>
        <a:bodyPr/>
        <a:lstStyle/>
        <a:p>
          <a:endParaRPr lang="en-US"/>
        </a:p>
      </dgm:t>
    </dgm:pt>
    <dgm:pt modelId="{78A1828D-6C71-4E35-BA0C-164054FAA9B4}" type="pres">
      <dgm:prSet presAssocID="{8E162FB0-DBDE-43D1-912A-B75BF18DC8B4}" presName="sibTrans" presStyleCnt="0"/>
      <dgm:spPr/>
    </dgm:pt>
    <dgm:pt modelId="{C1492CC9-599D-42F8-A613-04ACC2BDBD0A}" type="pres">
      <dgm:prSet presAssocID="{94A4970D-F7D7-4BD8-90F4-CE26C31534A2}" presName="node" presStyleLbl="node1" presStyleIdx="2" presStyleCnt="5">
        <dgm:presLayoutVars>
          <dgm:bulletEnabled val="1"/>
        </dgm:presLayoutVars>
      </dgm:prSet>
      <dgm:spPr/>
      <dgm:t>
        <a:bodyPr/>
        <a:lstStyle/>
        <a:p>
          <a:endParaRPr lang="en-US"/>
        </a:p>
      </dgm:t>
    </dgm:pt>
    <dgm:pt modelId="{135DD3D9-ABF5-4B58-85B4-8138BD64B2E7}" type="pres">
      <dgm:prSet presAssocID="{C18ACDE4-9527-413B-9185-7E6BE930DC54}" presName="sibTrans" presStyleCnt="0"/>
      <dgm:spPr/>
    </dgm:pt>
    <dgm:pt modelId="{94C98D7D-8C6D-4964-B8C9-08DB93336953}" type="pres">
      <dgm:prSet presAssocID="{61DDEF6E-81A4-4B6A-B261-6A99D8E0B3A4}" presName="node" presStyleLbl="node1" presStyleIdx="3" presStyleCnt="5">
        <dgm:presLayoutVars>
          <dgm:bulletEnabled val="1"/>
        </dgm:presLayoutVars>
      </dgm:prSet>
      <dgm:spPr/>
      <dgm:t>
        <a:bodyPr/>
        <a:lstStyle/>
        <a:p>
          <a:endParaRPr lang="en-US"/>
        </a:p>
      </dgm:t>
    </dgm:pt>
    <dgm:pt modelId="{D282A1FF-81F8-4F6C-8EB5-E7878ADB13CC}" type="pres">
      <dgm:prSet presAssocID="{3EAB0D61-D461-457F-9E34-00004B463767}" presName="sibTrans" presStyleCnt="0"/>
      <dgm:spPr/>
    </dgm:pt>
    <dgm:pt modelId="{BABE021B-7A32-40B2-ABE4-A06F9FC6F939}" type="pres">
      <dgm:prSet presAssocID="{3F76588C-9E53-40E0-B5AF-B875B694F139}" presName="node" presStyleLbl="node1" presStyleIdx="4" presStyleCnt="5">
        <dgm:presLayoutVars>
          <dgm:bulletEnabled val="1"/>
        </dgm:presLayoutVars>
      </dgm:prSet>
      <dgm:spPr/>
      <dgm:t>
        <a:bodyPr/>
        <a:lstStyle/>
        <a:p>
          <a:endParaRPr lang="en-US"/>
        </a:p>
      </dgm:t>
    </dgm:pt>
  </dgm:ptLst>
  <dgm:cxnLst>
    <dgm:cxn modelId="{654C1941-D203-40C9-8708-FC45D119F4C4}" type="presOf" srcId="{E242957B-9422-40C5-A5C9-F8B4EB1A7CA3}" destId="{D94226D5-D7DF-495E-9D6E-2B08575BB63C}" srcOrd="0" destOrd="0" presId="urn:microsoft.com/office/officeart/2005/8/layout/default"/>
    <dgm:cxn modelId="{F67F8129-279E-499F-BDFC-F70C997943C2}" type="presOf" srcId="{3F76588C-9E53-40E0-B5AF-B875B694F139}" destId="{BABE021B-7A32-40B2-ABE4-A06F9FC6F939}" srcOrd="0" destOrd="0" presId="urn:microsoft.com/office/officeart/2005/8/layout/default"/>
    <dgm:cxn modelId="{FF728919-391D-4C4F-A673-DF5727171B39}" type="presOf" srcId="{61DDEF6E-81A4-4B6A-B261-6A99D8E0B3A4}" destId="{94C98D7D-8C6D-4964-B8C9-08DB93336953}" srcOrd="0" destOrd="0" presId="urn:microsoft.com/office/officeart/2005/8/layout/default"/>
    <dgm:cxn modelId="{8971A80E-79CF-45B9-8D6B-C5F2EA459532}" srcId="{E242957B-9422-40C5-A5C9-F8B4EB1A7CA3}" destId="{190B0393-1695-4B54-BB87-678C4CD30466}" srcOrd="0" destOrd="0" parTransId="{325CE99F-F470-4898-BD9C-293D9BF25DB1}" sibTransId="{589A24D4-B26E-4879-A0AE-EA790BE60D61}"/>
    <dgm:cxn modelId="{0CA1119A-67B7-4A54-AD35-F558B747B1B8}" type="presOf" srcId="{0AE05632-E4A3-45CE-A9AC-CA33EC45C35E}" destId="{22AE8CEB-DB27-484F-BB97-F8F96A6DDA71}" srcOrd="0" destOrd="0" presId="urn:microsoft.com/office/officeart/2005/8/layout/default"/>
    <dgm:cxn modelId="{C4E37411-0115-4541-B87A-9271BD65D6F2}" type="presOf" srcId="{190B0393-1695-4B54-BB87-678C4CD30466}" destId="{D7AAC5FA-3A84-4A75-A0C9-15A30260A68D}" srcOrd="0" destOrd="0" presId="urn:microsoft.com/office/officeart/2005/8/layout/default"/>
    <dgm:cxn modelId="{362784BF-4559-4443-B1A8-1C89C25B3002}" srcId="{E242957B-9422-40C5-A5C9-F8B4EB1A7CA3}" destId="{3F76588C-9E53-40E0-B5AF-B875B694F139}" srcOrd="4" destOrd="0" parTransId="{A9A6FE1A-709E-4C18-9B60-D17C67A687A5}" sibTransId="{2E941362-BB38-496A-86F2-D274D809437C}"/>
    <dgm:cxn modelId="{0ABF2894-6E01-4B18-9D00-C43FAE867A15}" type="presOf" srcId="{94A4970D-F7D7-4BD8-90F4-CE26C31534A2}" destId="{C1492CC9-599D-42F8-A613-04ACC2BDBD0A}" srcOrd="0" destOrd="0" presId="urn:microsoft.com/office/officeart/2005/8/layout/default"/>
    <dgm:cxn modelId="{B1CA7980-FEA2-4B57-A49F-0D4F65AC3B07}" srcId="{E242957B-9422-40C5-A5C9-F8B4EB1A7CA3}" destId="{0AE05632-E4A3-45CE-A9AC-CA33EC45C35E}" srcOrd="1" destOrd="0" parTransId="{F14EEE28-7DBE-4A70-875B-DDDA45332ED5}" sibTransId="{8E162FB0-DBDE-43D1-912A-B75BF18DC8B4}"/>
    <dgm:cxn modelId="{D0D67FC3-1BDC-4BD9-8B36-F2D23506F8DE}" srcId="{E242957B-9422-40C5-A5C9-F8B4EB1A7CA3}" destId="{61DDEF6E-81A4-4B6A-B261-6A99D8E0B3A4}" srcOrd="3" destOrd="0" parTransId="{52D84234-9FC8-4E96-ADBA-1023B7CE15DB}" sibTransId="{3EAB0D61-D461-457F-9E34-00004B463767}"/>
    <dgm:cxn modelId="{6041F517-D684-4F9E-9FFA-766FA4D21946}" srcId="{E242957B-9422-40C5-A5C9-F8B4EB1A7CA3}" destId="{94A4970D-F7D7-4BD8-90F4-CE26C31534A2}" srcOrd="2" destOrd="0" parTransId="{235D3866-B470-4DAE-81B2-8DFA87D3779A}" sibTransId="{C18ACDE4-9527-413B-9185-7E6BE930DC54}"/>
    <dgm:cxn modelId="{5BC29AFF-3056-4FDB-A094-B6221656C2F9}" type="presParOf" srcId="{D94226D5-D7DF-495E-9D6E-2B08575BB63C}" destId="{D7AAC5FA-3A84-4A75-A0C9-15A30260A68D}" srcOrd="0" destOrd="0" presId="urn:microsoft.com/office/officeart/2005/8/layout/default"/>
    <dgm:cxn modelId="{950C021C-9553-4893-8D21-B65EDC5BB89D}" type="presParOf" srcId="{D94226D5-D7DF-495E-9D6E-2B08575BB63C}" destId="{D160C8B6-70F7-4DC1-804F-86325082C5B3}" srcOrd="1" destOrd="0" presId="urn:microsoft.com/office/officeart/2005/8/layout/default"/>
    <dgm:cxn modelId="{3B2ECC83-9779-413E-A50C-3D7B909C60E2}" type="presParOf" srcId="{D94226D5-D7DF-495E-9D6E-2B08575BB63C}" destId="{22AE8CEB-DB27-484F-BB97-F8F96A6DDA71}" srcOrd="2" destOrd="0" presId="urn:microsoft.com/office/officeart/2005/8/layout/default"/>
    <dgm:cxn modelId="{48C97C2F-128C-49FD-85A0-3AA321682025}" type="presParOf" srcId="{D94226D5-D7DF-495E-9D6E-2B08575BB63C}" destId="{78A1828D-6C71-4E35-BA0C-164054FAA9B4}" srcOrd="3" destOrd="0" presId="urn:microsoft.com/office/officeart/2005/8/layout/default"/>
    <dgm:cxn modelId="{5F30C8C4-B117-4971-8F64-E4656D2EE121}" type="presParOf" srcId="{D94226D5-D7DF-495E-9D6E-2B08575BB63C}" destId="{C1492CC9-599D-42F8-A613-04ACC2BDBD0A}" srcOrd="4" destOrd="0" presId="urn:microsoft.com/office/officeart/2005/8/layout/default"/>
    <dgm:cxn modelId="{B37E1DC2-F48C-4BDA-8D7B-1181FD029F12}" type="presParOf" srcId="{D94226D5-D7DF-495E-9D6E-2B08575BB63C}" destId="{135DD3D9-ABF5-4B58-85B4-8138BD64B2E7}" srcOrd="5" destOrd="0" presId="urn:microsoft.com/office/officeart/2005/8/layout/default"/>
    <dgm:cxn modelId="{E95528EC-3E65-4CE2-A152-14325361F833}" type="presParOf" srcId="{D94226D5-D7DF-495E-9D6E-2B08575BB63C}" destId="{94C98D7D-8C6D-4964-B8C9-08DB93336953}" srcOrd="6" destOrd="0" presId="urn:microsoft.com/office/officeart/2005/8/layout/default"/>
    <dgm:cxn modelId="{8CDACF48-56F3-437B-A08E-C04D3EB82531}" type="presParOf" srcId="{D94226D5-D7DF-495E-9D6E-2B08575BB63C}" destId="{D282A1FF-81F8-4F6C-8EB5-E7878ADB13CC}" srcOrd="7" destOrd="0" presId="urn:microsoft.com/office/officeart/2005/8/layout/default"/>
    <dgm:cxn modelId="{D72EA737-0063-4C30-92F4-BFEA7CFCCF6A}" type="presParOf" srcId="{D94226D5-D7DF-495E-9D6E-2B08575BB63C}" destId="{BABE021B-7A32-40B2-ABE4-A06F9FC6F93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F97CA4C-0F87-480E-A957-0693F60F5C5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6F4ABD92-A888-4CE7-8AF7-34F135249DF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Cut down on the intake of sugary drinks among teenagers involved by half (Kendig et al. 2023).</a:t>
          </a:r>
          <a:endParaRPr lang="en-IN" dirty="0">
            <a:latin typeface="Arial" panose="020B0604020202020204" pitchFamily="34" charset="0"/>
            <a:cs typeface="Arial" panose="020B0604020202020204" pitchFamily="34" charset="0"/>
          </a:endParaRPr>
        </a:p>
      </dgm:t>
    </dgm:pt>
    <dgm:pt modelId="{95D32840-9CD8-4737-9E65-36D7AC9E9C21}" type="parTrans" cxnId="{86EE9BC7-C71C-4C9D-B724-E032FA78D0C5}">
      <dgm:prSet/>
      <dgm:spPr/>
      <dgm:t>
        <a:bodyPr/>
        <a:lstStyle/>
        <a:p>
          <a:endParaRPr lang="en-IN"/>
        </a:p>
      </dgm:t>
    </dgm:pt>
    <dgm:pt modelId="{15117B4E-3258-4AEB-8A07-0FF99290519A}" type="sibTrans" cxnId="{86EE9BC7-C71C-4C9D-B724-E032FA78D0C5}">
      <dgm:prSet/>
      <dgm:spPr/>
      <dgm:t>
        <a:bodyPr/>
        <a:lstStyle/>
        <a:p>
          <a:endParaRPr lang="en-IN"/>
        </a:p>
      </dgm:t>
    </dgm:pt>
    <dgm:pt modelId="{2DD33051-CE54-462C-96B3-8B17D17BB90E}">
      <dgm:prSet phldrT="[Text]"/>
      <dgm:spPr/>
      <dgm:t>
        <a:bodyPr/>
        <a:lstStyle/>
        <a:p>
          <a:pPr>
            <a:buNone/>
          </a:pPr>
          <a:r>
            <a:rPr lang="en-US" b="0" i="0" u="none" dirty="0">
              <a:latin typeface="Arial" panose="020B0604020202020204" pitchFamily="34" charset="0"/>
              <a:cs typeface="Arial" panose="020B0604020202020204" pitchFamily="34" charset="0"/>
            </a:rPr>
            <a:t>Intervention fosters the use of substitutes of sugary drinks using healthy beverages.</a:t>
          </a:r>
          <a:endParaRPr lang="en-IN" dirty="0">
            <a:latin typeface="Arial" panose="020B0604020202020204" pitchFamily="34" charset="0"/>
            <a:cs typeface="Arial" panose="020B0604020202020204" pitchFamily="34" charset="0"/>
          </a:endParaRPr>
        </a:p>
      </dgm:t>
    </dgm:pt>
    <dgm:pt modelId="{7A8D471D-D979-44BE-8940-1FB52AAAC067}" type="parTrans" cxnId="{3568CB7B-81FF-4015-968D-2CDFE6BF6ADD}">
      <dgm:prSet/>
      <dgm:spPr/>
      <dgm:t>
        <a:bodyPr/>
        <a:lstStyle/>
        <a:p>
          <a:endParaRPr lang="en-IN"/>
        </a:p>
      </dgm:t>
    </dgm:pt>
    <dgm:pt modelId="{5E34DC70-9684-44B0-93F7-5C7BA44FAC4D}" type="sibTrans" cxnId="{3568CB7B-81FF-4015-968D-2CDFE6BF6ADD}">
      <dgm:prSet/>
      <dgm:spPr/>
      <dgm:t>
        <a:bodyPr/>
        <a:lstStyle/>
        <a:p>
          <a:endParaRPr lang="en-IN"/>
        </a:p>
      </dgm:t>
    </dgm:pt>
    <dgm:pt modelId="{84C1308C-7307-41A8-AA31-95ECECB91C9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Campaign increases the education about drinking water in schools.</a:t>
          </a:r>
          <a:endParaRPr lang="en-IN" dirty="0">
            <a:latin typeface="Arial" panose="020B0604020202020204" pitchFamily="34" charset="0"/>
            <a:cs typeface="Arial" panose="020B0604020202020204" pitchFamily="34" charset="0"/>
          </a:endParaRPr>
        </a:p>
      </dgm:t>
    </dgm:pt>
    <dgm:pt modelId="{49D73082-44EF-4DFB-92A3-CF3B39BECC6F}" type="parTrans" cxnId="{1A80A4ED-5256-4921-BE1A-668DCD8C02A0}">
      <dgm:prSet/>
      <dgm:spPr/>
      <dgm:t>
        <a:bodyPr/>
        <a:lstStyle/>
        <a:p>
          <a:endParaRPr lang="en-IN"/>
        </a:p>
      </dgm:t>
    </dgm:pt>
    <dgm:pt modelId="{3063FCBF-4474-4AE5-AFEF-16C3AB39D181}" type="sibTrans" cxnId="{1A80A4ED-5256-4921-BE1A-668DCD8C02A0}">
      <dgm:prSet/>
      <dgm:spPr/>
      <dgm:t>
        <a:bodyPr/>
        <a:lstStyle/>
        <a:p>
          <a:endParaRPr lang="en-IN"/>
        </a:p>
      </dgm:t>
    </dgm:pt>
    <dgm:pt modelId="{9EC350E1-666C-4C4C-9C03-377778B119D0}">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Monitoring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by documenting weekly participant beverages.</a:t>
          </a:r>
          <a:endParaRPr lang="en-IN" dirty="0">
            <a:latin typeface="Arial" panose="020B0604020202020204" pitchFamily="34" charset="0"/>
            <a:cs typeface="Arial" panose="020B0604020202020204" pitchFamily="34" charset="0"/>
          </a:endParaRPr>
        </a:p>
      </dgm:t>
    </dgm:pt>
    <dgm:pt modelId="{F1B48F37-3AAD-4EB0-9EE6-B9BB41E8EEF7}" type="parTrans" cxnId="{48D8039E-5C23-411C-A423-58F1F9981153}">
      <dgm:prSet/>
      <dgm:spPr/>
      <dgm:t>
        <a:bodyPr/>
        <a:lstStyle/>
        <a:p>
          <a:endParaRPr lang="en-IN"/>
        </a:p>
      </dgm:t>
    </dgm:pt>
    <dgm:pt modelId="{13B031A7-9CB6-481F-879A-609412D31D4B}" type="sibTrans" cxnId="{48D8039E-5C23-411C-A423-58F1F9981153}">
      <dgm:prSet/>
      <dgm:spPr/>
      <dgm:t>
        <a:bodyPr/>
        <a:lstStyle/>
        <a:p>
          <a:endParaRPr lang="en-IN"/>
        </a:p>
      </dgm:t>
    </dgm:pt>
    <dgm:pt modelId="{37274EFE-67B5-4F25-BC3E-7251636E76E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Minimization of sugar will aid in weight control and hygiene of the teeth.</a:t>
          </a:r>
          <a:endParaRPr lang="en-IN" dirty="0">
            <a:latin typeface="Arial" panose="020B0604020202020204" pitchFamily="34" charset="0"/>
            <a:cs typeface="Arial" panose="020B0604020202020204" pitchFamily="34" charset="0"/>
          </a:endParaRPr>
        </a:p>
      </dgm:t>
    </dgm:pt>
    <dgm:pt modelId="{78276532-246B-4EF3-A7F3-EB246B585E91}" type="parTrans" cxnId="{4C53B344-E815-46ED-8A55-7E73B1AC74DE}">
      <dgm:prSet/>
      <dgm:spPr/>
      <dgm:t>
        <a:bodyPr/>
        <a:lstStyle/>
        <a:p>
          <a:endParaRPr lang="en-IN"/>
        </a:p>
      </dgm:t>
    </dgm:pt>
    <dgm:pt modelId="{1809C121-F04F-4DD3-900A-C61642632864}" type="sibTrans" cxnId="{4C53B344-E815-46ED-8A55-7E73B1AC74DE}">
      <dgm:prSet/>
      <dgm:spPr/>
      <dgm:t>
        <a:bodyPr/>
        <a:lstStyle/>
        <a:p>
          <a:endParaRPr lang="en-IN"/>
        </a:p>
      </dgm:t>
    </dgm:pt>
    <dgm:pt modelId="{3D5A76F2-432B-47A5-902D-CF4B2CCBB299}" type="pres">
      <dgm:prSet presAssocID="{2F97CA4C-0F87-480E-A957-0693F60F5C5F}" presName="diagram" presStyleCnt="0">
        <dgm:presLayoutVars>
          <dgm:dir/>
          <dgm:resizeHandles val="exact"/>
        </dgm:presLayoutVars>
      </dgm:prSet>
      <dgm:spPr/>
      <dgm:t>
        <a:bodyPr/>
        <a:lstStyle/>
        <a:p>
          <a:endParaRPr lang="en-US"/>
        </a:p>
      </dgm:t>
    </dgm:pt>
    <dgm:pt modelId="{EE0819D3-4268-4B3C-9199-EE1BC70BB803}" type="pres">
      <dgm:prSet presAssocID="{6F4ABD92-A888-4CE7-8AF7-34F135249DFF}" presName="node" presStyleLbl="node1" presStyleIdx="0" presStyleCnt="5">
        <dgm:presLayoutVars>
          <dgm:bulletEnabled val="1"/>
        </dgm:presLayoutVars>
      </dgm:prSet>
      <dgm:spPr/>
      <dgm:t>
        <a:bodyPr/>
        <a:lstStyle/>
        <a:p>
          <a:endParaRPr lang="en-US"/>
        </a:p>
      </dgm:t>
    </dgm:pt>
    <dgm:pt modelId="{7EC95AAD-AD54-4DDD-B3EF-D1F7D1CF1733}" type="pres">
      <dgm:prSet presAssocID="{15117B4E-3258-4AEB-8A07-0FF99290519A}" presName="sibTrans" presStyleCnt="0"/>
      <dgm:spPr/>
    </dgm:pt>
    <dgm:pt modelId="{E623364A-E06A-472A-9B3D-B3608AA52EED}" type="pres">
      <dgm:prSet presAssocID="{2DD33051-CE54-462C-96B3-8B17D17BB90E}" presName="node" presStyleLbl="node1" presStyleIdx="1" presStyleCnt="5">
        <dgm:presLayoutVars>
          <dgm:bulletEnabled val="1"/>
        </dgm:presLayoutVars>
      </dgm:prSet>
      <dgm:spPr/>
      <dgm:t>
        <a:bodyPr/>
        <a:lstStyle/>
        <a:p>
          <a:endParaRPr lang="en-US"/>
        </a:p>
      </dgm:t>
    </dgm:pt>
    <dgm:pt modelId="{71F3F5C4-0653-4A33-B4F6-41DDDAC71F15}" type="pres">
      <dgm:prSet presAssocID="{5E34DC70-9684-44B0-93F7-5C7BA44FAC4D}" presName="sibTrans" presStyleCnt="0"/>
      <dgm:spPr/>
    </dgm:pt>
    <dgm:pt modelId="{67F98941-9DBE-4BE2-80CE-E03E4F7FF635}" type="pres">
      <dgm:prSet presAssocID="{84C1308C-7307-41A8-AA31-95ECECB91C97}" presName="node" presStyleLbl="node1" presStyleIdx="2" presStyleCnt="5">
        <dgm:presLayoutVars>
          <dgm:bulletEnabled val="1"/>
        </dgm:presLayoutVars>
      </dgm:prSet>
      <dgm:spPr/>
      <dgm:t>
        <a:bodyPr/>
        <a:lstStyle/>
        <a:p>
          <a:endParaRPr lang="en-US"/>
        </a:p>
      </dgm:t>
    </dgm:pt>
    <dgm:pt modelId="{77098AC4-D1F2-4B16-910F-9FC810CFAACB}" type="pres">
      <dgm:prSet presAssocID="{3063FCBF-4474-4AE5-AFEF-16C3AB39D181}" presName="sibTrans" presStyleCnt="0"/>
      <dgm:spPr/>
    </dgm:pt>
    <dgm:pt modelId="{D3B32512-E02C-452E-8729-64A6E1AEF039}" type="pres">
      <dgm:prSet presAssocID="{9EC350E1-666C-4C4C-9C03-377778B119D0}" presName="node" presStyleLbl="node1" presStyleIdx="3" presStyleCnt="5">
        <dgm:presLayoutVars>
          <dgm:bulletEnabled val="1"/>
        </dgm:presLayoutVars>
      </dgm:prSet>
      <dgm:spPr/>
      <dgm:t>
        <a:bodyPr/>
        <a:lstStyle/>
        <a:p>
          <a:endParaRPr lang="en-US"/>
        </a:p>
      </dgm:t>
    </dgm:pt>
    <dgm:pt modelId="{C5AC8A5A-6156-4C6C-9CB0-814F21297F18}" type="pres">
      <dgm:prSet presAssocID="{13B031A7-9CB6-481F-879A-609412D31D4B}" presName="sibTrans" presStyleCnt="0"/>
      <dgm:spPr/>
    </dgm:pt>
    <dgm:pt modelId="{E3FAFFE9-19BB-426C-AEAF-FDED60C16F02}" type="pres">
      <dgm:prSet presAssocID="{37274EFE-67B5-4F25-BC3E-7251636E76E6}" presName="node" presStyleLbl="node1" presStyleIdx="4" presStyleCnt="5">
        <dgm:presLayoutVars>
          <dgm:bulletEnabled val="1"/>
        </dgm:presLayoutVars>
      </dgm:prSet>
      <dgm:spPr/>
      <dgm:t>
        <a:bodyPr/>
        <a:lstStyle/>
        <a:p>
          <a:endParaRPr lang="en-US"/>
        </a:p>
      </dgm:t>
    </dgm:pt>
  </dgm:ptLst>
  <dgm:cxnLst>
    <dgm:cxn modelId="{70B06FD5-BCCC-4735-8795-79A41F68D670}" type="presOf" srcId="{6F4ABD92-A888-4CE7-8AF7-34F135249DFF}" destId="{EE0819D3-4268-4B3C-9199-EE1BC70BB803}" srcOrd="0" destOrd="0" presId="urn:microsoft.com/office/officeart/2005/8/layout/default"/>
    <dgm:cxn modelId="{1A80A4ED-5256-4921-BE1A-668DCD8C02A0}" srcId="{2F97CA4C-0F87-480E-A957-0693F60F5C5F}" destId="{84C1308C-7307-41A8-AA31-95ECECB91C97}" srcOrd="2" destOrd="0" parTransId="{49D73082-44EF-4DFB-92A3-CF3B39BECC6F}" sibTransId="{3063FCBF-4474-4AE5-AFEF-16C3AB39D181}"/>
    <dgm:cxn modelId="{0EAD418A-AC00-4918-8DFD-951AF92CDB07}" type="presOf" srcId="{9EC350E1-666C-4C4C-9C03-377778B119D0}" destId="{D3B32512-E02C-452E-8729-64A6E1AEF039}" srcOrd="0" destOrd="0" presId="urn:microsoft.com/office/officeart/2005/8/layout/default"/>
    <dgm:cxn modelId="{4C53B344-E815-46ED-8A55-7E73B1AC74DE}" srcId="{2F97CA4C-0F87-480E-A957-0693F60F5C5F}" destId="{37274EFE-67B5-4F25-BC3E-7251636E76E6}" srcOrd="4" destOrd="0" parTransId="{78276532-246B-4EF3-A7F3-EB246B585E91}" sibTransId="{1809C121-F04F-4DD3-900A-C61642632864}"/>
    <dgm:cxn modelId="{3568CB7B-81FF-4015-968D-2CDFE6BF6ADD}" srcId="{2F97CA4C-0F87-480E-A957-0693F60F5C5F}" destId="{2DD33051-CE54-462C-96B3-8B17D17BB90E}" srcOrd="1" destOrd="0" parTransId="{7A8D471D-D979-44BE-8940-1FB52AAAC067}" sibTransId="{5E34DC70-9684-44B0-93F7-5C7BA44FAC4D}"/>
    <dgm:cxn modelId="{BB7D41E8-5199-4873-8050-A7EF39A5287E}" type="presOf" srcId="{2F97CA4C-0F87-480E-A957-0693F60F5C5F}" destId="{3D5A76F2-432B-47A5-902D-CF4B2CCBB299}" srcOrd="0" destOrd="0" presId="urn:microsoft.com/office/officeart/2005/8/layout/default"/>
    <dgm:cxn modelId="{49D20970-BB3A-4BCA-B4C5-D134CC696CDB}" type="presOf" srcId="{37274EFE-67B5-4F25-BC3E-7251636E76E6}" destId="{E3FAFFE9-19BB-426C-AEAF-FDED60C16F02}" srcOrd="0" destOrd="0" presId="urn:microsoft.com/office/officeart/2005/8/layout/default"/>
    <dgm:cxn modelId="{86EE9BC7-C71C-4C9D-B724-E032FA78D0C5}" srcId="{2F97CA4C-0F87-480E-A957-0693F60F5C5F}" destId="{6F4ABD92-A888-4CE7-8AF7-34F135249DFF}" srcOrd="0" destOrd="0" parTransId="{95D32840-9CD8-4737-9E65-36D7AC9E9C21}" sibTransId="{15117B4E-3258-4AEB-8A07-0FF99290519A}"/>
    <dgm:cxn modelId="{48D8039E-5C23-411C-A423-58F1F9981153}" srcId="{2F97CA4C-0F87-480E-A957-0693F60F5C5F}" destId="{9EC350E1-666C-4C4C-9C03-377778B119D0}" srcOrd="3" destOrd="0" parTransId="{F1B48F37-3AAD-4EB0-9EE6-B9BB41E8EEF7}" sibTransId="{13B031A7-9CB6-481F-879A-609412D31D4B}"/>
    <dgm:cxn modelId="{F4EBC985-3707-452A-81C7-ECFE6C309CBF}" type="presOf" srcId="{2DD33051-CE54-462C-96B3-8B17D17BB90E}" destId="{E623364A-E06A-472A-9B3D-B3608AA52EED}" srcOrd="0" destOrd="0" presId="urn:microsoft.com/office/officeart/2005/8/layout/default"/>
    <dgm:cxn modelId="{6C68B6B1-F9CC-4AFE-83D5-22E7A1EDF853}" type="presOf" srcId="{84C1308C-7307-41A8-AA31-95ECECB91C97}" destId="{67F98941-9DBE-4BE2-80CE-E03E4F7FF635}" srcOrd="0" destOrd="0" presId="urn:microsoft.com/office/officeart/2005/8/layout/default"/>
    <dgm:cxn modelId="{A75AD262-2520-499C-9059-9809969B91A8}" type="presParOf" srcId="{3D5A76F2-432B-47A5-902D-CF4B2CCBB299}" destId="{EE0819D3-4268-4B3C-9199-EE1BC70BB803}" srcOrd="0" destOrd="0" presId="urn:microsoft.com/office/officeart/2005/8/layout/default"/>
    <dgm:cxn modelId="{D843DBB7-3A45-4B1F-9C8B-43602454EFC6}" type="presParOf" srcId="{3D5A76F2-432B-47A5-902D-CF4B2CCBB299}" destId="{7EC95AAD-AD54-4DDD-B3EF-D1F7D1CF1733}" srcOrd="1" destOrd="0" presId="urn:microsoft.com/office/officeart/2005/8/layout/default"/>
    <dgm:cxn modelId="{70B66B40-E11F-4A2B-A43F-4ECBA8F36570}" type="presParOf" srcId="{3D5A76F2-432B-47A5-902D-CF4B2CCBB299}" destId="{E623364A-E06A-472A-9B3D-B3608AA52EED}" srcOrd="2" destOrd="0" presId="urn:microsoft.com/office/officeart/2005/8/layout/default"/>
    <dgm:cxn modelId="{6BD2EB0D-F383-4541-9F78-2D7F3F3DFBB4}" type="presParOf" srcId="{3D5A76F2-432B-47A5-902D-CF4B2CCBB299}" destId="{71F3F5C4-0653-4A33-B4F6-41DDDAC71F15}" srcOrd="3" destOrd="0" presId="urn:microsoft.com/office/officeart/2005/8/layout/default"/>
    <dgm:cxn modelId="{0282EA94-92D1-454C-A58E-D29B4E3AFDC9}" type="presParOf" srcId="{3D5A76F2-432B-47A5-902D-CF4B2CCBB299}" destId="{67F98941-9DBE-4BE2-80CE-E03E4F7FF635}" srcOrd="4" destOrd="0" presId="urn:microsoft.com/office/officeart/2005/8/layout/default"/>
    <dgm:cxn modelId="{AAB49CB4-62A7-4868-A380-54CED26AAE54}" type="presParOf" srcId="{3D5A76F2-432B-47A5-902D-CF4B2CCBB299}" destId="{77098AC4-D1F2-4B16-910F-9FC810CFAACB}" srcOrd="5" destOrd="0" presId="urn:microsoft.com/office/officeart/2005/8/layout/default"/>
    <dgm:cxn modelId="{1E535458-031A-4D01-8556-56B9F32149CC}" type="presParOf" srcId="{3D5A76F2-432B-47A5-902D-CF4B2CCBB299}" destId="{D3B32512-E02C-452E-8729-64A6E1AEF039}" srcOrd="6" destOrd="0" presId="urn:microsoft.com/office/officeart/2005/8/layout/default"/>
    <dgm:cxn modelId="{1C1BCBF3-507A-4B76-B4F8-AAB9B2439EB6}" type="presParOf" srcId="{3D5A76F2-432B-47A5-902D-CF4B2CCBB299}" destId="{C5AC8A5A-6156-4C6C-9CB0-814F21297F18}" srcOrd="7" destOrd="0" presId="urn:microsoft.com/office/officeart/2005/8/layout/default"/>
    <dgm:cxn modelId="{24351382-AB30-4A4A-9FF1-B817DC1D398B}" type="presParOf" srcId="{3D5A76F2-432B-47A5-902D-CF4B2CCBB299}" destId="{E3FAFFE9-19BB-426C-AEAF-FDED60C16F0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A8823A-58FF-437A-B317-6FE9A30F7579}"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87046E76-4AA3-478A-ABAB-60C320D117AD}">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Raise post intervention adolescent nutrition knowledge scores by fifty percent.</a:t>
          </a:r>
          <a:endParaRPr lang="en-IN" dirty="0">
            <a:latin typeface="Arial" panose="020B0604020202020204" pitchFamily="34" charset="0"/>
            <a:cs typeface="Arial" panose="020B0604020202020204" pitchFamily="34" charset="0"/>
          </a:endParaRPr>
        </a:p>
      </dgm:t>
    </dgm:pt>
    <dgm:pt modelId="{99DF49F2-255A-463D-A22C-A72CC0F20631}" type="parTrans" cxnId="{D8C9B64B-F6E9-4464-B183-CA42B3312B72}">
      <dgm:prSet/>
      <dgm:spPr/>
      <dgm:t>
        <a:bodyPr/>
        <a:lstStyle/>
        <a:p>
          <a:endParaRPr lang="en-IN"/>
        </a:p>
      </dgm:t>
    </dgm:pt>
    <dgm:pt modelId="{23517D49-047F-496C-870B-D6C5C71F761E}" type="sibTrans" cxnId="{D8C9B64B-F6E9-4464-B183-CA42B3312B72}">
      <dgm:prSet/>
      <dgm:spPr/>
      <dgm:t>
        <a:bodyPr/>
        <a:lstStyle/>
        <a:p>
          <a:endParaRPr lang="en-IN"/>
        </a:p>
      </dgm:t>
    </dgm:pt>
    <dgm:pt modelId="{0995F91D-6872-42B1-9723-A4CCDAEA32F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Learning programs enhance the knowledge about nutritious diets and food preferences.</a:t>
          </a:r>
          <a:endParaRPr lang="en-IN" dirty="0">
            <a:latin typeface="Arial" panose="020B0604020202020204" pitchFamily="34" charset="0"/>
            <a:cs typeface="Arial" panose="020B0604020202020204" pitchFamily="34" charset="0"/>
          </a:endParaRPr>
        </a:p>
      </dgm:t>
    </dgm:pt>
    <dgm:pt modelId="{D9FA1E33-80BB-4BE9-A7A6-B4DF6A6DECC2}" type="parTrans" cxnId="{F4694282-3CD4-43BE-A2C1-C0913D32B58D}">
      <dgm:prSet/>
      <dgm:spPr/>
      <dgm:t>
        <a:bodyPr/>
        <a:lstStyle/>
        <a:p>
          <a:endParaRPr lang="en-IN"/>
        </a:p>
      </dgm:t>
    </dgm:pt>
    <dgm:pt modelId="{C9B9760C-9A03-4284-AFAC-40CB7759443D}" type="sibTrans" cxnId="{F4694282-3CD4-43BE-A2C1-C0913D32B58D}">
      <dgm:prSet/>
      <dgm:spPr/>
      <dgm:t>
        <a:bodyPr/>
        <a:lstStyle/>
        <a:p>
          <a:endParaRPr lang="en-IN"/>
        </a:p>
      </dgm:t>
    </dgm:pt>
    <dgm:pt modelId="{0CE269C1-0C5B-478F-BAB6-B331BA60A762}">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interactive learning sessions will motivate the teenagers to eat healthier.</a:t>
          </a:r>
          <a:endParaRPr lang="en-IN" dirty="0">
            <a:latin typeface="Arial" panose="020B0604020202020204" pitchFamily="34" charset="0"/>
            <a:cs typeface="Arial" panose="020B0604020202020204" pitchFamily="34" charset="0"/>
          </a:endParaRPr>
        </a:p>
      </dgm:t>
    </dgm:pt>
    <dgm:pt modelId="{991EDDF5-4E7C-441B-9DDC-E0681FBED862}" type="parTrans" cxnId="{9B55A3BD-A1C6-4051-9D16-1CD103A2A0CF}">
      <dgm:prSet/>
      <dgm:spPr/>
      <dgm:t>
        <a:bodyPr/>
        <a:lstStyle/>
        <a:p>
          <a:endParaRPr lang="en-IN"/>
        </a:p>
      </dgm:t>
    </dgm:pt>
    <dgm:pt modelId="{FEB22DF2-747D-47A5-B5B9-3B5D7DBFC475}" type="sibTrans" cxnId="{9B55A3BD-A1C6-4051-9D16-1CD103A2A0CF}">
      <dgm:prSet/>
      <dgm:spPr/>
      <dgm:t>
        <a:bodyPr/>
        <a:lstStyle/>
        <a:p>
          <a:endParaRPr lang="en-IN"/>
        </a:p>
      </dgm:t>
    </dgm:pt>
    <dgm:pt modelId="{AC36A617-E9E9-4EB4-87EA-FF6F3BC4BC15}">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Knowledge evaluated by using pre and post campaign questionnaires.</a:t>
          </a:r>
          <a:endParaRPr lang="en-IN" dirty="0">
            <a:latin typeface="Arial" panose="020B0604020202020204" pitchFamily="34" charset="0"/>
            <a:cs typeface="Arial" panose="020B0604020202020204" pitchFamily="34" charset="0"/>
          </a:endParaRPr>
        </a:p>
      </dgm:t>
    </dgm:pt>
    <dgm:pt modelId="{AEBA78A5-FAFB-43BA-B474-FE17D960D531}" type="parTrans" cxnId="{D92A1324-F608-47A8-B66B-C86AD92A5ED4}">
      <dgm:prSet/>
      <dgm:spPr/>
      <dgm:t>
        <a:bodyPr/>
        <a:lstStyle/>
        <a:p>
          <a:endParaRPr lang="en-IN"/>
        </a:p>
      </dgm:t>
    </dgm:pt>
    <dgm:pt modelId="{707B9BF4-53EA-4A3D-8A3C-A41A1755E110}" type="sibTrans" cxnId="{D92A1324-F608-47A8-B66B-C86AD92A5ED4}">
      <dgm:prSet/>
      <dgm:spPr/>
      <dgm:t>
        <a:bodyPr/>
        <a:lstStyle/>
        <a:p>
          <a:endParaRPr lang="en-IN"/>
        </a:p>
      </dgm:t>
    </dgm:pt>
    <dgm:pt modelId="{470AE0A0-FB38-4645-8402-A5C57E80EC5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Increased health literacy promotes long-term change of dietary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50A8946E-1C12-465B-BEC9-FA9FF685B8BE}" type="parTrans" cxnId="{2DAD8B31-D4F4-4B2C-B71C-92F72BCB5AEE}">
      <dgm:prSet/>
      <dgm:spPr/>
      <dgm:t>
        <a:bodyPr/>
        <a:lstStyle/>
        <a:p>
          <a:endParaRPr lang="en-IN"/>
        </a:p>
      </dgm:t>
    </dgm:pt>
    <dgm:pt modelId="{E301DDC1-1CAC-4C8B-AA1F-B63F8CA3C512}" type="sibTrans" cxnId="{2DAD8B31-D4F4-4B2C-B71C-92F72BCB5AEE}">
      <dgm:prSet/>
      <dgm:spPr/>
      <dgm:t>
        <a:bodyPr/>
        <a:lstStyle/>
        <a:p>
          <a:endParaRPr lang="en-IN"/>
        </a:p>
      </dgm:t>
    </dgm:pt>
    <dgm:pt modelId="{8920EC2D-96A9-4545-91CB-DCBD088A9F55}" type="pres">
      <dgm:prSet presAssocID="{FBA8823A-58FF-437A-B317-6FE9A30F7579}" presName="Name0" presStyleCnt="0">
        <dgm:presLayoutVars>
          <dgm:chMax val="7"/>
          <dgm:chPref val="7"/>
          <dgm:dir/>
        </dgm:presLayoutVars>
      </dgm:prSet>
      <dgm:spPr/>
      <dgm:t>
        <a:bodyPr/>
        <a:lstStyle/>
        <a:p>
          <a:endParaRPr lang="en-US"/>
        </a:p>
      </dgm:t>
    </dgm:pt>
    <dgm:pt modelId="{0B088996-C5EF-49CE-AAC4-FBC7F6DEFAB0}" type="pres">
      <dgm:prSet presAssocID="{FBA8823A-58FF-437A-B317-6FE9A30F7579}" presName="Name1" presStyleCnt="0"/>
      <dgm:spPr/>
    </dgm:pt>
    <dgm:pt modelId="{62AC016D-6647-4F00-A289-F5CCE3256B16}" type="pres">
      <dgm:prSet presAssocID="{FBA8823A-58FF-437A-B317-6FE9A30F7579}" presName="cycle" presStyleCnt="0"/>
      <dgm:spPr/>
    </dgm:pt>
    <dgm:pt modelId="{4E7F1A59-29EF-47AB-9A60-9E8D31F22757}" type="pres">
      <dgm:prSet presAssocID="{FBA8823A-58FF-437A-B317-6FE9A30F7579}" presName="srcNode" presStyleLbl="node1" presStyleIdx="0" presStyleCnt="5"/>
      <dgm:spPr/>
    </dgm:pt>
    <dgm:pt modelId="{AE3E8445-709D-4AC5-A396-D65B122BF484}" type="pres">
      <dgm:prSet presAssocID="{FBA8823A-58FF-437A-B317-6FE9A30F7579}" presName="conn" presStyleLbl="parChTrans1D2" presStyleIdx="0" presStyleCnt="1"/>
      <dgm:spPr/>
      <dgm:t>
        <a:bodyPr/>
        <a:lstStyle/>
        <a:p>
          <a:endParaRPr lang="en-US"/>
        </a:p>
      </dgm:t>
    </dgm:pt>
    <dgm:pt modelId="{BC3323CD-D9CA-4515-A7DA-3B4523203F3C}" type="pres">
      <dgm:prSet presAssocID="{FBA8823A-58FF-437A-B317-6FE9A30F7579}" presName="extraNode" presStyleLbl="node1" presStyleIdx="0" presStyleCnt="5"/>
      <dgm:spPr/>
    </dgm:pt>
    <dgm:pt modelId="{C312F5B7-611F-4A60-9D3F-8B55EBBF56BD}" type="pres">
      <dgm:prSet presAssocID="{FBA8823A-58FF-437A-B317-6FE9A30F7579}" presName="dstNode" presStyleLbl="node1" presStyleIdx="0" presStyleCnt="5"/>
      <dgm:spPr/>
    </dgm:pt>
    <dgm:pt modelId="{5E76DB05-5F05-4E7F-9F88-7A55EEC13FB0}" type="pres">
      <dgm:prSet presAssocID="{87046E76-4AA3-478A-ABAB-60C320D117AD}" presName="text_1" presStyleLbl="node1" presStyleIdx="0" presStyleCnt="5">
        <dgm:presLayoutVars>
          <dgm:bulletEnabled val="1"/>
        </dgm:presLayoutVars>
      </dgm:prSet>
      <dgm:spPr/>
      <dgm:t>
        <a:bodyPr/>
        <a:lstStyle/>
        <a:p>
          <a:endParaRPr lang="en-US"/>
        </a:p>
      </dgm:t>
    </dgm:pt>
    <dgm:pt modelId="{DDCB4D6A-9006-4766-9742-8BD6D3A49721}" type="pres">
      <dgm:prSet presAssocID="{87046E76-4AA3-478A-ABAB-60C320D117AD}" presName="accent_1" presStyleCnt="0"/>
      <dgm:spPr/>
    </dgm:pt>
    <dgm:pt modelId="{A7CBBBDF-4D9B-4A0E-AC88-72762472294D}" type="pres">
      <dgm:prSet presAssocID="{87046E76-4AA3-478A-ABAB-60C320D117AD}" presName="accentRepeatNode" presStyleLbl="solidFgAcc1" presStyleIdx="0" presStyleCnt="5"/>
      <dgm:spPr/>
    </dgm:pt>
    <dgm:pt modelId="{C8B5664B-D8FA-4ED8-8CD5-4FD98653C399}" type="pres">
      <dgm:prSet presAssocID="{0995F91D-6872-42B1-9723-A4CCDAEA32FB}" presName="text_2" presStyleLbl="node1" presStyleIdx="1" presStyleCnt="5">
        <dgm:presLayoutVars>
          <dgm:bulletEnabled val="1"/>
        </dgm:presLayoutVars>
      </dgm:prSet>
      <dgm:spPr/>
      <dgm:t>
        <a:bodyPr/>
        <a:lstStyle/>
        <a:p>
          <a:endParaRPr lang="en-US"/>
        </a:p>
      </dgm:t>
    </dgm:pt>
    <dgm:pt modelId="{D4BC31CD-B4CB-4249-B123-3DB48D0FFF3A}" type="pres">
      <dgm:prSet presAssocID="{0995F91D-6872-42B1-9723-A4CCDAEA32FB}" presName="accent_2" presStyleCnt="0"/>
      <dgm:spPr/>
    </dgm:pt>
    <dgm:pt modelId="{4AA6EE72-E09C-4FF5-95F0-D40B7A1F9169}" type="pres">
      <dgm:prSet presAssocID="{0995F91D-6872-42B1-9723-A4CCDAEA32FB}" presName="accentRepeatNode" presStyleLbl="solidFgAcc1" presStyleIdx="1" presStyleCnt="5"/>
      <dgm:spPr/>
    </dgm:pt>
    <dgm:pt modelId="{F30BA17E-026F-49D8-A5B1-D3740D948887}" type="pres">
      <dgm:prSet presAssocID="{0CE269C1-0C5B-478F-BAB6-B331BA60A762}" presName="text_3" presStyleLbl="node1" presStyleIdx="2" presStyleCnt="5">
        <dgm:presLayoutVars>
          <dgm:bulletEnabled val="1"/>
        </dgm:presLayoutVars>
      </dgm:prSet>
      <dgm:spPr/>
      <dgm:t>
        <a:bodyPr/>
        <a:lstStyle/>
        <a:p>
          <a:endParaRPr lang="en-US"/>
        </a:p>
      </dgm:t>
    </dgm:pt>
    <dgm:pt modelId="{47840C6F-6641-48EE-9C6C-41DCF0A11783}" type="pres">
      <dgm:prSet presAssocID="{0CE269C1-0C5B-478F-BAB6-B331BA60A762}" presName="accent_3" presStyleCnt="0"/>
      <dgm:spPr/>
    </dgm:pt>
    <dgm:pt modelId="{61E6AFB7-8368-4E23-8A02-09F3D584BD29}" type="pres">
      <dgm:prSet presAssocID="{0CE269C1-0C5B-478F-BAB6-B331BA60A762}" presName="accentRepeatNode" presStyleLbl="solidFgAcc1" presStyleIdx="2" presStyleCnt="5"/>
      <dgm:spPr/>
    </dgm:pt>
    <dgm:pt modelId="{C832D2A8-078B-4B24-ABB6-1D4C7F5CC7A8}" type="pres">
      <dgm:prSet presAssocID="{AC36A617-E9E9-4EB4-87EA-FF6F3BC4BC15}" presName="text_4" presStyleLbl="node1" presStyleIdx="3" presStyleCnt="5">
        <dgm:presLayoutVars>
          <dgm:bulletEnabled val="1"/>
        </dgm:presLayoutVars>
      </dgm:prSet>
      <dgm:spPr/>
      <dgm:t>
        <a:bodyPr/>
        <a:lstStyle/>
        <a:p>
          <a:endParaRPr lang="en-US"/>
        </a:p>
      </dgm:t>
    </dgm:pt>
    <dgm:pt modelId="{63C8FACA-DE73-42D3-9B9E-75E76A9F15F9}" type="pres">
      <dgm:prSet presAssocID="{AC36A617-E9E9-4EB4-87EA-FF6F3BC4BC15}" presName="accent_4" presStyleCnt="0"/>
      <dgm:spPr/>
    </dgm:pt>
    <dgm:pt modelId="{BD569A37-A458-437C-9A97-7C7FC7330149}" type="pres">
      <dgm:prSet presAssocID="{AC36A617-E9E9-4EB4-87EA-FF6F3BC4BC15}" presName="accentRepeatNode" presStyleLbl="solidFgAcc1" presStyleIdx="3" presStyleCnt="5"/>
      <dgm:spPr/>
    </dgm:pt>
    <dgm:pt modelId="{8526412F-0E0F-43DC-A7B7-C9A0097E83F5}" type="pres">
      <dgm:prSet presAssocID="{470AE0A0-FB38-4645-8402-A5C57E80EC50}" presName="text_5" presStyleLbl="node1" presStyleIdx="4" presStyleCnt="5">
        <dgm:presLayoutVars>
          <dgm:bulletEnabled val="1"/>
        </dgm:presLayoutVars>
      </dgm:prSet>
      <dgm:spPr/>
      <dgm:t>
        <a:bodyPr/>
        <a:lstStyle/>
        <a:p>
          <a:endParaRPr lang="en-US"/>
        </a:p>
      </dgm:t>
    </dgm:pt>
    <dgm:pt modelId="{E8A8CF37-ECD2-43A1-91E9-7D04809B09E6}" type="pres">
      <dgm:prSet presAssocID="{470AE0A0-FB38-4645-8402-A5C57E80EC50}" presName="accent_5" presStyleCnt="0"/>
      <dgm:spPr/>
    </dgm:pt>
    <dgm:pt modelId="{F8F07D48-A878-42FC-8811-7E28F9EE271A}" type="pres">
      <dgm:prSet presAssocID="{470AE0A0-FB38-4645-8402-A5C57E80EC50}" presName="accentRepeatNode" presStyleLbl="solidFgAcc1" presStyleIdx="4" presStyleCnt="5"/>
      <dgm:spPr/>
    </dgm:pt>
  </dgm:ptLst>
  <dgm:cxnLst>
    <dgm:cxn modelId="{27AF83AF-6C19-40B4-9B67-B176520D874E}" type="presOf" srcId="{470AE0A0-FB38-4645-8402-A5C57E80EC50}" destId="{8526412F-0E0F-43DC-A7B7-C9A0097E83F5}" srcOrd="0" destOrd="0" presId="urn:microsoft.com/office/officeart/2008/layout/VerticalCurvedList"/>
    <dgm:cxn modelId="{8EC95F76-6253-486C-ABC8-3AD761B7AAEB}" type="presOf" srcId="{0995F91D-6872-42B1-9723-A4CCDAEA32FB}" destId="{C8B5664B-D8FA-4ED8-8CD5-4FD98653C399}" srcOrd="0" destOrd="0" presId="urn:microsoft.com/office/officeart/2008/layout/VerticalCurvedList"/>
    <dgm:cxn modelId="{49F4976D-57BD-457B-B299-8EC64C33A919}" type="presOf" srcId="{FBA8823A-58FF-437A-B317-6FE9A30F7579}" destId="{8920EC2D-96A9-4545-91CB-DCBD088A9F55}" srcOrd="0" destOrd="0" presId="urn:microsoft.com/office/officeart/2008/layout/VerticalCurvedList"/>
    <dgm:cxn modelId="{F3E6283A-125D-41C5-A98E-ED477B400114}" type="presOf" srcId="{23517D49-047F-496C-870B-D6C5C71F761E}" destId="{AE3E8445-709D-4AC5-A396-D65B122BF484}" srcOrd="0" destOrd="0" presId="urn:microsoft.com/office/officeart/2008/layout/VerticalCurvedList"/>
    <dgm:cxn modelId="{F4694282-3CD4-43BE-A2C1-C0913D32B58D}" srcId="{FBA8823A-58FF-437A-B317-6FE9A30F7579}" destId="{0995F91D-6872-42B1-9723-A4CCDAEA32FB}" srcOrd="1" destOrd="0" parTransId="{D9FA1E33-80BB-4BE9-A7A6-B4DF6A6DECC2}" sibTransId="{C9B9760C-9A03-4284-AFAC-40CB7759443D}"/>
    <dgm:cxn modelId="{D8C9B64B-F6E9-4464-B183-CA42B3312B72}" srcId="{FBA8823A-58FF-437A-B317-6FE9A30F7579}" destId="{87046E76-4AA3-478A-ABAB-60C320D117AD}" srcOrd="0" destOrd="0" parTransId="{99DF49F2-255A-463D-A22C-A72CC0F20631}" sibTransId="{23517D49-047F-496C-870B-D6C5C71F761E}"/>
    <dgm:cxn modelId="{C7233C21-3376-4A5B-A9BC-92A028774DB2}" type="presOf" srcId="{0CE269C1-0C5B-478F-BAB6-B331BA60A762}" destId="{F30BA17E-026F-49D8-A5B1-D3740D948887}" srcOrd="0" destOrd="0" presId="urn:microsoft.com/office/officeart/2008/layout/VerticalCurvedList"/>
    <dgm:cxn modelId="{46FC969B-F6A6-426B-893B-031D624F7A77}" type="presOf" srcId="{87046E76-4AA3-478A-ABAB-60C320D117AD}" destId="{5E76DB05-5F05-4E7F-9F88-7A55EEC13FB0}" srcOrd="0" destOrd="0" presId="urn:microsoft.com/office/officeart/2008/layout/VerticalCurvedList"/>
    <dgm:cxn modelId="{2DAD8B31-D4F4-4B2C-B71C-92F72BCB5AEE}" srcId="{FBA8823A-58FF-437A-B317-6FE9A30F7579}" destId="{470AE0A0-FB38-4645-8402-A5C57E80EC50}" srcOrd="4" destOrd="0" parTransId="{50A8946E-1C12-465B-BEC9-FA9FF685B8BE}" sibTransId="{E301DDC1-1CAC-4C8B-AA1F-B63F8CA3C512}"/>
    <dgm:cxn modelId="{9B55A3BD-A1C6-4051-9D16-1CD103A2A0CF}" srcId="{FBA8823A-58FF-437A-B317-6FE9A30F7579}" destId="{0CE269C1-0C5B-478F-BAB6-B331BA60A762}" srcOrd="2" destOrd="0" parTransId="{991EDDF5-4E7C-441B-9DDC-E0681FBED862}" sibTransId="{FEB22DF2-747D-47A5-B5B9-3B5D7DBFC475}"/>
    <dgm:cxn modelId="{1E663945-15E7-42CE-B731-44A32A80A097}" type="presOf" srcId="{AC36A617-E9E9-4EB4-87EA-FF6F3BC4BC15}" destId="{C832D2A8-078B-4B24-ABB6-1D4C7F5CC7A8}" srcOrd="0" destOrd="0" presId="urn:microsoft.com/office/officeart/2008/layout/VerticalCurvedList"/>
    <dgm:cxn modelId="{D92A1324-F608-47A8-B66B-C86AD92A5ED4}" srcId="{FBA8823A-58FF-437A-B317-6FE9A30F7579}" destId="{AC36A617-E9E9-4EB4-87EA-FF6F3BC4BC15}" srcOrd="3" destOrd="0" parTransId="{AEBA78A5-FAFB-43BA-B474-FE17D960D531}" sibTransId="{707B9BF4-53EA-4A3D-8A3C-A41A1755E110}"/>
    <dgm:cxn modelId="{1105DA4E-8EBB-4D98-BA29-31753A8858DD}" type="presParOf" srcId="{8920EC2D-96A9-4545-91CB-DCBD088A9F55}" destId="{0B088996-C5EF-49CE-AAC4-FBC7F6DEFAB0}" srcOrd="0" destOrd="0" presId="urn:microsoft.com/office/officeart/2008/layout/VerticalCurvedList"/>
    <dgm:cxn modelId="{5821615B-67FD-49D8-84A6-BE146A688370}" type="presParOf" srcId="{0B088996-C5EF-49CE-AAC4-FBC7F6DEFAB0}" destId="{62AC016D-6647-4F00-A289-F5CCE3256B16}" srcOrd="0" destOrd="0" presId="urn:microsoft.com/office/officeart/2008/layout/VerticalCurvedList"/>
    <dgm:cxn modelId="{ACE59737-127B-4554-8BBD-AF8C2AAFF1E9}" type="presParOf" srcId="{62AC016D-6647-4F00-A289-F5CCE3256B16}" destId="{4E7F1A59-29EF-47AB-9A60-9E8D31F22757}" srcOrd="0" destOrd="0" presId="urn:microsoft.com/office/officeart/2008/layout/VerticalCurvedList"/>
    <dgm:cxn modelId="{DBB9BB00-20CA-498A-B72A-36B08538D1DE}" type="presParOf" srcId="{62AC016D-6647-4F00-A289-F5CCE3256B16}" destId="{AE3E8445-709D-4AC5-A396-D65B122BF484}" srcOrd="1" destOrd="0" presId="urn:microsoft.com/office/officeart/2008/layout/VerticalCurvedList"/>
    <dgm:cxn modelId="{2975E43F-E75D-4CDC-AF87-7EA98F24AE99}" type="presParOf" srcId="{62AC016D-6647-4F00-A289-F5CCE3256B16}" destId="{BC3323CD-D9CA-4515-A7DA-3B4523203F3C}" srcOrd="2" destOrd="0" presId="urn:microsoft.com/office/officeart/2008/layout/VerticalCurvedList"/>
    <dgm:cxn modelId="{6B9F47DF-AE18-4751-B414-65DE4951FC3B}" type="presParOf" srcId="{62AC016D-6647-4F00-A289-F5CCE3256B16}" destId="{C312F5B7-611F-4A60-9D3F-8B55EBBF56BD}" srcOrd="3" destOrd="0" presId="urn:microsoft.com/office/officeart/2008/layout/VerticalCurvedList"/>
    <dgm:cxn modelId="{8D46CB22-E9C7-4849-8191-ADE6CA8F9D1E}" type="presParOf" srcId="{0B088996-C5EF-49CE-AAC4-FBC7F6DEFAB0}" destId="{5E76DB05-5F05-4E7F-9F88-7A55EEC13FB0}" srcOrd="1" destOrd="0" presId="urn:microsoft.com/office/officeart/2008/layout/VerticalCurvedList"/>
    <dgm:cxn modelId="{5BC6E68B-D70D-4C74-AFF4-A5BA60154F82}" type="presParOf" srcId="{0B088996-C5EF-49CE-AAC4-FBC7F6DEFAB0}" destId="{DDCB4D6A-9006-4766-9742-8BD6D3A49721}" srcOrd="2" destOrd="0" presId="urn:microsoft.com/office/officeart/2008/layout/VerticalCurvedList"/>
    <dgm:cxn modelId="{A223CDD2-627E-4084-9033-AF27816F739F}" type="presParOf" srcId="{DDCB4D6A-9006-4766-9742-8BD6D3A49721}" destId="{A7CBBBDF-4D9B-4A0E-AC88-72762472294D}" srcOrd="0" destOrd="0" presId="urn:microsoft.com/office/officeart/2008/layout/VerticalCurvedList"/>
    <dgm:cxn modelId="{2DA7A162-A01C-49C3-9850-E3EA3873F814}" type="presParOf" srcId="{0B088996-C5EF-49CE-AAC4-FBC7F6DEFAB0}" destId="{C8B5664B-D8FA-4ED8-8CD5-4FD98653C399}" srcOrd="3" destOrd="0" presId="urn:microsoft.com/office/officeart/2008/layout/VerticalCurvedList"/>
    <dgm:cxn modelId="{80296373-92AC-4593-B159-57E4F8BB3BF7}" type="presParOf" srcId="{0B088996-C5EF-49CE-AAC4-FBC7F6DEFAB0}" destId="{D4BC31CD-B4CB-4249-B123-3DB48D0FFF3A}" srcOrd="4" destOrd="0" presId="urn:microsoft.com/office/officeart/2008/layout/VerticalCurvedList"/>
    <dgm:cxn modelId="{EFFB4643-DCE3-4471-AF76-0A41EE5CC8B3}" type="presParOf" srcId="{D4BC31CD-B4CB-4249-B123-3DB48D0FFF3A}" destId="{4AA6EE72-E09C-4FF5-95F0-D40B7A1F9169}" srcOrd="0" destOrd="0" presId="urn:microsoft.com/office/officeart/2008/layout/VerticalCurvedList"/>
    <dgm:cxn modelId="{680499C8-4E73-4A62-B354-408402887AEE}" type="presParOf" srcId="{0B088996-C5EF-49CE-AAC4-FBC7F6DEFAB0}" destId="{F30BA17E-026F-49D8-A5B1-D3740D948887}" srcOrd="5" destOrd="0" presId="urn:microsoft.com/office/officeart/2008/layout/VerticalCurvedList"/>
    <dgm:cxn modelId="{E1A032D5-997B-4EB4-950C-550968210067}" type="presParOf" srcId="{0B088996-C5EF-49CE-AAC4-FBC7F6DEFAB0}" destId="{47840C6F-6641-48EE-9C6C-41DCF0A11783}" srcOrd="6" destOrd="0" presId="urn:microsoft.com/office/officeart/2008/layout/VerticalCurvedList"/>
    <dgm:cxn modelId="{CC641F25-9ACE-4E80-98DF-585A69CC7BFE}" type="presParOf" srcId="{47840C6F-6641-48EE-9C6C-41DCF0A11783}" destId="{61E6AFB7-8368-4E23-8A02-09F3D584BD29}" srcOrd="0" destOrd="0" presId="urn:microsoft.com/office/officeart/2008/layout/VerticalCurvedList"/>
    <dgm:cxn modelId="{BF2BD9BC-B24F-4F9D-AC43-D72B0122C871}" type="presParOf" srcId="{0B088996-C5EF-49CE-AAC4-FBC7F6DEFAB0}" destId="{C832D2A8-078B-4B24-ABB6-1D4C7F5CC7A8}" srcOrd="7" destOrd="0" presId="urn:microsoft.com/office/officeart/2008/layout/VerticalCurvedList"/>
    <dgm:cxn modelId="{4D596B5E-4FA4-4E9E-90AB-035D090E414A}" type="presParOf" srcId="{0B088996-C5EF-49CE-AAC4-FBC7F6DEFAB0}" destId="{63C8FACA-DE73-42D3-9B9E-75E76A9F15F9}" srcOrd="8" destOrd="0" presId="urn:microsoft.com/office/officeart/2008/layout/VerticalCurvedList"/>
    <dgm:cxn modelId="{0C5CF822-370D-4A34-AB0F-893FB325F8DB}" type="presParOf" srcId="{63C8FACA-DE73-42D3-9B9E-75E76A9F15F9}" destId="{BD569A37-A458-437C-9A97-7C7FC7330149}" srcOrd="0" destOrd="0" presId="urn:microsoft.com/office/officeart/2008/layout/VerticalCurvedList"/>
    <dgm:cxn modelId="{7F0FD069-B9FB-41D0-9EBF-8C4E1512F5AF}" type="presParOf" srcId="{0B088996-C5EF-49CE-AAC4-FBC7F6DEFAB0}" destId="{8526412F-0E0F-43DC-A7B7-C9A0097E83F5}" srcOrd="9" destOrd="0" presId="urn:microsoft.com/office/officeart/2008/layout/VerticalCurvedList"/>
    <dgm:cxn modelId="{F668C507-6740-4F67-9A82-25192A4C0344}" type="presParOf" srcId="{0B088996-C5EF-49CE-AAC4-FBC7F6DEFAB0}" destId="{E8A8CF37-ECD2-43A1-91E9-7D04809B09E6}" srcOrd="10" destOrd="0" presId="urn:microsoft.com/office/officeart/2008/layout/VerticalCurvedList"/>
    <dgm:cxn modelId="{81B7DDCC-C52F-4D8D-BE88-16B9AF97BA15}" type="presParOf" srcId="{E8A8CF37-ECD2-43A1-91E9-7D04809B09E6}" destId="{F8F07D48-A878-42FC-8811-7E28F9EE271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680884F-CB11-453D-A0B9-0F84E45B0EF8}" type="doc">
      <dgm:prSet loTypeId="urn:microsoft.com/office/officeart/2008/layout/VerticalCurvedList" loCatId="list" qsTypeId="urn:microsoft.com/office/officeart/2005/8/quickstyle/3d7" qsCatId="3D" csTypeId="urn:microsoft.com/office/officeart/2005/8/colors/accent1_2" csCatId="accent1" phldr="1"/>
      <dgm:spPr/>
      <dgm:t>
        <a:bodyPr/>
        <a:lstStyle/>
        <a:p>
          <a:endParaRPr lang="en-IN"/>
        </a:p>
      </dgm:t>
    </dgm:pt>
    <dgm:pt modelId="{EA274C66-97E6-4012-A058-B3D81FE82E76}">
      <dgm:prSet phldrT="[Text]"/>
      <dgm:spPr>
        <a:solidFill>
          <a:srgbClr val="00B050"/>
        </a:solidFill>
      </dgm:spPr>
      <dgm:t>
        <a:bodyPr/>
        <a:lstStyle/>
        <a:p>
          <a:pPr>
            <a:buNone/>
          </a:pPr>
          <a:r>
            <a:rPr lang="en-US" dirty="0"/>
            <a:t>Balanced </a:t>
          </a:r>
          <a:r>
            <a:rPr lang="en-US" dirty="0">
              <a:latin typeface="Arial" panose="020B0604020202020204" pitchFamily="34" charset="0"/>
              <a:cs typeface="Arial" panose="020B0604020202020204" pitchFamily="34" charset="0"/>
            </a:rPr>
            <a:t>diet</a:t>
          </a:r>
          <a:endParaRPr lang="en-IN" dirty="0">
            <a:latin typeface="Arial" panose="020B0604020202020204" pitchFamily="34" charset="0"/>
            <a:cs typeface="Arial" panose="020B0604020202020204" pitchFamily="34" charset="0"/>
          </a:endParaRPr>
        </a:p>
      </dgm:t>
    </dgm:pt>
    <dgm:pt modelId="{9E0B08CC-8BCE-4B23-AF1B-15A11E4576AA}" type="parTrans" cxnId="{0C31339C-F23A-46C3-940C-0CADE350CF89}">
      <dgm:prSet/>
      <dgm:spPr/>
      <dgm:t>
        <a:bodyPr/>
        <a:lstStyle/>
        <a:p>
          <a:endParaRPr lang="en-IN"/>
        </a:p>
      </dgm:t>
    </dgm:pt>
    <dgm:pt modelId="{035A704D-9DC9-4B30-A15D-944E4433D1B0}" type="sibTrans" cxnId="{0C31339C-F23A-46C3-940C-0CADE350CF89}">
      <dgm:prSet/>
      <dgm:spPr/>
      <dgm:t>
        <a:bodyPr/>
        <a:lstStyle/>
        <a:p>
          <a:endParaRPr lang="en-IN"/>
        </a:p>
      </dgm:t>
    </dgm:pt>
    <dgm:pt modelId="{F4507BFC-E651-4E05-B1FE-F7333454E9E9}">
      <dgm:prSet phldrT="[Text]"/>
      <dgm:spPr>
        <a:solidFill>
          <a:srgbClr val="00B050"/>
        </a:solidFill>
      </dgm:spPr>
      <dgm:t>
        <a:bodyPr/>
        <a:lstStyle/>
        <a:p>
          <a:pPr>
            <a:buFont typeface="Arial" panose="020B0604020202020204" pitchFamily="34" charset="0"/>
            <a:buNone/>
          </a:pPr>
          <a:r>
            <a:rPr lang="en-US" dirty="0"/>
            <a:t>Reducing </a:t>
          </a:r>
          <a:r>
            <a:rPr lang="en-US" dirty="0">
              <a:latin typeface="Arial" panose="020B0604020202020204" pitchFamily="34" charset="0"/>
              <a:cs typeface="Arial" panose="020B0604020202020204" pitchFamily="34" charset="0"/>
            </a:rPr>
            <a:t>processed</a:t>
          </a:r>
          <a:r>
            <a:rPr lang="en-US" dirty="0"/>
            <a:t> foods</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FE586AEC-26B5-407C-BB3B-9164376DB944}" type="parTrans" cxnId="{F5312A49-35E6-4F99-97FA-BD31D2706E29}">
      <dgm:prSet/>
      <dgm:spPr/>
      <dgm:t>
        <a:bodyPr/>
        <a:lstStyle/>
        <a:p>
          <a:endParaRPr lang="en-IN"/>
        </a:p>
      </dgm:t>
    </dgm:pt>
    <dgm:pt modelId="{CC3E181B-2CFB-466B-BBDD-E38324D2E87A}" type="sibTrans" cxnId="{F5312A49-35E6-4F99-97FA-BD31D2706E29}">
      <dgm:prSet/>
      <dgm:spPr/>
      <dgm:t>
        <a:bodyPr/>
        <a:lstStyle/>
        <a:p>
          <a:endParaRPr lang="en-IN"/>
        </a:p>
      </dgm:t>
    </dgm:pt>
    <dgm:pt modelId="{8F56AD6C-A45A-41BA-AA09-B3A9A872B9B6}">
      <dgm:prSet/>
      <dgm:spPr>
        <a:solidFill>
          <a:srgbClr val="00B050"/>
        </a:solidFill>
      </dgm:spPr>
      <dgm:t>
        <a:bodyPr/>
        <a:lstStyle/>
        <a:p>
          <a:pPr>
            <a:buNone/>
          </a:pPr>
          <a:r>
            <a:rPr lang="en-US" dirty="0"/>
            <a:t>Increasi</a:t>
          </a:r>
          <a:r>
            <a:rPr lang="en-US" dirty="0">
              <a:latin typeface="Arial" panose="020B0604020202020204" pitchFamily="34" charset="0"/>
              <a:cs typeface="Arial" panose="020B0604020202020204" pitchFamily="34" charset="0"/>
            </a:rPr>
            <a:t>n</a:t>
          </a:r>
          <a:r>
            <a:rPr lang="en-US" dirty="0"/>
            <a:t>g fruit and </a:t>
          </a:r>
          <a:r>
            <a:rPr lang="en-US" dirty="0">
              <a:latin typeface="Arial" panose="020B0604020202020204" pitchFamily="34" charset="0"/>
              <a:cs typeface="Arial" panose="020B0604020202020204" pitchFamily="34" charset="0"/>
            </a:rPr>
            <a:t>vegetable</a:t>
          </a:r>
          <a:r>
            <a:rPr lang="en-US" dirty="0"/>
            <a:t> intake</a:t>
          </a:r>
          <a:endParaRPr lang="en-IN" dirty="0">
            <a:latin typeface="Arial" panose="020B0604020202020204" pitchFamily="34" charset="0"/>
            <a:cs typeface="Arial" panose="020B0604020202020204" pitchFamily="34" charset="0"/>
          </a:endParaRPr>
        </a:p>
      </dgm:t>
    </dgm:pt>
    <dgm:pt modelId="{5729F65A-8917-41C0-AC0B-49558D316D79}" type="parTrans" cxnId="{69F0CB09-9D93-4F06-9C9B-E6BBC7E8D607}">
      <dgm:prSet/>
      <dgm:spPr/>
      <dgm:t>
        <a:bodyPr/>
        <a:lstStyle/>
        <a:p>
          <a:endParaRPr lang="en-IN"/>
        </a:p>
      </dgm:t>
    </dgm:pt>
    <dgm:pt modelId="{DCB4B8EB-CB1F-4C44-8DC5-038036A7008A}" type="sibTrans" cxnId="{69F0CB09-9D93-4F06-9C9B-E6BBC7E8D607}">
      <dgm:prSet/>
      <dgm:spPr/>
      <dgm:t>
        <a:bodyPr/>
        <a:lstStyle/>
        <a:p>
          <a:endParaRPr lang="en-IN"/>
        </a:p>
      </dgm:t>
    </dgm:pt>
    <dgm:pt modelId="{768DAB2E-4201-4FC0-9A31-F0C6B67D49DD}">
      <dgm:prSet/>
      <dgm:spPr>
        <a:solidFill>
          <a:srgbClr val="00B050"/>
        </a:solidFill>
      </dgm:spPr>
      <dgm:t>
        <a:bodyPr/>
        <a:lstStyle/>
        <a:p>
          <a:pPr>
            <a:buNone/>
          </a:pPr>
          <a:r>
            <a:rPr lang="en-US" dirty="0">
              <a:latin typeface="Arial" panose="020B0604020202020204" pitchFamily="34" charset="0"/>
              <a:cs typeface="Arial" panose="020B0604020202020204" pitchFamily="34" charset="0"/>
            </a:rPr>
            <a:t>Encouraging</a:t>
          </a:r>
          <a:r>
            <a:rPr lang="en-US" dirty="0"/>
            <a:t> </a:t>
          </a:r>
          <a:r>
            <a:rPr lang="en-US" dirty="0">
              <a:latin typeface="Arial" panose="020B0604020202020204" pitchFamily="34" charset="0"/>
              <a:cs typeface="Arial" panose="020B0604020202020204" pitchFamily="34" charset="0"/>
            </a:rPr>
            <a:t>healthy</a:t>
          </a:r>
          <a:r>
            <a:rPr lang="en-US" dirty="0"/>
            <a:t> lifestyle habits</a:t>
          </a:r>
          <a:endParaRPr lang="en-IN" dirty="0">
            <a:latin typeface="Arial" panose="020B0604020202020204" pitchFamily="34" charset="0"/>
            <a:cs typeface="Arial" panose="020B0604020202020204" pitchFamily="34" charset="0"/>
          </a:endParaRPr>
        </a:p>
      </dgm:t>
    </dgm:pt>
    <dgm:pt modelId="{67EC715D-BDB3-42FA-A677-569AEDB2A9DE}" type="parTrans" cxnId="{1C0C57EE-CB90-4EFF-B60B-C18715AED513}">
      <dgm:prSet/>
      <dgm:spPr/>
      <dgm:t>
        <a:bodyPr/>
        <a:lstStyle/>
        <a:p>
          <a:endParaRPr lang="en-IN"/>
        </a:p>
      </dgm:t>
    </dgm:pt>
    <dgm:pt modelId="{A1BE3B54-FAA2-4AC1-87BE-58BED71E22C5}" type="sibTrans" cxnId="{1C0C57EE-CB90-4EFF-B60B-C18715AED513}">
      <dgm:prSet/>
      <dgm:spPr/>
      <dgm:t>
        <a:bodyPr/>
        <a:lstStyle/>
        <a:p>
          <a:endParaRPr lang="en-IN"/>
        </a:p>
      </dgm:t>
    </dgm:pt>
    <dgm:pt modelId="{B6774E30-3EDE-40EF-A77F-6476F7E5F0DF}" type="pres">
      <dgm:prSet presAssocID="{F680884F-CB11-453D-A0B9-0F84E45B0EF8}" presName="Name0" presStyleCnt="0">
        <dgm:presLayoutVars>
          <dgm:chMax val="7"/>
          <dgm:chPref val="7"/>
          <dgm:dir/>
        </dgm:presLayoutVars>
      </dgm:prSet>
      <dgm:spPr/>
      <dgm:t>
        <a:bodyPr/>
        <a:lstStyle/>
        <a:p>
          <a:endParaRPr lang="en-US"/>
        </a:p>
      </dgm:t>
    </dgm:pt>
    <dgm:pt modelId="{B4A3F402-8D86-448E-94D3-7525A63ECAF6}" type="pres">
      <dgm:prSet presAssocID="{F680884F-CB11-453D-A0B9-0F84E45B0EF8}" presName="Name1" presStyleCnt="0"/>
      <dgm:spPr/>
    </dgm:pt>
    <dgm:pt modelId="{13CD8369-D89C-46C0-BCFF-A1163F1DF75B}" type="pres">
      <dgm:prSet presAssocID="{F680884F-CB11-453D-A0B9-0F84E45B0EF8}" presName="cycle" presStyleCnt="0"/>
      <dgm:spPr/>
    </dgm:pt>
    <dgm:pt modelId="{05F670F7-5BFC-4261-84EB-036E859737C9}" type="pres">
      <dgm:prSet presAssocID="{F680884F-CB11-453D-A0B9-0F84E45B0EF8}" presName="srcNode" presStyleLbl="node1" presStyleIdx="0" presStyleCnt="4"/>
      <dgm:spPr/>
    </dgm:pt>
    <dgm:pt modelId="{D65EB9E9-7814-4240-A985-7E9577BC1EBE}" type="pres">
      <dgm:prSet presAssocID="{F680884F-CB11-453D-A0B9-0F84E45B0EF8}" presName="conn" presStyleLbl="parChTrans1D2" presStyleIdx="0" presStyleCnt="1"/>
      <dgm:spPr/>
      <dgm:t>
        <a:bodyPr/>
        <a:lstStyle/>
        <a:p>
          <a:endParaRPr lang="en-US"/>
        </a:p>
      </dgm:t>
    </dgm:pt>
    <dgm:pt modelId="{010CA41B-038D-40DB-9B40-727C45086329}" type="pres">
      <dgm:prSet presAssocID="{F680884F-CB11-453D-A0B9-0F84E45B0EF8}" presName="extraNode" presStyleLbl="node1" presStyleIdx="0" presStyleCnt="4"/>
      <dgm:spPr/>
    </dgm:pt>
    <dgm:pt modelId="{B67129D3-A181-46B1-A146-14A6082BB7D8}" type="pres">
      <dgm:prSet presAssocID="{F680884F-CB11-453D-A0B9-0F84E45B0EF8}" presName="dstNode" presStyleLbl="node1" presStyleIdx="0" presStyleCnt="4"/>
      <dgm:spPr/>
    </dgm:pt>
    <dgm:pt modelId="{0C0BAED2-5375-4E09-B3C7-44C14BEA9DA0}" type="pres">
      <dgm:prSet presAssocID="{EA274C66-97E6-4012-A058-B3D81FE82E76}" presName="text_1" presStyleLbl="node1" presStyleIdx="0" presStyleCnt="4">
        <dgm:presLayoutVars>
          <dgm:bulletEnabled val="1"/>
        </dgm:presLayoutVars>
      </dgm:prSet>
      <dgm:spPr/>
      <dgm:t>
        <a:bodyPr/>
        <a:lstStyle/>
        <a:p>
          <a:endParaRPr lang="en-US"/>
        </a:p>
      </dgm:t>
    </dgm:pt>
    <dgm:pt modelId="{5C31DC86-BBEE-49D4-BF16-2EFAEA3D58DF}" type="pres">
      <dgm:prSet presAssocID="{EA274C66-97E6-4012-A058-B3D81FE82E76}" presName="accent_1" presStyleCnt="0"/>
      <dgm:spPr/>
    </dgm:pt>
    <dgm:pt modelId="{5018F6B5-E7CC-42CC-86CF-E15B551A3F11}" type="pres">
      <dgm:prSet presAssocID="{EA274C66-97E6-4012-A058-B3D81FE82E76}" presName="accentRepeatNode" presStyleLbl="solidFgAcc1" presStyleIdx="0" presStyleCnt="4"/>
      <dgm:spPr/>
    </dgm:pt>
    <dgm:pt modelId="{AC200417-81A1-448A-AC0D-5217B43FF4DC}" type="pres">
      <dgm:prSet presAssocID="{F4507BFC-E651-4E05-B1FE-F7333454E9E9}" presName="text_2" presStyleLbl="node1" presStyleIdx="1" presStyleCnt="4" custLinFactNeighborX="-166" custLinFactNeighborY="-5446">
        <dgm:presLayoutVars>
          <dgm:bulletEnabled val="1"/>
        </dgm:presLayoutVars>
      </dgm:prSet>
      <dgm:spPr/>
      <dgm:t>
        <a:bodyPr/>
        <a:lstStyle/>
        <a:p>
          <a:endParaRPr lang="en-US"/>
        </a:p>
      </dgm:t>
    </dgm:pt>
    <dgm:pt modelId="{858ADF6F-E3B4-4A1E-9312-8B3E73D9D3E5}" type="pres">
      <dgm:prSet presAssocID="{F4507BFC-E651-4E05-B1FE-F7333454E9E9}" presName="accent_2" presStyleCnt="0"/>
      <dgm:spPr/>
    </dgm:pt>
    <dgm:pt modelId="{45E9A061-28D2-47A8-BD6E-8EBA4F5C9FA8}" type="pres">
      <dgm:prSet presAssocID="{F4507BFC-E651-4E05-B1FE-F7333454E9E9}" presName="accentRepeatNode" presStyleLbl="solidFgAcc1" presStyleIdx="1" presStyleCnt="4"/>
      <dgm:spPr/>
    </dgm:pt>
    <dgm:pt modelId="{C422CD1C-2068-4BC5-92C0-B3F77C8D72AF}" type="pres">
      <dgm:prSet presAssocID="{8F56AD6C-A45A-41BA-AA09-B3A9A872B9B6}" presName="text_3" presStyleLbl="node1" presStyleIdx="2" presStyleCnt="4" custLinFactNeighborX="2020" custLinFactNeighborY="10980">
        <dgm:presLayoutVars>
          <dgm:bulletEnabled val="1"/>
        </dgm:presLayoutVars>
      </dgm:prSet>
      <dgm:spPr/>
      <dgm:t>
        <a:bodyPr/>
        <a:lstStyle/>
        <a:p>
          <a:endParaRPr lang="en-US"/>
        </a:p>
      </dgm:t>
    </dgm:pt>
    <dgm:pt modelId="{830078FB-AF2E-4CBA-AF42-7CD716BB53E0}" type="pres">
      <dgm:prSet presAssocID="{8F56AD6C-A45A-41BA-AA09-B3A9A872B9B6}" presName="accent_3" presStyleCnt="0"/>
      <dgm:spPr/>
    </dgm:pt>
    <dgm:pt modelId="{190DD1E2-81AD-4ED1-B0F9-F707D01A7368}" type="pres">
      <dgm:prSet presAssocID="{8F56AD6C-A45A-41BA-AA09-B3A9A872B9B6}" presName="accentRepeatNode" presStyleLbl="solidFgAcc1" presStyleIdx="2" presStyleCnt="4"/>
      <dgm:spPr/>
    </dgm:pt>
    <dgm:pt modelId="{013FE6EB-9F37-407E-9344-343BF67441F0}" type="pres">
      <dgm:prSet presAssocID="{768DAB2E-4201-4FC0-9A31-F0C6B67D49DD}" presName="text_4" presStyleLbl="node1" presStyleIdx="3" presStyleCnt="4">
        <dgm:presLayoutVars>
          <dgm:bulletEnabled val="1"/>
        </dgm:presLayoutVars>
      </dgm:prSet>
      <dgm:spPr/>
      <dgm:t>
        <a:bodyPr/>
        <a:lstStyle/>
        <a:p>
          <a:endParaRPr lang="en-US"/>
        </a:p>
      </dgm:t>
    </dgm:pt>
    <dgm:pt modelId="{E5D714C5-AC43-4B3E-B0BD-C52E6A06B003}" type="pres">
      <dgm:prSet presAssocID="{768DAB2E-4201-4FC0-9A31-F0C6B67D49DD}" presName="accent_4" presStyleCnt="0"/>
      <dgm:spPr/>
    </dgm:pt>
    <dgm:pt modelId="{83E3FC33-EA31-4AF9-89DB-A8B7FF4FF79A}" type="pres">
      <dgm:prSet presAssocID="{768DAB2E-4201-4FC0-9A31-F0C6B67D49DD}" presName="accentRepeatNode" presStyleLbl="solidFgAcc1" presStyleIdx="3" presStyleCnt="4"/>
      <dgm:spPr/>
    </dgm:pt>
  </dgm:ptLst>
  <dgm:cxnLst>
    <dgm:cxn modelId="{5C5A2010-96EE-4E74-9F30-E5FCFEFF9A96}" type="presOf" srcId="{035A704D-9DC9-4B30-A15D-944E4433D1B0}" destId="{D65EB9E9-7814-4240-A985-7E9577BC1EBE}" srcOrd="0" destOrd="0" presId="urn:microsoft.com/office/officeart/2008/layout/VerticalCurvedList"/>
    <dgm:cxn modelId="{751D4D78-7263-4B81-8D66-5FB7897DA353}" type="presOf" srcId="{768DAB2E-4201-4FC0-9A31-F0C6B67D49DD}" destId="{013FE6EB-9F37-407E-9344-343BF67441F0}" srcOrd="0" destOrd="0" presId="urn:microsoft.com/office/officeart/2008/layout/VerticalCurvedList"/>
    <dgm:cxn modelId="{1C0C57EE-CB90-4EFF-B60B-C18715AED513}" srcId="{F680884F-CB11-453D-A0B9-0F84E45B0EF8}" destId="{768DAB2E-4201-4FC0-9A31-F0C6B67D49DD}" srcOrd="3" destOrd="0" parTransId="{67EC715D-BDB3-42FA-A677-569AEDB2A9DE}" sibTransId="{A1BE3B54-FAA2-4AC1-87BE-58BED71E22C5}"/>
    <dgm:cxn modelId="{69F0CB09-9D93-4F06-9C9B-E6BBC7E8D607}" srcId="{F680884F-CB11-453D-A0B9-0F84E45B0EF8}" destId="{8F56AD6C-A45A-41BA-AA09-B3A9A872B9B6}" srcOrd="2" destOrd="0" parTransId="{5729F65A-8917-41C0-AC0B-49558D316D79}" sibTransId="{DCB4B8EB-CB1F-4C44-8DC5-038036A7008A}"/>
    <dgm:cxn modelId="{0C31339C-F23A-46C3-940C-0CADE350CF89}" srcId="{F680884F-CB11-453D-A0B9-0F84E45B0EF8}" destId="{EA274C66-97E6-4012-A058-B3D81FE82E76}" srcOrd="0" destOrd="0" parTransId="{9E0B08CC-8BCE-4B23-AF1B-15A11E4576AA}" sibTransId="{035A704D-9DC9-4B30-A15D-944E4433D1B0}"/>
    <dgm:cxn modelId="{2F07B27F-5873-4048-ACC5-A59E3A23685F}" type="presOf" srcId="{F680884F-CB11-453D-A0B9-0F84E45B0EF8}" destId="{B6774E30-3EDE-40EF-A77F-6476F7E5F0DF}" srcOrd="0" destOrd="0" presId="urn:microsoft.com/office/officeart/2008/layout/VerticalCurvedList"/>
    <dgm:cxn modelId="{F5312A49-35E6-4F99-97FA-BD31D2706E29}" srcId="{F680884F-CB11-453D-A0B9-0F84E45B0EF8}" destId="{F4507BFC-E651-4E05-B1FE-F7333454E9E9}" srcOrd="1" destOrd="0" parTransId="{FE586AEC-26B5-407C-BB3B-9164376DB944}" sibTransId="{CC3E181B-2CFB-466B-BBDD-E38324D2E87A}"/>
    <dgm:cxn modelId="{19D0A220-35CD-4191-BAC6-B80617C3F430}" type="presOf" srcId="{F4507BFC-E651-4E05-B1FE-F7333454E9E9}" destId="{AC200417-81A1-448A-AC0D-5217B43FF4DC}" srcOrd="0" destOrd="0" presId="urn:microsoft.com/office/officeart/2008/layout/VerticalCurvedList"/>
    <dgm:cxn modelId="{0DDE7F45-0CCB-4162-9BB4-FCD5A8123C93}" type="presOf" srcId="{EA274C66-97E6-4012-A058-B3D81FE82E76}" destId="{0C0BAED2-5375-4E09-B3C7-44C14BEA9DA0}" srcOrd="0" destOrd="0" presId="urn:microsoft.com/office/officeart/2008/layout/VerticalCurvedList"/>
    <dgm:cxn modelId="{4E8B166E-F441-48EA-AD1A-0746C5683758}" type="presOf" srcId="{8F56AD6C-A45A-41BA-AA09-B3A9A872B9B6}" destId="{C422CD1C-2068-4BC5-92C0-B3F77C8D72AF}" srcOrd="0" destOrd="0" presId="urn:microsoft.com/office/officeart/2008/layout/VerticalCurvedList"/>
    <dgm:cxn modelId="{928EB9CF-2452-4CEF-945F-D03643ADBC29}" type="presParOf" srcId="{B6774E30-3EDE-40EF-A77F-6476F7E5F0DF}" destId="{B4A3F402-8D86-448E-94D3-7525A63ECAF6}" srcOrd="0" destOrd="0" presId="urn:microsoft.com/office/officeart/2008/layout/VerticalCurvedList"/>
    <dgm:cxn modelId="{BBCA5AF9-7AD1-4975-948C-5A0BDE399878}" type="presParOf" srcId="{B4A3F402-8D86-448E-94D3-7525A63ECAF6}" destId="{13CD8369-D89C-46C0-BCFF-A1163F1DF75B}" srcOrd="0" destOrd="0" presId="urn:microsoft.com/office/officeart/2008/layout/VerticalCurvedList"/>
    <dgm:cxn modelId="{BF7917FF-6F87-44E4-9C24-951A6666B8F2}" type="presParOf" srcId="{13CD8369-D89C-46C0-BCFF-A1163F1DF75B}" destId="{05F670F7-5BFC-4261-84EB-036E859737C9}" srcOrd="0" destOrd="0" presId="urn:microsoft.com/office/officeart/2008/layout/VerticalCurvedList"/>
    <dgm:cxn modelId="{F2904977-6B68-4EBB-8D57-88259E5D5E16}" type="presParOf" srcId="{13CD8369-D89C-46C0-BCFF-A1163F1DF75B}" destId="{D65EB9E9-7814-4240-A985-7E9577BC1EBE}" srcOrd="1" destOrd="0" presId="urn:microsoft.com/office/officeart/2008/layout/VerticalCurvedList"/>
    <dgm:cxn modelId="{ACC507E9-EFE2-4C11-AF56-A1F430D0EF32}" type="presParOf" srcId="{13CD8369-D89C-46C0-BCFF-A1163F1DF75B}" destId="{010CA41B-038D-40DB-9B40-727C45086329}" srcOrd="2" destOrd="0" presId="urn:microsoft.com/office/officeart/2008/layout/VerticalCurvedList"/>
    <dgm:cxn modelId="{043C6B87-56AC-4CC7-AF59-71D1CAC3773B}" type="presParOf" srcId="{13CD8369-D89C-46C0-BCFF-A1163F1DF75B}" destId="{B67129D3-A181-46B1-A146-14A6082BB7D8}" srcOrd="3" destOrd="0" presId="urn:microsoft.com/office/officeart/2008/layout/VerticalCurvedList"/>
    <dgm:cxn modelId="{298B6DD5-1429-496B-A397-6A933EB2A2BE}" type="presParOf" srcId="{B4A3F402-8D86-448E-94D3-7525A63ECAF6}" destId="{0C0BAED2-5375-4E09-B3C7-44C14BEA9DA0}" srcOrd="1" destOrd="0" presId="urn:microsoft.com/office/officeart/2008/layout/VerticalCurvedList"/>
    <dgm:cxn modelId="{0476AE1B-B3CB-4FB9-87B9-AF321D8C5A70}" type="presParOf" srcId="{B4A3F402-8D86-448E-94D3-7525A63ECAF6}" destId="{5C31DC86-BBEE-49D4-BF16-2EFAEA3D58DF}" srcOrd="2" destOrd="0" presId="urn:microsoft.com/office/officeart/2008/layout/VerticalCurvedList"/>
    <dgm:cxn modelId="{D788893E-AD93-4CD8-B6BF-24BB80810A43}" type="presParOf" srcId="{5C31DC86-BBEE-49D4-BF16-2EFAEA3D58DF}" destId="{5018F6B5-E7CC-42CC-86CF-E15B551A3F11}" srcOrd="0" destOrd="0" presId="urn:microsoft.com/office/officeart/2008/layout/VerticalCurvedList"/>
    <dgm:cxn modelId="{E8D26E8B-5C61-466B-8116-0BE9D296DF89}" type="presParOf" srcId="{B4A3F402-8D86-448E-94D3-7525A63ECAF6}" destId="{AC200417-81A1-448A-AC0D-5217B43FF4DC}" srcOrd="3" destOrd="0" presId="urn:microsoft.com/office/officeart/2008/layout/VerticalCurvedList"/>
    <dgm:cxn modelId="{D8C01F37-D4BA-4074-ACB6-846481400228}" type="presParOf" srcId="{B4A3F402-8D86-448E-94D3-7525A63ECAF6}" destId="{858ADF6F-E3B4-4A1E-9312-8B3E73D9D3E5}" srcOrd="4" destOrd="0" presId="urn:microsoft.com/office/officeart/2008/layout/VerticalCurvedList"/>
    <dgm:cxn modelId="{05E460BB-5C12-4377-BD18-EB73E7858A91}" type="presParOf" srcId="{858ADF6F-E3B4-4A1E-9312-8B3E73D9D3E5}" destId="{45E9A061-28D2-47A8-BD6E-8EBA4F5C9FA8}" srcOrd="0" destOrd="0" presId="urn:microsoft.com/office/officeart/2008/layout/VerticalCurvedList"/>
    <dgm:cxn modelId="{3EB5303B-354D-4A90-908D-6F76A5207EA7}" type="presParOf" srcId="{B4A3F402-8D86-448E-94D3-7525A63ECAF6}" destId="{C422CD1C-2068-4BC5-92C0-B3F77C8D72AF}" srcOrd="5" destOrd="0" presId="urn:microsoft.com/office/officeart/2008/layout/VerticalCurvedList"/>
    <dgm:cxn modelId="{E78F5891-6E2F-416A-BA6E-48400074DCB2}" type="presParOf" srcId="{B4A3F402-8D86-448E-94D3-7525A63ECAF6}" destId="{830078FB-AF2E-4CBA-AF42-7CD716BB53E0}" srcOrd="6" destOrd="0" presId="urn:microsoft.com/office/officeart/2008/layout/VerticalCurvedList"/>
    <dgm:cxn modelId="{DD638D62-B273-49FA-A50D-600F29041414}" type="presParOf" srcId="{830078FB-AF2E-4CBA-AF42-7CD716BB53E0}" destId="{190DD1E2-81AD-4ED1-B0F9-F707D01A7368}" srcOrd="0" destOrd="0" presId="urn:microsoft.com/office/officeart/2008/layout/VerticalCurvedList"/>
    <dgm:cxn modelId="{48C02ED5-02E7-4EC9-9BBB-8A1AD089ECF4}" type="presParOf" srcId="{B4A3F402-8D86-448E-94D3-7525A63ECAF6}" destId="{013FE6EB-9F37-407E-9344-343BF67441F0}" srcOrd="7" destOrd="0" presId="urn:microsoft.com/office/officeart/2008/layout/VerticalCurvedList"/>
    <dgm:cxn modelId="{8D04D332-04A1-4BB5-9800-6F249BEEA300}" type="presParOf" srcId="{B4A3F402-8D86-448E-94D3-7525A63ECAF6}" destId="{E5D714C5-AC43-4B3E-B0BD-C52E6A06B003}" srcOrd="8" destOrd="0" presId="urn:microsoft.com/office/officeart/2008/layout/VerticalCurvedList"/>
    <dgm:cxn modelId="{15162663-CAC9-4E73-AE6D-059488675030}" type="presParOf" srcId="{E5D714C5-AC43-4B3E-B0BD-C52E6A06B003}" destId="{83E3FC33-EA31-4AF9-89DB-A8B7FF4FF79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A8823A-58FF-437A-B317-6FE9A30F7579}" type="doc">
      <dgm:prSet loTypeId="urn:microsoft.com/office/officeart/2008/layout/VerticalCurvedList" loCatId="list" qsTypeId="urn:microsoft.com/office/officeart/2009/2/quickstyle/3d8" qsCatId="3D" csTypeId="urn:microsoft.com/office/officeart/2005/8/colors/accent1_2" csCatId="accent1" phldr="1"/>
      <dgm:spPr/>
      <dgm:t>
        <a:bodyPr/>
        <a:lstStyle/>
        <a:p>
          <a:endParaRPr lang="en-IN"/>
        </a:p>
      </dgm:t>
    </dgm:pt>
    <dgm:pt modelId="{0995F91D-6872-42B1-9723-A4CCDAEA32FB}">
      <dgm:prSet phldrT="[Text]"/>
      <dgm:spPr>
        <a:solidFill>
          <a:srgbClr val="00B050"/>
        </a:solidFill>
      </dgm:spPr>
      <dgm:t>
        <a:bodyPr/>
        <a:lstStyle/>
        <a:p>
          <a:pPr>
            <a:buFont typeface="Arial" panose="020B0604020202020204" pitchFamily="34" charset="0"/>
            <a:buChar char="•"/>
          </a:pPr>
          <a:r>
            <a:rPr lang="en-US" b="0" dirty="0">
              <a:latin typeface="Arial" panose="020B0604020202020204" pitchFamily="34" charset="0"/>
              <a:cs typeface="Arial" panose="020B0604020202020204" pitchFamily="34" charset="0"/>
            </a:rPr>
            <a:t>Pre-campaign questionnaires</a:t>
          </a:r>
          <a:endParaRPr lang="en-IN" b="0" dirty="0">
            <a:latin typeface="Arial" panose="020B0604020202020204" pitchFamily="34" charset="0"/>
            <a:cs typeface="Arial" panose="020B0604020202020204" pitchFamily="34" charset="0"/>
          </a:endParaRPr>
        </a:p>
      </dgm:t>
    </dgm:pt>
    <dgm:pt modelId="{D9FA1E33-80BB-4BE9-A7A6-B4DF6A6DECC2}" type="parTrans" cxnId="{F4694282-3CD4-43BE-A2C1-C0913D32B58D}">
      <dgm:prSet/>
      <dgm:spPr/>
      <dgm:t>
        <a:bodyPr/>
        <a:lstStyle/>
        <a:p>
          <a:endParaRPr lang="en-IN"/>
        </a:p>
      </dgm:t>
    </dgm:pt>
    <dgm:pt modelId="{C9B9760C-9A03-4284-AFAC-40CB7759443D}" type="sibTrans" cxnId="{F4694282-3CD4-43BE-A2C1-C0913D32B58D}">
      <dgm:prSet/>
      <dgm:spPr/>
      <dgm:t>
        <a:bodyPr/>
        <a:lstStyle/>
        <a:p>
          <a:endParaRPr lang="en-IN" b="0"/>
        </a:p>
      </dgm:t>
    </dgm:pt>
    <dgm:pt modelId="{0CE269C1-0C5B-478F-BAB6-B331BA60A762}">
      <dgm:prSet phldrT="[Text]"/>
      <dgm:spPr>
        <a:solidFill>
          <a:srgbClr val="00B050"/>
        </a:solidFill>
      </dgm:spPr>
      <dgm:t>
        <a:bodyPr/>
        <a:lstStyle/>
        <a:p>
          <a:pPr>
            <a:buFont typeface="Arial" panose="020B0604020202020204" pitchFamily="34" charset="0"/>
            <a:buChar char="•"/>
          </a:pPr>
          <a:r>
            <a:rPr lang="en-US" b="0" dirty="0">
              <a:latin typeface="Arial" panose="020B0604020202020204" pitchFamily="34" charset="0"/>
              <a:cs typeface="Arial" panose="020B0604020202020204" pitchFamily="34" charset="0"/>
            </a:rPr>
            <a:t>Post-campaign</a:t>
          </a:r>
          <a:r>
            <a:rPr lang="en-US" b="0" dirty="0"/>
            <a:t> surveys</a:t>
          </a:r>
          <a:endParaRPr lang="en-IN" b="0" dirty="0">
            <a:latin typeface="Arial" panose="020B0604020202020204" pitchFamily="34" charset="0"/>
            <a:cs typeface="Arial" panose="020B0604020202020204" pitchFamily="34" charset="0"/>
          </a:endParaRPr>
        </a:p>
      </dgm:t>
    </dgm:pt>
    <dgm:pt modelId="{991EDDF5-4E7C-441B-9DDC-E0681FBED862}" type="parTrans" cxnId="{9B55A3BD-A1C6-4051-9D16-1CD103A2A0CF}">
      <dgm:prSet/>
      <dgm:spPr/>
      <dgm:t>
        <a:bodyPr/>
        <a:lstStyle/>
        <a:p>
          <a:endParaRPr lang="en-IN"/>
        </a:p>
      </dgm:t>
    </dgm:pt>
    <dgm:pt modelId="{FEB22DF2-747D-47A5-B5B9-3B5D7DBFC475}" type="sibTrans" cxnId="{9B55A3BD-A1C6-4051-9D16-1CD103A2A0CF}">
      <dgm:prSet/>
      <dgm:spPr/>
      <dgm:t>
        <a:bodyPr/>
        <a:lstStyle/>
        <a:p>
          <a:endParaRPr lang="en-IN"/>
        </a:p>
      </dgm:t>
    </dgm:pt>
    <dgm:pt modelId="{AC36A617-E9E9-4EB4-87EA-FF6F3BC4BC15}">
      <dgm:prSet/>
      <dgm:spPr>
        <a:solidFill>
          <a:srgbClr val="00B050"/>
        </a:solidFill>
      </dgm:spPr>
      <dgm:t>
        <a:bodyPr/>
        <a:lstStyle/>
        <a:p>
          <a:pPr>
            <a:buFont typeface="Arial" panose="020B0604020202020204" pitchFamily="34" charset="0"/>
            <a:buChar char="•"/>
          </a:pPr>
          <a:r>
            <a:rPr lang="en-US" b="0" dirty="0">
              <a:latin typeface="Arial" panose="020B0604020202020204" pitchFamily="34" charset="0"/>
              <a:cs typeface="Arial" panose="020B0604020202020204" pitchFamily="34" charset="0"/>
            </a:rPr>
            <a:t>Food</a:t>
          </a:r>
          <a:r>
            <a:rPr lang="en-US" b="0" dirty="0"/>
            <a:t> </a:t>
          </a:r>
          <a:r>
            <a:rPr lang="en-US" b="0" dirty="0">
              <a:latin typeface="Arial" panose="020B0604020202020204" pitchFamily="34" charset="0"/>
              <a:cs typeface="Arial" panose="020B0604020202020204" pitchFamily="34" charset="0"/>
            </a:rPr>
            <a:t>diary</a:t>
          </a:r>
          <a:r>
            <a:rPr lang="en-US" b="0" dirty="0"/>
            <a:t> monitoring</a:t>
          </a:r>
          <a:endParaRPr lang="en-IN" b="0" dirty="0">
            <a:latin typeface="Arial" panose="020B0604020202020204" pitchFamily="34" charset="0"/>
            <a:cs typeface="Arial" panose="020B0604020202020204" pitchFamily="34" charset="0"/>
          </a:endParaRPr>
        </a:p>
      </dgm:t>
    </dgm:pt>
    <dgm:pt modelId="{AEBA78A5-FAFB-43BA-B474-FE17D960D531}" type="parTrans" cxnId="{D92A1324-F608-47A8-B66B-C86AD92A5ED4}">
      <dgm:prSet/>
      <dgm:spPr/>
      <dgm:t>
        <a:bodyPr/>
        <a:lstStyle/>
        <a:p>
          <a:endParaRPr lang="en-IN"/>
        </a:p>
      </dgm:t>
    </dgm:pt>
    <dgm:pt modelId="{707B9BF4-53EA-4A3D-8A3C-A41A1755E110}" type="sibTrans" cxnId="{D92A1324-F608-47A8-B66B-C86AD92A5ED4}">
      <dgm:prSet/>
      <dgm:spPr/>
      <dgm:t>
        <a:bodyPr/>
        <a:lstStyle/>
        <a:p>
          <a:endParaRPr lang="en-IN"/>
        </a:p>
      </dgm:t>
    </dgm:pt>
    <dgm:pt modelId="{470AE0A0-FB38-4645-8402-A5C57E80EC50}">
      <dgm:prSet/>
      <dgm:spPr>
        <a:solidFill>
          <a:srgbClr val="00B050"/>
        </a:solidFill>
      </dgm:spPr>
      <dgm:t>
        <a:bodyPr/>
        <a:lstStyle/>
        <a:p>
          <a:pPr>
            <a:buFont typeface="Arial" panose="020B0604020202020204" pitchFamily="34" charset="0"/>
            <a:buChar char="•"/>
          </a:pPr>
          <a:r>
            <a:rPr lang="en-US" b="0" dirty="0">
              <a:latin typeface="Arial" panose="020B0604020202020204" pitchFamily="34" charset="0"/>
              <a:cs typeface="Arial" panose="020B0604020202020204" pitchFamily="34" charset="0"/>
            </a:rPr>
            <a:t>Participant</a:t>
          </a:r>
          <a:r>
            <a:rPr lang="en-US" b="0" dirty="0"/>
            <a:t> </a:t>
          </a:r>
          <a:r>
            <a:rPr lang="en-US" b="0" dirty="0">
              <a:latin typeface="Arial" panose="020B0604020202020204" pitchFamily="34" charset="0"/>
              <a:cs typeface="Arial" panose="020B0604020202020204" pitchFamily="34" charset="0"/>
            </a:rPr>
            <a:t>feedback</a:t>
          </a:r>
          <a:r>
            <a:rPr lang="en-US" b="0" dirty="0"/>
            <a:t> forms</a:t>
          </a:r>
          <a:endParaRPr lang="en-IN" b="0" dirty="0">
            <a:latin typeface="Arial" panose="020B0604020202020204" pitchFamily="34" charset="0"/>
            <a:cs typeface="Arial" panose="020B0604020202020204" pitchFamily="34" charset="0"/>
          </a:endParaRPr>
        </a:p>
      </dgm:t>
    </dgm:pt>
    <dgm:pt modelId="{50A8946E-1C12-465B-BEC9-FA9FF685B8BE}" type="parTrans" cxnId="{2DAD8B31-D4F4-4B2C-B71C-92F72BCB5AEE}">
      <dgm:prSet/>
      <dgm:spPr/>
      <dgm:t>
        <a:bodyPr/>
        <a:lstStyle/>
        <a:p>
          <a:endParaRPr lang="en-IN"/>
        </a:p>
      </dgm:t>
    </dgm:pt>
    <dgm:pt modelId="{E301DDC1-1CAC-4C8B-AA1F-B63F8CA3C512}" type="sibTrans" cxnId="{2DAD8B31-D4F4-4B2C-B71C-92F72BCB5AEE}">
      <dgm:prSet/>
      <dgm:spPr/>
      <dgm:t>
        <a:bodyPr/>
        <a:lstStyle/>
        <a:p>
          <a:endParaRPr lang="en-IN"/>
        </a:p>
      </dgm:t>
    </dgm:pt>
    <dgm:pt modelId="{8920EC2D-96A9-4545-91CB-DCBD088A9F55}" type="pres">
      <dgm:prSet presAssocID="{FBA8823A-58FF-437A-B317-6FE9A30F7579}" presName="Name0" presStyleCnt="0">
        <dgm:presLayoutVars>
          <dgm:chMax val="7"/>
          <dgm:chPref val="7"/>
          <dgm:dir/>
        </dgm:presLayoutVars>
      </dgm:prSet>
      <dgm:spPr/>
      <dgm:t>
        <a:bodyPr/>
        <a:lstStyle/>
        <a:p>
          <a:endParaRPr lang="en-US"/>
        </a:p>
      </dgm:t>
    </dgm:pt>
    <dgm:pt modelId="{0B088996-C5EF-49CE-AAC4-FBC7F6DEFAB0}" type="pres">
      <dgm:prSet presAssocID="{FBA8823A-58FF-437A-B317-6FE9A30F7579}" presName="Name1" presStyleCnt="0"/>
      <dgm:spPr/>
    </dgm:pt>
    <dgm:pt modelId="{62AC016D-6647-4F00-A289-F5CCE3256B16}" type="pres">
      <dgm:prSet presAssocID="{FBA8823A-58FF-437A-B317-6FE9A30F7579}" presName="cycle" presStyleCnt="0"/>
      <dgm:spPr/>
    </dgm:pt>
    <dgm:pt modelId="{4E7F1A59-29EF-47AB-9A60-9E8D31F22757}" type="pres">
      <dgm:prSet presAssocID="{FBA8823A-58FF-437A-B317-6FE9A30F7579}" presName="srcNode" presStyleLbl="node1" presStyleIdx="0" presStyleCnt="4"/>
      <dgm:spPr/>
    </dgm:pt>
    <dgm:pt modelId="{AE3E8445-709D-4AC5-A396-D65B122BF484}" type="pres">
      <dgm:prSet presAssocID="{FBA8823A-58FF-437A-B317-6FE9A30F7579}" presName="conn" presStyleLbl="parChTrans1D2" presStyleIdx="0" presStyleCnt="1"/>
      <dgm:spPr/>
      <dgm:t>
        <a:bodyPr/>
        <a:lstStyle/>
        <a:p>
          <a:endParaRPr lang="en-US"/>
        </a:p>
      </dgm:t>
    </dgm:pt>
    <dgm:pt modelId="{BC3323CD-D9CA-4515-A7DA-3B4523203F3C}" type="pres">
      <dgm:prSet presAssocID="{FBA8823A-58FF-437A-B317-6FE9A30F7579}" presName="extraNode" presStyleLbl="node1" presStyleIdx="0" presStyleCnt="4"/>
      <dgm:spPr/>
    </dgm:pt>
    <dgm:pt modelId="{C312F5B7-611F-4A60-9D3F-8B55EBBF56BD}" type="pres">
      <dgm:prSet presAssocID="{FBA8823A-58FF-437A-B317-6FE9A30F7579}" presName="dstNode" presStyleLbl="node1" presStyleIdx="0" presStyleCnt="4"/>
      <dgm:spPr/>
    </dgm:pt>
    <dgm:pt modelId="{1219CE93-1B6F-45FC-92FB-AA9699DF1206}" type="pres">
      <dgm:prSet presAssocID="{0995F91D-6872-42B1-9723-A4CCDAEA32FB}" presName="text_1" presStyleLbl="node1" presStyleIdx="0" presStyleCnt="4">
        <dgm:presLayoutVars>
          <dgm:bulletEnabled val="1"/>
        </dgm:presLayoutVars>
      </dgm:prSet>
      <dgm:spPr/>
      <dgm:t>
        <a:bodyPr/>
        <a:lstStyle/>
        <a:p>
          <a:endParaRPr lang="en-US"/>
        </a:p>
      </dgm:t>
    </dgm:pt>
    <dgm:pt modelId="{6AC7B2F1-55D5-47B6-8AC8-35772FEBA7B1}" type="pres">
      <dgm:prSet presAssocID="{0995F91D-6872-42B1-9723-A4CCDAEA32FB}" presName="accent_1" presStyleCnt="0"/>
      <dgm:spPr/>
    </dgm:pt>
    <dgm:pt modelId="{4AA6EE72-E09C-4FF5-95F0-D40B7A1F9169}" type="pres">
      <dgm:prSet presAssocID="{0995F91D-6872-42B1-9723-A4CCDAEA32FB}" presName="accentRepeatNode" presStyleLbl="solidFgAcc1" presStyleIdx="0" presStyleCnt="4"/>
      <dgm:spPr/>
    </dgm:pt>
    <dgm:pt modelId="{5C0C8CB9-C79D-42BF-A5C9-5C2637BDFBC4}" type="pres">
      <dgm:prSet presAssocID="{0CE269C1-0C5B-478F-BAB6-B331BA60A762}" presName="text_2" presStyleLbl="node1" presStyleIdx="1" presStyleCnt="4">
        <dgm:presLayoutVars>
          <dgm:bulletEnabled val="1"/>
        </dgm:presLayoutVars>
      </dgm:prSet>
      <dgm:spPr/>
      <dgm:t>
        <a:bodyPr/>
        <a:lstStyle/>
        <a:p>
          <a:endParaRPr lang="en-US"/>
        </a:p>
      </dgm:t>
    </dgm:pt>
    <dgm:pt modelId="{F6C23876-3BB7-4549-BD39-49809913BC70}" type="pres">
      <dgm:prSet presAssocID="{0CE269C1-0C5B-478F-BAB6-B331BA60A762}" presName="accent_2" presStyleCnt="0"/>
      <dgm:spPr/>
    </dgm:pt>
    <dgm:pt modelId="{61E6AFB7-8368-4E23-8A02-09F3D584BD29}" type="pres">
      <dgm:prSet presAssocID="{0CE269C1-0C5B-478F-BAB6-B331BA60A762}" presName="accentRepeatNode" presStyleLbl="solidFgAcc1" presStyleIdx="1" presStyleCnt="4"/>
      <dgm:spPr/>
    </dgm:pt>
    <dgm:pt modelId="{E847CB03-56B9-4F9D-A6D3-20358BE13715}" type="pres">
      <dgm:prSet presAssocID="{AC36A617-E9E9-4EB4-87EA-FF6F3BC4BC15}" presName="text_3" presStyleLbl="node1" presStyleIdx="2" presStyleCnt="4">
        <dgm:presLayoutVars>
          <dgm:bulletEnabled val="1"/>
        </dgm:presLayoutVars>
      </dgm:prSet>
      <dgm:spPr/>
      <dgm:t>
        <a:bodyPr/>
        <a:lstStyle/>
        <a:p>
          <a:endParaRPr lang="en-US"/>
        </a:p>
      </dgm:t>
    </dgm:pt>
    <dgm:pt modelId="{EF3A2EA8-2758-46BD-9FA0-9689895C1179}" type="pres">
      <dgm:prSet presAssocID="{AC36A617-E9E9-4EB4-87EA-FF6F3BC4BC15}" presName="accent_3" presStyleCnt="0"/>
      <dgm:spPr/>
    </dgm:pt>
    <dgm:pt modelId="{BD569A37-A458-437C-9A97-7C7FC7330149}" type="pres">
      <dgm:prSet presAssocID="{AC36A617-E9E9-4EB4-87EA-FF6F3BC4BC15}" presName="accentRepeatNode" presStyleLbl="solidFgAcc1" presStyleIdx="2" presStyleCnt="4"/>
      <dgm:spPr/>
    </dgm:pt>
    <dgm:pt modelId="{653F72BD-FAB1-4D55-9B68-68EE4DC27CE8}" type="pres">
      <dgm:prSet presAssocID="{470AE0A0-FB38-4645-8402-A5C57E80EC50}" presName="text_4" presStyleLbl="node1" presStyleIdx="3" presStyleCnt="4">
        <dgm:presLayoutVars>
          <dgm:bulletEnabled val="1"/>
        </dgm:presLayoutVars>
      </dgm:prSet>
      <dgm:spPr/>
      <dgm:t>
        <a:bodyPr/>
        <a:lstStyle/>
        <a:p>
          <a:endParaRPr lang="en-US"/>
        </a:p>
      </dgm:t>
    </dgm:pt>
    <dgm:pt modelId="{33E52D50-B5D3-4C9F-9A79-9B9367A60BDC}" type="pres">
      <dgm:prSet presAssocID="{470AE0A0-FB38-4645-8402-A5C57E80EC50}" presName="accent_4" presStyleCnt="0"/>
      <dgm:spPr/>
    </dgm:pt>
    <dgm:pt modelId="{F8F07D48-A878-42FC-8811-7E28F9EE271A}" type="pres">
      <dgm:prSet presAssocID="{470AE0A0-FB38-4645-8402-A5C57E80EC50}" presName="accentRepeatNode" presStyleLbl="solidFgAcc1" presStyleIdx="3" presStyleCnt="4"/>
      <dgm:spPr/>
    </dgm:pt>
  </dgm:ptLst>
  <dgm:cxnLst>
    <dgm:cxn modelId="{9560A269-6554-4B96-B516-4AA1270CB753}" type="presOf" srcId="{0CE269C1-0C5B-478F-BAB6-B331BA60A762}" destId="{5C0C8CB9-C79D-42BF-A5C9-5C2637BDFBC4}" srcOrd="0" destOrd="0" presId="urn:microsoft.com/office/officeart/2008/layout/VerticalCurvedList"/>
    <dgm:cxn modelId="{36A63130-AD6F-4A82-A1D6-1D96D24D9A32}" type="presOf" srcId="{AC36A617-E9E9-4EB4-87EA-FF6F3BC4BC15}" destId="{E847CB03-56B9-4F9D-A6D3-20358BE13715}" srcOrd="0" destOrd="0" presId="urn:microsoft.com/office/officeart/2008/layout/VerticalCurvedList"/>
    <dgm:cxn modelId="{235742A3-140B-43D8-8B61-FAB1965D3CD0}" type="presOf" srcId="{0995F91D-6872-42B1-9723-A4CCDAEA32FB}" destId="{1219CE93-1B6F-45FC-92FB-AA9699DF1206}" srcOrd="0" destOrd="0" presId="urn:microsoft.com/office/officeart/2008/layout/VerticalCurvedList"/>
    <dgm:cxn modelId="{F4694282-3CD4-43BE-A2C1-C0913D32B58D}" srcId="{FBA8823A-58FF-437A-B317-6FE9A30F7579}" destId="{0995F91D-6872-42B1-9723-A4CCDAEA32FB}" srcOrd="0" destOrd="0" parTransId="{D9FA1E33-80BB-4BE9-A7A6-B4DF6A6DECC2}" sibTransId="{C9B9760C-9A03-4284-AFAC-40CB7759443D}"/>
    <dgm:cxn modelId="{AD4244EF-24BA-4D30-BC60-12A535C84AB7}" type="presOf" srcId="{C9B9760C-9A03-4284-AFAC-40CB7759443D}" destId="{AE3E8445-709D-4AC5-A396-D65B122BF484}" srcOrd="0" destOrd="0" presId="urn:microsoft.com/office/officeart/2008/layout/VerticalCurvedList"/>
    <dgm:cxn modelId="{2DAD8B31-D4F4-4B2C-B71C-92F72BCB5AEE}" srcId="{FBA8823A-58FF-437A-B317-6FE9A30F7579}" destId="{470AE0A0-FB38-4645-8402-A5C57E80EC50}" srcOrd="3" destOrd="0" parTransId="{50A8946E-1C12-465B-BEC9-FA9FF685B8BE}" sibTransId="{E301DDC1-1CAC-4C8B-AA1F-B63F8CA3C512}"/>
    <dgm:cxn modelId="{D92A1324-F608-47A8-B66B-C86AD92A5ED4}" srcId="{FBA8823A-58FF-437A-B317-6FE9A30F7579}" destId="{AC36A617-E9E9-4EB4-87EA-FF6F3BC4BC15}" srcOrd="2" destOrd="0" parTransId="{AEBA78A5-FAFB-43BA-B474-FE17D960D531}" sibTransId="{707B9BF4-53EA-4A3D-8A3C-A41A1755E110}"/>
    <dgm:cxn modelId="{49F4976D-57BD-457B-B299-8EC64C33A919}" type="presOf" srcId="{FBA8823A-58FF-437A-B317-6FE9A30F7579}" destId="{8920EC2D-96A9-4545-91CB-DCBD088A9F55}" srcOrd="0" destOrd="0" presId="urn:microsoft.com/office/officeart/2008/layout/VerticalCurvedList"/>
    <dgm:cxn modelId="{9B55A3BD-A1C6-4051-9D16-1CD103A2A0CF}" srcId="{FBA8823A-58FF-437A-B317-6FE9A30F7579}" destId="{0CE269C1-0C5B-478F-BAB6-B331BA60A762}" srcOrd="1" destOrd="0" parTransId="{991EDDF5-4E7C-441B-9DDC-E0681FBED862}" sibTransId="{FEB22DF2-747D-47A5-B5B9-3B5D7DBFC475}"/>
    <dgm:cxn modelId="{56692B33-0ACF-4E00-8B34-4907D7BCE800}" type="presOf" srcId="{470AE0A0-FB38-4645-8402-A5C57E80EC50}" destId="{653F72BD-FAB1-4D55-9B68-68EE4DC27CE8}" srcOrd="0" destOrd="0" presId="urn:microsoft.com/office/officeart/2008/layout/VerticalCurvedList"/>
    <dgm:cxn modelId="{1105DA4E-8EBB-4D98-BA29-31753A8858DD}" type="presParOf" srcId="{8920EC2D-96A9-4545-91CB-DCBD088A9F55}" destId="{0B088996-C5EF-49CE-AAC4-FBC7F6DEFAB0}" srcOrd="0" destOrd="0" presId="urn:microsoft.com/office/officeart/2008/layout/VerticalCurvedList"/>
    <dgm:cxn modelId="{5821615B-67FD-49D8-84A6-BE146A688370}" type="presParOf" srcId="{0B088996-C5EF-49CE-AAC4-FBC7F6DEFAB0}" destId="{62AC016D-6647-4F00-A289-F5CCE3256B16}" srcOrd="0" destOrd="0" presId="urn:microsoft.com/office/officeart/2008/layout/VerticalCurvedList"/>
    <dgm:cxn modelId="{ACE59737-127B-4554-8BBD-AF8C2AAFF1E9}" type="presParOf" srcId="{62AC016D-6647-4F00-A289-F5CCE3256B16}" destId="{4E7F1A59-29EF-47AB-9A60-9E8D31F22757}" srcOrd="0" destOrd="0" presId="urn:microsoft.com/office/officeart/2008/layout/VerticalCurvedList"/>
    <dgm:cxn modelId="{DBB9BB00-20CA-498A-B72A-36B08538D1DE}" type="presParOf" srcId="{62AC016D-6647-4F00-A289-F5CCE3256B16}" destId="{AE3E8445-709D-4AC5-A396-D65B122BF484}" srcOrd="1" destOrd="0" presId="urn:microsoft.com/office/officeart/2008/layout/VerticalCurvedList"/>
    <dgm:cxn modelId="{2975E43F-E75D-4CDC-AF87-7EA98F24AE99}" type="presParOf" srcId="{62AC016D-6647-4F00-A289-F5CCE3256B16}" destId="{BC3323CD-D9CA-4515-A7DA-3B4523203F3C}" srcOrd="2" destOrd="0" presId="urn:microsoft.com/office/officeart/2008/layout/VerticalCurvedList"/>
    <dgm:cxn modelId="{6B9F47DF-AE18-4751-B414-65DE4951FC3B}" type="presParOf" srcId="{62AC016D-6647-4F00-A289-F5CCE3256B16}" destId="{C312F5B7-611F-4A60-9D3F-8B55EBBF56BD}" srcOrd="3" destOrd="0" presId="urn:microsoft.com/office/officeart/2008/layout/VerticalCurvedList"/>
    <dgm:cxn modelId="{E24881A5-D1FB-4C7F-BFCB-A0AF4948A84E}" type="presParOf" srcId="{0B088996-C5EF-49CE-AAC4-FBC7F6DEFAB0}" destId="{1219CE93-1B6F-45FC-92FB-AA9699DF1206}" srcOrd="1" destOrd="0" presId="urn:microsoft.com/office/officeart/2008/layout/VerticalCurvedList"/>
    <dgm:cxn modelId="{E01D6299-896C-4615-9C18-C2442BC54216}" type="presParOf" srcId="{0B088996-C5EF-49CE-AAC4-FBC7F6DEFAB0}" destId="{6AC7B2F1-55D5-47B6-8AC8-35772FEBA7B1}" srcOrd="2" destOrd="0" presId="urn:microsoft.com/office/officeart/2008/layout/VerticalCurvedList"/>
    <dgm:cxn modelId="{06BD83A4-DC5C-43D8-AAD4-1486218B6A68}" type="presParOf" srcId="{6AC7B2F1-55D5-47B6-8AC8-35772FEBA7B1}" destId="{4AA6EE72-E09C-4FF5-95F0-D40B7A1F9169}" srcOrd="0" destOrd="0" presId="urn:microsoft.com/office/officeart/2008/layout/VerticalCurvedList"/>
    <dgm:cxn modelId="{2E3AD786-F356-4032-8A71-3A15BBAEB18A}" type="presParOf" srcId="{0B088996-C5EF-49CE-AAC4-FBC7F6DEFAB0}" destId="{5C0C8CB9-C79D-42BF-A5C9-5C2637BDFBC4}" srcOrd="3" destOrd="0" presId="urn:microsoft.com/office/officeart/2008/layout/VerticalCurvedList"/>
    <dgm:cxn modelId="{65D9CE06-ED96-4FBF-AE89-E62E3880B2B0}" type="presParOf" srcId="{0B088996-C5EF-49CE-AAC4-FBC7F6DEFAB0}" destId="{F6C23876-3BB7-4549-BD39-49809913BC70}" srcOrd="4" destOrd="0" presId="urn:microsoft.com/office/officeart/2008/layout/VerticalCurvedList"/>
    <dgm:cxn modelId="{F0F28365-9796-4164-8470-A575026DA01D}" type="presParOf" srcId="{F6C23876-3BB7-4549-BD39-49809913BC70}" destId="{61E6AFB7-8368-4E23-8A02-09F3D584BD29}" srcOrd="0" destOrd="0" presId="urn:microsoft.com/office/officeart/2008/layout/VerticalCurvedList"/>
    <dgm:cxn modelId="{C2E230B0-F937-44F3-B880-83AA68E5D08D}" type="presParOf" srcId="{0B088996-C5EF-49CE-AAC4-FBC7F6DEFAB0}" destId="{E847CB03-56B9-4F9D-A6D3-20358BE13715}" srcOrd="5" destOrd="0" presId="urn:microsoft.com/office/officeart/2008/layout/VerticalCurvedList"/>
    <dgm:cxn modelId="{7A33D5DD-2F35-4B15-8DB9-33C4130A0558}" type="presParOf" srcId="{0B088996-C5EF-49CE-AAC4-FBC7F6DEFAB0}" destId="{EF3A2EA8-2758-46BD-9FA0-9689895C1179}" srcOrd="6" destOrd="0" presId="urn:microsoft.com/office/officeart/2008/layout/VerticalCurvedList"/>
    <dgm:cxn modelId="{2B9A3FBC-66E2-4983-A4B8-5FDDFCEF4D75}" type="presParOf" srcId="{EF3A2EA8-2758-46BD-9FA0-9689895C1179}" destId="{BD569A37-A458-437C-9A97-7C7FC7330149}" srcOrd="0" destOrd="0" presId="urn:microsoft.com/office/officeart/2008/layout/VerticalCurvedList"/>
    <dgm:cxn modelId="{7C9830F3-F30F-4300-9470-80AE9385E100}" type="presParOf" srcId="{0B088996-C5EF-49CE-AAC4-FBC7F6DEFAB0}" destId="{653F72BD-FAB1-4D55-9B68-68EE4DC27CE8}" srcOrd="7" destOrd="0" presId="urn:microsoft.com/office/officeart/2008/layout/VerticalCurvedList"/>
    <dgm:cxn modelId="{128A2548-216E-4BDB-BD1E-60B72F5EE5C8}" type="presParOf" srcId="{0B088996-C5EF-49CE-AAC4-FBC7F6DEFAB0}" destId="{33E52D50-B5D3-4C9F-9A79-9B9367A60BDC}" srcOrd="8" destOrd="0" presId="urn:microsoft.com/office/officeart/2008/layout/VerticalCurvedList"/>
    <dgm:cxn modelId="{7DB7C39B-1F9F-4A23-A6A0-3501763B91EC}" type="presParOf" srcId="{33E52D50-B5D3-4C9F-9A79-9B9367A60BDC}" destId="{F8F07D48-A878-42FC-8811-7E28F9EE271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680884F-CB11-453D-A0B9-0F84E45B0EF8}" type="doc">
      <dgm:prSet loTypeId="urn:microsoft.com/office/officeart/2008/layout/VerticalCurvedList" loCatId="list" qsTypeId="urn:microsoft.com/office/officeart/2005/8/quickstyle/3d9" qsCatId="3D" csTypeId="urn:microsoft.com/office/officeart/2005/8/colors/accent1_2" csCatId="accent1" phldr="1"/>
      <dgm:spPr/>
      <dgm:t>
        <a:bodyPr/>
        <a:lstStyle/>
        <a:p>
          <a:endParaRPr lang="en-IN"/>
        </a:p>
      </dgm:t>
    </dgm:pt>
    <dgm:pt modelId="{7FE19487-6FC9-4121-8523-DBCD7AAD5621}">
      <dgm:prSet phldrT="[Text]"/>
      <dgm:spPr>
        <a:solidFill>
          <a:srgbClr val="00B050"/>
        </a:solidFill>
      </dgm:spPr>
      <dgm:t>
        <a:bodyPr/>
        <a:lstStyle/>
        <a:p>
          <a:pPr>
            <a:buFont typeface="Arial" panose="020B0604020202020204" pitchFamily="34" charset="0"/>
            <a:buChar char="•"/>
          </a:pPr>
          <a:r>
            <a:rPr lang="en-US" b="1" dirty="0"/>
            <a:t>Educational </a:t>
          </a:r>
          <a:r>
            <a:rPr lang="en-US" b="1" dirty="0">
              <a:latin typeface="Arial" panose="020B0604020202020204" pitchFamily="34" charset="0"/>
              <a:cs typeface="Arial" panose="020B0604020202020204" pitchFamily="34" charset="0"/>
            </a:rPr>
            <a:t>leaflets</a:t>
          </a:r>
          <a:endParaRPr lang="en-IN" dirty="0">
            <a:latin typeface="Arial" panose="020B0604020202020204" pitchFamily="34" charset="0"/>
            <a:cs typeface="Arial" panose="020B0604020202020204" pitchFamily="34" charset="0"/>
          </a:endParaRPr>
        </a:p>
      </dgm:t>
    </dgm:pt>
    <dgm:pt modelId="{D63F8286-3356-44C0-B164-1A98D5E2EE1E}" type="parTrans" cxnId="{4E357D04-8B30-46FC-AE1E-38FDDA384177}">
      <dgm:prSet/>
      <dgm:spPr/>
      <dgm:t>
        <a:bodyPr/>
        <a:lstStyle/>
        <a:p>
          <a:endParaRPr lang="en-IN"/>
        </a:p>
      </dgm:t>
    </dgm:pt>
    <dgm:pt modelId="{2EB67692-837C-4AF9-ADCB-1C0DC89F2853}" type="sibTrans" cxnId="{4E357D04-8B30-46FC-AE1E-38FDDA384177}">
      <dgm:prSet/>
      <dgm:spPr/>
      <dgm:t>
        <a:bodyPr/>
        <a:lstStyle/>
        <a:p>
          <a:endParaRPr lang="en-IN"/>
        </a:p>
      </dgm:t>
    </dgm:pt>
    <dgm:pt modelId="{EA274C66-97E6-4012-A058-B3D81FE82E76}">
      <dgm:prSet phldrT="[Text]"/>
      <dgm:spPr>
        <a:solidFill>
          <a:srgbClr val="00B050"/>
        </a:solidFill>
      </dgm:spPr>
      <dgm:t>
        <a:bodyPr/>
        <a:lstStyle/>
        <a:p>
          <a:pPr>
            <a:buNone/>
          </a:pPr>
          <a:r>
            <a:rPr lang="en-US" b="1" dirty="0"/>
            <a:t>Healthy recipe guides</a:t>
          </a:r>
          <a:endParaRPr lang="en-IN" dirty="0">
            <a:latin typeface="Arial" panose="020B0604020202020204" pitchFamily="34" charset="0"/>
            <a:cs typeface="Arial" panose="020B0604020202020204" pitchFamily="34" charset="0"/>
          </a:endParaRPr>
        </a:p>
      </dgm:t>
    </dgm:pt>
    <dgm:pt modelId="{9E0B08CC-8BCE-4B23-AF1B-15A11E4576AA}" type="parTrans" cxnId="{0C31339C-F23A-46C3-940C-0CADE350CF89}">
      <dgm:prSet/>
      <dgm:spPr/>
      <dgm:t>
        <a:bodyPr/>
        <a:lstStyle/>
        <a:p>
          <a:endParaRPr lang="en-IN"/>
        </a:p>
      </dgm:t>
    </dgm:pt>
    <dgm:pt modelId="{035A704D-9DC9-4B30-A15D-944E4433D1B0}" type="sibTrans" cxnId="{0C31339C-F23A-46C3-940C-0CADE350CF89}">
      <dgm:prSet/>
      <dgm:spPr/>
      <dgm:t>
        <a:bodyPr/>
        <a:lstStyle/>
        <a:p>
          <a:endParaRPr lang="en-IN"/>
        </a:p>
      </dgm:t>
    </dgm:pt>
    <dgm:pt modelId="{F4507BFC-E651-4E05-B1FE-F7333454E9E9}">
      <dgm:prSet phldrT="[Text]"/>
      <dgm:spPr>
        <a:solidFill>
          <a:srgbClr val="00B050"/>
        </a:solidFill>
      </dgm:spPr>
      <dgm:t>
        <a:bodyPr/>
        <a:lstStyle/>
        <a:p>
          <a:pPr>
            <a:buFont typeface="Arial" panose="020B0604020202020204" pitchFamily="34" charset="0"/>
            <a:buChar char="•"/>
          </a:pPr>
          <a:r>
            <a:rPr lang="en-US" b="1" dirty="0"/>
            <a:t>Nutrition apps</a:t>
          </a:r>
          <a:endParaRPr lang="en-IN" dirty="0">
            <a:latin typeface="Arial" panose="020B0604020202020204" pitchFamily="34" charset="0"/>
            <a:cs typeface="Arial" panose="020B0604020202020204" pitchFamily="34" charset="0"/>
          </a:endParaRPr>
        </a:p>
      </dgm:t>
    </dgm:pt>
    <dgm:pt modelId="{FE586AEC-26B5-407C-BB3B-9164376DB944}" type="parTrans" cxnId="{F5312A49-35E6-4F99-97FA-BD31D2706E29}">
      <dgm:prSet/>
      <dgm:spPr/>
      <dgm:t>
        <a:bodyPr/>
        <a:lstStyle/>
        <a:p>
          <a:endParaRPr lang="en-IN"/>
        </a:p>
      </dgm:t>
    </dgm:pt>
    <dgm:pt modelId="{CC3E181B-2CFB-466B-BBDD-E38324D2E87A}" type="sibTrans" cxnId="{F5312A49-35E6-4F99-97FA-BD31D2706E29}">
      <dgm:prSet/>
      <dgm:spPr/>
      <dgm:t>
        <a:bodyPr/>
        <a:lstStyle/>
        <a:p>
          <a:endParaRPr lang="en-IN"/>
        </a:p>
      </dgm:t>
    </dgm:pt>
    <dgm:pt modelId="{8F56AD6C-A45A-41BA-AA09-B3A9A872B9B6}">
      <dgm:prSet/>
      <dgm:spPr>
        <a:solidFill>
          <a:srgbClr val="00B050"/>
        </a:solidFill>
      </dgm:spPr>
      <dgm:t>
        <a:bodyPr/>
        <a:lstStyle/>
        <a:p>
          <a:pPr>
            <a:buNone/>
          </a:pPr>
          <a:r>
            <a:rPr lang="en-US" b="1" dirty="0"/>
            <a:t>Posters and </a:t>
          </a:r>
          <a:r>
            <a:rPr lang="en-US" b="1" dirty="0">
              <a:latin typeface="Arial" panose="020B0604020202020204" pitchFamily="34" charset="0"/>
              <a:cs typeface="Arial" panose="020B0604020202020204" pitchFamily="34" charset="0"/>
            </a:rPr>
            <a:t>social</a:t>
          </a:r>
          <a:r>
            <a:rPr lang="en-US" b="1" dirty="0"/>
            <a:t> media campaigns</a:t>
          </a:r>
          <a:endParaRPr lang="en-IN" dirty="0">
            <a:latin typeface="Arial" panose="020B0604020202020204" pitchFamily="34" charset="0"/>
            <a:cs typeface="Arial" panose="020B0604020202020204" pitchFamily="34" charset="0"/>
          </a:endParaRPr>
        </a:p>
      </dgm:t>
    </dgm:pt>
    <dgm:pt modelId="{5729F65A-8917-41C0-AC0B-49558D316D79}" type="parTrans" cxnId="{69F0CB09-9D93-4F06-9C9B-E6BBC7E8D607}">
      <dgm:prSet/>
      <dgm:spPr/>
      <dgm:t>
        <a:bodyPr/>
        <a:lstStyle/>
        <a:p>
          <a:endParaRPr lang="en-IN"/>
        </a:p>
      </dgm:t>
    </dgm:pt>
    <dgm:pt modelId="{DCB4B8EB-CB1F-4C44-8DC5-038036A7008A}" type="sibTrans" cxnId="{69F0CB09-9D93-4F06-9C9B-E6BBC7E8D607}">
      <dgm:prSet/>
      <dgm:spPr/>
      <dgm:t>
        <a:bodyPr/>
        <a:lstStyle/>
        <a:p>
          <a:endParaRPr lang="en-IN"/>
        </a:p>
      </dgm:t>
    </dgm:pt>
    <dgm:pt modelId="{768DAB2E-4201-4FC0-9A31-F0C6B67D49DD}">
      <dgm:prSet/>
      <dgm:spPr>
        <a:solidFill>
          <a:srgbClr val="00B050"/>
        </a:solidFill>
      </dgm:spPr>
      <dgm:t>
        <a:bodyPr/>
        <a:lstStyle/>
        <a:p>
          <a:pPr>
            <a:buNone/>
          </a:pPr>
          <a:r>
            <a:rPr lang="en-US" b="1" dirty="0"/>
            <a:t>Online </a:t>
          </a:r>
          <a:r>
            <a:rPr lang="en-US" b="1" dirty="0">
              <a:latin typeface="Arial" panose="020B0604020202020204" pitchFamily="34" charset="0"/>
              <a:cs typeface="Arial" panose="020B0604020202020204" pitchFamily="34" charset="0"/>
            </a:rPr>
            <a:t>nutrition</a:t>
          </a:r>
          <a:r>
            <a:rPr lang="en-US" b="1" dirty="0"/>
            <a:t> webinars</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67EC715D-BDB3-42FA-A677-569AEDB2A9DE}" type="parTrans" cxnId="{1C0C57EE-CB90-4EFF-B60B-C18715AED513}">
      <dgm:prSet/>
      <dgm:spPr/>
      <dgm:t>
        <a:bodyPr/>
        <a:lstStyle/>
        <a:p>
          <a:endParaRPr lang="en-IN"/>
        </a:p>
      </dgm:t>
    </dgm:pt>
    <dgm:pt modelId="{A1BE3B54-FAA2-4AC1-87BE-58BED71E22C5}" type="sibTrans" cxnId="{1C0C57EE-CB90-4EFF-B60B-C18715AED513}">
      <dgm:prSet/>
      <dgm:spPr/>
      <dgm:t>
        <a:bodyPr/>
        <a:lstStyle/>
        <a:p>
          <a:endParaRPr lang="en-IN"/>
        </a:p>
      </dgm:t>
    </dgm:pt>
    <dgm:pt modelId="{B6774E30-3EDE-40EF-A77F-6476F7E5F0DF}" type="pres">
      <dgm:prSet presAssocID="{F680884F-CB11-453D-A0B9-0F84E45B0EF8}" presName="Name0" presStyleCnt="0">
        <dgm:presLayoutVars>
          <dgm:chMax val="7"/>
          <dgm:chPref val="7"/>
          <dgm:dir/>
        </dgm:presLayoutVars>
      </dgm:prSet>
      <dgm:spPr/>
      <dgm:t>
        <a:bodyPr/>
        <a:lstStyle/>
        <a:p>
          <a:endParaRPr lang="en-US"/>
        </a:p>
      </dgm:t>
    </dgm:pt>
    <dgm:pt modelId="{B4A3F402-8D86-448E-94D3-7525A63ECAF6}" type="pres">
      <dgm:prSet presAssocID="{F680884F-CB11-453D-A0B9-0F84E45B0EF8}" presName="Name1" presStyleCnt="0"/>
      <dgm:spPr/>
    </dgm:pt>
    <dgm:pt modelId="{13CD8369-D89C-46C0-BCFF-A1163F1DF75B}" type="pres">
      <dgm:prSet presAssocID="{F680884F-CB11-453D-A0B9-0F84E45B0EF8}" presName="cycle" presStyleCnt="0"/>
      <dgm:spPr/>
    </dgm:pt>
    <dgm:pt modelId="{05F670F7-5BFC-4261-84EB-036E859737C9}" type="pres">
      <dgm:prSet presAssocID="{F680884F-CB11-453D-A0B9-0F84E45B0EF8}" presName="srcNode" presStyleLbl="node1" presStyleIdx="0" presStyleCnt="5"/>
      <dgm:spPr/>
    </dgm:pt>
    <dgm:pt modelId="{D65EB9E9-7814-4240-A985-7E9577BC1EBE}" type="pres">
      <dgm:prSet presAssocID="{F680884F-CB11-453D-A0B9-0F84E45B0EF8}" presName="conn" presStyleLbl="parChTrans1D2" presStyleIdx="0" presStyleCnt="1"/>
      <dgm:spPr/>
      <dgm:t>
        <a:bodyPr/>
        <a:lstStyle/>
        <a:p>
          <a:endParaRPr lang="en-US"/>
        </a:p>
      </dgm:t>
    </dgm:pt>
    <dgm:pt modelId="{010CA41B-038D-40DB-9B40-727C45086329}" type="pres">
      <dgm:prSet presAssocID="{F680884F-CB11-453D-A0B9-0F84E45B0EF8}" presName="extraNode" presStyleLbl="node1" presStyleIdx="0" presStyleCnt="5"/>
      <dgm:spPr/>
    </dgm:pt>
    <dgm:pt modelId="{B67129D3-A181-46B1-A146-14A6082BB7D8}" type="pres">
      <dgm:prSet presAssocID="{F680884F-CB11-453D-A0B9-0F84E45B0EF8}" presName="dstNode" presStyleLbl="node1" presStyleIdx="0" presStyleCnt="5"/>
      <dgm:spPr/>
    </dgm:pt>
    <dgm:pt modelId="{29E67797-A4A5-41A8-BAB5-23044B655920}" type="pres">
      <dgm:prSet presAssocID="{7FE19487-6FC9-4121-8523-DBCD7AAD5621}" presName="text_1" presStyleLbl="node1" presStyleIdx="0" presStyleCnt="5" custLinFactNeighborX="2806" custLinFactNeighborY="1671">
        <dgm:presLayoutVars>
          <dgm:bulletEnabled val="1"/>
        </dgm:presLayoutVars>
      </dgm:prSet>
      <dgm:spPr/>
      <dgm:t>
        <a:bodyPr/>
        <a:lstStyle/>
        <a:p>
          <a:endParaRPr lang="en-US"/>
        </a:p>
      </dgm:t>
    </dgm:pt>
    <dgm:pt modelId="{0915FE9F-4F6F-44FD-A213-01F8A28B3AB5}" type="pres">
      <dgm:prSet presAssocID="{7FE19487-6FC9-4121-8523-DBCD7AAD5621}" presName="accent_1" presStyleCnt="0"/>
      <dgm:spPr/>
    </dgm:pt>
    <dgm:pt modelId="{A88FFA6F-D0A2-464C-B838-0AF21A75006A}" type="pres">
      <dgm:prSet presAssocID="{7FE19487-6FC9-4121-8523-DBCD7AAD5621}" presName="accentRepeatNode" presStyleLbl="solidFgAcc1" presStyleIdx="0" presStyleCnt="5"/>
      <dgm:spPr/>
    </dgm:pt>
    <dgm:pt modelId="{14660A4E-7E67-411A-8576-E0A16B517799}" type="pres">
      <dgm:prSet presAssocID="{EA274C66-97E6-4012-A058-B3D81FE82E76}" presName="text_2" presStyleLbl="node1" presStyleIdx="1" presStyleCnt="5" custLinFactNeighborX="189" custLinFactNeighborY="-14472">
        <dgm:presLayoutVars>
          <dgm:bulletEnabled val="1"/>
        </dgm:presLayoutVars>
      </dgm:prSet>
      <dgm:spPr/>
      <dgm:t>
        <a:bodyPr/>
        <a:lstStyle/>
        <a:p>
          <a:endParaRPr lang="en-US"/>
        </a:p>
      </dgm:t>
    </dgm:pt>
    <dgm:pt modelId="{EE496C21-C313-40A5-82C4-288EEEAFC2B0}" type="pres">
      <dgm:prSet presAssocID="{EA274C66-97E6-4012-A058-B3D81FE82E76}" presName="accent_2" presStyleCnt="0"/>
      <dgm:spPr/>
    </dgm:pt>
    <dgm:pt modelId="{5018F6B5-E7CC-42CC-86CF-E15B551A3F11}" type="pres">
      <dgm:prSet presAssocID="{EA274C66-97E6-4012-A058-B3D81FE82E76}" presName="accentRepeatNode" presStyleLbl="solidFgAcc1" presStyleIdx="1" presStyleCnt="5"/>
      <dgm:spPr/>
    </dgm:pt>
    <dgm:pt modelId="{CC4766CB-A613-40F7-A98A-06F80214C594}" type="pres">
      <dgm:prSet presAssocID="{F4507BFC-E651-4E05-B1FE-F7333454E9E9}" presName="text_3" presStyleLbl="node1" presStyleIdx="2" presStyleCnt="5">
        <dgm:presLayoutVars>
          <dgm:bulletEnabled val="1"/>
        </dgm:presLayoutVars>
      </dgm:prSet>
      <dgm:spPr/>
      <dgm:t>
        <a:bodyPr/>
        <a:lstStyle/>
        <a:p>
          <a:endParaRPr lang="en-US"/>
        </a:p>
      </dgm:t>
    </dgm:pt>
    <dgm:pt modelId="{8FE9422B-1A61-4E4E-A967-6B0079C67D7B}" type="pres">
      <dgm:prSet presAssocID="{F4507BFC-E651-4E05-B1FE-F7333454E9E9}" presName="accent_3" presStyleCnt="0"/>
      <dgm:spPr/>
    </dgm:pt>
    <dgm:pt modelId="{45E9A061-28D2-47A8-BD6E-8EBA4F5C9FA8}" type="pres">
      <dgm:prSet presAssocID="{F4507BFC-E651-4E05-B1FE-F7333454E9E9}" presName="accentRepeatNode" presStyleLbl="solidFgAcc1" presStyleIdx="2" presStyleCnt="5"/>
      <dgm:spPr/>
    </dgm:pt>
    <dgm:pt modelId="{3FAD600B-F2B6-410C-BA4D-021C360BBD65}" type="pres">
      <dgm:prSet presAssocID="{8F56AD6C-A45A-41BA-AA09-B3A9A872B9B6}" presName="text_4" presStyleLbl="node1" presStyleIdx="3" presStyleCnt="5">
        <dgm:presLayoutVars>
          <dgm:bulletEnabled val="1"/>
        </dgm:presLayoutVars>
      </dgm:prSet>
      <dgm:spPr/>
      <dgm:t>
        <a:bodyPr/>
        <a:lstStyle/>
        <a:p>
          <a:endParaRPr lang="en-US"/>
        </a:p>
      </dgm:t>
    </dgm:pt>
    <dgm:pt modelId="{7DFC8B4D-2010-47BA-A0E5-F6477C5567AE}" type="pres">
      <dgm:prSet presAssocID="{8F56AD6C-A45A-41BA-AA09-B3A9A872B9B6}" presName="accent_4" presStyleCnt="0"/>
      <dgm:spPr/>
    </dgm:pt>
    <dgm:pt modelId="{190DD1E2-81AD-4ED1-B0F9-F707D01A7368}" type="pres">
      <dgm:prSet presAssocID="{8F56AD6C-A45A-41BA-AA09-B3A9A872B9B6}" presName="accentRepeatNode" presStyleLbl="solidFgAcc1" presStyleIdx="3" presStyleCnt="5"/>
      <dgm:spPr/>
    </dgm:pt>
    <dgm:pt modelId="{65A2BD93-0A73-4500-9AFB-CC0A497581FC}" type="pres">
      <dgm:prSet presAssocID="{768DAB2E-4201-4FC0-9A31-F0C6B67D49DD}" presName="text_5" presStyleLbl="node1" presStyleIdx="4" presStyleCnt="5">
        <dgm:presLayoutVars>
          <dgm:bulletEnabled val="1"/>
        </dgm:presLayoutVars>
      </dgm:prSet>
      <dgm:spPr/>
      <dgm:t>
        <a:bodyPr/>
        <a:lstStyle/>
        <a:p>
          <a:endParaRPr lang="en-US"/>
        </a:p>
      </dgm:t>
    </dgm:pt>
    <dgm:pt modelId="{12F0A750-C315-482A-BA6A-46B42ED11434}" type="pres">
      <dgm:prSet presAssocID="{768DAB2E-4201-4FC0-9A31-F0C6B67D49DD}" presName="accent_5" presStyleCnt="0"/>
      <dgm:spPr/>
    </dgm:pt>
    <dgm:pt modelId="{83E3FC33-EA31-4AF9-89DB-A8B7FF4FF79A}" type="pres">
      <dgm:prSet presAssocID="{768DAB2E-4201-4FC0-9A31-F0C6B67D49DD}" presName="accentRepeatNode" presStyleLbl="solidFgAcc1" presStyleIdx="4" presStyleCnt="5"/>
      <dgm:spPr/>
    </dgm:pt>
  </dgm:ptLst>
  <dgm:cxnLst>
    <dgm:cxn modelId="{3389906B-28DC-4C04-950C-C2B46B8BFEBC}" type="presOf" srcId="{2EB67692-837C-4AF9-ADCB-1C0DC89F2853}" destId="{D65EB9E9-7814-4240-A985-7E9577BC1EBE}" srcOrd="0" destOrd="0" presId="urn:microsoft.com/office/officeart/2008/layout/VerticalCurvedList"/>
    <dgm:cxn modelId="{4CAD59EC-7AA7-4CD1-90E5-D1AE00AA8343}" type="presOf" srcId="{F4507BFC-E651-4E05-B1FE-F7333454E9E9}" destId="{CC4766CB-A613-40F7-A98A-06F80214C594}" srcOrd="0" destOrd="0" presId="urn:microsoft.com/office/officeart/2008/layout/VerticalCurvedList"/>
    <dgm:cxn modelId="{1C0C57EE-CB90-4EFF-B60B-C18715AED513}" srcId="{F680884F-CB11-453D-A0B9-0F84E45B0EF8}" destId="{768DAB2E-4201-4FC0-9A31-F0C6B67D49DD}" srcOrd="4" destOrd="0" parTransId="{67EC715D-BDB3-42FA-A677-569AEDB2A9DE}" sibTransId="{A1BE3B54-FAA2-4AC1-87BE-58BED71E22C5}"/>
    <dgm:cxn modelId="{69F0CB09-9D93-4F06-9C9B-E6BBC7E8D607}" srcId="{F680884F-CB11-453D-A0B9-0F84E45B0EF8}" destId="{8F56AD6C-A45A-41BA-AA09-B3A9A872B9B6}" srcOrd="3" destOrd="0" parTransId="{5729F65A-8917-41C0-AC0B-49558D316D79}" sibTransId="{DCB4B8EB-CB1F-4C44-8DC5-038036A7008A}"/>
    <dgm:cxn modelId="{0C31339C-F23A-46C3-940C-0CADE350CF89}" srcId="{F680884F-CB11-453D-A0B9-0F84E45B0EF8}" destId="{EA274C66-97E6-4012-A058-B3D81FE82E76}" srcOrd="1" destOrd="0" parTransId="{9E0B08CC-8BCE-4B23-AF1B-15A11E4576AA}" sibTransId="{035A704D-9DC9-4B30-A15D-944E4433D1B0}"/>
    <dgm:cxn modelId="{2F07B27F-5873-4048-ACC5-A59E3A23685F}" type="presOf" srcId="{F680884F-CB11-453D-A0B9-0F84E45B0EF8}" destId="{B6774E30-3EDE-40EF-A77F-6476F7E5F0DF}" srcOrd="0" destOrd="0" presId="urn:microsoft.com/office/officeart/2008/layout/VerticalCurvedList"/>
    <dgm:cxn modelId="{4E357D04-8B30-46FC-AE1E-38FDDA384177}" srcId="{F680884F-CB11-453D-A0B9-0F84E45B0EF8}" destId="{7FE19487-6FC9-4121-8523-DBCD7AAD5621}" srcOrd="0" destOrd="0" parTransId="{D63F8286-3356-44C0-B164-1A98D5E2EE1E}" sibTransId="{2EB67692-837C-4AF9-ADCB-1C0DC89F2853}"/>
    <dgm:cxn modelId="{F5312A49-35E6-4F99-97FA-BD31D2706E29}" srcId="{F680884F-CB11-453D-A0B9-0F84E45B0EF8}" destId="{F4507BFC-E651-4E05-B1FE-F7333454E9E9}" srcOrd="2" destOrd="0" parTransId="{FE586AEC-26B5-407C-BB3B-9164376DB944}" sibTransId="{CC3E181B-2CFB-466B-BBDD-E38324D2E87A}"/>
    <dgm:cxn modelId="{FE8BB6F2-B921-47BF-B485-EC229DAD28C1}" type="presOf" srcId="{EA274C66-97E6-4012-A058-B3D81FE82E76}" destId="{14660A4E-7E67-411A-8576-E0A16B517799}" srcOrd="0" destOrd="0" presId="urn:microsoft.com/office/officeart/2008/layout/VerticalCurvedList"/>
    <dgm:cxn modelId="{22328448-7A14-4A2F-8BC5-A66329E4095D}" type="presOf" srcId="{768DAB2E-4201-4FC0-9A31-F0C6B67D49DD}" destId="{65A2BD93-0A73-4500-9AFB-CC0A497581FC}" srcOrd="0" destOrd="0" presId="urn:microsoft.com/office/officeart/2008/layout/VerticalCurvedList"/>
    <dgm:cxn modelId="{3C91E70C-353E-4515-8AB3-0846A9E4AD8F}" type="presOf" srcId="{7FE19487-6FC9-4121-8523-DBCD7AAD5621}" destId="{29E67797-A4A5-41A8-BAB5-23044B655920}" srcOrd="0" destOrd="0" presId="urn:microsoft.com/office/officeart/2008/layout/VerticalCurvedList"/>
    <dgm:cxn modelId="{045D1F6A-C703-4C75-B404-664A2CCBDCD7}" type="presOf" srcId="{8F56AD6C-A45A-41BA-AA09-B3A9A872B9B6}" destId="{3FAD600B-F2B6-410C-BA4D-021C360BBD65}" srcOrd="0" destOrd="0" presId="urn:microsoft.com/office/officeart/2008/layout/VerticalCurvedList"/>
    <dgm:cxn modelId="{928EB9CF-2452-4CEF-945F-D03643ADBC29}" type="presParOf" srcId="{B6774E30-3EDE-40EF-A77F-6476F7E5F0DF}" destId="{B4A3F402-8D86-448E-94D3-7525A63ECAF6}" srcOrd="0" destOrd="0" presId="urn:microsoft.com/office/officeart/2008/layout/VerticalCurvedList"/>
    <dgm:cxn modelId="{BBCA5AF9-7AD1-4975-948C-5A0BDE399878}" type="presParOf" srcId="{B4A3F402-8D86-448E-94D3-7525A63ECAF6}" destId="{13CD8369-D89C-46C0-BCFF-A1163F1DF75B}" srcOrd="0" destOrd="0" presId="urn:microsoft.com/office/officeart/2008/layout/VerticalCurvedList"/>
    <dgm:cxn modelId="{BF7917FF-6F87-44E4-9C24-951A6666B8F2}" type="presParOf" srcId="{13CD8369-D89C-46C0-BCFF-A1163F1DF75B}" destId="{05F670F7-5BFC-4261-84EB-036E859737C9}" srcOrd="0" destOrd="0" presId="urn:microsoft.com/office/officeart/2008/layout/VerticalCurvedList"/>
    <dgm:cxn modelId="{F2904977-6B68-4EBB-8D57-88259E5D5E16}" type="presParOf" srcId="{13CD8369-D89C-46C0-BCFF-A1163F1DF75B}" destId="{D65EB9E9-7814-4240-A985-7E9577BC1EBE}" srcOrd="1" destOrd="0" presId="urn:microsoft.com/office/officeart/2008/layout/VerticalCurvedList"/>
    <dgm:cxn modelId="{ACC507E9-EFE2-4C11-AF56-A1F430D0EF32}" type="presParOf" srcId="{13CD8369-D89C-46C0-BCFF-A1163F1DF75B}" destId="{010CA41B-038D-40DB-9B40-727C45086329}" srcOrd="2" destOrd="0" presId="urn:microsoft.com/office/officeart/2008/layout/VerticalCurvedList"/>
    <dgm:cxn modelId="{043C6B87-56AC-4CC7-AF59-71D1CAC3773B}" type="presParOf" srcId="{13CD8369-D89C-46C0-BCFF-A1163F1DF75B}" destId="{B67129D3-A181-46B1-A146-14A6082BB7D8}" srcOrd="3" destOrd="0" presId="urn:microsoft.com/office/officeart/2008/layout/VerticalCurvedList"/>
    <dgm:cxn modelId="{36BA2DE3-18B4-4C23-B427-DC0398C70DBF}" type="presParOf" srcId="{B4A3F402-8D86-448E-94D3-7525A63ECAF6}" destId="{29E67797-A4A5-41A8-BAB5-23044B655920}" srcOrd="1" destOrd="0" presId="urn:microsoft.com/office/officeart/2008/layout/VerticalCurvedList"/>
    <dgm:cxn modelId="{B42CBCB1-1621-4974-A1A2-B73F2B64A1F0}" type="presParOf" srcId="{B4A3F402-8D86-448E-94D3-7525A63ECAF6}" destId="{0915FE9F-4F6F-44FD-A213-01F8A28B3AB5}" srcOrd="2" destOrd="0" presId="urn:microsoft.com/office/officeart/2008/layout/VerticalCurvedList"/>
    <dgm:cxn modelId="{66589F2D-7D83-44B7-A817-00B236DB2BF1}" type="presParOf" srcId="{0915FE9F-4F6F-44FD-A213-01F8A28B3AB5}" destId="{A88FFA6F-D0A2-464C-B838-0AF21A75006A}" srcOrd="0" destOrd="0" presId="urn:microsoft.com/office/officeart/2008/layout/VerticalCurvedList"/>
    <dgm:cxn modelId="{55C3488E-2624-41BB-A2CA-321AD8B65C4B}" type="presParOf" srcId="{B4A3F402-8D86-448E-94D3-7525A63ECAF6}" destId="{14660A4E-7E67-411A-8576-E0A16B517799}" srcOrd="3" destOrd="0" presId="urn:microsoft.com/office/officeart/2008/layout/VerticalCurvedList"/>
    <dgm:cxn modelId="{95D8617A-8E20-4DC2-B0DE-17318647B45F}" type="presParOf" srcId="{B4A3F402-8D86-448E-94D3-7525A63ECAF6}" destId="{EE496C21-C313-40A5-82C4-288EEEAFC2B0}" srcOrd="4" destOrd="0" presId="urn:microsoft.com/office/officeart/2008/layout/VerticalCurvedList"/>
    <dgm:cxn modelId="{6D73520B-078E-48CE-8F06-7B5A916989D5}" type="presParOf" srcId="{EE496C21-C313-40A5-82C4-288EEEAFC2B0}" destId="{5018F6B5-E7CC-42CC-86CF-E15B551A3F11}" srcOrd="0" destOrd="0" presId="urn:microsoft.com/office/officeart/2008/layout/VerticalCurvedList"/>
    <dgm:cxn modelId="{D8DB1304-67E1-47B2-92DD-F0EC02ADA9CE}" type="presParOf" srcId="{B4A3F402-8D86-448E-94D3-7525A63ECAF6}" destId="{CC4766CB-A613-40F7-A98A-06F80214C594}" srcOrd="5" destOrd="0" presId="urn:microsoft.com/office/officeart/2008/layout/VerticalCurvedList"/>
    <dgm:cxn modelId="{6C66E0EB-2104-4C4A-8A67-B80887D1B02E}" type="presParOf" srcId="{B4A3F402-8D86-448E-94D3-7525A63ECAF6}" destId="{8FE9422B-1A61-4E4E-A967-6B0079C67D7B}" srcOrd="6" destOrd="0" presId="urn:microsoft.com/office/officeart/2008/layout/VerticalCurvedList"/>
    <dgm:cxn modelId="{8105E402-9723-45A1-A831-B9F9BEE5311E}" type="presParOf" srcId="{8FE9422B-1A61-4E4E-A967-6B0079C67D7B}" destId="{45E9A061-28D2-47A8-BD6E-8EBA4F5C9FA8}" srcOrd="0" destOrd="0" presId="urn:microsoft.com/office/officeart/2008/layout/VerticalCurvedList"/>
    <dgm:cxn modelId="{75F4CAFC-30B1-4260-836A-5427F020E804}" type="presParOf" srcId="{B4A3F402-8D86-448E-94D3-7525A63ECAF6}" destId="{3FAD600B-F2B6-410C-BA4D-021C360BBD65}" srcOrd="7" destOrd="0" presId="urn:microsoft.com/office/officeart/2008/layout/VerticalCurvedList"/>
    <dgm:cxn modelId="{245963D7-D156-429B-A0AB-2DF879EE38D0}" type="presParOf" srcId="{B4A3F402-8D86-448E-94D3-7525A63ECAF6}" destId="{7DFC8B4D-2010-47BA-A0E5-F6477C5567AE}" srcOrd="8" destOrd="0" presId="urn:microsoft.com/office/officeart/2008/layout/VerticalCurvedList"/>
    <dgm:cxn modelId="{DCD848FF-A806-459A-BA66-09D921EE57DB}" type="presParOf" srcId="{7DFC8B4D-2010-47BA-A0E5-F6477C5567AE}" destId="{190DD1E2-81AD-4ED1-B0F9-F707D01A7368}" srcOrd="0" destOrd="0" presId="urn:microsoft.com/office/officeart/2008/layout/VerticalCurvedList"/>
    <dgm:cxn modelId="{DCAD9F2E-5866-49F2-828D-800E22C17865}" type="presParOf" srcId="{B4A3F402-8D86-448E-94D3-7525A63ECAF6}" destId="{65A2BD93-0A73-4500-9AFB-CC0A497581FC}" srcOrd="9" destOrd="0" presId="urn:microsoft.com/office/officeart/2008/layout/VerticalCurvedList"/>
    <dgm:cxn modelId="{72D85FEA-26A5-4FA1-A895-56908DE124F6}" type="presParOf" srcId="{B4A3F402-8D86-448E-94D3-7525A63ECAF6}" destId="{12F0A750-C315-482A-BA6A-46B42ED11434}" srcOrd="10" destOrd="0" presId="urn:microsoft.com/office/officeart/2008/layout/VerticalCurvedList"/>
    <dgm:cxn modelId="{D7C3095E-62BC-4593-A4B8-4934D7B76AE1}" type="presParOf" srcId="{12F0A750-C315-482A-BA6A-46B42ED11434}" destId="{83E3FC33-EA31-4AF9-89DB-A8B7FF4FF79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C35FD2A-E66D-4AA4-B896-2862304B6734}"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12DD50E5-0614-48ED-B6F8-2AD1CF42FDE9}">
      <dgm:prSet phldrT="[Text]"/>
      <dgm:spPr/>
      <dgm:t>
        <a:bodyPr/>
        <a:lstStyle/>
        <a:p>
          <a:pPr>
            <a:buNone/>
          </a:pPr>
          <a:r>
            <a:rPr lang="en-US" b="0" i="0" u="none" dirty="0">
              <a:latin typeface="Arial" panose="020B0604020202020204" pitchFamily="34" charset="0"/>
              <a:cs typeface="Arial" panose="020B0604020202020204" pitchFamily="34" charset="0"/>
            </a:rPr>
            <a:t>Campaign to increase consumption of fruits and vegetables in the UK teenagers.</a:t>
          </a:r>
          <a:endParaRPr lang="en-IN" b="1" dirty="0">
            <a:latin typeface="Arial" panose="020B0604020202020204" pitchFamily="34" charset="0"/>
            <a:cs typeface="Arial" panose="020B0604020202020204" pitchFamily="34" charset="0"/>
          </a:endParaRPr>
        </a:p>
      </dgm:t>
    </dgm:pt>
    <dgm:pt modelId="{FFC86122-31BB-4C07-B6E0-017FE8EF9321}" type="parTrans" cxnId="{01042229-696B-4719-8AF0-E25618855AD5}">
      <dgm:prSet/>
      <dgm:spPr/>
      <dgm:t>
        <a:bodyPr/>
        <a:lstStyle/>
        <a:p>
          <a:endParaRPr lang="en-IN"/>
        </a:p>
      </dgm:t>
    </dgm:pt>
    <dgm:pt modelId="{1B4EF8F4-72CC-44F4-AD36-AA20D5979083}" type="sibTrans" cxnId="{01042229-696B-4719-8AF0-E25618855AD5}">
      <dgm:prSet/>
      <dgm:spPr/>
      <dgm:t>
        <a:bodyPr/>
        <a:lstStyle/>
        <a:p>
          <a:endParaRPr lang="en-IN"/>
        </a:p>
      </dgm:t>
    </dgm:pt>
    <dgm:pt modelId="{E8D6C4E8-6D7F-4F99-A9EA-FC64D31DD815}">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Campaign </a:t>
          </a:r>
          <a:r>
            <a:rPr lang="en-US" b="0" i="0" u="none" dirty="0" err="1">
              <a:latin typeface="Arial" panose="020B0604020202020204" pitchFamily="34" charset="0"/>
              <a:cs typeface="Arial" panose="020B0604020202020204" pitchFamily="34" charset="0"/>
            </a:rPr>
            <a:t>minimises</a:t>
          </a:r>
          <a:r>
            <a:rPr lang="en-US" b="0" i="0" u="none" dirty="0">
              <a:latin typeface="Arial" panose="020B0604020202020204" pitchFamily="34" charset="0"/>
              <a:cs typeface="Arial" panose="020B0604020202020204" pitchFamily="34" charset="0"/>
            </a:rPr>
            <a:t> sugary beverages, a key source of sugar among the youths.</a:t>
          </a:r>
          <a:endParaRPr lang="en-IN" dirty="0">
            <a:latin typeface="Arial" panose="020B0604020202020204" pitchFamily="34" charset="0"/>
            <a:cs typeface="Arial" panose="020B0604020202020204" pitchFamily="34" charset="0"/>
          </a:endParaRPr>
        </a:p>
      </dgm:t>
    </dgm:pt>
    <dgm:pt modelId="{D365D9BA-C877-40A2-9A2C-43E5904B361D}" type="parTrans" cxnId="{0E92851F-A7C7-439F-B3F1-64534E192AEC}">
      <dgm:prSet/>
      <dgm:spPr/>
      <dgm:t>
        <a:bodyPr/>
        <a:lstStyle/>
        <a:p>
          <a:endParaRPr lang="en-IN"/>
        </a:p>
      </dgm:t>
    </dgm:pt>
    <dgm:pt modelId="{5740494C-1A6D-4334-96F1-136ECA87CFE1}" type="sibTrans" cxnId="{0E92851F-A7C7-439F-B3F1-64534E192AEC}">
      <dgm:prSet/>
      <dgm:spPr/>
      <dgm:t>
        <a:bodyPr/>
        <a:lstStyle/>
        <a:p>
          <a:endParaRPr lang="en-IN"/>
        </a:p>
      </dgm:t>
    </dgm:pt>
    <dgm:pt modelId="{CCF2DDDB-2BB4-473A-BF22-DCDB666ACE0E}">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Campaign focuses on ultra-processed foods that are taking over the calorie consumption of adolescents.</a:t>
          </a:r>
          <a:endParaRPr lang="en-IN" dirty="0">
            <a:latin typeface="Arial" panose="020B0604020202020204" pitchFamily="34" charset="0"/>
            <a:cs typeface="Arial" panose="020B0604020202020204" pitchFamily="34" charset="0"/>
          </a:endParaRPr>
        </a:p>
      </dgm:t>
    </dgm:pt>
    <dgm:pt modelId="{4321DB73-A41B-489A-8602-572676468D97}" type="parTrans" cxnId="{B6F86BFD-00F8-4DAC-AE39-D546F1163C6E}">
      <dgm:prSet/>
      <dgm:spPr/>
      <dgm:t>
        <a:bodyPr/>
        <a:lstStyle/>
        <a:p>
          <a:endParaRPr lang="en-IN"/>
        </a:p>
      </dgm:t>
    </dgm:pt>
    <dgm:pt modelId="{D473243E-C37C-41C1-95CF-F46162DE98E2}" type="sibTrans" cxnId="{B6F86BFD-00F8-4DAC-AE39-D546F1163C6E}">
      <dgm:prSet/>
      <dgm:spPr/>
      <dgm:t>
        <a:bodyPr/>
        <a:lstStyle/>
        <a:p>
          <a:endParaRPr lang="en-IN"/>
        </a:p>
      </dgm:t>
    </dgm:pt>
    <dgm:pt modelId="{CC2FFE02-A06D-49BA-86AD-F24B16A28F8F}">
      <dgm:prSet custT="1"/>
      <dgm:spPr/>
      <dgm:t>
        <a:bodyPr/>
        <a:lstStyle/>
        <a:p>
          <a:pPr>
            <a:buFont typeface="Arial" panose="020B0604020202020204" pitchFamily="34" charset="0"/>
            <a:buChar char="•"/>
          </a:pPr>
          <a:r>
            <a:rPr lang="en-US" sz="2100" b="0" i="0" u="none" dirty="0">
              <a:latin typeface="Arial" panose="020B0604020202020204" pitchFamily="34" charset="0"/>
              <a:cs typeface="Arial" panose="020B0604020202020204" pitchFamily="34" charset="0"/>
            </a:rPr>
            <a:t>Campaign builds knowledge on nutrition to help to make informed food choices.</a:t>
          </a:r>
        </a:p>
      </dgm:t>
    </dgm:pt>
    <dgm:pt modelId="{8E2E3A8C-7DC5-49E0-A877-FA063D9F49DA}" type="parTrans" cxnId="{73FF9587-A5B1-4B3E-829A-B9DF9BA3EC75}">
      <dgm:prSet/>
      <dgm:spPr/>
      <dgm:t>
        <a:bodyPr/>
        <a:lstStyle/>
        <a:p>
          <a:endParaRPr lang="en-IN"/>
        </a:p>
      </dgm:t>
    </dgm:pt>
    <dgm:pt modelId="{AE8185EB-04A6-4A62-B633-140B3DCD245C}" type="sibTrans" cxnId="{73FF9587-A5B1-4B3E-829A-B9DF9BA3EC75}">
      <dgm:prSet/>
      <dgm:spPr/>
      <dgm:t>
        <a:bodyPr/>
        <a:lstStyle/>
        <a:p>
          <a:endParaRPr lang="en-IN"/>
        </a:p>
      </dgm:t>
    </dgm:pt>
    <dgm:pt modelId="{B989055C-6350-409A-9D47-6E6D1B65F664}">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Prevention of obesity and chronic morbidity in future is ensured by the adolescent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change.</a:t>
          </a:r>
        </a:p>
      </dgm:t>
    </dgm:pt>
    <dgm:pt modelId="{7017C062-4342-48FE-9392-26A5C68172DA}" type="parTrans" cxnId="{4E70BE7B-EA13-4EBA-BD47-BD95C6FFC76F}">
      <dgm:prSet/>
      <dgm:spPr/>
      <dgm:t>
        <a:bodyPr/>
        <a:lstStyle/>
        <a:p>
          <a:endParaRPr lang="en-IN"/>
        </a:p>
      </dgm:t>
    </dgm:pt>
    <dgm:pt modelId="{624BE26D-6013-4A11-BDAD-29413D85B879}" type="sibTrans" cxnId="{4E70BE7B-EA13-4EBA-BD47-BD95C6FFC76F}">
      <dgm:prSet/>
      <dgm:spPr/>
      <dgm:t>
        <a:bodyPr/>
        <a:lstStyle/>
        <a:p>
          <a:endParaRPr lang="en-IN"/>
        </a:p>
      </dgm:t>
    </dgm:pt>
    <dgm:pt modelId="{A3F4EF00-2D7A-4E1A-89C2-E8F895B8E3A0}" type="pres">
      <dgm:prSet presAssocID="{AC35FD2A-E66D-4AA4-B896-2862304B6734}" presName="Name0" presStyleCnt="0">
        <dgm:presLayoutVars>
          <dgm:chMax val="7"/>
          <dgm:chPref val="7"/>
          <dgm:dir/>
        </dgm:presLayoutVars>
      </dgm:prSet>
      <dgm:spPr/>
      <dgm:t>
        <a:bodyPr/>
        <a:lstStyle/>
        <a:p>
          <a:endParaRPr lang="en-US"/>
        </a:p>
      </dgm:t>
    </dgm:pt>
    <dgm:pt modelId="{8CA587ED-C658-4579-B42F-27961ECA9E6C}" type="pres">
      <dgm:prSet presAssocID="{AC35FD2A-E66D-4AA4-B896-2862304B6734}" presName="Name1" presStyleCnt="0"/>
      <dgm:spPr/>
    </dgm:pt>
    <dgm:pt modelId="{C4CAAA75-EEAE-449E-80FC-B690B97CBD82}" type="pres">
      <dgm:prSet presAssocID="{AC35FD2A-E66D-4AA4-B896-2862304B6734}" presName="cycle" presStyleCnt="0"/>
      <dgm:spPr/>
    </dgm:pt>
    <dgm:pt modelId="{2ADA014B-8D73-4AAE-9993-7509A3BEB5EF}" type="pres">
      <dgm:prSet presAssocID="{AC35FD2A-E66D-4AA4-B896-2862304B6734}" presName="srcNode" presStyleLbl="node1" presStyleIdx="0" presStyleCnt="5"/>
      <dgm:spPr/>
    </dgm:pt>
    <dgm:pt modelId="{CE49A2FC-0C62-4F5B-ADC6-4BF4F798F589}" type="pres">
      <dgm:prSet presAssocID="{AC35FD2A-E66D-4AA4-B896-2862304B6734}" presName="conn" presStyleLbl="parChTrans1D2" presStyleIdx="0" presStyleCnt="1"/>
      <dgm:spPr/>
      <dgm:t>
        <a:bodyPr/>
        <a:lstStyle/>
        <a:p>
          <a:endParaRPr lang="en-US"/>
        </a:p>
      </dgm:t>
    </dgm:pt>
    <dgm:pt modelId="{25CA9B11-4BCD-4849-A4CB-AB098232EF46}" type="pres">
      <dgm:prSet presAssocID="{AC35FD2A-E66D-4AA4-B896-2862304B6734}" presName="extraNode" presStyleLbl="node1" presStyleIdx="0" presStyleCnt="5"/>
      <dgm:spPr/>
    </dgm:pt>
    <dgm:pt modelId="{C69C05F9-21C3-4C8A-9412-37DFAAED0FD1}" type="pres">
      <dgm:prSet presAssocID="{AC35FD2A-E66D-4AA4-B896-2862304B6734}" presName="dstNode" presStyleLbl="node1" presStyleIdx="0" presStyleCnt="5"/>
      <dgm:spPr/>
    </dgm:pt>
    <dgm:pt modelId="{4B5012DB-B5AD-4C95-B5C1-EF63F6CD496B}" type="pres">
      <dgm:prSet presAssocID="{12DD50E5-0614-48ED-B6F8-2AD1CF42FDE9}" presName="text_1" presStyleLbl="node1" presStyleIdx="0" presStyleCnt="5">
        <dgm:presLayoutVars>
          <dgm:bulletEnabled val="1"/>
        </dgm:presLayoutVars>
      </dgm:prSet>
      <dgm:spPr/>
      <dgm:t>
        <a:bodyPr/>
        <a:lstStyle/>
        <a:p>
          <a:endParaRPr lang="en-US"/>
        </a:p>
      </dgm:t>
    </dgm:pt>
    <dgm:pt modelId="{F974AF7E-C24C-4018-B630-3B6610DA6C13}" type="pres">
      <dgm:prSet presAssocID="{12DD50E5-0614-48ED-B6F8-2AD1CF42FDE9}" presName="accent_1" presStyleCnt="0"/>
      <dgm:spPr/>
    </dgm:pt>
    <dgm:pt modelId="{FDF53965-9D11-43A1-BC99-B42FA0651680}" type="pres">
      <dgm:prSet presAssocID="{12DD50E5-0614-48ED-B6F8-2AD1CF42FDE9}" presName="accentRepeatNode" presStyleLbl="solidFgAcc1" presStyleIdx="0" presStyleCnt="5"/>
      <dgm:spPr/>
    </dgm:pt>
    <dgm:pt modelId="{D69A1CE6-537C-453B-9926-A7B58A28B685}" type="pres">
      <dgm:prSet presAssocID="{E8D6C4E8-6D7F-4F99-A9EA-FC64D31DD815}" presName="text_2" presStyleLbl="node1" presStyleIdx="1" presStyleCnt="5">
        <dgm:presLayoutVars>
          <dgm:bulletEnabled val="1"/>
        </dgm:presLayoutVars>
      </dgm:prSet>
      <dgm:spPr/>
      <dgm:t>
        <a:bodyPr/>
        <a:lstStyle/>
        <a:p>
          <a:endParaRPr lang="en-US"/>
        </a:p>
      </dgm:t>
    </dgm:pt>
    <dgm:pt modelId="{21202704-CD78-42CB-B9F2-00138053B349}" type="pres">
      <dgm:prSet presAssocID="{E8D6C4E8-6D7F-4F99-A9EA-FC64D31DD815}" presName="accent_2" presStyleCnt="0"/>
      <dgm:spPr/>
    </dgm:pt>
    <dgm:pt modelId="{FC1530B6-A19F-4E27-8A03-76C0CD44634D}" type="pres">
      <dgm:prSet presAssocID="{E8D6C4E8-6D7F-4F99-A9EA-FC64D31DD815}" presName="accentRepeatNode" presStyleLbl="solidFgAcc1" presStyleIdx="1" presStyleCnt="5"/>
      <dgm:spPr/>
    </dgm:pt>
    <dgm:pt modelId="{E5AA6C4B-219E-4E10-B257-18DBC3D7613D}" type="pres">
      <dgm:prSet presAssocID="{CCF2DDDB-2BB4-473A-BF22-DCDB666ACE0E}" presName="text_3" presStyleLbl="node1" presStyleIdx="2" presStyleCnt="5">
        <dgm:presLayoutVars>
          <dgm:bulletEnabled val="1"/>
        </dgm:presLayoutVars>
      </dgm:prSet>
      <dgm:spPr/>
      <dgm:t>
        <a:bodyPr/>
        <a:lstStyle/>
        <a:p>
          <a:endParaRPr lang="en-US"/>
        </a:p>
      </dgm:t>
    </dgm:pt>
    <dgm:pt modelId="{801F36C6-A065-4360-9E5C-27D1AD9C23B6}" type="pres">
      <dgm:prSet presAssocID="{CCF2DDDB-2BB4-473A-BF22-DCDB666ACE0E}" presName="accent_3" presStyleCnt="0"/>
      <dgm:spPr/>
    </dgm:pt>
    <dgm:pt modelId="{534B1F5A-E7B1-4CE1-8A5E-4490274FF71B}" type="pres">
      <dgm:prSet presAssocID="{CCF2DDDB-2BB4-473A-BF22-DCDB666ACE0E}" presName="accentRepeatNode" presStyleLbl="solidFgAcc1" presStyleIdx="2" presStyleCnt="5"/>
      <dgm:spPr/>
    </dgm:pt>
    <dgm:pt modelId="{E30C7CB3-219E-4D7F-9DBB-FD8358056CD9}" type="pres">
      <dgm:prSet presAssocID="{B989055C-6350-409A-9D47-6E6D1B65F664}" presName="text_4" presStyleLbl="node1" presStyleIdx="3" presStyleCnt="5">
        <dgm:presLayoutVars>
          <dgm:bulletEnabled val="1"/>
        </dgm:presLayoutVars>
      </dgm:prSet>
      <dgm:spPr/>
      <dgm:t>
        <a:bodyPr/>
        <a:lstStyle/>
        <a:p>
          <a:endParaRPr lang="en-US"/>
        </a:p>
      </dgm:t>
    </dgm:pt>
    <dgm:pt modelId="{3868FD93-256A-43AD-BFF1-1B01C92E05FF}" type="pres">
      <dgm:prSet presAssocID="{B989055C-6350-409A-9D47-6E6D1B65F664}" presName="accent_4" presStyleCnt="0"/>
      <dgm:spPr/>
    </dgm:pt>
    <dgm:pt modelId="{11F65415-8248-4D1A-A204-B046B21B5E06}" type="pres">
      <dgm:prSet presAssocID="{B989055C-6350-409A-9D47-6E6D1B65F664}" presName="accentRepeatNode" presStyleLbl="solidFgAcc1" presStyleIdx="3" presStyleCnt="5"/>
      <dgm:spPr/>
    </dgm:pt>
    <dgm:pt modelId="{53CC3BB4-EA49-4812-B2AB-F08406A5611E}" type="pres">
      <dgm:prSet presAssocID="{CC2FFE02-A06D-49BA-86AD-F24B16A28F8F}" presName="text_5" presStyleLbl="node1" presStyleIdx="4" presStyleCnt="5">
        <dgm:presLayoutVars>
          <dgm:bulletEnabled val="1"/>
        </dgm:presLayoutVars>
      </dgm:prSet>
      <dgm:spPr/>
      <dgm:t>
        <a:bodyPr/>
        <a:lstStyle/>
        <a:p>
          <a:endParaRPr lang="en-US"/>
        </a:p>
      </dgm:t>
    </dgm:pt>
    <dgm:pt modelId="{1233AB46-A81E-4217-86A2-EE8175D6A4CE}" type="pres">
      <dgm:prSet presAssocID="{CC2FFE02-A06D-49BA-86AD-F24B16A28F8F}" presName="accent_5" presStyleCnt="0"/>
      <dgm:spPr/>
    </dgm:pt>
    <dgm:pt modelId="{E7DC9FD7-F049-4981-A591-4BF4DC5034E0}" type="pres">
      <dgm:prSet presAssocID="{CC2FFE02-A06D-49BA-86AD-F24B16A28F8F}" presName="accentRepeatNode" presStyleLbl="solidFgAcc1" presStyleIdx="4" presStyleCnt="5"/>
      <dgm:spPr/>
    </dgm:pt>
  </dgm:ptLst>
  <dgm:cxnLst>
    <dgm:cxn modelId="{B6F86BFD-00F8-4DAC-AE39-D546F1163C6E}" srcId="{AC35FD2A-E66D-4AA4-B896-2862304B6734}" destId="{CCF2DDDB-2BB4-473A-BF22-DCDB666ACE0E}" srcOrd="2" destOrd="0" parTransId="{4321DB73-A41B-489A-8602-572676468D97}" sibTransId="{D473243E-C37C-41C1-95CF-F46162DE98E2}"/>
    <dgm:cxn modelId="{85005482-873D-4EDA-AB7C-EA11E0E3EAE4}" type="presOf" srcId="{12DD50E5-0614-48ED-B6F8-2AD1CF42FDE9}" destId="{4B5012DB-B5AD-4C95-B5C1-EF63F6CD496B}" srcOrd="0" destOrd="0" presId="urn:microsoft.com/office/officeart/2008/layout/VerticalCurvedList"/>
    <dgm:cxn modelId="{35C316DD-6FA7-4524-91A0-4763E0E1C32D}" type="presOf" srcId="{CC2FFE02-A06D-49BA-86AD-F24B16A28F8F}" destId="{53CC3BB4-EA49-4812-B2AB-F08406A5611E}" srcOrd="0" destOrd="0" presId="urn:microsoft.com/office/officeart/2008/layout/VerticalCurvedList"/>
    <dgm:cxn modelId="{0E92851F-A7C7-439F-B3F1-64534E192AEC}" srcId="{AC35FD2A-E66D-4AA4-B896-2862304B6734}" destId="{E8D6C4E8-6D7F-4F99-A9EA-FC64D31DD815}" srcOrd="1" destOrd="0" parTransId="{D365D9BA-C877-40A2-9A2C-43E5904B361D}" sibTransId="{5740494C-1A6D-4334-96F1-136ECA87CFE1}"/>
    <dgm:cxn modelId="{73FF9587-A5B1-4B3E-829A-B9DF9BA3EC75}" srcId="{AC35FD2A-E66D-4AA4-B896-2862304B6734}" destId="{CC2FFE02-A06D-49BA-86AD-F24B16A28F8F}" srcOrd="4" destOrd="0" parTransId="{8E2E3A8C-7DC5-49E0-A877-FA063D9F49DA}" sibTransId="{AE8185EB-04A6-4A62-B633-140B3DCD245C}"/>
    <dgm:cxn modelId="{01042229-696B-4719-8AF0-E25618855AD5}" srcId="{AC35FD2A-E66D-4AA4-B896-2862304B6734}" destId="{12DD50E5-0614-48ED-B6F8-2AD1CF42FDE9}" srcOrd="0" destOrd="0" parTransId="{FFC86122-31BB-4C07-B6E0-017FE8EF9321}" sibTransId="{1B4EF8F4-72CC-44F4-AD36-AA20D5979083}"/>
    <dgm:cxn modelId="{FD298685-64D3-46CC-A479-43A5B4E2819F}" type="presOf" srcId="{E8D6C4E8-6D7F-4F99-A9EA-FC64D31DD815}" destId="{D69A1CE6-537C-453B-9926-A7B58A28B685}" srcOrd="0" destOrd="0" presId="urn:microsoft.com/office/officeart/2008/layout/VerticalCurvedList"/>
    <dgm:cxn modelId="{689F6F10-F45F-46CD-A547-CA7AFBBB7F4D}" type="presOf" srcId="{CCF2DDDB-2BB4-473A-BF22-DCDB666ACE0E}" destId="{E5AA6C4B-219E-4E10-B257-18DBC3D7613D}" srcOrd="0" destOrd="0" presId="urn:microsoft.com/office/officeart/2008/layout/VerticalCurvedList"/>
    <dgm:cxn modelId="{9DEE5AA9-A248-4819-BB07-1FB5D9130D30}" type="presOf" srcId="{1B4EF8F4-72CC-44F4-AD36-AA20D5979083}" destId="{CE49A2FC-0C62-4F5B-ADC6-4BF4F798F589}" srcOrd="0" destOrd="0" presId="urn:microsoft.com/office/officeart/2008/layout/VerticalCurvedList"/>
    <dgm:cxn modelId="{4AA288CE-374B-4AEE-998C-1D5978CDBA20}" type="presOf" srcId="{AC35FD2A-E66D-4AA4-B896-2862304B6734}" destId="{A3F4EF00-2D7A-4E1A-89C2-E8F895B8E3A0}" srcOrd="0" destOrd="0" presId="urn:microsoft.com/office/officeart/2008/layout/VerticalCurvedList"/>
    <dgm:cxn modelId="{4E70BE7B-EA13-4EBA-BD47-BD95C6FFC76F}" srcId="{AC35FD2A-E66D-4AA4-B896-2862304B6734}" destId="{B989055C-6350-409A-9D47-6E6D1B65F664}" srcOrd="3" destOrd="0" parTransId="{7017C062-4342-48FE-9392-26A5C68172DA}" sibTransId="{624BE26D-6013-4A11-BDAD-29413D85B879}"/>
    <dgm:cxn modelId="{4B306129-A873-4B3B-848A-D3ED03510CF0}" type="presOf" srcId="{B989055C-6350-409A-9D47-6E6D1B65F664}" destId="{E30C7CB3-219E-4D7F-9DBB-FD8358056CD9}" srcOrd="0" destOrd="0" presId="urn:microsoft.com/office/officeart/2008/layout/VerticalCurvedList"/>
    <dgm:cxn modelId="{D3CE063D-913C-433F-AF47-9C45F68D9329}" type="presParOf" srcId="{A3F4EF00-2D7A-4E1A-89C2-E8F895B8E3A0}" destId="{8CA587ED-C658-4579-B42F-27961ECA9E6C}" srcOrd="0" destOrd="0" presId="urn:microsoft.com/office/officeart/2008/layout/VerticalCurvedList"/>
    <dgm:cxn modelId="{CFCEAF51-CC08-455A-956C-419CCC7089B6}" type="presParOf" srcId="{8CA587ED-C658-4579-B42F-27961ECA9E6C}" destId="{C4CAAA75-EEAE-449E-80FC-B690B97CBD82}" srcOrd="0" destOrd="0" presId="urn:microsoft.com/office/officeart/2008/layout/VerticalCurvedList"/>
    <dgm:cxn modelId="{F6A12AB3-1D61-4C78-A7B4-52BC4780E377}" type="presParOf" srcId="{C4CAAA75-EEAE-449E-80FC-B690B97CBD82}" destId="{2ADA014B-8D73-4AAE-9993-7509A3BEB5EF}" srcOrd="0" destOrd="0" presId="urn:microsoft.com/office/officeart/2008/layout/VerticalCurvedList"/>
    <dgm:cxn modelId="{D42C7E12-40A8-4E37-80FB-B696D18DAFDC}" type="presParOf" srcId="{C4CAAA75-EEAE-449E-80FC-B690B97CBD82}" destId="{CE49A2FC-0C62-4F5B-ADC6-4BF4F798F589}" srcOrd="1" destOrd="0" presId="urn:microsoft.com/office/officeart/2008/layout/VerticalCurvedList"/>
    <dgm:cxn modelId="{088E2CCF-441D-423D-A237-FC92587B9659}" type="presParOf" srcId="{C4CAAA75-EEAE-449E-80FC-B690B97CBD82}" destId="{25CA9B11-4BCD-4849-A4CB-AB098232EF46}" srcOrd="2" destOrd="0" presId="urn:microsoft.com/office/officeart/2008/layout/VerticalCurvedList"/>
    <dgm:cxn modelId="{D845B5B5-C727-4688-8892-E2BE2BF69BE5}" type="presParOf" srcId="{C4CAAA75-EEAE-449E-80FC-B690B97CBD82}" destId="{C69C05F9-21C3-4C8A-9412-37DFAAED0FD1}" srcOrd="3" destOrd="0" presId="urn:microsoft.com/office/officeart/2008/layout/VerticalCurvedList"/>
    <dgm:cxn modelId="{98931EEB-2458-4D18-B039-4021C97C0A1F}" type="presParOf" srcId="{8CA587ED-C658-4579-B42F-27961ECA9E6C}" destId="{4B5012DB-B5AD-4C95-B5C1-EF63F6CD496B}" srcOrd="1" destOrd="0" presId="urn:microsoft.com/office/officeart/2008/layout/VerticalCurvedList"/>
    <dgm:cxn modelId="{DC50DD7C-C14E-4717-97C8-D011C34C0F93}" type="presParOf" srcId="{8CA587ED-C658-4579-B42F-27961ECA9E6C}" destId="{F974AF7E-C24C-4018-B630-3B6610DA6C13}" srcOrd="2" destOrd="0" presId="urn:microsoft.com/office/officeart/2008/layout/VerticalCurvedList"/>
    <dgm:cxn modelId="{A157C3AC-B32C-4849-B05F-D563C92E5261}" type="presParOf" srcId="{F974AF7E-C24C-4018-B630-3B6610DA6C13}" destId="{FDF53965-9D11-43A1-BC99-B42FA0651680}" srcOrd="0" destOrd="0" presId="urn:microsoft.com/office/officeart/2008/layout/VerticalCurvedList"/>
    <dgm:cxn modelId="{6B244F6C-DD3E-41EB-A319-A07D9713885C}" type="presParOf" srcId="{8CA587ED-C658-4579-B42F-27961ECA9E6C}" destId="{D69A1CE6-537C-453B-9926-A7B58A28B685}" srcOrd="3" destOrd="0" presId="urn:microsoft.com/office/officeart/2008/layout/VerticalCurvedList"/>
    <dgm:cxn modelId="{29D00958-C381-4F34-9205-369027DB1AC6}" type="presParOf" srcId="{8CA587ED-C658-4579-B42F-27961ECA9E6C}" destId="{21202704-CD78-42CB-B9F2-00138053B349}" srcOrd="4" destOrd="0" presId="urn:microsoft.com/office/officeart/2008/layout/VerticalCurvedList"/>
    <dgm:cxn modelId="{5FAD7683-9928-4A84-97FA-45F1EA7B0401}" type="presParOf" srcId="{21202704-CD78-42CB-B9F2-00138053B349}" destId="{FC1530B6-A19F-4E27-8A03-76C0CD44634D}" srcOrd="0" destOrd="0" presId="urn:microsoft.com/office/officeart/2008/layout/VerticalCurvedList"/>
    <dgm:cxn modelId="{4B91EAC9-04B6-4413-A95B-1941D0624863}" type="presParOf" srcId="{8CA587ED-C658-4579-B42F-27961ECA9E6C}" destId="{E5AA6C4B-219E-4E10-B257-18DBC3D7613D}" srcOrd="5" destOrd="0" presId="urn:microsoft.com/office/officeart/2008/layout/VerticalCurvedList"/>
    <dgm:cxn modelId="{CEF28EC2-95F7-4602-9D3E-09A9B55D85B1}" type="presParOf" srcId="{8CA587ED-C658-4579-B42F-27961ECA9E6C}" destId="{801F36C6-A065-4360-9E5C-27D1AD9C23B6}" srcOrd="6" destOrd="0" presId="urn:microsoft.com/office/officeart/2008/layout/VerticalCurvedList"/>
    <dgm:cxn modelId="{4342BF05-9B84-4216-9F6B-AEC0DF1D9486}" type="presParOf" srcId="{801F36C6-A065-4360-9E5C-27D1AD9C23B6}" destId="{534B1F5A-E7B1-4CE1-8A5E-4490274FF71B}" srcOrd="0" destOrd="0" presId="urn:microsoft.com/office/officeart/2008/layout/VerticalCurvedList"/>
    <dgm:cxn modelId="{8BA29C21-9217-4F50-8509-741F93ABB549}" type="presParOf" srcId="{8CA587ED-C658-4579-B42F-27961ECA9E6C}" destId="{E30C7CB3-219E-4D7F-9DBB-FD8358056CD9}" srcOrd="7" destOrd="0" presId="urn:microsoft.com/office/officeart/2008/layout/VerticalCurvedList"/>
    <dgm:cxn modelId="{D3D19C55-3FC5-4871-ADD7-A42E4AC2F9DB}" type="presParOf" srcId="{8CA587ED-C658-4579-B42F-27961ECA9E6C}" destId="{3868FD93-256A-43AD-BFF1-1B01C92E05FF}" srcOrd="8" destOrd="0" presId="urn:microsoft.com/office/officeart/2008/layout/VerticalCurvedList"/>
    <dgm:cxn modelId="{8ACF88AA-B204-45A9-840F-1669C331BC02}" type="presParOf" srcId="{3868FD93-256A-43AD-BFF1-1B01C92E05FF}" destId="{11F65415-8248-4D1A-A204-B046B21B5E06}" srcOrd="0" destOrd="0" presId="urn:microsoft.com/office/officeart/2008/layout/VerticalCurvedList"/>
    <dgm:cxn modelId="{7DB03CF7-7FB2-4184-A947-1BA5144161A2}" type="presParOf" srcId="{8CA587ED-C658-4579-B42F-27961ECA9E6C}" destId="{53CC3BB4-EA49-4812-B2AB-F08406A5611E}" srcOrd="9" destOrd="0" presId="urn:microsoft.com/office/officeart/2008/layout/VerticalCurvedList"/>
    <dgm:cxn modelId="{F2515692-3025-4FF4-A91B-D53E45F62DD6}" type="presParOf" srcId="{8CA587ED-C658-4579-B42F-27961ECA9E6C}" destId="{1233AB46-A81E-4217-86A2-EE8175D6A4CE}" srcOrd="10" destOrd="0" presId="urn:microsoft.com/office/officeart/2008/layout/VerticalCurvedList"/>
    <dgm:cxn modelId="{60C2888D-3D7C-43FF-B120-5C9F4C60938F}" type="presParOf" srcId="{1233AB46-A81E-4217-86A2-EE8175D6A4CE}" destId="{E7DC9FD7-F049-4981-A591-4BF4DC5034E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9F066A8-A429-43F7-8060-FC3D41C21F62}"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2753A934-6829-4BEE-92F9-4F64448D7E3A}">
      <dgm:prSet phldrT="[Text]"/>
      <dgm:spPr/>
      <dgm:t>
        <a:bodyPr/>
        <a:lstStyle/>
        <a:p>
          <a:pPr>
            <a:buNone/>
          </a:pPr>
          <a:r>
            <a:rPr lang="en-US" b="0" i="0" u="none" dirty="0">
              <a:latin typeface="Arial" panose="020B0604020202020204" pitchFamily="34" charset="0"/>
              <a:cs typeface="Arial" panose="020B0604020202020204" pitchFamily="34" charset="0"/>
            </a:rPr>
            <a:t>Free sugars of the recommended amount are exceeded by UK adolescents (Chavez-Ugalde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dgm:t>
    </dgm:pt>
    <dgm:pt modelId="{BA3CEDF8-BEC9-4CDE-B09E-FD582C6463A3}" type="parTrans" cxnId="{424C88F9-4920-4AC6-99C3-2AA138CD56F1}">
      <dgm:prSet/>
      <dgm:spPr/>
      <dgm:t>
        <a:bodyPr/>
        <a:lstStyle/>
        <a:p>
          <a:endParaRPr lang="en-IN"/>
        </a:p>
      </dgm:t>
    </dgm:pt>
    <dgm:pt modelId="{FA78AFC8-F3A6-48DD-A224-2DF638CFB2AB}" type="sibTrans" cxnId="{424C88F9-4920-4AC6-99C3-2AA138CD56F1}">
      <dgm:prSet/>
      <dgm:spPr/>
      <dgm:t>
        <a:bodyPr/>
        <a:lstStyle/>
        <a:p>
          <a:endParaRPr lang="en-IN"/>
        </a:p>
      </dgm:t>
    </dgm:pt>
    <dgm:pt modelId="{01751FDF-62C4-4DDC-99EC-8CE949C73FC3}">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Fruits and vegetables are not eaten more than five-a-day.</a:t>
          </a:r>
          <a:endParaRPr lang="en-IN" dirty="0">
            <a:latin typeface="Arial" panose="020B0604020202020204" pitchFamily="34" charset="0"/>
            <a:cs typeface="Arial" panose="020B0604020202020204" pitchFamily="34" charset="0"/>
          </a:endParaRPr>
        </a:p>
      </dgm:t>
    </dgm:pt>
    <dgm:pt modelId="{C1945BC1-0AA4-4DCD-B2B3-DB5849F285E8}" type="parTrans" cxnId="{B0A8E278-88BD-4DCD-9800-DBB44BABB635}">
      <dgm:prSet/>
      <dgm:spPr/>
      <dgm:t>
        <a:bodyPr/>
        <a:lstStyle/>
        <a:p>
          <a:endParaRPr lang="en-IN"/>
        </a:p>
      </dgm:t>
    </dgm:pt>
    <dgm:pt modelId="{B8AB7773-8607-47E6-BDCD-B4F8882E1A0E}" type="sibTrans" cxnId="{B0A8E278-88BD-4DCD-9800-DBB44BABB635}">
      <dgm:prSet/>
      <dgm:spPr/>
      <dgm:t>
        <a:bodyPr/>
        <a:lstStyle/>
        <a:p>
          <a:endParaRPr lang="en-IN"/>
        </a:p>
      </dgm:t>
    </dgm:pt>
    <dgm:pt modelId="{2FB3D747-3231-4DBB-8A50-3D9086B02942}">
      <dgm:prSet phldrT="[Text]"/>
      <dgm:spPr/>
      <dgm:t>
        <a:bodyPr/>
        <a:lstStyle/>
        <a:p>
          <a:pPr>
            <a:buNone/>
          </a:pPr>
          <a:r>
            <a:rPr lang="en-US" b="0" i="0" u="none" dirty="0">
              <a:latin typeface="Arial" panose="020B0604020202020204" pitchFamily="34" charset="0"/>
              <a:cs typeface="Arial" panose="020B0604020202020204" pitchFamily="34" charset="0"/>
            </a:rPr>
            <a:t>Unhealthy eating habits are linked to the increase in obesity among adolescents.</a:t>
          </a:r>
          <a:endParaRPr lang="en-IN" dirty="0">
            <a:latin typeface="Arial" panose="020B0604020202020204" pitchFamily="34" charset="0"/>
            <a:cs typeface="Arial" panose="020B0604020202020204" pitchFamily="34" charset="0"/>
          </a:endParaRPr>
        </a:p>
      </dgm:t>
    </dgm:pt>
    <dgm:pt modelId="{C8E00B49-B807-4268-958B-643A3C87FCE8}" type="parTrans" cxnId="{DD784ADA-E88F-477B-A7C4-E3EDA50C6B59}">
      <dgm:prSet/>
      <dgm:spPr/>
      <dgm:t>
        <a:bodyPr/>
        <a:lstStyle/>
        <a:p>
          <a:endParaRPr lang="en-IN"/>
        </a:p>
      </dgm:t>
    </dgm:pt>
    <dgm:pt modelId="{EAF58AE7-C194-4EF5-9D2C-8C3DAF66C505}" type="sibTrans" cxnId="{DD784ADA-E88F-477B-A7C4-E3EDA50C6B59}">
      <dgm:prSet/>
      <dgm:spPr/>
      <dgm:t>
        <a:bodyPr/>
        <a:lstStyle/>
        <a:p>
          <a:endParaRPr lang="en-IN"/>
        </a:p>
      </dgm:t>
    </dgm:pt>
    <dgm:pt modelId="{0D21B2BF-8E56-435D-9296-4E5B04D7D6A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Many teenage diets are dominated by processed food and ultra-processed foods.</a:t>
          </a:r>
        </a:p>
      </dgm:t>
    </dgm:pt>
    <dgm:pt modelId="{09D7E6C5-0E73-4B98-9ED6-C35D94520564}" type="parTrans" cxnId="{C0E1CA29-1128-482D-BBD5-2F49257E0BDF}">
      <dgm:prSet/>
      <dgm:spPr/>
      <dgm:t>
        <a:bodyPr/>
        <a:lstStyle/>
        <a:p>
          <a:endParaRPr lang="en-IN"/>
        </a:p>
      </dgm:t>
    </dgm:pt>
    <dgm:pt modelId="{EAA07061-A1C8-4D36-A435-83BEE0663646}" type="sibTrans" cxnId="{C0E1CA29-1128-482D-BBD5-2F49257E0BDF}">
      <dgm:prSet/>
      <dgm:spPr/>
      <dgm:t>
        <a:bodyPr/>
        <a:lstStyle/>
        <a:p>
          <a:endParaRPr lang="en-IN"/>
        </a:p>
      </dgm:t>
    </dgm:pt>
    <dgm:pt modelId="{6412F41E-A261-428A-AED0-B25EC4D9FF07}">
      <dgm:prSet/>
      <dgm:spPr/>
      <dgm:t>
        <a:bodyPr/>
        <a:lstStyle/>
        <a:p>
          <a:pPr>
            <a:buNone/>
          </a:pPr>
          <a:r>
            <a:rPr lang="en-US" b="0" i="0" u="none" dirty="0">
              <a:latin typeface="Arial" panose="020B0604020202020204" pitchFamily="34" charset="0"/>
              <a:cs typeface="Arial" panose="020B0604020202020204" pitchFamily="34" charset="0"/>
            </a:rPr>
            <a:t>The data on NHS, NDNS and OHID indicate the need to take urgent measures.</a:t>
          </a:r>
          <a:endParaRPr lang="en-US" dirty="0">
            <a:latin typeface="Arial" panose="020B0604020202020204" pitchFamily="34" charset="0"/>
            <a:cs typeface="Arial" panose="020B0604020202020204" pitchFamily="34" charset="0"/>
          </a:endParaRPr>
        </a:p>
      </dgm:t>
    </dgm:pt>
    <dgm:pt modelId="{2C3AC7B0-DA40-40EC-919F-36457845D9B4}" type="parTrans" cxnId="{13340A79-5CBD-4432-9FCD-9F1C08516388}">
      <dgm:prSet/>
      <dgm:spPr/>
      <dgm:t>
        <a:bodyPr/>
        <a:lstStyle/>
        <a:p>
          <a:endParaRPr lang="en-IN"/>
        </a:p>
      </dgm:t>
    </dgm:pt>
    <dgm:pt modelId="{300286F1-95E2-47A8-BE3E-E4E17877876E}" type="sibTrans" cxnId="{13340A79-5CBD-4432-9FCD-9F1C08516388}">
      <dgm:prSet/>
      <dgm:spPr/>
      <dgm:t>
        <a:bodyPr/>
        <a:lstStyle/>
        <a:p>
          <a:endParaRPr lang="en-IN"/>
        </a:p>
      </dgm:t>
    </dgm:pt>
    <dgm:pt modelId="{65E3528F-218D-4358-AFC3-55C76CF0D843}" type="pres">
      <dgm:prSet presAssocID="{D9F066A8-A429-43F7-8060-FC3D41C21F62}" presName="Name0" presStyleCnt="0">
        <dgm:presLayoutVars>
          <dgm:chMax val="7"/>
          <dgm:chPref val="7"/>
          <dgm:dir/>
        </dgm:presLayoutVars>
      </dgm:prSet>
      <dgm:spPr/>
      <dgm:t>
        <a:bodyPr/>
        <a:lstStyle/>
        <a:p>
          <a:endParaRPr lang="en-US"/>
        </a:p>
      </dgm:t>
    </dgm:pt>
    <dgm:pt modelId="{63803140-FF58-453C-B762-15DA44325D66}" type="pres">
      <dgm:prSet presAssocID="{D9F066A8-A429-43F7-8060-FC3D41C21F62}" presName="Name1" presStyleCnt="0"/>
      <dgm:spPr/>
    </dgm:pt>
    <dgm:pt modelId="{EC36BDFD-7599-4A58-AF6D-C0087DAA8E22}" type="pres">
      <dgm:prSet presAssocID="{D9F066A8-A429-43F7-8060-FC3D41C21F62}" presName="cycle" presStyleCnt="0"/>
      <dgm:spPr/>
    </dgm:pt>
    <dgm:pt modelId="{04BD290A-76BD-4AF1-8C93-2CE20D909060}" type="pres">
      <dgm:prSet presAssocID="{D9F066A8-A429-43F7-8060-FC3D41C21F62}" presName="srcNode" presStyleLbl="node1" presStyleIdx="0" presStyleCnt="5"/>
      <dgm:spPr/>
    </dgm:pt>
    <dgm:pt modelId="{8533AF94-6CD1-40BB-92C7-06DBAFBFC368}" type="pres">
      <dgm:prSet presAssocID="{D9F066A8-A429-43F7-8060-FC3D41C21F62}" presName="conn" presStyleLbl="parChTrans1D2" presStyleIdx="0" presStyleCnt="1"/>
      <dgm:spPr/>
      <dgm:t>
        <a:bodyPr/>
        <a:lstStyle/>
        <a:p>
          <a:endParaRPr lang="en-US"/>
        </a:p>
      </dgm:t>
    </dgm:pt>
    <dgm:pt modelId="{32F44839-D404-427E-A52F-DA66556CEE2E}" type="pres">
      <dgm:prSet presAssocID="{D9F066A8-A429-43F7-8060-FC3D41C21F62}" presName="extraNode" presStyleLbl="node1" presStyleIdx="0" presStyleCnt="5"/>
      <dgm:spPr/>
    </dgm:pt>
    <dgm:pt modelId="{C09FF823-C247-44B9-8AF1-2259761C2082}" type="pres">
      <dgm:prSet presAssocID="{D9F066A8-A429-43F7-8060-FC3D41C21F62}" presName="dstNode" presStyleLbl="node1" presStyleIdx="0" presStyleCnt="5"/>
      <dgm:spPr/>
    </dgm:pt>
    <dgm:pt modelId="{B896E2B3-0297-4B8B-AEA1-1E50DC525D07}" type="pres">
      <dgm:prSet presAssocID="{2753A934-6829-4BEE-92F9-4F64448D7E3A}" presName="text_1" presStyleLbl="node1" presStyleIdx="0" presStyleCnt="5" custLinFactNeighborX="423" custLinFactNeighborY="-7317">
        <dgm:presLayoutVars>
          <dgm:bulletEnabled val="1"/>
        </dgm:presLayoutVars>
      </dgm:prSet>
      <dgm:spPr/>
      <dgm:t>
        <a:bodyPr/>
        <a:lstStyle/>
        <a:p>
          <a:endParaRPr lang="en-US"/>
        </a:p>
      </dgm:t>
    </dgm:pt>
    <dgm:pt modelId="{4CB2AC0A-B50D-4825-B9CB-2B5E8030B546}" type="pres">
      <dgm:prSet presAssocID="{2753A934-6829-4BEE-92F9-4F64448D7E3A}" presName="accent_1" presStyleCnt="0"/>
      <dgm:spPr/>
    </dgm:pt>
    <dgm:pt modelId="{AF800366-0DAA-4A6C-8D71-AF9836D40441}" type="pres">
      <dgm:prSet presAssocID="{2753A934-6829-4BEE-92F9-4F64448D7E3A}" presName="accentRepeatNode" presStyleLbl="solidFgAcc1" presStyleIdx="0" presStyleCnt="5"/>
      <dgm:spPr/>
    </dgm:pt>
    <dgm:pt modelId="{BEDFFDCC-49BB-4525-A409-7192128852FD}" type="pres">
      <dgm:prSet presAssocID="{0D21B2BF-8E56-435D-9296-4E5B04D7D6A0}" presName="text_2" presStyleLbl="node1" presStyleIdx="1" presStyleCnt="5">
        <dgm:presLayoutVars>
          <dgm:bulletEnabled val="1"/>
        </dgm:presLayoutVars>
      </dgm:prSet>
      <dgm:spPr/>
      <dgm:t>
        <a:bodyPr/>
        <a:lstStyle/>
        <a:p>
          <a:endParaRPr lang="en-US"/>
        </a:p>
      </dgm:t>
    </dgm:pt>
    <dgm:pt modelId="{800EFCBC-723A-42CD-A2A5-83B98F0424D3}" type="pres">
      <dgm:prSet presAssocID="{0D21B2BF-8E56-435D-9296-4E5B04D7D6A0}" presName="accent_2" presStyleCnt="0"/>
      <dgm:spPr/>
    </dgm:pt>
    <dgm:pt modelId="{85ECABC3-0B16-44FB-A297-E2E844F5C193}" type="pres">
      <dgm:prSet presAssocID="{0D21B2BF-8E56-435D-9296-4E5B04D7D6A0}" presName="accentRepeatNode" presStyleLbl="solidFgAcc1" presStyleIdx="1" presStyleCnt="5"/>
      <dgm:spPr/>
    </dgm:pt>
    <dgm:pt modelId="{5F125CA8-AC3F-486E-BA3D-06AD14CDFD32}" type="pres">
      <dgm:prSet presAssocID="{01751FDF-62C4-4DDC-99EC-8CE949C73FC3}" presName="text_3" presStyleLbl="node1" presStyleIdx="2" presStyleCnt="5">
        <dgm:presLayoutVars>
          <dgm:bulletEnabled val="1"/>
        </dgm:presLayoutVars>
      </dgm:prSet>
      <dgm:spPr/>
      <dgm:t>
        <a:bodyPr/>
        <a:lstStyle/>
        <a:p>
          <a:endParaRPr lang="en-US"/>
        </a:p>
      </dgm:t>
    </dgm:pt>
    <dgm:pt modelId="{24BFA242-8D37-4AF9-BE32-FBC5E0E8C863}" type="pres">
      <dgm:prSet presAssocID="{01751FDF-62C4-4DDC-99EC-8CE949C73FC3}" presName="accent_3" presStyleCnt="0"/>
      <dgm:spPr/>
    </dgm:pt>
    <dgm:pt modelId="{9B74C529-C51C-45F4-BF40-58DB0B69F3DA}" type="pres">
      <dgm:prSet presAssocID="{01751FDF-62C4-4DDC-99EC-8CE949C73FC3}" presName="accentRepeatNode" presStyleLbl="solidFgAcc1" presStyleIdx="2" presStyleCnt="5"/>
      <dgm:spPr/>
    </dgm:pt>
    <dgm:pt modelId="{D3E5E220-81A3-4D12-8C7B-0406B9227EE4}" type="pres">
      <dgm:prSet presAssocID="{2FB3D747-3231-4DBB-8A50-3D9086B02942}" presName="text_4" presStyleLbl="node1" presStyleIdx="3" presStyleCnt="5">
        <dgm:presLayoutVars>
          <dgm:bulletEnabled val="1"/>
        </dgm:presLayoutVars>
      </dgm:prSet>
      <dgm:spPr/>
      <dgm:t>
        <a:bodyPr/>
        <a:lstStyle/>
        <a:p>
          <a:endParaRPr lang="en-US"/>
        </a:p>
      </dgm:t>
    </dgm:pt>
    <dgm:pt modelId="{68E0E8F5-CEA1-4A11-AAA5-F4635583E28A}" type="pres">
      <dgm:prSet presAssocID="{2FB3D747-3231-4DBB-8A50-3D9086B02942}" presName="accent_4" presStyleCnt="0"/>
      <dgm:spPr/>
    </dgm:pt>
    <dgm:pt modelId="{8E3D89B6-8592-4133-950D-6A0569328894}" type="pres">
      <dgm:prSet presAssocID="{2FB3D747-3231-4DBB-8A50-3D9086B02942}" presName="accentRepeatNode" presStyleLbl="solidFgAcc1" presStyleIdx="3" presStyleCnt="5"/>
      <dgm:spPr/>
    </dgm:pt>
    <dgm:pt modelId="{59C4E168-B033-4AEA-BBA8-C2787121606A}" type="pres">
      <dgm:prSet presAssocID="{6412F41E-A261-428A-AED0-B25EC4D9FF07}" presName="text_5" presStyleLbl="node1" presStyleIdx="4" presStyleCnt="5">
        <dgm:presLayoutVars>
          <dgm:bulletEnabled val="1"/>
        </dgm:presLayoutVars>
      </dgm:prSet>
      <dgm:spPr/>
      <dgm:t>
        <a:bodyPr/>
        <a:lstStyle/>
        <a:p>
          <a:endParaRPr lang="en-US"/>
        </a:p>
      </dgm:t>
    </dgm:pt>
    <dgm:pt modelId="{623EAB2C-8CEA-4ADE-988A-776C438EABE8}" type="pres">
      <dgm:prSet presAssocID="{6412F41E-A261-428A-AED0-B25EC4D9FF07}" presName="accent_5" presStyleCnt="0"/>
      <dgm:spPr/>
    </dgm:pt>
    <dgm:pt modelId="{D017E8DB-487B-48B5-8EFF-AD02407D8BF0}" type="pres">
      <dgm:prSet presAssocID="{6412F41E-A261-428A-AED0-B25EC4D9FF07}" presName="accentRepeatNode" presStyleLbl="solidFgAcc1" presStyleIdx="4" presStyleCnt="5"/>
      <dgm:spPr/>
    </dgm:pt>
  </dgm:ptLst>
  <dgm:cxnLst>
    <dgm:cxn modelId="{E80F5B2F-8911-4911-B77B-7D29EC04D965}" type="presOf" srcId="{FA78AFC8-F3A6-48DD-A224-2DF638CFB2AB}" destId="{8533AF94-6CD1-40BB-92C7-06DBAFBFC368}" srcOrd="0" destOrd="0" presId="urn:microsoft.com/office/officeart/2008/layout/VerticalCurvedList"/>
    <dgm:cxn modelId="{355CEFEF-E160-4B2F-8165-7B3694756782}" type="presOf" srcId="{2FB3D747-3231-4DBB-8A50-3D9086B02942}" destId="{D3E5E220-81A3-4D12-8C7B-0406B9227EE4}" srcOrd="0" destOrd="0" presId="urn:microsoft.com/office/officeart/2008/layout/VerticalCurvedList"/>
    <dgm:cxn modelId="{86C84B2A-F401-48CB-8C38-7CA672A781AA}" type="presOf" srcId="{2753A934-6829-4BEE-92F9-4F64448D7E3A}" destId="{B896E2B3-0297-4B8B-AEA1-1E50DC525D07}" srcOrd="0" destOrd="0" presId="urn:microsoft.com/office/officeart/2008/layout/VerticalCurvedList"/>
    <dgm:cxn modelId="{B0A8E278-88BD-4DCD-9800-DBB44BABB635}" srcId="{D9F066A8-A429-43F7-8060-FC3D41C21F62}" destId="{01751FDF-62C4-4DDC-99EC-8CE949C73FC3}" srcOrd="2" destOrd="0" parTransId="{C1945BC1-0AA4-4DCD-B2B3-DB5849F285E8}" sibTransId="{B8AB7773-8607-47E6-BDCD-B4F8882E1A0E}"/>
    <dgm:cxn modelId="{424C88F9-4920-4AC6-99C3-2AA138CD56F1}" srcId="{D9F066A8-A429-43F7-8060-FC3D41C21F62}" destId="{2753A934-6829-4BEE-92F9-4F64448D7E3A}" srcOrd="0" destOrd="0" parTransId="{BA3CEDF8-BEC9-4CDE-B09E-FD582C6463A3}" sibTransId="{FA78AFC8-F3A6-48DD-A224-2DF638CFB2AB}"/>
    <dgm:cxn modelId="{E6732B43-FFCE-44AA-8F62-D04698309211}" type="presOf" srcId="{0D21B2BF-8E56-435D-9296-4E5B04D7D6A0}" destId="{BEDFFDCC-49BB-4525-A409-7192128852FD}" srcOrd="0" destOrd="0" presId="urn:microsoft.com/office/officeart/2008/layout/VerticalCurvedList"/>
    <dgm:cxn modelId="{81A42658-E576-43F0-A117-BD4278E2F936}" type="presOf" srcId="{01751FDF-62C4-4DDC-99EC-8CE949C73FC3}" destId="{5F125CA8-AC3F-486E-BA3D-06AD14CDFD32}" srcOrd="0" destOrd="0" presId="urn:microsoft.com/office/officeart/2008/layout/VerticalCurvedList"/>
    <dgm:cxn modelId="{13340A79-5CBD-4432-9FCD-9F1C08516388}" srcId="{D9F066A8-A429-43F7-8060-FC3D41C21F62}" destId="{6412F41E-A261-428A-AED0-B25EC4D9FF07}" srcOrd="4" destOrd="0" parTransId="{2C3AC7B0-DA40-40EC-919F-36457845D9B4}" sibTransId="{300286F1-95E2-47A8-BE3E-E4E17877876E}"/>
    <dgm:cxn modelId="{DD784ADA-E88F-477B-A7C4-E3EDA50C6B59}" srcId="{D9F066A8-A429-43F7-8060-FC3D41C21F62}" destId="{2FB3D747-3231-4DBB-8A50-3D9086B02942}" srcOrd="3" destOrd="0" parTransId="{C8E00B49-B807-4268-958B-643A3C87FCE8}" sibTransId="{EAF58AE7-C194-4EF5-9D2C-8C3DAF66C505}"/>
    <dgm:cxn modelId="{C0E1CA29-1128-482D-BBD5-2F49257E0BDF}" srcId="{D9F066A8-A429-43F7-8060-FC3D41C21F62}" destId="{0D21B2BF-8E56-435D-9296-4E5B04D7D6A0}" srcOrd="1" destOrd="0" parTransId="{09D7E6C5-0E73-4B98-9ED6-C35D94520564}" sibTransId="{EAA07061-A1C8-4D36-A435-83BEE0663646}"/>
    <dgm:cxn modelId="{783C943E-9C1E-4A8A-87A0-404EE3ED4A3C}" type="presOf" srcId="{D9F066A8-A429-43F7-8060-FC3D41C21F62}" destId="{65E3528F-218D-4358-AFC3-55C76CF0D843}" srcOrd="0" destOrd="0" presId="urn:microsoft.com/office/officeart/2008/layout/VerticalCurvedList"/>
    <dgm:cxn modelId="{E3411658-30E1-476E-920A-164F67C4A506}" type="presOf" srcId="{6412F41E-A261-428A-AED0-B25EC4D9FF07}" destId="{59C4E168-B033-4AEA-BBA8-C2787121606A}" srcOrd="0" destOrd="0" presId="urn:microsoft.com/office/officeart/2008/layout/VerticalCurvedList"/>
    <dgm:cxn modelId="{6445C0C3-9065-47A4-B602-94EF3A783704}" type="presParOf" srcId="{65E3528F-218D-4358-AFC3-55C76CF0D843}" destId="{63803140-FF58-453C-B762-15DA44325D66}" srcOrd="0" destOrd="0" presId="urn:microsoft.com/office/officeart/2008/layout/VerticalCurvedList"/>
    <dgm:cxn modelId="{DE73D0EF-6F22-490D-9651-57D17E820A25}" type="presParOf" srcId="{63803140-FF58-453C-B762-15DA44325D66}" destId="{EC36BDFD-7599-4A58-AF6D-C0087DAA8E22}" srcOrd="0" destOrd="0" presId="urn:microsoft.com/office/officeart/2008/layout/VerticalCurvedList"/>
    <dgm:cxn modelId="{EF18AE12-EAC6-405E-9A5B-8778EF2D2A5A}" type="presParOf" srcId="{EC36BDFD-7599-4A58-AF6D-C0087DAA8E22}" destId="{04BD290A-76BD-4AF1-8C93-2CE20D909060}" srcOrd="0" destOrd="0" presId="urn:microsoft.com/office/officeart/2008/layout/VerticalCurvedList"/>
    <dgm:cxn modelId="{D1371957-15AB-4C25-92FD-3E74326F8F05}" type="presParOf" srcId="{EC36BDFD-7599-4A58-AF6D-C0087DAA8E22}" destId="{8533AF94-6CD1-40BB-92C7-06DBAFBFC368}" srcOrd="1" destOrd="0" presId="urn:microsoft.com/office/officeart/2008/layout/VerticalCurvedList"/>
    <dgm:cxn modelId="{1CB71A57-A21D-4F8A-B28A-9930BA8FF0AA}" type="presParOf" srcId="{EC36BDFD-7599-4A58-AF6D-C0087DAA8E22}" destId="{32F44839-D404-427E-A52F-DA66556CEE2E}" srcOrd="2" destOrd="0" presId="urn:microsoft.com/office/officeart/2008/layout/VerticalCurvedList"/>
    <dgm:cxn modelId="{6156B46A-DCBF-40DF-80B3-258890157E68}" type="presParOf" srcId="{EC36BDFD-7599-4A58-AF6D-C0087DAA8E22}" destId="{C09FF823-C247-44B9-8AF1-2259761C2082}" srcOrd="3" destOrd="0" presId="urn:microsoft.com/office/officeart/2008/layout/VerticalCurvedList"/>
    <dgm:cxn modelId="{2B1D7156-4AA4-474C-A484-C4B7C5526A4E}" type="presParOf" srcId="{63803140-FF58-453C-B762-15DA44325D66}" destId="{B896E2B3-0297-4B8B-AEA1-1E50DC525D07}" srcOrd="1" destOrd="0" presId="urn:microsoft.com/office/officeart/2008/layout/VerticalCurvedList"/>
    <dgm:cxn modelId="{6CF719B1-F678-48FA-9B2D-400FFF468FF6}" type="presParOf" srcId="{63803140-FF58-453C-B762-15DA44325D66}" destId="{4CB2AC0A-B50D-4825-B9CB-2B5E8030B546}" srcOrd="2" destOrd="0" presId="urn:microsoft.com/office/officeart/2008/layout/VerticalCurvedList"/>
    <dgm:cxn modelId="{03FF5924-5844-458E-A72E-A766EC87CDBA}" type="presParOf" srcId="{4CB2AC0A-B50D-4825-B9CB-2B5E8030B546}" destId="{AF800366-0DAA-4A6C-8D71-AF9836D40441}" srcOrd="0" destOrd="0" presId="urn:microsoft.com/office/officeart/2008/layout/VerticalCurvedList"/>
    <dgm:cxn modelId="{A4352900-5E44-4B6B-AAD5-F25FBAA790F7}" type="presParOf" srcId="{63803140-FF58-453C-B762-15DA44325D66}" destId="{BEDFFDCC-49BB-4525-A409-7192128852FD}" srcOrd="3" destOrd="0" presId="urn:microsoft.com/office/officeart/2008/layout/VerticalCurvedList"/>
    <dgm:cxn modelId="{B974E661-427D-473A-A951-46CCD6EF88D1}" type="presParOf" srcId="{63803140-FF58-453C-B762-15DA44325D66}" destId="{800EFCBC-723A-42CD-A2A5-83B98F0424D3}" srcOrd="4" destOrd="0" presId="urn:microsoft.com/office/officeart/2008/layout/VerticalCurvedList"/>
    <dgm:cxn modelId="{C9A1823E-7201-4D0B-9049-F5CFD93D89C0}" type="presParOf" srcId="{800EFCBC-723A-42CD-A2A5-83B98F0424D3}" destId="{85ECABC3-0B16-44FB-A297-E2E844F5C193}" srcOrd="0" destOrd="0" presId="urn:microsoft.com/office/officeart/2008/layout/VerticalCurvedList"/>
    <dgm:cxn modelId="{57D41117-7882-4A2B-9508-450CCF4E3FC8}" type="presParOf" srcId="{63803140-FF58-453C-B762-15DA44325D66}" destId="{5F125CA8-AC3F-486E-BA3D-06AD14CDFD32}" srcOrd="5" destOrd="0" presId="urn:microsoft.com/office/officeart/2008/layout/VerticalCurvedList"/>
    <dgm:cxn modelId="{31E1039B-D834-4B9E-AF57-DB35D545FA24}" type="presParOf" srcId="{63803140-FF58-453C-B762-15DA44325D66}" destId="{24BFA242-8D37-4AF9-BE32-FBC5E0E8C863}" srcOrd="6" destOrd="0" presId="urn:microsoft.com/office/officeart/2008/layout/VerticalCurvedList"/>
    <dgm:cxn modelId="{28614DE3-D40B-4F23-9E2E-E54F91AF0F5B}" type="presParOf" srcId="{24BFA242-8D37-4AF9-BE32-FBC5E0E8C863}" destId="{9B74C529-C51C-45F4-BF40-58DB0B69F3DA}" srcOrd="0" destOrd="0" presId="urn:microsoft.com/office/officeart/2008/layout/VerticalCurvedList"/>
    <dgm:cxn modelId="{F0FEC782-DE5C-47EE-9234-83AC2EEBEA87}" type="presParOf" srcId="{63803140-FF58-453C-B762-15DA44325D66}" destId="{D3E5E220-81A3-4D12-8C7B-0406B9227EE4}" srcOrd="7" destOrd="0" presId="urn:microsoft.com/office/officeart/2008/layout/VerticalCurvedList"/>
    <dgm:cxn modelId="{ED4E0088-7360-4784-BBDA-CDD1FFFF18A5}" type="presParOf" srcId="{63803140-FF58-453C-B762-15DA44325D66}" destId="{68E0E8F5-CEA1-4A11-AAA5-F4635583E28A}" srcOrd="8" destOrd="0" presId="urn:microsoft.com/office/officeart/2008/layout/VerticalCurvedList"/>
    <dgm:cxn modelId="{456424AC-4185-4254-B791-951BFB72D6AC}" type="presParOf" srcId="{68E0E8F5-CEA1-4A11-AAA5-F4635583E28A}" destId="{8E3D89B6-8592-4133-950D-6A0569328894}" srcOrd="0" destOrd="0" presId="urn:microsoft.com/office/officeart/2008/layout/VerticalCurvedList"/>
    <dgm:cxn modelId="{70EB88D5-A7E7-4213-8143-4572E22CF5CE}" type="presParOf" srcId="{63803140-FF58-453C-B762-15DA44325D66}" destId="{59C4E168-B033-4AEA-BBA8-C2787121606A}" srcOrd="9" destOrd="0" presId="urn:microsoft.com/office/officeart/2008/layout/VerticalCurvedList"/>
    <dgm:cxn modelId="{CBD85BD6-1373-4ECF-AB8E-EB784802610E}" type="presParOf" srcId="{63803140-FF58-453C-B762-15DA44325D66}" destId="{623EAB2C-8CEA-4ADE-988A-776C438EABE8}" srcOrd="10" destOrd="0" presId="urn:microsoft.com/office/officeart/2008/layout/VerticalCurvedList"/>
    <dgm:cxn modelId="{5C5451D2-86D6-406A-BE88-337CEE900B98}" type="presParOf" srcId="{623EAB2C-8CEA-4ADE-988A-776C438EABE8}" destId="{D017E8DB-487B-48B5-8EFF-AD02407D8BF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4DE9FAD-D996-44F8-9BDC-99267D3A71A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57C7435C-BF27-42D1-A097-03C53B10C5FF}">
      <dgm:prSet phldrT="[Text]"/>
      <dgm:spPr/>
      <dgm:t>
        <a:bodyPr/>
        <a:lstStyle/>
        <a:p>
          <a:pPr>
            <a:buFont typeface="Arial" panose="020B0604020202020204" pitchFamily="34" charset="0"/>
            <a:buChar char="•"/>
          </a:pPr>
          <a:r>
            <a:rPr lang="en-US" b="0" i="0" u="none" dirty="0"/>
            <a:t>Better nutrition can maintain a healthier body weight in an adolescent growth.</a:t>
          </a:r>
          <a:endParaRPr lang="en-IN" dirty="0"/>
        </a:p>
      </dgm:t>
    </dgm:pt>
    <dgm:pt modelId="{C94D1D6A-BCED-49D4-92E1-7DB61FE63FFD}" type="parTrans" cxnId="{E7C21B3B-077F-40B7-83F4-F6203C4A730B}">
      <dgm:prSet/>
      <dgm:spPr/>
      <dgm:t>
        <a:bodyPr/>
        <a:lstStyle/>
        <a:p>
          <a:endParaRPr lang="en-IN"/>
        </a:p>
      </dgm:t>
    </dgm:pt>
    <dgm:pt modelId="{5BEB61CE-D123-4982-B054-1BE9D1FC925D}" type="sibTrans" cxnId="{E7C21B3B-077F-40B7-83F4-F6203C4A730B}">
      <dgm:prSet/>
      <dgm:spPr/>
      <dgm:t>
        <a:bodyPr/>
        <a:lstStyle/>
        <a:p>
          <a:endParaRPr lang="en-IN"/>
        </a:p>
      </dgm:t>
    </dgm:pt>
    <dgm:pt modelId="{83DD00A8-69A0-4F6B-AFD0-C076C0141A2C}">
      <dgm:prSet/>
      <dgm:spPr/>
      <dgm:t>
        <a:bodyPr/>
        <a:lstStyle/>
        <a:p>
          <a:pPr>
            <a:buFont typeface="Arial" panose="020B0604020202020204" pitchFamily="34" charset="0"/>
            <a:buChar char="•"/>
          </a:pPr>
          <a:r>
            <a:rPr lang="en-US" b="0" i="0" u="none" dirty="0"/>
            <a:t>Healthy eating enhances insulin levels and metabolic conditions.</a:t>
          </a:r>
        </a:p>
      </dgm:t>
    </dgm:pt>
    <dgm:pt modelId="{1EC72D58-2453-46BF-B3EA-F4D648DAC9A2}" type="parTrans" cxnId="{6A54260E-A52D-47F6-8A15-92342E7ED00C}">
      <dgm:prSet/>
      <dgm:spPr/>
      <dgm:t>
        <a:bodyPr/>
        <a:lstStyle/>
        <a:p>
          <a:endParaRPr lang="en-IN"/>
        </a:p>
      </dgm:t>
    </dgm:pt>
    <dgm:pt modelId="{469BD636-3242-4565-8641-FCFCEF9FACE7}" type="sibTrans" cxnId="{6A54260E-A52D-47F6-8A15-92342E7ED00C}">
      <dgm:prSet/>
      <dgm:spPr/>
      <dgm:t>
        <a:bodyPr/>
        <a:lstStyle/>
        <a:p>
          <a:endParaRPr lang="en-IN"/>
        </a:p>
      </dgm:t>
    </dgm:pt>
    <dgm:pt modelId="{E2675F2A-AC5E-4243-BB65-F3EE57EDB848}">
      <dgm:prSet/>
      <dgm:spPr/>
      <dgm:t>
        <a:bodyPr/>
        <a:lstStyle/>
        <a:p>
          <a:pPr>
            <a:buFont typeface="Arial" panose="020B0604020202020204" pitchFamily="34" charset="0"/>
            <a:buChar char="•"/>
          </a:pPr>
          <a:r>
            <a:rPr lang="en-US" b="0" i="0" u="none" dirty="0"/>
            <a:t>Adequacy in micronutrients enhances resistance to infections and immunity.</a:t>
          </a:r>
        </a:p>
      </dgm:t>
    </dgm:pt>
    <dgm:pt modelId="{6702F7D9-5688-4FF4-8DB4-43F607F2F43A}" type="parTrans" cxnId="{2205D033-8F50-4830-BC13-4CABEE8DA64D}">
      <dgm:prSet/>
      <dgm:spPr/>
      <dgm:t>
        <a:bodyPr/>
        <a:lstStyle/>
        <a:p>
          <a:endParaRPr lang="en-IN"/>
        </a:p>
      </dgm:t>
    </dgm:pt>
    <dgm:pt modelId="{A9574181-0D3C-4712-BC62-6E3C440367F9}" type="sibTrans" cxnId="{2205D033-8F50-4830-BC13-4CABEE8DA64D}">
      <dgm:prSet/>
      <dgm:spPr/>
      <dgm:t>
        <a:bodyPr/>
        <a:lstStyle/>
        <a:p>
          <a:endParaRPr lang="en-IN"/>
        </a:p>
      </dgm:t>
    </dgm:pt>
    <dgm:pt modelId="{4CA25BC3-4424-480C-9A81-4A9B62EAD87D}">
      <dgm:prSet/>
      <dgm:spPr/>
      <dgm:t>
        <a:bodyPr/>
        <a:lstStyle/>
        <a:p>
          <a:pPr>
            <a:buFont typeface="Arial" panose="020B0604020202020204" pitchFamily="34" charset="0"/>
            <a:buChar char="•"/>
          </a:pPr>
          <a:r>
            <a:rPr lang="en-US" b="0" i="0" u="none"/>
            <a:t>Healthy eating minimizes future prospects of diet juvenile diseases.</a:t>
          </a:r>
        </a:p>
      </dgm:t>
    </dgm:pt>
    <dgm:pt modelId="{55747B71-3812-44E9-8F10-3B3640633A35}" type="parTrans" cxnId="{C8BE1A07-0299-42E5-943C-B077BB3758BE}">
      <dgm:prSet/>
      <dgm:spPr/>
      <dgm:t>
        <a:bodyPr/>
        <a:lstStyle/>
        <a:p>
          <a:endParaRPr lang="en-IN"/>
        </a:p>
      </dgm:t>
    </dgm:pt>
    <dgm:pt modelId="{8D4EA43D-D154-4167-B163-829CF836347E}" type="sibTrans" cxnId="{C8BE1A07-0299-42E5-943C-B077BB3758BE}">
      <dgm:prSet/>
      <dgm:spPr/>
      <dgm:t>
        <a:bodyPr/>
        <a:lstStyle/>
        <a:p>
          <a:endParaRPr lang="en-IN"/>
        </a:p>
      </dgm:t>
    </dgm:pt>
    <dgm:pt modelId="{E211E1F8-EFA0-4E55-A2F7-3A3D8A0D997A}">
      <dgm:prSet/>
      <dgm:spPr/>
      <dgm:t>
        <a:bodyPr/>
        <a:lstStyle/>
        <a:p>
          <a:endParaRPr lang="en-US"/>
        </a:p>
      </dgm:t>
    </dgm:pt>
    <dgm:pt modelId="{6C224952-8C57-43BD-878A-BEA56CF8731E}" type="parTrans" cxnId="{62DCC924-B0DB-44CB-AEC5-A2CF28C14498}">
      <dgm:prSet/>
      <dgm:spPr/>
      <dgm:t>
        <a:bodyPr/>
        <a:lstStyle/>
        <a:p>
          <a:endParaRPr lang="en-IN"/>
        </a:p>
      </dgm:t>
    </dgm:pt>
    <dgm:pt modelId="{1B75EDAF-EFD9-4138-A25A-1D9AC777C609}" type="sibTrans" cxnId="{62DCC924-B0DB-44CB-AEC5-A2CF28C14498}">
      <dgm:prSet/>
      <dgm:spPr/>
      <dgm:t>
        <a:bodyPr/>
        <a:lstStyle/>
        <a:p>
          <a:endParaRPr lang="en-IN"/>
        </a:p>
      </dgm:t>
    </dgm:pt>
    <dgm:pt modelId="{2296759D-F4A6-4EB1-A082-2637C971BF71}">
      <dgm:prSet/>
      <dgm:spPr/>
      <dgm:t>
        <a:bodyPr/>
        <a:lstStyle/>
        <a:p>
          <a:endParaRPr lang="en-US"/>
        </a:p>
      </dgm:t>
    </dgm:pt>
    <dgm:pt modelId="{825A1945-8892-4A2A-A08D-30A087C89050}" type="parTrans" cxnId="{1EF7B4E2-C78E-433C-B4F7-36D705492EF9}">
      <dgm:prSet/>
      <dgm:spPr/>
      <dgm:t>
        <a:bodyPr/>
        <a:lstStyle/>
        <a:p>
          <a:endParaRPr lang="en-IN"/>
        </a:p>
      </dgm:t>
    </dgm:pt>
    <dgm:pt modelId="{0D59023E-0AB4-495A-9E28-DFB557DBBE98}" type="sibTrans" cxnId="{1EF7B4E2-C78E-433C-B4F7-36D705492EF9}">
      <dgm:prSet/>
      <dgm:spPr/>
      <dgm:t>
        <a:bodyPr/>
        <a:lstStyle/>
        <a:p>
          <a:endParaRPr lang="en-IN"/>
        </a:p>
      </dgm:t>
    </dgm:pt>
    <dgm:pt modelId="{77D97242-BDED-4993-87F2-4886FBB2A6E5}">
      <dgm:prSet/>
      <dgm:spPr/>
      <dgm:t>
        <a:bodyPr/>
        <a:lstStyle/>
        <a:p>
          <a:endParaRPr lang="en-US"/>
        </a:p>
      </dgm:t>
    </dgm:pt>
    <dgm:pt modelId="{74EA1973-062C-44F1-8260-1049DFA66048}" type="parTrans" cxnId="{8A3341A1-C6ED-4606-90EC-56300D527E0E}">
      <dgm:prSet/>
      <dgm:spPr/>
      <dgm:t>
        <a:bodyPr/>
        <a:lstStyle/>
        <a:p>
          <a:endParaRPr lang="en-IN"/>
        </a:p>
      </dgm:t>
    </dgm:pt>
    <dgm:pt modelId="{12FA211C-64A3-4046-B774-E40E8D7E13A3}" type="sibTrans" cxnId="{8A3341A1-C6ED-4606-90EC-56300D527E0E}">
      <dgm:prSet/>
      <dgm:spPr/>
      <dgm:t>
        <a:bodyPr/>
        <a:lstStyle/>
        <a:p>
          <a:endParaRPr lang="en-IN"/>
        </a:p>
      </dgm:t>
    </dgm:pt>
    <dgm:pt modelId="{F3B54E66-08BF-42BD-BC8F-30F0603971B0}">
      <dgm:prSet/>
      <dgm:spPr/>
      <dgm:t>
        <a:bodyPr/>
        <a:lstStyle/>
        <a:p>
          <a:endParaRPr lang="en-US"/>
        </a:p>
      </dgm:t>
    </dgm:pt>
    <dgm:pt modelId="{434A86DB-779C-4630-B1A5-324857A7917E}" type="parTrans" cxnId="{CB10D2E7-A0C5-4BF6-B564-F11AD6673031}">
      <dgm:prSet/>
      <dgm:spPr/>
      <dgm:t>
        <a:bodyPr/>
        <a:lstStyle/>
        <a:p>
          <a:endParaRPr lang="en-IN"/>
        </a:p>
      </dgm:t>
    </dgm:pt>
    <dgm:pt modelId="{5D313CAE-A5F0-40C4-A8FE-95F25F625F7B}" type="sibTrans" cxnId="{CB10D2E7-A0C5-4BF6-B564-F11AD6673031}">
      <dgm:prSet/>
      <dgm:spPr/>
      <dgm:t>
        <a:bodyPr/>
        <a:lstStyle/>
        <a:p>
          <a:endParaRPr lang="en-IN"/>
        </a:p>
      </dgm:t>
    </dgm:pt>
    <dgm:pt modelId="{4CC09AB1-010A-478C-8287-F02A69FE294E}">
      <dgm:prSet/>
      <dgm:spPr/>
      <dgm:t>
        <a:bodyPr/>
        <a:lstStyle/>
        <a:p>
          <a:endParaRPr lang="en-US"/>
        </a:p>
      </dgm:t>
    </dgm:pt>
    <dgm:pt modelId="{0ACE234E-67B2-47D2-B93F-21F9BC93259F}" type="parTrans" cxnId="{B56605BF-278B-4F09-A00D-A7B4B523D4F7}">
      <dgm:prSet/>
      <dgm:spPr/>
      <dgm:t>
        <a:bodyPr/>
        <a:lstStyle/>
        <a:p>
          <a:endParaRPr lang="en-IN"/>
        </a:p>
      </dgm:t>
    </dgm:pt>
    <dgm:pt modelId="{6764420C-9854-4D31-8170-039AFA2F77C1}" type="sibTrans" cxnId="{B56605BF-278B-4F09-A00D-A7B4B523D4F7}">
      <dgm:prSet/>
      <dgm:spPr/>
      <dgm:t>
        <a:bodyPr/>
        <a:lstStyle/>
        <a:p>
          <a:endParaRPr lang="en-IN"/>
        </a:p>
      </dgm:t>
    </dgm:pt>
    <dgm:pt modelId="{699DBBC5-034E-4D4F-BBA7-946D7716760F}">
      <dgm:prSet/>
      <dgm:spPr/>
      <dgm:t>
        <a:bodyPr/>
        <a:lstStyle/>
        <a:p>
          <a:endParaRPr lang="en-US"/>
        </a:p>
      </dgm:t>
    </dgm:pt>
    <dgm:pt modelId="{9365ACE7-13A7-4C07-9278-52B60742B008}" type="parTrans" cxnId="{CA01428D-B5E4-4E65-BBB4-A17EBBF43D35}">
      <dgm:prSet/>
      <dgm:spPr/>
      <dgm:t>
        <a:bodyPr/>
        <a:lstStyle/>
        <a:p>
          <a:endParaRPr lang="en-IN"/>
        </a:p>
      </dgm:t>
    </dgm:pt>
    <dgm:pt modelId="{0F5B0F5D-FE4B-4DCF-AA69-DBA4277A2549}" type="sibTrans" cxnId="{CA01428D-B5E4-4E65-BBB4-A17EBBF43D35}">
      <dgm:prSet/>
      <dgm:spPr/>
      <dgm:t>
        <a:bodyPr/>
        <a:lstStyle/>
        <a:p>
          <a:endParaRPr lang="en-IN"/>
        </a:p>
      </dgm:t>
    </dgm:pt>
    <dgm:pt modelId="{0714AD66-48BC-4896-8F0F-0675F958A6AD}">
      <dgm:prSet/>
      <dgm:spPr/>
      <dgm:t>
        <a:bodyPr/>
        <a:lstStyle/>
        <a:p>
          <a:endParaRPr lang="en-US"/>
        </a:p>
      </dgm:t>
    </dgm:pt>
    <dgm:pt modelId="{A8F5B8B0-4862-4E4A-AAE4-F2F919DD0E8C}" type="parTrans" cxnId="{C5060187-85EE-4552-A67D-0CC6ACE90D46}">
      <dgm:prSet/>
      <dgm:spPr/>
      <dgm:t>
        <a:bodyPr/>
        <a:lstStyle/>
        <a:p>
          <a:endParaRPr lang="en-IN"/>
        </a:p>
      </dgm:t>
    </dgm:pt>
    <dgm:pt modelId="{0FD2B645-3E25-4725-A5D9-AD61C7F13F10}" type="sibTrans" cxnId="{C5060187-85EE-4552-A67D-0CC6ACE90D46}">
      <dgm:prSet/>
      <dgm:spPr/>
      <dgm:t>
        <a:bodyPr/>
        <a:lstStyle/>
        <a:p>
          <a:endParaRPr lang="en-IN"/>
        </a:p>
      </dgm:t>
    </dgm:pt>
    <dgm:pt modelId="{FC92550B-E4F9-40FC-81C0-B0570AD52ED3}">
      <dgm:prSet/>
      <dgm:spPr/>
      <dgm:t>
        <a:bodyPr/>
        <a:lstStyle/>
        <a:p>
          <a:endParaRPr lang="en-US"/>
        </a:p>
      </dgm:t>
    </dgm:pt>
    <dgm:pt modelId="{B714AECF-06A9-47CE-9279-57235BDB585E}" type="parTrans" cxnId="{DFA9C501-06D7-496A-9CFD-FF2CEB1CC060}">
      <dgm:prSet/>
      <dgm:spPr/>
      <dgm:t>
        <a:bodyPr/>
        <a:lstStyle/>
        <a:p>
          <a:endParaRPr lang="en-IN"/>
        </a:p>
      </dgm:t>
    </dgm:pt>
    <dgm:pt modelId="{F948E738-8BFD-4923-82F4-D618824A8D78}" type="sibTrans" cxnId="{DFA9C501-06D7-496A-9CFD-FF2CEB1CC060}">
      <dgm:prSet/>
      <dgm:spPr/>
      <dgm:t>
        <a:bodyPr/>
        <a:lstStyle/>
        <a:p>
          <a:endParaRPr lang="en-IN"/>
        </a:p>
      </dgm:t>
    </dgm:pt>
    <dgm:pt modelId="{EF6AB3F5-A06D-4DDE-AE70-60055ED41949}">
      <dgm:prSet/>
      <dgm:spPr/>
      <dgm:t>
        <a:bodyPr/>
        <a:lstStyle/>
        <a:p>
          <a:endParaRPr lang="en-US"/>
        </a:p>
      </dgm:t>
    </dgm:pt>
    <dgm:pt modelId="{EBE6C677-A943-4D48-A592-EBF19834A481}" type="parTrans" cxnId="{D0F54F5E-248A-435D-8D07-74FFA25C17F9}">
      <dgm:prSet/>
      <dgm:spPr/>
      <dgm:t>
        <a:bodyPr/>
        <a:lstStyle/>
        <a:p>
          <a:endParaRPr lang="en-IN"/>
        </a:p>
      </dgm:t>
    </dgm:pt>
    <dgm:pt modelId="{0FE24070-32EF-4977-9552-A5CCBC1EA889}" type="sibTrans" cxnId="{D0F54F5E-248A-435D-8D07-74FFA25C17F9}">
      <dgm:prSet/>
      <dgm:spPr/>
      <dgm:t>
        <a:bodyPr/>
        <a:lstStyle/>
        <a:p>
          <a:endParaRPr lang="en-IN"/>
        </a:p>
      </dgm:t>
    </dgm:pt>
    <dgm:pt modelId="{B781F68B-B6FF-4B74-928E-FA0696F1F975}">
      <dgm:prSet/>
      <dgm:spPr/>
      <dgm:t>
        <a:bodyPr/>
        <a:lstStyle/>
        <a:p>
          <a:endParaRPr lang="en-US"/>
        </a:p>
      </dgm:t>
    </dgm:pt>
    <dgm:pt modelId="{79A62917-4D6A-4055-B9E4-85AF7AB433F4}" type="parTrans" cxnId="{6AA60265-B25D-4220-AE1B-680E58F726B1}">
      <dgm:prSet/>
      <dgm:spPr/>
      <dgm:t>
        <a:bodyPr/>
        <a:lstStyle/>
        <a:p>
          <a:endParaRPr lang="en-IN"/>
        </a:p>
      </dgm:t>
    </dgm:pt>
    <dgm:pt modelId="{F90A943B-A52D-4F90-83A8-86300AC95FB7}" type="sibTrans" cxnId="{6AA60265-B25D-4220-AE1B-680E58F726B1}">
      <dgm:prSet/>
      <dgm:spPr/>
      <dgm:t>
        <a:bodyPr/>
        <a:lstStyle/>
        <a:p>
          <a:endParaRPr lang="en-IN"/>
        </a:p>
      </dgm:t>
    </dgm:pt>
    <dgm:pt modelId="{718CDF73-C2EF-4D12-99CD-19F1D12D034A}">
      <dgm:prSet/>
      <dgm:spPr/>
      <dgm:t>
        <a:bodyPr/>
        <a:lstStyle/>
        <a:p>
          <a:endParaRPr lang="en-US"/>
        </a:p>
      </dgm:t>
    </dgm:pt>
    <dgm:pt modelId="{0D85824C-2D9E-4630-9850-A39B092DE5A9}" type="parTrans" cxnId="{553063BE-B306-4DD0-8AD3-B7625DECEDA6}">
      <dgm:prSet/>
      <dgm:spPr/>
      <dgm:t>
        <a:bodyPr/>
        <a:lstStyle/>
        <a:p>
          <a:endParaRPr lang="en-IN"/>
        </a:p>
      </dgm:t>
    </dgm:pt>
    <dgm:pt modelId="{E5FBB53B-FC06-4BFF-9814-6ACEF41FC455}" type="sibTrans" cxnId="{553063BE-B306-4DD0-8AD3-B7625DECEDA6}">
      <dgm:prSet/>
      <dgm:spPr/>
      <dgm:t>
        <a:bodyPr/>
        <a:lstStyle/>
        <a:p>
          <a:endParaRPr lang="en-IN"/>
        </a:p>
      </dgm:t>
    </dgm:pt>
    <dgm:pt modelId="{50A93A5A-7EE3-41D0-A89E-81C4C2E8D9A7}">
      <dgm:prSet/>
      <dgm:spPr/>
      <dgm:t>
        <a:bodyPr/>
        <a:lstStyle/>
        <a:p>
          <a:endParaRPr lang="en-US"/>
        </a:p>
      </dgm:t>
    </dgm:pt>
    <dgm:pt modelId="{00520FA6-ADDD-45CB-AF49-0EB225D373F2}" type="parTrans" cxnId="{5D489DFE-7846-4C87-ADAB-10654B4B3733}">
      <dgm:prSet/>
      <dgm:spPr/>
      <dgm:t>
        <a:bodyPr/>
        <a:lstStyle/>
        <a:p>
          <a:endParaRPr lang="en-IN"/>
        </a:p>
      </dgm:t>
    </dgm:pt>
    <dgm:pt modelId="{C16C6ED6-0754-413A-B3B8-68F793ED1404}" type="sibTrans" cxnId="{5D489DFE-7846-4C87-ADAB-10654B4B3733}">
      <dgm:prSet/>
      <dgm:spPr/>
      <dgm:t>
        <a:bodyPr/>
        <a:lstStyle/>
        <a:p>
          <a:endParaRPr lang="en-IN"/>
        </a:p>
      </dgm:t>
    </dgm:pt>
    <dgm:pt modelId="{3973ECBA-FD19-4950-8A3F-EC6FF3277999}">
      <dgm:prSet/>
      <dgm:spPr/>
      <dgm:t>
        <a:bodyPr/>
        <a:lstStyle/>
        <a:p>
          <a:pPr>
            <a:buNone/>
          </a:pPr>
          <a:r>
            <a:rPr lang="en-US" b="0" i="0" u="none"/>
            <a:t>Adolescence plays a critical role in avoiding lifetime physiological illnesses</a:t>
          </a:r>
          <a:endParaRPr lang="en-US"/>
        </a:p>
      </dgm:t>
    </dgm:pt>
    <dgm:pt modelId="{E6F6A0F7-5018-4FB6-A197-B14E0101CB22}" type="parTrans" cxnId="{11281BAA-041B-478E-8E16-075B43197733}">
      <dgm:prSet/>
      <dgm:spPr/>
      <dgm:t>
        <a:bodyPr/>
        <a:lstStyle/>
        <a:p>
          <a:endParaRPr lang="en-IN"/>
        </a:p>
      </dgm:t>
    </dgm:pt>
    <dgm:pt modelId="{47082296-C06B-4E7C-9B30-8D6A41F30E53}" type="sibTrans" cxnId="{11281BAA-041B-478E-8E16-075B43197733}">
      <dgm:prSet/>
      <dgm:spPr/>
      <dgm:t>
        <a:bodyPr/>
        <a:lstStyle/>
        <a:p>
          <a:endParaRPr lang="en-IN"/>
        </a:p>
      </dgm:t>
    </dgm:pt>
    <dgm:pt modelId="{A20AEA96-1F48-47AB-856C-2DA23D4C2FF0}" type="pres">
      <dgm:prSet presAssocID="{C4DE9FAD-D996-44F8-9BDC-99267D3A71A6}" presName="outerComposite" presStyleCnt="0">
        <dgm:presLayoutVars>
          <dgm:chMax val="5"/>
          <dgm:dir/>
          <dgm:resizeHandles val="exact"/>
        </dgm:presLayoutVars>
      </dgm:prSet>
      <dgm:spPr/>
      <dgm:t>
        <a:bodyPr/>
        <a:lstStyle/>
        <a:p>
          <a:endParaRPr lang="en-US"/>
        </a:p>
      </dgm:t>
    </dgm:pt>
    <dgm:pt modelId="{A3A4F0EE-D95E-4496-B309-2EAF4F675526}" type="pres">
      <dgm:prSet presAssocID="{C4DE9FAD-D996-44F8-9BDC-99267D3A71A6}" presName="dummyMaxCanvas" presStyleCnt="0">
        <dgm:presLayoutVars/>
      </dgm:prSet>
      <dgm:spPr/>
    </dgm:pt>
    <dgm:pt modelId="{486143F6-AEA2-4CBA-948C-96FC0115F8D5}" type="pres">
      <dgm:prSet presAssocID="{C4DE9FAD-D996-44F8-9BDC-99267D3A71A6}" presName="FiveNodes_1" presStyleLbl="node1" presStyleIdx="0" presStyleCnt="5">
        <dgm:presLayoutVars>
          <dgm:bulletEnabled val="1"/>
        </dgm:presLayoutVars>
      </dgm:prSet>
      <dgm:spPr/>
      <dgm:t>
        <a:bodyPr/>
        <a:lstStyle/>
        <a:p>
          <a:endParaRPr lang="en-US"/>
        </a:p>
      </dgm:t>
    </dgm:pt>
    <dgm:pt modelId="{BBD2F20F-BC0D-4F05-9E2A-67A870372E2C}" type="pres">
      <dgm:prSet presAssocID="{C4DE9FAD-D996-44F8-9BDC-99267D3A71A6}" presName="FiveNodes_2" presStyleLbl="node1" presStyleIdx="1" presStyleCnt="5">
        <dgm:presLayoutVars>
          <dgm:bulletEnabled val="1"/>
        </dgm:presLayoutVars>
      </dgm:prSet>
      <dgm:spPr/>
      <dgm:t>
        <a:bodyPr/>
        <a:lstStyle/>
        <a:p>
          <a:endParaRPr lang="en-US"/>
        </a:p>
      </dgm:t>
    </dgm:pt>
    <dgm:pt modelId="{8F405F58-DD33-47F9-AE2A-4D716FE64848}" type="pres">
      <dgm:prSet presAssocID="{C4DE9FAD-D996-44F8-9BDC-99267D3A71A6}" presName="FiveNodes_3" presStyleLbl="node1" presStyleIdx="2" presStyleCnt="5">
        <dgm:presLayoutVars>
          <dgm:bulletEnabled val="1"/>
        </dgm:presLayoutVars>
      </dgm:prSet>
      <dgm:spPr/>
      <dgm:t>
        <a:bodyPr/>
        <a:lstStyle/>
        <a:p>
          <a:endParaRPr lang="en-US"/>
        </a:p>
      </dgm:t>
    </dgm:pt>
    <dgm:pt modelId="{2DDA33B7-F23B-4F4F-9829-89C862A3A0D7}" type="pres">
      <dgm:prSet presAssocID="{C4DE9FAD-D996-44F8-9BDC-99267D3A71A6}" presName="FiveNodes_4" presStyleLbl="node1" presStyleIdx="3" presStyleCnt="5">
        <dgm:presLayoutVars>
          <dgm:bulletEnabled val="1"/>
        </dgm:presLayoutVars>
      </dgm:prSet>
      <dgm:spPr/>
      <dgm:t>
        <a:bodyPr/>
        <a:lstStyle/>
        <a:p>
          <a:endParaRPr lang="en-US"/>
        </a:p>
      </dgm:t>
    </dgm:pt>
    <dgm:pt modelId="{C3D69649-6D88-4BA1-B40A-6572043EDE17}" type="pres">
      <dgm:prSet presAssocID="{C4DE9FAD-D996-44F8-9BDC-99267D3A71A6}" presName="FiveNodes_5" presStyleLbl="node1" presStyleIdx="4" presStyleCnt="5">
        <dgm:presLayoutVars>
          <dgm:bulletEnabled val="1"/>
        </dgm:presLayoutVars>
      </dgm:prSet>
      <dgm:spPr/>
      <dgm:t>
        <a:bodyPr/>
        <a:lstStyle/>
        <a:p>
          <a:endParaRPr lang="en-US"/>
        </a:p>
      </dgm:t>
    </dgm:pt>
    <dgm:pt modelId="{8FECDDE3-A03C-4908-8A69-70D38565042D}" type="pres">
      <dgm:prSet presAssocID="{C4DE9FAD-D996-44F8-9BDC-99267D3A71A6}" presName="FiveConn_1-2" presStyleLbl="fgAccFollowNode1" presStyleIdx="0" presStyleCnt="4">
        <dgm:presLayoutVars>
          <dgm:bulletEnabled val="1"/>
        </dgm:presLayoutVars>
      </dgm:prSet>
      <dgm:spPr/>
      <dgm:t>
        <a:bodyPr/>
        <a:lstStyle/>
        <a:p>
          <a:endParaRPr lang="en-US"/>
        </a:p>
      </dgm:t>
    </dgm:pt>
    <dgm:pt modelId="{9C4DC41E-B944-412E-89D8-B0DE77EEEC49}" type="pres">
      <dgm:prSet presAssocID="{C4DE9FAD-D996-44F8-9BDC-99267D3A71A6}" presName="FiveConn_2-3" presStyleLbl="fgAccFollowNode1" presStyleIdx="1" presStyleCnt="4">
        <dgm:presLayoutVars>
          <dgm:bulletEnabled val="1"/>
        </dgm:presLayoutVars>
      </dgm:prSet>
      <dgm:spPr/>
      <dgm:t>
        <a:bodyPr/>
        <a:lstStyle/>
        <a:p>
          <a:endParaRPr lang="en-US"/>
        </a:p>
      </dgm:t>
    </dgm:pt>
    <dgm:pt modelId="{05B3AE9F-458A-4FC0-9891-FB79661AFEF1}" type="pres">
      <dgm:prSet presAssocID="{C4DE9FAD-D996-44F8-9BDC-99267D3A71A6}" presName="FiveConn_3-4" presStyleLbl="fgAccFollowNode1" presStyleIdx="2" presStyleCnt="4">
        <dgm:presLayoutVars>
          <dgm:bulletEnabled val="1"/>
        </dgm:presLayoutVars>
      </dgm:prSet>
      <dgm:spPr/>
      <dgm:t>
        <a:bodyPr/>
        <a:lstStyle/>
        <a:p>
          <a:endParaRPr lang="en-US"/>
        </a:p>
      </dgm:t>
    </dgm:pt>
    <dgm:pt modelId="{FE17E2A5-D992-4ED3-9497-8A566135246B}" type="pres">
      <dgm:prSet presAssocID="{C4DE9FAD-D996-44F8-9BDC-99267D3A71A6}" presName="FiveConn_4-5" presStyleLbl="fgAccFollowNode1" presStyleIdx="3" presStyleCnt="4">
        <dgm:presLayoutVars>
          <dgm:bulletEnabled val="1"/>
        </dgm:presLayoutVars>
      </dgm:prSet>
      <dgm:spPr/>
      <dgm:t>
        <a:bodyPr/>
        <a:lstStyle/>
        <a:p>
          <a:endParaRPr lang="en-US"/>
        </a:p>
      </dgm:t>
    </dgm:pt>
    <dgm:pt modelId="{4E433038-4AAB-4813-9687-0A42B98AECEE}" type="pres">
      <dgm:prSet presAssocID="{C4DE9FAD-D996-44F8-9BDC-99267D3A71A6}" presName="FiveNodes_1_text" presStyleLbl="node1" presStyleIdx="4" presStyleCnt="5">
        <dgm:presLayoutVars>
          <dgm:bulletEnabled val="1"/>
        </dgm:presLayoutVars>
      </dgm:prSet>
      <dgm:spPr/>
      <dgm:t>
        <a:bodyPr/>
        <a:lstStyle/>
        <a:p>
          <a:endParaRPr lang="en-US"/>
        </a:p>
      </dgm:t>
    </dgm:pt>
    <dgm:pt modelId="{33E49F48-A920-4271-BFDE-DA6F638748FA}" type="pres">
      <dgm:prSet presAssocID="{C4DE9FAD-D996-44F8-9BDC-99267D3A71A6}" presName="FiveNodes_2_text" presStyleLbl="node1" presStyleIdx="4" presStyleCnt="5">
        <dgm:presLayoutVars>
          <dgm:bulletEnabled val="1"/>
        </dgm:presLayoutVars>
      </dgm:prSet>
      <dgm:spPr/>
      <dgm:t>
        <a:bodyPr/>
        <a:lstStyle/>
        <a:p>
          <a:endParaRPr lang="en-US"/>
        </a:p>
      </dgm:t>
    </dgm:pt>
    <dgm:pt modelId="{8F9537AD-B64B-4E7A-9071-22CFD70DF8BA}" type="pres">
      <dgm:prSet presAssocID="{C4DE9FAD-D996-44F8-9BDC-99267D3A71A6}" presName="FiveNodes_3_text" presStyleLbl="node1" presStyleIdx="4" presStyleCnt="5">
        <dgm:presLayoutVars>
          <dgm:bulletEnabled val="1"/>
        </dgm:presLayoutVars>
      </dgm:prSet>
      <dgm:spPr/>
      <dgm:t>
        <a:bodyPr/>
        <a:lstStyle/>
        <a:p>
          <a:endParaRPr lang="en-US"/>
        </a:p>
      </dgm:t>
    </dgm:pt>
    <dgm:pt modelId="{511D11FA-44C2-4479-8794-C57A49671268}" type="pres">
      <dgm:prSet presAssocID="{C4DE9FAD-D996-44F8-9BDC-99267D3A71A6}" presName="FiveNodes_4_text" presStyleLbl="node1" presStyleIdx="4" presStyleCnt="5">
        <dgm:presLayoutVars>
          <dgm:bulletEnabled val="1"/>
        </dgm:presLayoutVars>
      </dgm:prSet>
      <dgm:spPr/>
      <dgm:t>
        <a:bodyPr/>
        <a:lstStyle/>
        <a:p>
          <a:endParaRPr lang="en-US"/>
        </a:p>
      </dgm:t>
    </dgm:pt>
    <dgm:pt modelId="{566337CD-AD7F-4CBB-94D6-566BA7B71CA8}" type="pres">
      <dgm:prSet presAssocID="{C4DE9FAD-D996-44F8-9BDC-99267D3A71A6}" presName="FiveNodes_5_text" presStyleLbl="node1" presStyleIdx="4" presStyleCnt="5">
        <dgm:presLayoutVars>
          <dgm:bulletEnabled val="1"/>
        </dgm:presLayoutVars>
      </dgm:prSet>
      <dgm:spPr/>
      <dgm:t>
        <a:bodyPr/>
        <a:lstStyle/>
        <a:p>
          <a:endParaRPr lang="en-US"/>
        </a:p>
      </dgm:t>
    </dgm:pt>
  </dgm:ptLst>
  <dgm:cxnLst>
    <dgm:cxn modelId="{CA01428D-B5E4-4E65-BBB4-A17EBBF43D35}" srcId="{C4DE9FAD-D996-44F8-9BDC-99267D3A71A6}" destId="{699DBBC5-034E-4D4F-BBA7-946D7716760F}" srcOrd="11" destOrd="0" parTransId="{9365ACE7-13A7-4C07-9278-52B60742B008}" sibTransId="{0F5B0F5D-FE4B-4DCF-AA69-DBA4277A2549}"/>
    <dgm:cxn modelId="{4241D29E-778D-4E43-B9AE-A2C3E4CFFE47}" type="presOf" srcId="{A9574181-0D3C-4712-BC62-6E3C440367F9}" destId="{05B3AE9F-458A-4FC0-9891-FB79661AFEF1}" srcOrd="0" destOrd="0" presId="urn:microsoft.com/office/officeart/2005/8/layout/vProcess5"/>
    <dgm:cxn modelId="{E7C21B3B-077F-40B7-83F4-F6203C4A730B}" srcId="{C4DE9FAD-D996-44F8-9BDC-99267D3A71A6}" destId="{57C7435C-BF27-42D1-A097-03C53B10C5FF}" srcOrd="0" destOrd="0" parTransId="{C94D1D6A-BCED-49D4-92E1-7DB61FE63FFD}" sibTransId="{5BEB61CE-D123-4982-B054-1BE9D1FC925D}"/>
    <dgm:cxn modelId="{551E16DA-989B-4F5D-A283-EFF8F7E843AD}" type="presOf" srcId="{83DD00A8-69A0-4F6B-AFD0-C076C0141A2C}" destId="{33E49F48-A920-4271-BFDE-DA6F638748FA}" srcOrd="1" destOrd="0" presId="urn:microsoft.com/office/officeart/2005/8/layout/vProcess5"/>
    <dgm:cxn modelId="{553063BE-B306-4DD0-8AD3-B7625DECEDA6}" srcId="{C4DE9FAD-D996-44F8-9BDC-99267D3A71A6}" destId="{718CDF73-C2EF-4D12-99CD-19F1D12D034A}" srcOrd="9" destOrd="0" parTransId="{0D85824C-2D9E-4630-9850-A39B092DE5A9}" sibTransId="{E5FBB53B-FC06-4BFF-9814-6ACEF41FC455}"/>
    <dgm:cxn modelId="{1718A8FF-628C-442B-8BA6-2CA62DA8510D}" type="presOf" srcId="{8D4EA43D-D154-4167-B163-829CF836347E}" destId="{FE17E2A5-D992-4ED3-9497-8A566135246B}" srcOrd="0" destOrd="0" presId="urn:microsoft.com/office/officeart/2005/8/layout/vProcess5"/>
    <dgm:cxn modelId="{1EF7B4E2-C78E-433C-B4F7-36D705492EF9}" srcId="{C4DE9FAD-D996-44F8-9BDC-99267D3A71A6}" destId="{2296759D-F4A6-4EB1-A082-2637C971BF71}" srcOrd="12" destOrd="0" parTransId="{825A1945-8892-4A2A-A08D-30A087C89050}" sibTransId="{0D59023E-0AB4-495A-9E28-DFB557DBBE98}"/>
    <dgm:cxn modelId="{0046F968-4867-4BA2-9FAE-7B4020481316}" type="presOf" srcId="{4CA25BC3-4424-480C-9A81-4A9B62EAD87D}" destId="{511D11FA-44C2-4479-8794-C57A49671268}" srcOrd="1" destOrd="0" presId="urn:microsoft.com/office/officeart/2005/8/layout/vProcess5"/>
    <dgm:cxn modelId="{6AA60265-B25D-4220-AE1B-680E58F726B1}" srcId="{C4DE9FAD-D996-44F8-9BDC-99267D3A71A6}" destId="{B781F68B-B6FF-4B74-928E-FA0696F1F975}" srcOrd="8" destOrd="0" parTransId="{79A62917-4D6A-4055-B9E4-85AF7AB433F4}" sibTransId="{F90A943B-A52D-4F90-83A8-86300AC95FB7}"/>
    <dgm:cxn modelId="{C8BE1A07-0299-42E5-943C-B077BB3758BE}" srcId="{C4DE9FAD-D996-44F8-9BDC-99267D3A71A6}" destId="{4CA25BC3-4424-480C-9A81-4A9B62EAD87D}" srcOrd="3" destOrd="0" parTransId="{55747B71-3812-44E9-8F10-3B3640633A35}" sibTransId="{8D4EA43D-D154-4167-B163-829CF836347E}"/>
    <dgm:cxn modelId="{11281BAA-041B-478E-8E16-075B43197733}" srcId="{C4DE9FAD-D996-44F8-9BDC-99267D3A71A6}" destId="{3973ECBA-FD19-4950-8A3F-EC6FF3277999}" srcOrd="4" destOrd="0" parTransId="{E6F6A0F7-5018-4FB6-A197-B14E0101CB22}" sibTransId="{47082296-C06B-4E7C-9B30-8D6A41F30E53}"/>
    <dgm:cxn modelId="{6A54260E-A52D-47F6-8A15-92342E7ED00C}" srcId="{C4DE9FAD-D996-44F8-9BDC-99267D3A71A6}" destId="{83DD00A8-69A0-4F6B-AFD0-C076C0141A2C}" srcOrd="1" destOrd="0" parTransId="{1EC72D58-2453-46BF-B3EA-F4D648DAC9A2}" sibTransId="{469BD636-3242-4565-8641-FCFCEF9FACE7}"/>
    <dgm:cxn modelId="{0D6AB956-32C9-457E-B93A-2BDDF4DF593D}" type="presOf" srcId="{469BD636-3242-4565-8641-FCFCEF9FACE7}" destId="{9C4DC41E-B944-412E-89D8-B0DE77EEEC49}" srcOrd="0" destOrd="0" presId="urn:microsoft.com/office/officeart/2005/8/layout/vProcess5"/>
    <dgm:cxn modelId="{5F6C4376-BF7D-4C93-BBAE-D86C77CF1CAA}" type="presOf" srcId="{57C7435C-BF27-42D1-A097-03C53B10C5FF}" destId="{486143F6-AEA2-4CBA-948C-96FC0115F8D5}" srcOrd="0" destOrd="0" presId="urn:microsoft.com/office/officeart/2005/8/layout/vProcess5"/>
    <dgm:cxn modelId="{D0F54F5E-248A-435D-8D07-74FFA25C17F9}" srcId="{C4DE9FAD-D996-44F8-9BDC-99267D3A71A6}" destId="{EF6AB3F5-A06D-4DDE-AE70-60055ED41949}" srcOrd="7" destOrd="0" parTransId="{EBE6C677-A943-4D48-A592-EBF19834A481}" sibTransId="{0FE24070-32EF-4977-9552-A5CCBC1EA889}"/>
    <dgm:cxn modelId="{2BF36EF5-5A03-42B7-A9F8-6EF6022A35F8}" type="presOf" srcId="{5BEB61CE-D123-4982-B054-1BE9D1FC925D}" destId="{8FECDDE3-A03C-4908-8A69-70D38565042D}" srcOrd="0" destOrd="0" presId="urn:microsoft.com/office/officeart/2005/8/layout/vProcess5"/>
    <dgm:cxn modelId="{8A3341A1-C6ED-4606-90EC-56300D527E0E}" srcId="{C4DE9FAD-D996-44F8-9BDC-99267D3A71A6}" destId="{77D97242-BDED-4993-87F2-4886FBB2A6E5}" srcOrd="13" destOrd="0" parTransId="{74EA1973-062C-44F1-8260-1049DFA66048}" sibTransId="{12FA211C-64A3-4046-B774-E40E8D7E13A3}"/>
    <dgm:cxn modelId="{6AAB92EB-4401-4E5B-ABBE-FA99ECA129A1}" type="presOf" srcId="{4CA25BC3-4424-480C-9A81-4A9B62EAD87D}" destId="{2DDA33B7-F23B-4F4F-9829-89C862A3A0D7}" srcOrd="0" destOrd="0" presId="urn:microsoft.com/office/officeart/2005/8/layout/vProcess5"/>
    <dgm:cxn modelId="{62DCC924-B0DB-44CB-AEC5-A2CF28C14498}" srcId="{C4DE9FAD-D996-44F8-9BDC-99267D3A71A6}" destId="{E211E1F8-EFA0-4E55-A2F7-3A3D8A0D997A}" srcOrd="16" destOrd="0" parTransId="{6C224952-8C57-43BD-878A-BEA56CF8731E}" sibTransId="{1B75EDAF-EFD9-4138-A25A-1D9AC777C609}"/>
    <dgm:cxn modelId="{FE805A56-4EE7-4587-81CD-2AC8B9A070A7}" type="presOf" srcId="{E2675F2A-AC5E-4243-BB65-F3EE57EDB848}" destId="{8F405F58-DD33-47F9-AE2A-4D716FE64848}" srcOrd="0" destOrd="0" presId="urn:microsoft.com/office/officeart/2005/8/layout/vProcess5"/>
    <dgm:cxn modelId="{DFA9C501-06D7-496A-9CFD-FF2CEB1CC060}" srcId="{C4DE9FAD-D996-44F8-9BDC-99267D3A71A6}" destId="{FC92550B-E4F9-40FC-81C0-B0570AD52ED3}" srcOrd="6" destOrd="0" parTransId="{B714AECF-06A9-47CE-9279-57235BDB585E}" sibTransId="{F948E738-8BFD-4923-82F4-D618824A8D78}"/>
    <dgm:cxn modelId="{978A0B39-DD19-48B1-B3C3-BC957D2E5440}" type="presOf" srcId="{E2675F2A-AC5E-4243-BB65-F3EE57EDB848}" destId="{8F9537AD-B64B-4E7A-9071-22CFD70DF8BA}" srcOrd="1" destOrd="0" presId="urn:microsoft.com/office/officeart/2005/8/layout/vProcess5"/>
    <dgm:cxn modelId="{5D489DFE-7846-4C87-ADAB-10654B4B3733}" srcId="{C4DE9FAD-D996-44F8-9BDC-99267D3A71A6}" destId="{50A93A5A-7EE3-41D0-A89E-81C4C2E8D9A7}" srcOrd="10" destOrd="0" parTransId="{00520FA6-ADDD-45CB-AF49-0EB225D373F2}" sibTransId="{C16C6ED6-0754-413A-B3B8-68F793ED1404}"/>
    <dgm:cxn modelId="{2205D033-8F50-4830-BC13-4CABEE8DA64D}" srcId="{C4DE9FAD-D996-44F8-9BDC-99267D3A71A6}" destId="{E2675F2A-AC5E-4243-BB65-F3EE57EDB848}" srcOrd="2" destOrd="0" parTransId="{6702F7D9-5688-4FF4-8DB4-43F607F2F43A}" sibTransId="{A9574181-0D3C-4712-BC62-6E3C440367F9}"/>
    <dgm:cxn modelId="{C5060187-85EE-4552-A67D-0CC6ACE90D46}" srcId="{C4DE9FAD-D996-44F8-9BDC-99267D3A71A6}" destId="{0714AD66-48BC-4896-8F0F-0675F958A6AD}" srcOrd="5" destOrd="0" parTransId="{A8F5B8B0-4862-4E4A-AAE4-F2F919DD0E8C}" sibTransId="{0FD2B645-3E25-4725-A5D9-AD61C7F13F10}"/>
    <dgm:cxn modelId="{412CE506-8E56-4F16-8B51-D1DE987DC23E}" type="presOf" srcId="{3973ECBA-FD19-4950-8A3F-EC6FF3277999}" destId="{C3D69649-6D88-4BA1-B40A-6572043EDE17}" srcOrd="0" destOrd="0" presId="urn:microsoft.com/office/officeart/2005/8/layout/vProcess5"/>
    <dgm:cxn modelId="{E9C40C88-B83F-41B1-8BBD-A328A507B139}" type="presOf" srcId="{57C7435C-BF27-42D1-A097-03C53B10C5FF}" destId="{4E433038-4AAB-4813-9687-0A42B98AECEE}" srcOrd="1" destOrd="0" presId="urn:microsoft.com/office/officeart/2005/8/layout/vProcess5"/>
    <dgm:cxn modelId="{00517E4D-309A-49CC-9A42-AE411F014D76}" type="presOf" srcId="{C4DE9FAD-D996-44F8-9BDC-99267D3A71A6}" destId="{A20AEA96-1F48-47AB-856C-2DA23D4C2FF0}" srcOrd="0" destOrd="0" presId="urn:microsoft.com/office/officeart/2005/8/layout/vProcess5"/>
    <dgm:cxn modelId="{B56605BF-278B-4F09-A00D-A7B4B523D4F7}" srcId="{C4DE9FAD-D996-44F8-9BDC-99267D3A71A6}" destId="{4CC09AB1-010A-478C-8287-F02A69FE294E}" srcOrd="15" destOrd="0" parTransId="{0ACE234E-67B2-47D2-B93F-21F9BC93259F}" sibTransId="{6764420C-9854-4D31-8170-039AFA2F77C1}"/>
    <dgm:cxn modelId="{763A8E93-7E81-45AA-BFD0-A18D03025A53}" type="presOf" srcId="{3973ECBA-FD19-4950-8A3F-EC6FF3277999}" destId="{566337CD-AD7F-4CBB-94D6-566BA7B71CA8}" srcOrd="1" destOrd="0" presId="urn:microsoft.com/office/officeart/2005/8/layout/vProcess5"/>
    <dgm:cxn modelId="{CB10D2E7-A0C5-4BF6-B564-F11AD6673031}" srcId="{C4DE9FAD-D996-44F8-9BDC-99267D3A71A6}" destId="{F3B54E66-08BF-42BD-BC8F-30F0603971B0}" srcOrd="14" destOrd="0" parTransId="{434A86DB-779C-4630-B1A5-324857A7917E}" sibTransId="{5D313CAE-A5F0-40C4-A8FE-95F25F625F7B}"/>
    <dgm:cxn modelId="{E527E2AA-9011-4993-93F1-489A24B4FF1E}" type="presOf" srcId="{83DD00A8-69A0-4F6B-AFD0-C076C0141A2C}" destId="{BBD2F20F-BC0D-4F05-9E2A-67A870372E2C}" srcOrd="0" destOrd="0" presId="urn:microsoft.com/office/officeart/2005/8/layout/vProcess5"/>
    <dgm:cxn modelId="{BF4B3B25-3AEA-472E-B0E2-668038C145F0}" type="presParOf" srcId="{A20AEA96-1F48-47AB-856C-2DA23D4C2FF0}" destId="{A3A4F0EE-D95E-4496-B309-2EAF4F675526}" srcOrd="0" destOrd="0" presId="urn:microsoft.com/office/officeart/2005/8/layout/vProcess5"/>
    <dgm:cxn modelId="{AE2FF4F3-6746-4F51-945E-F662A9721247}" type="presParOf" srcId="{A20AEA96-1F48-47AB-856C-2DA23D4C2FF0}" destId="{486143F6-AEA2-4CBA-948C-96FC0115F8D5}" srcOrd="1" destOrd="0" presId="urn:microsoft.com/office/officeart/2005/8/layout/vProcess5"/>
    <dgm:cxn modelId="{7E3AC8BC-B840-427C-B075-1509B22B27D5}" type="presParOf" srcId="{A20AEA96-1F48-47AB-856C-2DA23D4C2FF0}" destId="{BBD2F20F-BC0D-4F05-9E2A-67A870372E2C}" srcOrd="2" destOrd="0" presId="urn:microsoft.com/office/officeart/2005/8/layout/vProcess5"/>
    <dgm:cxn modelId="{0A9690EE-AB3D-47B6-8C37-34FCE3D08434}" type="presParOf" srcId="{A20AEA96-1F48-47AB-856C-2DA23D4C2FF0}" destId="{8F405F58-DD33-47F9-AE2A-4D716FE64848}" srcOrd="3" destOrd="0" presId="urn:microsoft.com/office/officeart/2005/8/layout/vProcess5"/>
    <dgm:cxn modelId="{17EA06CE-43F1-415D-973E-BE0F136C95B4}" type="presParOf" srcId="{A20AEA96-1F48-47AB-856C-2DA23D4C2FF0}" destId="{2DDA33B7-F23B-4F4F-9829-89C862A3A0D7}" srcOrd="4" destOrd="0" presId="urn:microsoft.com/office/officeart/2005/8/layout/vProcess5"/>
    <dgm:cxn modelId="{67A9FD90-468C-4916-9767-F0A90F97F26E}" type="presParOf" srcId="{A20AEA96-1F48-47AB-856C-2DA23D4C2FF0}" destId="{C3D69649-6D88-4BA1-B40A-6572043EDE17}" srcOrd="5" destOrd="0" presId="urn:microsoft.com/office/officeart/2005/8/layout/vProcess5"/>
    <dgm:cxn modelId="{D0FE53A1-BF6A-44F1-9CCD-585D65E83FDB}" type="presParOf" srcId="{A20AEA96-1F48-47AB-856C-2DA23D4C2FF0}" destId="{8FECDDE3-A03C-4908-8A69-70D38565042D}" srcOrd="6" destOrd="0" presId="urn:microsoft.com/office/officeart/2005/8/layout/vProcess5"/>
    <dgm:cxn modelId="{F3AFD8A6-0099-4256-9E65-DB1579BB5271}" type="presParOf" srcId="{A20AEA96-1F48-47AB-856C-2DA23D4C2FF0}" destId="{9C4DC41E-B944-412E-89D8-B0DE77EEEC49}" srcOrd="7" destOrd="0" presId="urn:microsoft.com/office/officeart/2005/8/layout/vProcess5"/>
    <dgm:cxn modelId="{35804A4B-6B0F-4817-8CD4-8EE0B6B49679}" type="presParOf" srcId="{A20AEA96-1F48-47AB-856C-2DA23D4C2FF0}" destId="{05B3AE9F-458A-4FC0-9891-FB79661AFEF1}" srcOrd="8" destOrd="0" presId="urn:microsoft.com/office/officeart/2005/8/layout/vProcess5"/>
    <dgm:cxn modelId="{38DD23E6-BA69-4826-910D-D554EF7411BC}" type="presParOf" srcId="{A20AEA96-1F48-47AB-856C-2DA23D4C2FF0}" destId="{FE17E2A5-D992-4ED3-9497-8A566135246B}" srcOrd="9" destOrd="0" presId="urn:microsoft.com/office/officeart/2005/8/layout/vProcess5"/>
    <dgm:cxn modelId="{F83C3B1F-EC12-491B-9635-35D16CE2DE7E}" type="presParOf" srcId="{A20AEA96-1F48-47AB-856C-2DA23D4C2FF0}" destId="{4E433038-4AAB-4813-9687-0A42B98AECEE}" srcOrd="10" destOrd="0" presId="urn:microsoft.com/office/officeart/2005/8/layout/vProcess5"/>
    <dgm:cxn modelId="{8CC7E2F9-00EA-4DCA-9B79-6D77F86BD6C0}" type="presParOf" srcId="{A20AEA96-1F48-47AB-856C-2DA23D4C2FF0}" destId="{33E49F48-A920-4271-BFDE-DA6F638748FA}" srcOrd="11" destOrd="0" presId="urn:microsoft.com/office/officeart/2005/8/layout/vProcess5"/>
    <dgm:cxn modelId="{D5FE9ED6-7A21-4DDF-9AEC-594F120E521F}" type="presParOf" srcId="{A20AEA96-1F48-47AB-856C-2DA23D4C2FF0}" destId="{8F9537AD-B64B-4E7A-9071-22CFD70DF8BA}" srcOrd="12" destOrd="0" presId="urn:microsoft.com/office/officeart/2005/8/layout/vProcess5"/>
    <dgm:cxn modelId="{8EE18CD5-46C0-4086-8EFE-B18A9B94595D}" type="presParOf" srcId="{A20AEA96-1F48-47AB-856C-2DA23D4C2FF0}" destId="{511D11FA-44C2-4479-8794-C57A49671268}" srcOrd="13" destOrd="0" presId="urn:microsoft.com/office/officeart/2005/8/layout/vProcess5"/>
    <dgm:cxn modelId="{900BB299-CC41-4764-9638-51EA08901570}" type="presParOf" srcId="{A20AEA96-1F48-47AB-856C-2DA23D4C2FF0}" destId="{566337CD-AD7F-4CBB-94D6-566BA7B71CA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C17BAA0-1D4B-4B7B-B3E2-AF76B12D22F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FD8983D1-457C-4D01-B2E3-46791A890645}" type="pres">
      <dgm:prSet presAssocID="{6C17BAA0-1D4B-4B7B-B3E2-AF76B12D22F0}" presName="linear" presStyleCnt="0">
        <dgm:presLayoutVars>
          <dgm:dir/>
          <dgm:animLvl val="lvl"/>
          <dgm:resizeHandles val="exact"/>
        </dgm:presLayoutVars>
      </dgm:prSet>
      <dgm:spPr/>
      <dgm:t>
        <a:bodyPr/>
        <a:lstStyle/>
        <a:p>
          <a:endParaRPr lang="en-US"/>
        </a:p>
      </dgm:t>
    </dgm:pt>
  </dgm:ptLst>
  <dgm:cxnLst>
    <dgm:cxn modelId="{19B18817-11B1-4C46-A6CE-33F0AEF669D6}" type="presOf" srcId="{6C17BAA0-1D4B-4B7B-B3E2-AF76B12D22F0}" destId="{FD8983D1-457C-4D01-B2E3-46791A890645}" srcOrd="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BB188CE-6160-486B-A149-A0D2AC89EBE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45C03F9B-97BA-4223-8266-8591680B5C9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Nutrition is more beneficial in enhancing the mental health in adolescents.</a:t>
          </a:r>
          <a:endParaRPr lang="en-IN" dirty="0">
            <a:latin typeface="Arial" panose="020B0604020202020204" pitchFamily="34" charset="0"/>
            <a:cs typeface="Arial" panose="020B0604020202020204" pitchFamily="34" charset="0"/>
          </a:endParaRPr>
        </a:p>
      </dgm:t>
    </dgm:pt>
    <dgm:pt modelId="{E343D586-8F96-4CFB-AB30-447B7F00BD5F}" type="parTrans" cxnId="{996FB59D-E2D4-4CCA-ABA0-C8C24C2D8119}">
      <dgm:prSet/>
      <dgm:spPr/>
      <dgm:t>
        <a:bodyPr/>
        <a:lstStyle/>
        <a:p>
          <a:endParaRPr lang="en-IN"/>
        </a:p>
      </dgm:t>
    </dgm:pt>
    <dgm:pt modelId="{1B9A1EEE-8A1B-4D13-B5DA-60ECC70C6449}" type="sibTrans" cxnId="{996FB59D-E2D4-4CCA-ABA0-C8C24C2D8119}">
      <dgm:prSet/>
      <dgm:spPr/>
      <dgm:t>
        <a:bodyPr/>
        <a:lstStyle/>
        <a:p>
          <a:endParaRPr lang="en-IN"/>
        </a:p>
      </dgm:t>
    </dgm:pt>
    <dgm:pt modelId="{D2CED8DD-EB8D-46BB-944F-0EBF50B2441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More healthy diets lead to better moods and emotional control (</a:t>
          </a:r>
          <a:r>
            <a:rPr lang="en-US" b="0" i="0" u="none" dirty="0" err="1">
              <a:latin typeface="Arial" panose="020B0604020202020204" pitchFamily="34" charset="0"/>
              <a:cs typeface="Arial" panose="020B0604020202020204" pitchFamily="34" charset="0"/>
            </a:rPr>
            <a:t>Wisnusakti</a:t>
          </a:r>
          <a:r>
            <a:rPr lang="en-US" b="0" i="0" u="none" dirty="0">
              <a:latin typeface="Arial" panose="020B0604020202020204" pitchFamily="34" charset="0"/>
              <a:cs typeface="Arial" panose="020B0604020202020204" pitchFamily="34" charset="0"/>
            </a:rPr>
            <a:t>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2022).</a:t>
          </a:r>
          <a:endParaRPr lang="en-IN" dirty="0">
            <a:latin typeface="Arial" panose="020B0604020202020204" pitchFamily="34" charset="0"/>
            <a:cs typeface="Arial" panose="020B0604020202020204" pitchFamily="34" charset="0"/>
          </a:endParaRPr>
        </a:p>
      </dgm:t>
    </dgm:pt>
    <dgm:pt modelId="{74FE521B-9907-412B-BFB9-EF6860E73592}" type="parTrans" cxnId="{566BCA2D-5FE0-48DB-A5E6-EF055C440312}">
      <dgm:prSet/>
      <dgm:spPr/>
      <dgm:t>
        <a:bodyPr/>
        <a:lstStyle/>
        <a:p>
          <a:endParaRPr lang="en-IN"/>
        </a:p>
      </dgm:t>
    </dgm:pt>
    <dgm:pt modelId="{BDC87066-A2AD-44B5-BAC3-D2E4D1179C39}" type="sibTrans" cxnId="{566BCA2D-5FE0-48DB-A5E6-EF055C440312}">
      <dgm:prSet/>
      <dgm:spPr/>
      <dgm:t>
        <a:bodyPr/>
        <a:lstStyle/>
        <a:p>
          <a:endParaRPr lang="en-IN"/>
        </a:p>
      </dgm:t>
    </dgm:pt>
    <dgm:pt modelId="{742B5A9F-7091-4B01-8C81-D2330B052FD5}">
      <dgm:prSet phldrT="[Text]"/>
      <dgm:spPr/>
      <dgm:t>
        <a:bodyPr/>
        <a:lstStyle/>
        <a:p>
          <a:pPr>
            <a:buFont typeface="Arial" panose="020B0604020202020204" pitchFamily="34" charset="0"/>
            <a:buChar char="•"/>
          </a:pPr>
          <a:r>
            <a:rPr lang="en-US" b="0" i="0" u="none" dirty="0"/>
            <a:t>The psychological gains enhance the outcomes of wellbeing and education.</a:t>
          </a:r>
          <a:endParaRPr lang="en-IN" dirty="0"/>
        </a:p>
      </dgm:t>
    </dgm:pt>
    <dgm:pt modelId="{452FA7CF-0040-4CDC-A83E-6A1E43BF40FE}" type="parTrans" cxnId="{B6EF1153-C537-4A00-89C6-B6F7322F17FF}">
      <dgm:prSet/>
      <dgm:spPr/>
      <dgm:t>
        <a:bodyPr/>
        <a:lstStyle/>
        <a:p>
          <a:endParaRPr lang="en-IN"/>
        </a:p>
      </dgm:t>
    </dgm:pt>
    <dgm:pt modelId="{F5537D0A-CFC3-4EB0-821B-D4467E6515AC}" type="sibTrans" cxnId="{B6EF1153-C537-4A00-89C6-B6F7322F17FF}">
      <dgm:prSet/>
      <dgm:spPr/>
      <dgm:t>
        <a:bodyPr/>
        <a:lstStyle/>
        <a:p>
          <a:endParaRPr lang="en-IN"/>
        </a:p>
      </dgm:t>
    </dgm:pt>
    <dgm:pt modelId="{0AF990A8-FACE-4A6F-AFF6-F899BE9D79E3}">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Good nutrition helps the brain to think, focus and process information.</a:t>
          </a:r>
        </a:p>
      </dgm:t>
    </dgm:pt>
    <dgm:pt modelId="{F91A9490-5995-4518-89BC-2302907C2318}" type="parTrans" cxnId="{425AD3A1-7B75-43F7-BA3D-502805C24EF4}">
      <dgm:prSet/>
      <dgm:spPr/>
      <dgm:t>
        <a:bodyPr/>
        <a:lstStyle/>
        <a:p>
          <a:endParaRPr lang="en-IN"/>
        </a:p>
      </dgm:t>
    </dgm:pt>
    <dgm:pt modelId="{206B4226-E2A7-4F00-B825-4A68AC5C69D2}" type="sibTrans" cxnId="{425AD3A1-7B75-43F7-BA3D-502805C24EF4}">
      <dgm:prSet/>
      <dgm:spPr/>
      <dgm:t>
        <a:bodyPr/>
        <a:lstStyle/>
        <a:p>
          <a:endParaRPr lang="en-IN"/>
        </a:p>
      </dgm:t>
    </dgm:pt>
    <dgm:pt modelId="{FB9FDA76-36AA-4698-9101-A09808B1EFFA}">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quality of diet can build confidence and self-esteem of adolescents.</a:t>
          </a:r>
        </a:p>
      </dgm:t>
    </dgm:pt>
    <dgm:pt modelId="{F51DC9E9-640E-48CD-8EC4-685F3BD392D8}" type="parTrans" cxnId="{EE12D359-07CF-4203-94F2-7A4FD3574B52}">
      <dgm:prSet/>
      <dgm:spPr/>
      <dgm:t>
        <a:bodyPr/>
        <a:lstStyle/>
        <a:p>
          <a:endParaRPr lang="en-IN"/>
        </a:p>
      </dgm:t>
    </dgm:pt>
    <dgm:pt modelId="{5284B27D-76D7-4761-AFB8-757DA169FCAD}" type="sibTrans" cxnId="{EE12D359-07CF-4203-94F2-7A4FD3574B52}">
      <dgm:prSet/>
      <dgm:spPr/>
      <dgm:t>
        <a:bodyPr/>
        <a:lstStyle/>
        <a:p>
          <a:endParaRPr lang="en-IN"/>
        </a:p>
      </dgm:t>
    </dgm:pt>
    <dgm:pt modelId="{E9072CDA-1A8D-4AAC-BE1A-8E89D829C5B2}" type="pres">
      <dgm:prSet presAssocID="{5BB188CE-6160-486B-A149-A0D2AC89EBE6}" presName="Name0" presStyleCnt="0">
        <dgm:presLayoutVars>
          <dgm:chMax val="7"/>
          <dgm:chPref val="7"/>
          <dgm:dir/>
        </dgm:presLayoutVars>
      </dgm:prSet>
      <dgm:spPr/>
      <dgm:t>
        <a:bodyPr/>
        <a:lstStyle/>
        <a:p>
          <a:endParaRPr lang="en-US"/>
        </a:p>
      </dgm:t>
    </dgm:pt>
    <dgm:pt modelId="{85DD32F8-2900-40DB-BFAC-BFAA8574C77D}" type="pres">
      <dgm:prSet presAssocID="{5BB188CE-6160-486B-A149-A0D2AC89EBE6}" presName="Name1" presStyleCnt="0"/>
      <dgm:spPr/>
    </dgm:pt>
    <dgm:pt modelId="{0BE48B0A-8E29-4084-B91F-3D688806E1DD}" type="pres">
      <dgm:prSet presAssocID="{5BB188CE-6160-486B-A149-A0D2AC89EBE6}" presName="cycle" presStyleCnt="0"/>
      <dgm:spPr/>
    </dgm:pt>
    <dgm:pt modelId="{B3FFDEC2-9973-4C1E-97C5-16999481A01A}" type="pres">
      <dgm:prSet presAssocID="{5BB188CE-6160-486B-A149-A0D2AC89EBE6}" presName="srcNode" presStyleLbl="node1" presStyleIdx="0" presStyleCnt="5"/>
      <dgm:spPr/>
    </dgm:pt>
    <dgm:pt modelId="{064DBC28-E839-4854-A214-879320AD6A42}" type="pres">
      <dgm:prSet presAssocID="{5BB188CE-6160-486B-A149-A0D2AC89EBE6}" presName="conn" presStyleLbl="parChTrans1D2" presStyleIdx="0" presStyleCnt="1"/>
      <dgm:spPr/>
      <dgm:t>
        <a:bodyPr/>
        <a:lstStyle/>
        <a:p>
          <a:endParaRPr lang="en-US"/>
        </a:p>
      </dgm:t>
    </dgm:pt>
    <dgm:pt modelId="{BE3D148E-0638-41FA-A40E-C4545B00B1E0}" type="pres">
      <dgm:prSet presAssocID="{5BB188CE-6160-486B-A149-A0D2AC89EBE6}" presName="extraNode" presStyleLbl="node1" presStyleIdx="0" presStyleCnt="5"/>
      <dgm:spPr/>
    </dgm:pt>
    <dgm:pt modelId="{61A12384-5AEF-4609-AF61-ECB6DACD794B}" type="pres">
      <dgm:prSet presAssocID="{5BB188CE-6160-486B-A149-A0D2AC89EBE6}" presName="dstNode" presStyleLbl="node1" presStyleIdx="0" presStyleCnt="5"/>
      <dgm:spPr/>
    </dgm:pt>
    <dgm:pt modelId="{40BDBED6-E79A-48DD-AA12-0384AC555BD6}" type="pres">
      <dgm:prSet presAssocID="{45C03F9B-97BA-4223-8266-8591680B5C98}" presName="text_1" presStyleLbl="node1" presStyleIdx="0" presStyleCnt="5">
        <dgm:presLayoutVars>
          <dgm:bulletEnabled val="1"/>
        </dgm:presLayoutVars>
      </dgm:prSet>
      <dgm:spPr/>
      <dgm:t>
        <a:bodyPr/>
        <a:lstStyle/>
        <a:p>
          <a:endParaRPr lang="en-US"/>
        </a:p>
      </dgm:t>
    </dgm:pt>
    <dgm:pt modelId="{BE5336B9-7905-4184-9B3E-19A458928002}" type="pres">
      <dgm:prSet presAssocID="{45C03F9B-97BA-4223-8266-8591680B5C98}" presName="accent_1" presStyleCnt="0"/>
      <dgm:spPr/>
    </dgm:pt>
    <dgm:pt modelId="{1987B9C6-5584-4750-BF14-02F2C1B06327}" type="pres">
      <dgm:prSet presAssocID="{45C03F9B-97BA-4223-8266-8591680B5C98}" presName="accentRepeatNode" presStyleLbl="solidFgAcc1" presStyleIdx="0" presStyleCnt="5"/>
      <dgm:spPr/>
    </dgm:pt>
    <dgm:pt modelId="{AFD50D45-AA3B-496B-B6C9-58494CCEAB8B}" type="pres">
      <dgm:prSet presAssocID="{D2CED8DD-EB8D-46BB-944F-0EBF50B24418}" presName="text_2" presStyleLbl="node1" presStyleIdx="1" presStyleCnt="5">
        <dgm:presLayoutVars>
          <dgm:bulletEnabled val="1"/>
        </dgm:presLayoutVars>
      </dgm:prSet>
      <dgm:spPr/>
      <dgm:t>
        <a:bodyPr/>
        <a:lstStyle/>
        <a:p>
          <a:endParaRPr lang="en-US"/>
        </a:p>
      </dgm:t>
    </dgm:pt>
    <dgm:pt modelId="{DD167643-F25E-4163-A656-E539007E1BA6}" type="pres">
      <dgm:prSet presAssocID="{D2CED8DD-EB8D-46BB-944F-0EBF50B24418}" presName="accent_2" presStyleCnt="0"/>
      <dgm:spPr/>
    </dgm:pt>
    <dgm:pt modelId="{C3EB35AD-CBD3-4A29-AF57-DFDEE2EA4CFB}" type="pres">
      <dgm:prSet presAssocID="{D2CED8DD-EB8D-46BB-944F-0EBF50B24418}" presName="accentRepeatNode" presStyleLbl="solidFgAcc1" presStyleIdx="1" presStyleCnt="5"/>
      <dgm:spPr/>
    </dgm:pt>
    <dgm:pt modelId="{0315B46B-53C3-4D86-858D-784399740F78}" type="pres">
      <dgm:prSet presAssocID="{0AF990A8-FACE-4A6F-AFF6-F899BE9D79E3}" presName="text_3" presStyleLbl="node1" presStyleIdx="2" presStyleCnt="5">
        <dgm:presLayoutVars>
          <dgm:bulletEnabled val="1"/>
        </dgm:presLayoutVars>
      </dgm:prSet>
      <dgm:spPr/>
      <dgm:t>
        <a:bodyPr/>
        <a:lstStyle/>
        <a:p>
          <a:endParaRPr lang="en-US"/>
        </a:p>
      </dgm:t>
    </dgm:pt>
    <dgm:pt modelId="{D800E2EC-D16F-46CF-9A26-B4A298F51752}" type="pres">
      <dgm:prSet presAssocID="{0AF990A8-FACE-4A6F-AFF6-F899BE9D79E3}" presName="accent_3" presStyleCnt="0"/>
      <dgm:spPr/>
    </dgm:pt>
    <dgm:pt modelId="{0EA888F5-E06E-4496-BD8D-94AE11AFFF04}" type="pres">
      <dgm:prSet presAssocID="{0AF990A8-FACE-4A6F-AFF6-F899BE9D79E3}" presName="accentRepeatNode" presStyleLbl="solidFgAcc1" presStyleIdx="2" presStyleCnt="5"/>
      <dgm:spPr/>
    </dgm:pt>
    <dgm:pt modelId="{DB5A7F4E-FD6F-4675-9397-9C4B931A0C43}" type="pres">
      <dgm:prSet presAssocID="{FB9FDA76-36AA-4698-9101-A09808B1EFFA}" presName="text_4" presStyleLbl="node1" presStyleIdx="3" presStyleCnt="5">
        <dgm:presLayoutVars>
          <dgm:bulletEnabled val="1"/>
        </dgm:presLayoutVars>
      </dgm:prSet>
      <dgm:spPr/>
      <dgm:t>
        <a:bodyPr/>
        <a:lstStyle/>
        <a:p>
          <a:endParaRPr lang="en-US"/>
        </a:p>
      </dgm:t>
    </dgm:pt>
    <dgm:pt modelId="{BE4FF77B-3EA3-41F3-8510-AFDC92A1A052}" type="pres">
      <dgm:prSet presAssocID="{FB9FDA76-36AA-4698-9101-A09808B1EFFA}" presName="accent_4" presStyleCnt="0"/>
      <dgm:spPr/>
    </dgm:pt>
    <dgm:pt modelId="{DECDCF1A-DEA9-4CB3-B39B-DA3B8B10F5A6}" type="pres">
      <dgm:prSet presAssocID="{FB9FDA76-36AA-4698-9101-A09808B1EFFA}" presName="accentRepeatNode" presStyleLbl="solidFgAcc1" presStyleIdx="3" presStyleCnt="5"/>
      <dgm:spPr/>
    </dgm:pt>
    <dgm:pt modelId="{938D37FE-8D73-4628-8D5F-FF99656EF698}" type="pres">
      <dgm:prSet presAssocID="{742B5A9F-7091-4B01-8C81-D2330B052FD5}" presName="text_5" presStyleLbl="node1" presStyleIdx="4" presStyleCnt="5">
        <dgm:presLayoutVars>
          <dgm:bulletEnabled val="1"/>
        </dgm:presLayoutVars>
      </dgm:prSet>
      <dgm:spPr/>
      <dgm:t>
        <a:bodyPr/>
        <a:lstStyle/>
        <a:p>
          <a:endParaRPr lang="en-US"/>
        </a:p>
      </dgm:t>
    </dgm:pt>
    <dgm:pt modelId="{2C516AE8-CE5E-43DB-ACAB-58E53C160B45}" type="pres">
      <dgm:prSet presAssocID="{742B5A9F-7091-4B01-8C81-D2330B052FD5}" presName="accent_5" presStyleCnt="0"/>
      <dgm:spPr/>
    </dgm:pt>
    <dgm:pt modelId="{6E463F4F-9C7D-4836-A918-7397EC24685D}" type="pres">
      <dgm:prSet presAssocID="{742B5A9F-7091-4B01-8C81-D2330B052FD5}" presName="accentRepeatNode" presStyleLbl="solidFgAcc1" presStyleIdx="4" presStyleCnt="5"/>
      <dgm:spPr/>
    </dgm:pt>
  </dgm:ptLst>
  <dgm:cxnLst>
    <dgm:cxn modelId="{425AD3A1-7B75-43F7-BA3D-502805C24EF4}" srcId="{5BB188CE-6160-486B-A149-A0D2AC89EBE6}" destId="{0AF990A8-FACE-4A6F-AFF6-F899BE9D79E3}" srcOrd="2" destOrd="0" parTransId="{F91A9490-5995-4518-89BC-2302907C2318}" sibTransId="{206B4226-E2A7-4F00-B825-4A68AC5C69D2}"/>
    <dgm:cxn modelId="{80B52347-B344-4F4F-966F-4AE5F8E178C7}" type="presOf" srcId="{0AF990A8-FACE-4A6F-AFF6-F899BE9D79E3}" destId="{0315B46B-53C3-4D86-858D-784399740F78}" srcOrd="0" destOrd="0" presId="urn:microsoft.com/office/officeart/2008/layout/VerticalCurvedList"/>
    <dgm:cxn modelId="{996FB59D-E2D4-4CCA-ABA0-C8C24C2D8119}" srcId="{5BB188CE-6160-486B-A149-A0D2AC89EBE6}" destId="{45C03F9B-97BA-4223-8266-8591680B5C98}" srcOrd="0" destOrd="0" parTransId="{E343D586-8F96-4CFB-AB30-447B7F00BD5F}" sibTransId="{1B9A1EEE-8A1B-4D13-B5DA-60ECC70C6449}"/>
    <dgm:cxn modelId="{50F1DB58-45A3-4D96-AAA3-8DE34D8456D2}" type="presOf" srcId="{45C03F9B-97BA-4223-8266-8591680B5C98}" destId="{40BDBED6-E79A-48DD-AA12-0384AC555BD6}" srcOrd="0" destOrd="0" presId="urn:microsoft.com/office/officeart/2008/layout/VerticalCurvedList"/>
    <dgm:cxn modelId="{C041BD7D-6450-433B-B5D5-B3EEF7B980D8}" type="presOf" srcId="{D2CED8DD-EB8D-46BB-944F-0EBF50B24418}" destId="{AFD50D45-AA3B-496B-B6C9-58494CCEAB8B}" srcOrd="0" destOrd="0" presId="urn:microsoft.com/office/officeart/2008/layout/VerticalCurvedList"/>
    <dgm:cxn modelId="{B6EF1153-C537-4A00-89C6-B6F7322F17FF}" srcId="{5BB188CE-6160-486B-A149-A0D2AC89EBE6}" destId="{742B5A9F-7091-4B01-8C81-D2330B052FD5}" srcOrd="4" destOrd="0" parTransId="{452FA7CF-0040-4CDC-A83E-6A1E43BF40FE}" sibTransId="{F5537D0A-CFC3-4EB0-821B-D4467E6515AC}"/>
    <dgm:cxn modelId="{893314B5-3FA1-4178-95C3-BCFEF6B8C6C8}" type="presOf" srcId="{742B5A9F-7091-4B01-8C81-D2330B052FD5}" destId="{938D37FE-8D73-4628-8D5F-FF99656EF698}" srcOrd="0" destOrd="0" presId="urn:microsoft.com/office/officeart/2008/layout/VerticalCurvedList"/>
    <dgm:cxn modelId="{7056E37E-0FC9-43D8-BB92-E63FC088D938}" type="presOf" srcId="{5BB188CE-6160-486B-A149-A0D2AC89EBE6}" destId="{E9072CDA-1A8D-4AAC-BE1A-8E89D829C5B2}" srcOrd="0" destOrd="0" presId="urn:microsoft.com/office/officeart/2008/layout/VerticalCurvedList"/>
    <dgm:cxn modelId="{566BCA2D-5FE0-48DB-A5E6-EF055C440312}" srcId="{5BB188CE-6160-486B-A149-A0D2AC89EBE6}" destId="{D2CED8DD-EB8D-46BB-944F-0EBF50B24418}" srcOrd="1" destOrd="0" parTransId="{74FE521B-9907-412B-BFB9-EF6860E73592}" sibTransId="{BDC87066-A2AD-44B5-BAC3-D2E4D1179C39}"/>
    <dgm:cxn modelId="{EE12D359-07CF-4203-94F2-7A4FD3574B52}" srcId="{5BB188CE-6160-486B-A149-A0D2AC89EBE6}" destId="{FB9FDA76-36AA-4698-9101-A09808B1EFFA}" srcOrd="3" destOrd="0" parTransId="{F51DC9E9-640E-48CD-8EC4-685F3BD392D8}" sibTransId="{5284B27D-76D7-4761-AFB8-757DA169FCAD}"/>
    <dgm:cxn modelId="{F7E4D7E8-7020-498E-8254-E12FD2072AFB}" type="presOf" srcId="{FB9FDA76-36AA-4698-9101-A09808B1EFFA}" destId="{DB5A7F4E-FD6F-4675-9397-9C4B931A0C43}" srcOrd="0" destOrd="0" presId="urn:microsoft.com/office/officeart/2008/layout/VerticalCurvedList"/>
    <dgm:cxn modelId="{A32A3ED6-871D-4EBF-95EF-FA9A39B1C40E}" type="presOf" srcId="{1B9A1EEE-8A1B-4D13-B5DA-60ECC70C6449}" destId="{064DBC28-E839-4854-A214-879320AD6A42}" srcOrd="0" destOrd="0" presId="urn:microsoft.com/office/officeart/2008/layout/VerticalCurvedList"/>
    <dgm:cxn modelId="{92936DD8-F65C-4849-BA29-5C31A7DD4F27}" type="presParOf" srcId="{E9072CDA-1A8D-4AAC-BE1A-8E89D829C5B2}" destId="{85DD32F8-2900-40DB-BFAC-BFAA8574C77D}" srcOrd="0" destOrd="0" presId="urn:microsoft.com/office/officeart/2008/layout/VerticalCurvedList"/>
    <dgm:cxn modelId="{2496188E-8936-4E08-A10A-E92E904B8D8F}" type="presParOf" srcId="{85DD32F8-2900-40DB-BFAC-BFAA8574C77D}" destId="{0BE48B0A-8E29-4084-B91F-3D688806E1DD}" srcOrd="0" destOrd="0" presId="urn:microsoft.com/office/officeart/2008/layout/VerticalCurvedList"/>
    <dgm:cxn modelId="{EF115640-DD60-4359-8E3E-F468CCF1F48B}" type="presParOf" srcId="{0BE48B0A-8E29-4084-B91F-3D688806E1DD}" destId="{B3FFDEC2-9973-4C1E-97C5-16999481A01A}" srcOrd="0" destOrd="0" presId="urn:microsoft.com/office/officeart/2008/layout/VerticalCurvedList"/>
    <dgm:cxn modelId="{073ACA0E-71BB-4B9B-A12F-359E31BA855B}" type="presParOf" srcId="{0BE48B0A-8E29-4084-B91F-3D688806E1DD}" destId="{064DBC28-E839-4854-A214-879320AD6A42}" srcOrd="1" destOrd="0" presId="urn:microsoft.com/office/officeart/2008/layout/VerticalCurvedList"/>
    <dgm:cxn modelId="{FF1E4AE7-3E92-4BA0-86F0-F559E754E178}" type="presParOf" srcId="{0BE48B0A-8E29-4084-B91F-3D688806E1DD}" destId="{BE3D148E-0638-41FA-A40E-C4545B00B1E0}" srcOrd="2" destOrd="0" presId="urn:microsoft.com/office/officeart/2008/layout/VerticalCurvedList"/>
    <dgm:cxn modelId="{29C319AB-FA93-4F84-B29B-FB0BC18C8943}" type="presParOf" srcId="{0BE48B0A-8E29-4084-B91F-3D688806E1DD}" destId="{61A12384-5AEF-4609-AF61-ECB6DACD794B}" srcOrd="3" destOrd="0" presId="urn:microsoft.com/office/officeart/2008/layout/VerticalCurvedList"/>
    <dgm:cxn modelId="{D4E0F2EE-23CA-4610-91B0-AF2CFD78416E}" type="presParOf" srcId="{85DD32F8-2900-40DB-BFAC-BFAA8574C77D}" destId="{40BDBED6-E79A-48DD-AA12-0384AC555BD6}" srcOrd="1" destOrd="0" presId="urn:microsoft.com/office/officeart/2008/layout/VerticalCurvedList"/>
    <dgm:cxn modelId="{C0CADDD9-FD0F-497B-BF8D-C4C8EE6C16AB}" type="presParOf" srcId="{85DD32F8-2900-40DB-BFAC-BFAA8574C77D}" destId="{BE5336B9-7905-4184-9B3E-19A458928002}" srcOrd="2" destOrd="0" presId="urn:microsoft.com/office/officeart/2008/layout/VerticalCurvedList"/>
    <dgm:cxn modelId="{3D8C15DC-BB12-4263-850C-3C2DDEFD8B57}" type="presParOf" srcId="{BE5336B9-7905-4184-9B3E-19A458928002}" destId="{1987B9C6-5584-4750-BF14-02F2C1B06327}" srcOrd="0" destOrd="0" presId="urn:microsoft.com/office/officeart/2008/layout/VerticalCurvedList"/>
    <dgm:cxn modelId="{787BE4F8-47D3-46CD-9D74-40DEB7F9D0B8}" type="presParOf" srcId="{85DD32F8-2900-40DB-BFAC-BFAA8574C77D}" destId="{AFD50D45-AA3B-496B-B6C9-58494CCEAB8B}" srcOrd="3" destOrd="0" presId="urn:microsoft.com/office/officeart/2008/layout/VerticalCurvedList"/>
    <dgm:cxn modelId="{9EEC7F25-264D-4DC6-A651-457961A2BAA7}" type="presParOf" srcId="{85DD32F8-2900-40DB-BFAC-BFAA8574C77D}" destId="{DD167643-F25E-4163-A656-E539007E1BA6}" srcOrd="4" destOrd="0" presId="urn:microsoft.com/office/officeart/2008/layout/VerticalCurvedList"/>
    <dgm:cxn modelId="{98FAFC5F-E06D-44A1-B2CC-B4ADD6D174B6}" type="presParOf" srcId="{DD167643-F25E-4163-A656-E539007E1BA6}" destId="{C3EB35AD-CBD3-4A29-AF57-DFDEE2EA4CFB}" srcOrd="0" destOrd="0" presId="urn:microsoft.com/office/officeart/2008/layout/VerticalCurvedList"/>
    <dgm:cxn modelId="{2782D7EA-66FB-4BAB-AFD2-A5E8CF657220}" type="presParOf" srcId="{85DD32F8-2900-40DB-BFAC-BFAA8574C77D}" destId="{0315B46B-53C3-4D86-858D-784399740F78}" srcOrd="5" destOrd="0" presId="urn:microsoft.com/office/officeart/2008/layout/VerticalCurvedList"/>
    <dgm:cxn modelId="{64CEFBB7-924D-4AFF-98D2-D7FD1C3BBBC0}" type="presParOf" srcId="{85DD32F8-2900-40DB-BFAC-BFAA8574C77D}" destId="{D800E2EC-D16F-46CF-9A26-B4A298F51752}" srcOrd="6" destOrd="0" presId="urn:microsoft.com/office/officeart/2008/layout/VerticalCurvedList"/>
    <dgm:cxn modelId="{C5E38375-EB46-42E2-BFBA-726CAD39F6FB}" type="presParOf" srcId="{D800E2EC-D16F-46CF-9A26-B4A298F51752}" destId="{0EA888F5-E06E-4496-BD8D-94AE11AFFF04}" srcOrd="0" destOrd="0" presId="urn:microsoft.com/office/officeart/2008/layout/VerticalCurvedList"/>
    <dgm:cxn modelId="{539B9F77-4E08-418A-BD4F-6E4000AC5A74}" type="presParOf" srcId="{85DD32F8-2900-40DB-BFAC-BFAA8574C77D}" destId="{DB5A7F4E-FD6F-4675-9397-9C4B931A0C43}" srcOrd="7" destOrd="0" presId="urn:microsoft.com/office/officeart/2008/layout/VerticalCurvedList"/>
    <dgm:cxn modelId="{BDFE1FF3-B686-4A7B-B169-AB57485488C1}" type="presParOf" srcId="{85DD32F8-2900-40DB-BFAC-BFAA8574C77D}" destId="{BE4FF77B-3EA3-41F3-8510-AFDC92A1A052}" srcOrd="8" destOrd="0" presId="urn:microsoft.com/office/officeart/2008/layout/VerticalCurvedList"/>
    <dgm:cxn modelId="{2D2D75BC-6055-4E0D-BE50-38ADE10EF59D}" type="presParOf" srcId="{BE4FF77B-3EA3-41F3-8510-AFDC92A1A052}" destId="{DECDCF1A-DEA9-4CB3-B39B-DA3B8B10F5A6}" srcOrd="0" destOrd="0" presId="urn:microsoft.com/office/officeart/2008/layout/VerticalCurvedList"/>
    <dgm:cxn modelId="{B8EE474F-0405-46F5-801E-07F828BD0B4D}" type="presParOf" srcId="{85DD32F8-2900-40DB-BFAC-BFAA8574C77D}" destId="{938D37FE-8D73-4628-8D5F-FF99656EF698}" srcOrd="9" destOrd="0" presId="urn:microsoft.com/office/officeart/2008/layout/VerticalCurvedList"/>
    <dgm:cxn modelId="{3F041771-B386-4B67-9641-E8CF87AD5E70}" type="presParOf" srcId="{85DD32F8-2900-40DB-BFAC-BFAA8574C77D}" destId="{2C516AE8-CE5E-43DB-ACAB-58E53C160B45}" srcOrd="10" destOrd="0" presId="urn:microsoft.com/office/officeart/2008/layout/VerticalCurvedList"/>
    <dgm:cxn modelId="{ACE6394F-8B86-4B32-B2D4-617B767921E1}" type="presParOf" srcId="{2C516AE8-CE5E-43DB-ACAB-58E53C160B45}" destId="{6E463F4F-9C7D-4836-A918-7397EC24685D}"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DB73EE9-1FF3-41EC-8627-33907D65AA8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59DE42F5-EDA7-4DEB-B81E-AA6F6593FB5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Healthy eating will help in boosting memory, concentration and classroom ability to learn.</a:t>
          </a:r>
          <a:endParaRPr lang="en-IN" dirty="0">
            <a:latin typeface="Arial" panose="020B0604020202020204" pitchFamily="34" charset="0"/>
            <a:cs typeface="Arial" panose="020B0604020202020204" pitchFamily="34" charset="0"/>
          </a:endParaRPr>
        </a:p>
      </dgm:t>
    </dgm:pt>
    <dgm:pt modelId="{EB9DD801-ECB5-418E-8149-C090ABE91AB9}" type="parTrans" cxnId="{22FA13FF-06CD-4634-A44A-FF5AEBD2DBBE}">
      <dgm:prSet/>
      <dgm:spPr/>
      <dgm:t>
        <a:bodyPr/>
        <a:lstStyle/>
        <a:p>
          <a:endParaRPr lang="en-IN"/>
        </a:p>
      </dgm:t>
    </dgm:pt>
    <dgm:pt modelId="{B2CBB83C-5630-48C6-BAA9-EE5E4DCB45B5}" type="sibTrans" cxnId="{22FA13FF-06CD-4634-A44A-FF5AEBD2DBBE}">
      <dgm:prSet/>
      <dgm:spPr/>
      <dgm:t>
        <a:bodyPr/>
        <a:lstStyle/>
        <a:p>
          <a:endParaRPr lang="en-IN"/>
        </a:p>
      </dgm:t>
    </dgm:pt>
    <dgm:pt modelId="{25C1046E-3279-41C0-982E-51369B51841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Frequent eating breakfast sustains temporary functioning in adolescents.</a:t>
          </a:r>
          <a:endParaRPr lang="en-IN" dirty="0">
            <a:latin typeface="Arial" panose="020B0604020202020204" pitchFamily="34" charset="0"/>
            <a:cs typeface="Arial" panose="020B0604020202020204" pitchFamily="34" charset="0"/>
          </a:endParaRPr>
        </a:p>
      </dgm:t>
    </dgm:pt>
    <dgm:pt modelId="{3AB2A7BA-F6BE-4E9E-90E2-6121270B1B2D}" type="parTrans" cxnId="{12E9D6A4-FF35-4B53-9EA9-EA785E366542}">
      <dgm:prSet/>
      <dgm:spPr/>
      <dgm:t>
        <a:bodyPr/>
        <a:lstStyle/>
        <a:p>
          <a:endParaRPr lang="en-IN"/>
        </a:p>
      </dgm:t>
    </dgm:pt>
    <dgm:pt modelId="{2834A9A0-4D51-4055-83C2-B74C4AAB75F4}" type="sibTrans" cxnId="{12E9D6A4-FF35-4B53-9EA9-EA785E366542}">
      <dgm:prSet/>
      <dgm:spPr/>
      <dgm:t>
        <a:bodyPr/>
        <a:lstStyle/>
        <a:p>
          <a:endParaRPr lang="en-IN"/>
        </a:p>
      </dgm:t>
    </dgm:pt>
    <dgm:pt modelId="{1E3050DA-D2E5-4F34-A8F9-45F9C521A590}">
      <dgm:prSet phldrT="[Text]"/>
      <dgm:spPr/>
      <dgm:t>
        <a:bodyPr/>
        <a:lstStyle/>
        <a:p>
          <a:pPr>
            <a:buFont typeface="Arial" panose="020B0604020202020204" pitchFamily="34" charset="0"/>
            <a:buChar char="•"/>
          </a:pPr>
          <a:r>
            <a:rPr lang="en-US" b="0" i="0" u="none" dirty="0"/>
            <a:t>Quality of the diet thus affects achievement and enrollment in school.</a:t>
          </a:r>
          <a:endParaRPr lang="en-IN" dirty="0"/>
        </a:p>
      </dgm:t>
    </dgm:pt>
    <dgm:pt modelId="{4377A49D-21A0-4296-812C-F6EF4C969F97}" type="parTrans" cxnId="{C0A62C1E-EB76-42A5-BBF7-CCE06846D09D}">
      <dgm:prSet/>
      <dgm:spPr/>
      <dgm:t>
        <a:bodyPr/>
        <a:lstStyle/>
        <a:p>
          <a:endParaRPr lang="en-IN"/>
        </a:p>
      </dgm:t>
    </dgm:pt>
    <dgm:pt modelId="{EFAF66E5-6B70-4F9A-B0CE-1FC4B1FDEFB0}" type="sibTrans" cxnId="{C0A62C1E-EB76-42A5-BBF7-CCE06846D09D}">
      <dgm:prSet/>
      <dgm:spPr/>
      <dgm:t>
        <a:bodyPr/>
        <a:lstStyle/>
        <a:p>
          <a:endParaRPr lang="en-IN"/>
        </a:p>
      </dgm:t>
    </dgm:pt>
    <dgm:pt modelId="{F53BD7FB-79FD-4437-94A3-3A5445E01722}">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Proper dietary habits are associated with better academic achievements.</a:t>
          </a:r>
        </a:p>
      </dgm:t>
    </dgm:pt>
    <dgm:pt modelId="{121EEDB9-FB9A-4DFB-A8D4-3B7FED8EF5B6}" type="parTrans" cxnId="{0ED7AFB4-F497-4CFD-AC15-1DF2A337E331}">
      <dgm:prSet/>
      <dgm:spPr/>
      <dgm:t>
        <a:bodyPr/>
        <a:lstStyle/>
        <a:p>
          <a:endParaRPr lang="en-IN"/>
        </a:p>
      </dgm:t>
    </dgm:pt>
    <dgm:pt modelId="{048E74ED-12FF-4B53-A059-A0AF9BF67BDA}" type="sibTrans" cxnId="{0ED7AFB4-F497-4CFD-AC15-1DF2A337E331}">
      <dgm:prSet/>
      <dgm:spPr/>
      <dgm:t>
        <a:bodyPr/>
        <a:lstStyle/>
        <a:p>
          <a:endParaRPr lang="en-IN"/>
        </a:p>
      </dgm:t>
    </dgm:pt>
    <dgm:pt modelId="{A3529D44-852C-4877-89DE-2685C969991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Morning nutrition is sufficient to enhance same-day performance and attention.</a:t>
          </a:r>
        </a:p>
      </dgm:t>
    </dgm:pt>
    <dgm:pt modelId="{536CB295-E896-4B17-A953-C55F31F2981E}" type="parTrans" cxnId="{478A5E2E-F00A-491F-8089-7F2EC12B6A05}">
      <dgm:prSet/>
      <dgm:spPr/>
      <dgm:t>
        <a:bodyPr/>
        <a:lstStyle/>
        <a:p>
          <a:endParaRPr lang="en-IN"/>
        </a:p>
      </dgm:t>
    </dgm:pt>
    <dgm:pt modelId="{2704605E-CD1D-43F0-9C73-41535ADA7C0A}" type="sibTrans" cxnId="{478A5E2E-F00A-491F-8089-7F2EC12B6A05}">
      <dgm:prSet/>
      <dgm:spPr/>
      <dgm:t>
        <a:bodyPr/>
        <a:lstStyle/>
        <a:p>
          <a:endParaRPr lang="en-IN"/>
        </a:p>
      </dgm:t>
    </dgm:pt>
    <dgm:pt modelId="{C3E1B14E-4FE4-4DB7-8ACC-9114F6B6BE0E}" type="pres">
      <dgm:prSet presAssocID="{3DB73EE9-1FF3-41EC-8627-33907D65AA86}" presName="Name0" presStyleCnt="0">
        <dgm:presLayoutVars>
          <dgm:chMax val="7"/>
          <dgm:chPref val="7"/>
          <dgm:dir/>
        </dgm:presLayoutVars>
      </dgm:prSet>
      <dgm:spPr/>
      <dgm:t>
        <a:bodyPr/>
        <a:lstStyle/>
        <a:p>
          <a:endParaRPr lang="en-US"/>
        </a:p>
      </dgm:t>
    </dgm:pt>
    <dgm:pt modelId="{CC7EF8C7-CFFD-4A5C-B4F2-833F440B2AED}" type="pres">
      <dgm:prSet presAssocID="{3DB73EE9-1FF3-41EC-8627-33907D65AA86}" presName="Name1" presStyleCnt="0"/>
      <dgm:spPr/>
    </dgm:pt>
    <dgm:pt modelId="{0AF3501D-D046-4F86-9194-4AF46E5C88FC}" type="pres">
      <dgm:prSet presAssocID="{3DB73EE9-1FF3-41EC-8627-33907D65AA86}" presName="cycle" presStyleCnt="0"/>
      <dgm:spPr/>
    </dgm:pt>
    <dgm:pt modelId="{83E8B882-E3CC-4523-9091-A3B40A3F3850}" type="pres">
      <dgm:prSet presAssocID="{3DB73EE9-1FF3-41EC-8627-33907D65AA86}" presName="srcNode" presStyleLbl="node1" presStyleIdx="0" presStyleCnt="5"/>
      <dgm:spPr/>
    </dgm:pt>
    <dgm:pt modelId="{5C490E65-04C9-4AE6-AA2C-5D3FAAC1F12C}" type="pres">
      <dgm:prSet presAssocID="{3DB73EE9-1FF3-41EC-8627-33907D65AA86}" presName="conn" presStyleLbl="parChTrans1D2" presStyleIdx="0" presStyleCnt="1"/>
      <dgm:spPr/>
      <dgm:t>
        <a:bodyPr/>
        <a:lstStyle/>
        <a:p>
          <a:endParaRPr lang="en-US"/>
        </a:p>
      </dgm:t>
    </dgm:pt>
    <dgm:pt modelId="{409C6822-8B8A-43D0-B4A5-DFDD7F565D58}" type="pres">
      <dgm:prSet presAssocID="{3DB73EE9-1FF3-41EC-8627-33907D65AA86}" presName="extraNode" presStyleLbl="node1" presStyleIdx="0" presStyleCnt="5"/>
      <dgm:spPr/>
    </dgm:pt>
    <dgm:pt modelId="{942CB9DD-8BA8-4229-9E0D-197CF53FB015}" type="pres">
      <dgm:prSet presAssocID="{3DB73EE9-1FF3-41EC-8627-33907D65AA86}" presName="dstNode" presStyleLbl="node1" presStyleIdx="0" presStyleCnt="5"/>
      <dgm:spPr/>
    </dgm:pt>
    <dgm:pt modelId="{26483BDE-99DD-4318-AC01-2CE0D7FF68E5}" type="pres">
      <dgm:prSet presAssocID="{59DE42F5-EDA7-4DEB-B81E-AA6F6593FB5F}" presName="text_1" presStyleLbl="node1" presStyleIdx="0" presStyleCnt="5">
        <dgm:presLayoutVars>
          <dgm:bulletEnabled val="1"/>
        </dgm:presLayoutVars>
      </dgm:prSet>
      <dgm:spPr/>
      <dgm:t>
        <a:bodyPr/>
        <a:lstStyle/>
        <a:p>
          <a:endParaRPr lang="en-US"/>
        </a:p>
      </dgm:t>
    </dgm:pt>
    <dgm:pt modelId="{C129277B-E1F5-40AE-B9EE-AACC4CBC5298}" type="pres">
      <dgm:prSet presAssocID="{59DE42F5-EDA7-4DEB-B81E-AA6F6593FB5F}" presName="accent_1" presStyleCnt="0"/>
      <dgm:spPr/>
    </dgm:pt>
    <dgm:pt modelId="{D191319A-681A-45DB-9F4D-3B3E7787479A}" type="pres">
      <dgm:prSet presAssocID="{59DE42F5-EDA7-4DEB-B81E-AA6F6593FB5F}" presName="accentRepeatNode" presStyleLbl="solidFgAcc1" presStyleIdx="0" presStyleCnt="5"/>
      <dgm:spPr/>
    </dgm:pt>
    <dgm:pt modelId="{7E836BCB-C457-4FA7-9B90-3E781F899984}" type="pres">
      <dgm:prSet presAssocID="{25C1046E-3279-41C0-982E-51369B51841B}" presName="text_2" presStyleLbl="node1" presStyleIdx="1" presStyleCnt="5">
        <dgm:presLayoutVars>
          <dgm:bulletEnabled val="1"/>
        </dgm:presLayoutVars>
      </dgm:prSet>
      <dgm:spPr/>
      <dgm:t>
        <a:bodyPr/>
        <a:lstStyle/>
        <a:p>
          <a:endParaRPr lang="en-US"/>
        </a:p>
      </dgm:t>
    </dgm:pt>
    <dgm:pt modelId="{5BBE8D52-0517-49B7-B41A-756C0E6AE44A}" type="pres">
      <dgm:prSet presAssocID="{25C1046E-3279-41C0-982E-51369B51841B}" presName="accent_2" presStyleCnt="0"/>
      <dgm:spPr/>
    </dgm:pt>
    <dgm:pt modelId="{B062B76F-306A-4601-B695-250559EDBCF9}" type="pres">
      <dgm:prSet presAssocID="{25C1046E-3279-41C0-982E-51369B51841B}" presName="accentRepeatNode" presStyleLbl="solidFgAcc1" presStyleIdx="1" presStyleCnt="5"/>
      <dgm:spPr/>
    </dgm:pt>
    <dgm:pt modelId="{6CF94E1D-2EBB-48AC-A3E2-8EFF88CD4581}" type="pres">
      <dgm:prSet presAssocID="{1E3050DA-D2E5-4F34-A8F9-45F9C521A590}" presName="text_3" presStyleLbl="node1" presStyleIdx="2" presStyleCnt="5">
        <dgm:presLayoutVars>
          <dgm:bulletEnabled val="1"/>
        </dgm:presLayoutVars>
      </dgm:prSet>
      <dgm:spPr/>
      <dgm:t>
        <a:bodyPr/>
        <a:lstStyle/>
        <a:p>
          <a:endParaRPr lang="en-US"/>
        </a:p>
      </dgm:t>
    </dgm:pt>
    <dgm:pt modelId="{BEDF52A2-888F-46E3-88B4-FA6534104B3E}" type="pres">
      <dgm:prSet presAssocID="{1E3050DA-D2E5-4F34-A8F9-45F9C521A590}" presName="accent_3" presStyleCnt="0"/>
      <dgm:spPr/>
    </dgm:pt>
    <dgm:pt modelId="{B66B275D-14E0-4DD6-A6CB-9096CE994EFB}" type="pres">
      <dgm:prSet presAssocID="{1E3050DA-D2E5-4F34-A8F9-45F9C521A590}" presName="accentRepeatNode" presStyleLbl="solidFgAcc1" presStyleIdx="2" presStyleCnt="5"/>
      <dgm:spPr/>
    </dgm:pt>
    <dgm:pt modelId="{5F535169-384E-497A-BF83-2DFBC1513378}" type="pres">
      <dgm:prSet presAssocID="{F53BD7FB-79FD-4437-94A3-3A5445E01722}" presName="text_4" presStyleLbl="node1" presStyleIdx="3" presStyleCnt="5">
        <dgm:presLayoutVars>
          <dgm:bulletEnabled val="1"/>
        </dgm:presLayoutVars>
      </dgm:prSet>
      <dgm:spPr/>
      <dgm:t>
        <a:bodyPr/>
        <a:lstStyle/>
        <a:p>
          <a:endParaRPr lang="en-US"/>
        </a:p>
      </dgm:t>
    </dgm:pt>
    <dgm:pt modelId="{A0D95940-34A8-4E2E-B2A8-ACDC8E145548}" type="pres">
      <dgm:prSet presAssocID="{F53BD7FB-79FD-4437-94A3-3A5445E01722}" presName="accent_4" presStyleCnt="0"/>
      <dgm:spPr/>
    </dgm:pt>
    <dgm:pt modelId="{3357C2AF-B8E7-4473-9C2C-2D398A634015}" type="pres">
      <dgm:prSet presAssocID="{F53BD7FB-79FD-4437-94A3-3A5445E01722}" presName="accentRepeatNode" presStyleLbl="solidFgAcc1" presStyleIdx="3" presStyleCnt="5"/>
      <dgm:spPr/>
    </dgm:pt>
    <dgm:pt modelId="{E85A8A1B-130B-45C4-A153-7D2736B0F581}" type="pres">
      <dgm:prSet presAssocID="{A3529D44-852C-4877-89DE-2685C9699910}" presName="text_5" presStyleLbl="node1" presStyleIdx="4" presStyleCnt="5">
        <dgm:presLayoutVars>
          <dgm:bulletEnabled val="1"/>
        </dgm:presLayoutVars>
      </dgm:prSet>
      <dgm:spPr/>
      <dgm:t>
        <a:bodyPr/>
        <a:lstStyle/>
        <a:p>
          <a:endParaRPr lang="en-US"/>
        </a:p>
      </dgm:t>
    </dgm:pt>
    <dgm:pt modelId="{8EDD3C4A-BDAC-430F-B33C-7B764CD7D349}" type="pres">
      <dgm:prSet presAssocID="{A3529D44-852C-4877-89DE-2685C9699910}" presName="accent_5" presStyleCnt="0"/>
      <dgm:spPr/>
    </dgm:pt>
    <dgm:pt modelId="{441AA35E-5217-4244-8CF4-B2821C4AB567}" type="pres">
      <dgm:prSet presAssocID="{A3529D44-852C-4877-89DE-2685C9699910}" presName="accentRepeatNode" presStyleLbl="solidFgAcc1" presStyleIdx="4" presStyleCnt="5"/>
      <dgm:spPr/>
    </dgm:pt>
  </dgm:ptLst>
  <dgm:cxnLst>
    <dgm:cxn modelId="{12E9D6A4-FF35-4B53-9EA9-EA785E366542}" srcId="{3DB73EE9-1FF3-41EC-8627-33907D65AA86}" destId="{25C1046E-3279-41C0-982E-51369B51841B}" srcOrd="1" destOrd="0" parTransId="{3AB2A7BA-F6BE-4E9E-90E2-6121270B1B2D}" sibTransId="{2834A9A0-4D51-4055-83C2-B74C4AAB75F4}"/>
    <dgm:cxn modelId="{E8A4BF2E-2632-4EFD-A8F2-638DE0353BC0}" type="presOf" srcId="{59DE42F5-EDA7-4DEB-B81E-AA6F6593FB5F}" destId="{26483BDE-99DD-4318-AC01-2CE0D7FF68E5}" srcOrd="0" destOrd="0" presId="urn:microsoft.com/office/officeart/2008/layout/VerticalCurvedList"/>
    <dgm:cxn modelId="{44287EDC-A37A-4732-92EE-8AB26F2CD774}" type="presOf" srcId="{25C1046E-3279-41C0-982E-51369B51841B}" destId="{7E836BCB-C457-4FA7-9B90-3E781F899984}" srcOrd="0" destOrd="0" presId="urn:microsoft.com/office/officeart/2008/layout/VerticalCurvedList"/>
    <dgm:cxn modelId="{368FF00A-27FC-474D-BE4F-4B926946D5B2}" type="presOf" srcId="{1E3050DA-D2E5-4F34-A8F9-45F9C521A590}" destId="{6CF94E1D-2EBB-48AC-A3E2-8EFF88CD4581}" srcOrd="0" destOrd="0" presId="urn:microsoft.com/office/officeart/2008/layout/VerticalCurvedList"/>
    <dgm:cxn modelId="{478A5E2E-F00A-491F-8089-7F2EC12B6A05}" srcId="{3DB73EE9-1FF3-41EC-8627-33907D65AA86}" destId="{A3529D44-852C-4877-89DE-2685C9699910}" srcOrd="4" destOrd="0" parTransId="{536CB295-E896-4B17-A953-C55F31F2981E}" sibTransId="{2704605E-CD1D-43F0-9C73-41535ADA7C0A}"/>
    <dgm:cxn modelId="{FB7581DE-1C33-4923-BF25-90CDA1D3A2B4}" type="presOf" srcId="{A3529D44-852C-4877-89DE-2685C9699910}" destId="{E85A8A1B-130B-45C4-A153-7D2736B0F581}" srcOrd="0" destOrd="0" presId="urn:microsoft.com/office/officeart/2008/layout/VerticalCurvedList"/>
    <dgm:cxn modelId="{C0A62C1E-EB76-42A5-BBF7-CCE06846D09D}" srcId="{3DB73EE9-1FF3-41EC-8627-33907D65AA86}" destId="{1E3050DA-D2E5-4F34-A8F9-45F9C521A590}" srcOrd="2" destOrd="0" parTransId="{4377A49D-21A0-4296-812C-F6EF4C969F97}" sibTransId="{EFAF66E5-6B70-4F9A-B0CE-1FC4B1FDEFB0}"/>
    <dgm:cxn modelId="{89F6F76B-F981-4A2E-B2ED-70CCE193BE30}" type="presOf" srcId="{B2CBB83C-5630-48C6-BAA9-EE5E4DCB45B5}" destId="{5C490E65-04C9-4AE6-AA2C-5D3FAAC1F12C}" srcOrd="0" destOrd="0" presId="urn:microsoft.com/office/officeart/2008/layout/VerticalCurvedList"/>
    <dgm:cxn modelId="{0ED7AFB4-F497-4CFD-AC15-1DF2A337E331}" srcId="{3DB73EE9-1FF3-41EC-8627-33907D65AA86}" destId="{F53BD7FB-79FD-4437-94A3-3A5445E01722}" srcOrd="3" destOrd="0" parTransId="{121EEDB9-FB9A-4DFB-A8D4-3B7FED8EF5B6}" sibTransId="{048E74ED-12FF-4B53-A059-A0AF9BF67BDA}"/>
    <dgm:cxn modelId="{7FDCFF98-2508-4D16-A246-5F7953B984C8}" type="presOf" srcId="{F53BD7FB-79FD-4437-94A3-3A5445E01722}" destId="{5F535169-384E-497A-BF83-2DFBC1513378}" srcOrd="0" destOrd="0" presId="urn:microsoft.com/office/officeart/2008/layout/VerticalCurvedList"/>
    <dgm:cxn modelId="{B0FCDF10-ACE3-4F30-B44A-F766D31AF336}" type="presOf" srcId="{3DB73EE9-1FF3-41EC-8627-33907D65AA86}" destId="{C3E1B14E-4FE4-4DB7-8ACC-9114F6B6BE0E}" srcOrd="0" destOrd="0" presId="urn:microsoft.com/office/officeart/2008/layout/VerticalCurvedList"/>
    <dgm:cxn modelId="{22FA13FF-06CD-4634-A44A-FF5AEBD2DBBE}" srcId="{3DB73EE9-1FF3-41EC-8627-33907D65AA86}" destId="{59DE42F5-EDA7-4DEB-B81E-AA6F6593FB5F}" srcOrd="0" destOrd="0" parTransId="{EB9DD801-ECB5-418E-8149-C090ABE91AB9}" sibTransId="{B2CBB83C-5630-48C6-BAA9-EE5E4DCB45B5}"/>
    <dgm:cxn modelId="{10BF5A35-0BF6-4607-A15C-98FE23FE440B}" type="presParOf" srcId="{C3E1B14E-4FE4-4DB7-8ACC-9114F6B6BE0E}" destId="{CC7EF8C7-CFFD-4A5C-B4F2-833F440B2AED}" srcOrd="0" destOrd="0" presId="urn:microsoft.com/office/officeart/2008/layout/VerticalCurvedList"/>
    <dgm:cxn modelId="{FA7B3DD2-CF6C-4F01-ACDC-7D1554E631B4}" type="presParOf" srcId="{CC7EF8C7-CFFD-4A5C-B4F2-833F440B2AED}" destId="{0AF3501D-D046-4F86-9194-4AF46E5C88FC}" srcOrd="0" destOrd="0" presId="urn:microsoft.com/office/officeart/2008/layout/VerticalCurvedList"/>
    <dgm:cxn modelId="{48E57D0D-3269-4AEE-A366-9CD53E716F55}" type="presParOf" srcId="{0AF3501D-D046-4F86-9194-4AF46E5C88FC}" destId="{83E8B882-E3CC-4523-9091-A3B40A3F3850}" srcOrd="0" destOrd="0" presId="urn:microsoft.com/office/officeart/2008/layout/VerticalCurvedList"/>
    <dgm:cxn modelId="{06359C6E-6361-452A-9DC0-42CDCBC0B61C}" type="presParOf" srcId="{0AF3501D-D046-4F86-9194-4AF46E5C88FC}" destId="{5C490E65-04C9-4AE6-AA2C-5D3FAAC1F12C}" srcOrd="1" destOrd="0" presId="urn:microsoft.com/office/officeart/2008/layout/VerticalCurvedList"/>
    <dgm:cxn modelId="{0BA46CE1-DC4F-4184-8B8D-E0F9E2CAA397}" type="presParOf" srcId="{0AF3501D-D046-4F86-9194-4AF46E5C88FC}" destId="{409C6822-8B8A-43D0-B4A5-DFDD7F565D58}" srcOrd="2" destOrd="0" presId="urn:microsoft.com/office/officeart/2008/layout/VerticalCurvedList"/>
    <dgm:cxn modelId="{C05F5CBE-DABB-4698-BD76-B415FD6A3C8D}" type="presParOf" srcId="{0AF3501D-D046-4F86-9194-4AF46E5C88FC}" destId="{942CB9DD-8BA8-4229-9E0D-197CF53FB015}" srcOrd="3" destOrd="0" presId="urn:microsoft.com/office/officeart/2008/layout/VerticalCurvedList"/>
    <dgm:cxn modelId="{919FA80F-979D-46F8-A588-69B58CBB950D}" type="presParOf" srcId="{CC7EF8C7-CFFD-4A5C-B4F2-833F440B2AED}" destId="{26483BDE-99DD-4318-AC01-2CE0D7FF68E5}" srcOrd="1" destOrd="0" presId="urn:microsoft.com/office/officeart/2008/layout/VerticalCurvedList"/>
    <dgm:cxn modelId="{BAEA8BEB-D22A-4EB7-A87B-88EB3B4A7930}" type="presParOf" srcId="{CC7EF8C7-CFFD-4A5C-B4F2-833F440B2AED}" destId="{C129277B-E1F5-40AE-B9EE-AACC4CBC5298}" srcOrd="2" destOrd="0" presId="urn:microsoft.com/office/officeart/2008/layout/VerticalCurvedList"/>
    <dgm:cxn modelId="{B54802F0-C115-4B3B-87F9-B9B3FB2E5E5E}" type="presParOf" srcId="{C129277B-E1F5-40AE-B9EE-AACC4CBC5298}" destId="{D191319A-681A-45DB-9F4D-3B3E7787479A}" srcOrd="0" destOrd="0" presId="urn:microsoft.com/office/officeart/2008/layout/VerticalCurvedList"/>
    <dgm:cxn modelId="{C89880EA-BBE0-41BA-A21D-5E09C0759A50}" type="presParOf" srcId="{CC7EF8C7-CFFD-4A5C-B4F2-833F440B2AED}" destId="{7E836BCB-C457-4FA7-9B90-3E781F899984}" srcOrd="3" destOrd="0" presId="urn:microsoft.com/office/officeart/2008/layout/VerticalCurvedList"/>
    <dgm:cxn modelId="{C5CAD5EA-EE8E-4F85-90E7-9D5F91E5719E}" type="presParOf" srcId="{CC7EF8C7-CFFD-4A5C-B4F2-833F440B2AED}" destId="{5BBE8D52-0517-49B7-B41A-756C0E6AE44A}" srcOrd="4" destOrd="0" presId="urn:microsoft.com/office/officeart/2008/layout/VerticalCurvedList"/>
    <dgm:cxn modelId="{8C2BA970-4492-4818-9AEF-7ADC1EB201BF}" type="presParOf" srcId="{5BBE8D52-0517-49B7-B41A-756C0E6AE44A}" destId="{B062B76F-306A-4601-B695-250559EDBCF9}" srcOrd="0" destOrd="0" presId="urn:microsoft.com/office/officeart/2008/layout/VerticalCurvedList"/>
    <dgm:cxn modelId="{214E8212-3ED8-44C5-81F6-F2B97D7956D6}" type="presParOf" srcId="{CC7EF8C7-CFFD-4A5C-B4F2-833F440B2AED}" destId="{6CF94E1D-2EBB-48AC-A3E2-8EFF88CD4581}" srcOrd="5" destOrd="0" presId="urn:microsoft.com/office/officeart/2008/layout/VerticalCurvedList"/>
    <dgm:cxn modelId="{A9F8C0F0-5B78-49A9-AB8B-1389D4213637}" type="presParOf" srcId="{CC7EF8C7-CFFD-4A5C-B4F2-833F440B2AED}" destId="{BEDF52A2-888F-46E3-88B4-FA6534104B3E}" srcOrd="6" destOrd="0" presId="urn:microsoft.com/office/officeart/2008/layout/VerticalCurvedList"/>
    <dgm:cxn modelId="{630AD1BC-0A75-4A53-8D53-73897F571811}" type="presParOf" srcId="{BEDF52A2-888F-46E3-88B4-FA6534104B3E}" destId="{B66B275D-14E0-4DD6-A6CB-9096CE994EFB}" srcOrd="0" destOrd="0" presId="urn:microsoft.com/office/officeart/2008/layout/VerticalCurvedList"/>
    <dgm:cxn modelId="{6510D9F3-E286-423F-A043-B08AE61A89DC}" type="presParOf" srcId="{CC7EF8C7-CFFD-4A5C-B4F2-833F440B2AED}" destId="{5F535169-384E-497A-BF83-2DFBC1513378}" srcOrd="7" destOrd="0" presId="urn:microsoft.com/office/officeart/2008/layout/VerticalCurvedList"/>
    <dgm:cxn modelId="{7A373C80-3148-4FD6-BDEC-5962B1448A16}" type="presParOf" srcId="{CC7EF8C7-CFFD-4A5C-B4F2-833F440B2AED}" destId="{A0D95940-34A8-4E2E-B2A8-ACDC8E145548}" srcOrd="8" destOrd="0" presId="urn:microsoft.com/office/officeart/2008/layout/VerticalCurvedList"/>
    <dgm:cxn modelId="{F5436B6A-A55B-4099-B264-93B6ADA87364}" type="presParOf" srcId="{A0D95940-34A8-4E2E-B2A8-ACDC8E145548}" destId="{3357C2AF-B8E7-4473-9C2C-2D398A634015}" srcOrd="0" destOrd="0" presId="urn:microsoft.com/office/officeart/2008/layout/VerticalCurvedList"/>
    <dgm:cxn modelId="{B4610F3C-E40D-4F4C-B319-1298A6BF01CA}" type="presParOf" srcId="{CC7EF8C7-CFFD-4A5C-B4F2-833F440B2AED}" destId="{E85A8A1B-130B-45C4-A153-7D2736B0F581}" srcOrd="9" destOrd="0" presId="urn:microsoft.com/office/officeart/2008/layout/VerticalCurvedList"/>
    <dgm:cxn modelId="{641B218E-08FF-40DC-B31C-1661D32A75D9}" type="presParOf" srcId="{CC7EF8C7-CFFD-4A5C-B4F2-833F440B2AED}" destId="{8EDD3C4A-BDAC-430F-B33C-7B764CD7D349}" srcOrd="10" destOrd="0" presId="urn:microsoft.com/office/officeart/2008/layout/VerticalCurvedList"/>
    <dgm:cxn modelId="{E0D0DD8C-9A22-46E2-A9A7-A78329612E84}" type="presParOf" srcId="{8EDD3C4A-BDAC-430F-B33C-7B764CD7D349}" destId="{441AA35E-5217-4244-8CF4-B2821C4AB56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67088BF-A2AC-437B-9D21-1AA79B12743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49CE5F84-1C7B-40DC-98A3-C956104712A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Dietary habits of poor adolescents are heavily influenced by food affordability.</a:t>
          </a:r>
          <a:endParaRPr lang="en-IN" dirty="0">
            <a:latin typeface="Arial" panose="020B0604020202020204" pitchFamily="34" charset="0"/>
            <a:cs typeface="Arial" panose="020B0604020202020204" pitchFamily="34" charset="0"/>
          </a:endParaRPr>
        </a:p>
      </dgm:t>
    </dgm:pt>
    <dgm:pt modelId="{D11C3D09-C25C-4F3B-8381-03CB81CAF8B5}" type="parTrans" cxnId="{06FF4F15-BEDD-4BE5-9D6C-412A532C9A3C}">
      <dgm:prSet/>
      <dgm:spPr/>
      <dgm:t>
        <a:bodyPr/>
        <a:lstStyle/>
        <a:p>
          <a:endParaRPr lang="en-IN"/>
        </a:p>
      </dgm:t>
    </dgm:pt>
    <dgm:pt modelId="{6E082771-4F65-4478-9084-85DEDD741223}" type="sibTrans" cxnId="{06FF4F15-BEDD-4BE5-9D6C-412A532C9A3C}">
      <dgm:prSet/>
      <dgm:spPr/>
      <dgm:t>
        <a:bodyPr/>
        <a:lstStyle/>
        <a:p>
          <a:endParaRPr lang="en-IN"/>
        </a:p>
      </dgm:t>
    </dgm:pt>
    <dgm:pt modelId="{FC80D091-BA36-4D42-AA85-A0B52DBA7CF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Food environments in </a:t>
          </a:r>
          <a:r>
            <a:rPr lang="en-US" b="0" i="0" u="none" dirty="0" err="1">
              <a:latin typeface="Arial" panose="020B0604020202020204" pitchFamily="34" charset="0"/>
              <a:cs typeface="Arial" panose="020B0604020202020204" pitchFamily="34" charset="0"/>
            </a:rPr>
            <a:t>neighbourhoods</a:t>
          </a:r>
          <a:r>
            <a:rPr lang="en-US" b="0" i="0" u="none" dirty="0">
              <a:latin typeface="Arial" panose="020B0604020202020204" pitchFamily="34" charset="0"/>
              <a:cs typeface="Arial" panose="020B0604020202020204" pitchFamily="34" charset="0"/>
            </a:rPr>
            <a:t> affect access to healthy and affordable food.</a:t>
          </a:r>
          <a:endParaRPr lang="en-IN" dirty="0">
            <a:latin typeface="Arial" panose="020B0604020202020204" pitchFamily="34" charset="0"/>
            <a:cs typeface="Arial" panose="020B0604020202020204" pitchFamily="34" charset="0"/>
          </a:endParaRPr>
        </a:p>
      </dgm:t>
    </dgm:pt>
    <dgm:pt modelId="{FE09FEBE-C4FC-49A6-B6C7-F2B903D65365}" type="parTrans" cxnId="{5832372C-A6CE-4A14-AE3A-407F411D57B6}">
      <dgm:prSet/>
      <dgm:spPr/>
      <dgm:t>
        <a:bodyPr/>
        <a:lstStyle/>
        <a:p>
          <a:endParaRPr lang="en-IN"/>
        </a:p>
      </dgm:t>
    </dgm:pt>
    <dgm:pt modelId="{B372C8F9-4740-43A2-88C8-3B1B749A11C1}" type="sibTrans" cxnId="{5832372C-A6CE-4A14-AE3A-407F411D57B6}">
      <dgm:prSet/>
      <dgm:spPr/>
      <dgm:t>
        <a:bodyPr/>
        <a:lstStyle/>
        <a:p>
          <a:endParaRPr lang="en-IN"/>
        </a:p>
      </dgm:t>
    </dgm:pt>
    <dgm:pt modelId="{4DEF3D27-EF29-4D84-85D6-12E93DB9F59B}">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Low education restricts nutritional skills and knowledge of healthy diet.</a:t>
          </a:r>
          <a:endParaRPr lang="en-IN" dirty="0">
            <a:latin typeface="Arial" panose="020B0604020202020204" pitchFamily="34" charset="0"/>
            <a:cs typeface="Arial" panose="020B0604020202020204" pitchFamily="34" charset="0"/>
          </a:endParaRPr>
        </a:p>
      </dgm:t>
    </dgm:pt>
    <dgm:pt modelId="{76BED1E2-BCF3-42F2-B99A-AB28F4A97CDC}" type="parTrans" cxnId="{BEDCCEB3-6B56-4606-9E67-A432DA747C00}">
      <dgm:prSet/>
      <dgm:spPr/>
      <dgm:t>
        <a:bodyPr/>
        <a:lstStyle/>
        <a:p>
          <a:endParaRPr lang="en-IN"/>
        </a:p>
      </dgm:t>
    </dgm:pt>
    <dgm:pt modelId="{CCF2F7F9-DFB1-4239-82F0-9DAA18136AFF}" type="sibTrans" cxnId="{BEDCCEB3-6B56-4606-9E67-A432DA747C00}">
      <dgm:prSet/>
      <dgm:spPr/>
      <dgm:t>
        <a:bodyPr/>
        <a:lstStyle/>
        <a:p>
          <a:endParaRPr lang="en-IN"/>
        </a:p>
      </dgm:t>
    </dgm:pt>
    <dgm:pt modelId="{A454BDAD-95A8-4A39-8BAB-1578E9909010}">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low income of households exposes families to less healthy food.</a:t>
          </a:r>
          <a:endParaRPr lang="en-IN" dirty="0">
            <a:latin typeface="Arial" panose="020B0604020202020204" pitchFamily="34" charset="0"/>
            <a:cs typeface="Arial" panose="020B0604020202020204" pitchFamily="34" charset="0"/>
          </a:endParaRPr>
        </a:p>
      </dgm:t>
    </dgm:pt>
    <dgm:pt modelId="{2D5643E3-FBE5-4695-9FF3-54A6AD932149}" type="parTrans" cxnId="{C27245E7-CD4A-4997-87F4-818F0F01F604}">
      <dgm:prSet/>
      <dgm:spPr/>
      <dgm:t>
        <a:bodyPr/>
        <a:lstStyle/>
        <a:p>
          <a:endParaRPr lang="en-IN"/>
        </a:p>
      </dgm:t>
    </dgm:pt>
    <dgm:pt modelId="{A4A1C6FD-9C19-4EB7-BED2-E20D04E4F87F}" type="sibTrans" cxnId="{C27245E7-CD4A-4997-87F4-818F0F01F604}">
      <dgm:prSet/>
      <dgm:spPr/>
      <dgm:t>
        <a:bodyPr/>
        <a:lstStyle/>
        <a:p>
          <a:endParaRPr lang="en-IN"/>
        </a:p>
      </dgm:t>
    </dgm:pt>
    <dgm:pt modelId="{DD733D92-B772-47FE-B969-98F59F8287F1}">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Enhancing teenage nutrition will close unremitting social health disparities.</a:t>
          </a:r>
          <a:endParaRPr lang="en-IN" dirty="0">
            <a:latin typeface="Arial" panose="020B0604020202020204" pitchFamily="34" charset="0"/>
            <a:cs typeface="Arial" panose="020B0604020202020204" pitchFamily="34" charset="0"/>
          </a:endParaRPr>
        </a:p>
      </dgm:t>
    </dgm:pt>
    <dgm:pt modelId="{F3A9D485-A614-4380-B36C-DB91F01B83A1}" type="parTrans" cxnId="{EC1AA9D5-DF0D-4B32-93B6-BA12ECA68CB8}">
      <dgm:prSet/>
      <dgm:spPr/>
      <dgm:t>
        <a:bodyPr/>
        <a:lstStyle/>
        <a:p>
          <a:endParaRPr lang="en-IN"/>
        </a:p>
      </dgm:t>
    </dgm:pt>
    <dgm:pt modelId="{04E31B14-925C-4D7F-A19C-DB13808AC136}" type="sibTrans" cxnId="{EC1AA9D5-DF0D-4B32-93B6-BA12ECA68CB8}">
      <dgm:prSet/>
      <dgm:spPr/>
      <dgm:t>
        <a:bodyPr/>
        <a:lstStyle/>
        <a:p>
          <a:endParaRPr lang="en-IN"/>
        </a:p>
      </dgm:t>
    </dgm:pt>
    <dgm:pt modelId="{848EF39E-7249-4DE4-86CD-50729A9AF4D9}" type="pres">
      <dgm:prSet presAssocID="{667088BF-A2AC-437B-9D21-1AA79B12743C}" presName="diagram" presStyleCnt="0">
        <dgm:presLayoutVars>
          <dgm:dir/>
          <dgm:resizeHandles val="exact"/>
        </dgm:presLayoutVars>
      </dgm:prSet>
      <dgm:spPr/>
      <dgm:t>
        <a:bodyPr/>
        <a:lstStyle/>
        <a:p>
          <a:endParaRPr lang="en-US"/>
        </a:p>
      </dgm:t>
    </dgm:pt>
    <dgm:pt modelId="{B7D3665F-EA8B-40E6-8976-794142C53BA4}" type="pres">
      <dgm:prSet presAssocID="{49CE5F84-1C7B-40DC-98A3-C956104712A8}" presName="node" presStyleLbl="node1" presStyleIdx="0" presStyleCnt="5">
        <dgm:presLayoutVars>
          <dgm:bulletEnabled val="1"/>
        </dgm:presLayoutVars>
      </dgm:prSet>
      <dgm:spPr/>
      <dgm:t>
        <a:bodyPr/>
        <a:lstStyle/>
        <a:p>
          <a:endParaRPr lang="en-US"/>
        </a:p>
      </dgm:t>
    </dgm:pt>
    <dgm:pt modelId="{232AD823-2CFE-4F74-A37B-3FB6CB60BDA3}" type="pres">
      <dgm:prSet presAssocID="{6E082771-4F65-4478-9084-85DEDD741223}" presName="sibTrans" presStyleCnt="0"/>
      <dgm:spPr/>
    </dgm:pt>
    <dgm:pt modelId="{DDD530CE-F480-4BA8-A1BA-B4AEC4C542B4}" type="pres">
      <dgm:prSet presAssocID="{FC80D091-BA36-4D42-AA85-A0B52DBA7CF9}" presName="node" presStyleLbl="node1" presStyleIdx="1" presStyleCnt="5">
        <dgm:presLayoutVars>
          <dgm:bulletEnabled val="1"/>
        </dgm:presLayoutVars>
      </dgm:prSet>
      <dgm:spPr/>
      <dgm:t>
        <a:bodyPr/>
        <a:lstStyle/>
        <a:p>
          <a:endParaRPr lang="en-US"/>
        </a:p>
      </dgm:t>
    </dgm:pt>
    <dgm:pt modelId="{C4E60990-56A8-418E-AAFD-25BA658EF13D}" type="pres">
      <dgm:prSet presAssocID="{B372C8F9-4740-43A2-88C8-3B1B749A11C1}" presName="sibTrans" presStyleCnt="0"/>
      <dgm:spPr/>
    </dgm:pt>
    <dgm:pt modelId="{B06EFE46-D767-4A6E-977B-FC6AA1B0B0CE}" type="pres">
      <dgm:prSet presAssocID="{4DEF3D27-EF29-4D84-85D6-12E93DB9F59B}" presName="node" presStyleLbl="node1" presStyleIdx="2" presStyleCnt="5">
        <dgm:presLayoutVars>
          <dgm:bulletEnabled val="1"/>
        </dgm:presLayoutVars>
      </dgm:prSet>
      <dgm:spPr/>
      <dgm:t>
        <a:bodyPr/>
        <a:lstStyle/>
        <a:p>
          <a:endParaRPr lang="en-US"/>
        </a:p>
      </dgm:t>
    </dgm:pt>
    <dgm:pt modelId="{F4BB062E-CF80-46A5-8696-D261D296D2A7}" type="pres">
      <dgm:prSet presAssocID="{CCF2F7F9-DFB1-4239-82F0-9DAA18136AFF}" presName="sibTrans" presStyleCnt="0"/>
      <dgm:spPr/>
    </dgm:pt>
    <dgm:pt modelId="{2743956C-976F-41B5-AD6E-C483C846A79F}" type="pres">
      <dgm:prSet presAssocID="{A454BDAD-95A8-4A39-8BAB-1578E9909010}" presName="node" presStyleLbl="node1" presStyleIdx="3" presStyleCnt="5">
        <dgm:presLayoutVars>
          <dgm:bulletEnabled val="1"/>
        </dgm:presLayoutVars>
      </dgm:prSet>
      <dgm:spPr/>
      <dgm:t>
        <a:bodyPr/>
        <a:lstStyle/>
        <a:p>
          <a:endParaRPr lang="en-US"/>
        </a:p>
      </dgm:t>
    </dgm:pt>
    <dgm:pt modelId="{E57A559D-CCF7-42EF-82E1-ABB69D85D762}" type="pres">
      <dgm:prSet presAssocID="{A4A1C6FD-9C19-4EB7-BED2-E20D04E4F87F}" presName="sibTrans" presStyleCnt="0"/>
      <dgm:spPr/>
    </dgm:pt>
    <dgm:pt modelId="{50A211CB-AEB9-4C4E-B744-77BEC53CD605}" type="pres">
      <dgm:prSet presAssocID="{DD733D92-B772-47FE-B969-98F59F8287F1}" presName="node" presStyleLbl="node1" presStyleIdx="4" presStyleCnt="5">
        <dgm:presLayoutVars>
          <dgm:bulletEnabled val="1"/>
        </dgm:presLayoutVars>
      </dgm:prSet>
      <dgm:spPr/>
      <dgm:t>
        <a:bodyPr/>
        <a:lstStyle/>
        <a:p>
          <a:endParaRPr lang="en-US"/>
        </a:p>
      </dgm:t>
    </dgm:pt>
  </dgm:ptLst>
  <dgm:cxnLst>
    <dgm:cxn modelId="{E89BD098-B953-4D96-A82C-D9325F9F5F00}" type="presOf" srcId="{667088BF-A2AC-437B-9D21-1AA79B12743C}" destId="{848EF39E-7249-4DE4-86CD-50729A9AF4D9}" srcOrd="0" destOrd="0" presId="urn:microsoft.com/office/officeart/2005/8/layout/default"/>
    <dgm:cxn modelId="{73231CC9-F5C5-4B97-A069-50B30F2C57FE}" type="presOf" srcId="{49CE5F84-1C7B-40DC-98A3-C956104712A8}" destId="{B7D3665F-EA8B-40E6-8976-794142C53BA4}" srcOrd="0" destOrd="0" presId="urn:microsoft.com/office/officeart/2005/8/layout/default"/>
    <dgm:cxn modelId="{99B04F07-36CE-4B25-B186-64B11E6A6AA9}" type="presOf" srcId="{A454BDAD-95A8-4A39-8BAB-1578E9909010}" destId="{2743956C-976F-41B5-AD6E-C483C846A79F}" srcOrd="0" destOrd="0" presId="urn:microsoft.com/office/officeart/2005/8/layout/default"/>
    <dgm:cxn modelId="{06FF4F15-BEDD-4BE5-9D6C-412A532C9A3C}" srcId="{667088BF-A2AC-437B-9D21-1AA79B12743C}" destId="{49CE5F84-1C7B-40DC-98A3-C956104712A8}" srcOrd="0" destOrd="0" parTransId="{D11C3D09-C25C-4F3B-8381-03CB81CAF8B5}" sibTransId="{6E082771-4F65-4478-9084-85DEDD741223}"/>
    <dgm:cxn modelId="{EC1AA9D5-DF0D-4B32-93B6-BA12ECA68CB8}" srcId="{667088BF-A2AC-437B-9D21-1AA79B12743C}" destId="{DD733D92-B772-47FE-B969-98F59F8287F1}" srcOrd="4" destOrd="0" parTransId="{F3A9D485-A614-4380-B36C-DB91F01B83A1}" sibTransId="{04E31B14-925C-4D7F-A19C-DB13808AC136}"/>
    <dgm:cxn modelId="{F09F72A2-4CF4-418D-BE98-1D36BD568ED8}" type="presOf" srcId="{4DEF3D27-EF29-4D84-85D6-12E93DB9F59B}" destId="{B06EFE46-D767-4A6E-977B-FC6AA1B0B0CE}" srcOrd="0" destOrd="0" presId="urn:microsoft.com/office/officeart/2005/8/layout/default"/>
    <dgm:cxn modelId="{C27245E7-CD4A-4997-87F4-818F0F01F604}" srcId="{667088BF-A2AC-437B-9D21-1AA79B12743C}" destId="{A454BDAD-95A8-4A39-8BAB-1578E9909010}" srcOrd="3" destOrd="0" parTransId="{2D5643E3-FBE5-4695-9FF3-54A6AD932149}" sibTransId="{A4A1C6FD-9C19-4EB7-BED2-E20D04E4F87F}"/>
    <dgm:cxn modelId="{BEDCCEB3-6B56-4606-9E67-A432DA747C00}" srcId="{667088BF-A2AC-437B-9D21-1AA79B12743C}" destId="{4DEF3D27-EF29-4D84-85D6-12E93DB9F59B}" srcOrd="2" destOrd="0" parTransId="{76BED1E2-BCF3-42F2-B99A-AB28F4A97CDC}" sibTransId="{CCF2F7F9-DFB1-4239-82F0-9DAA18136AFF}"/>
    <dgm:cxn modelId="{5832372C-A6CE-4A14-AE3A-407F411D57B6}" srcId="{667088BF-A2AC-437B-9D21-1AA79B12743C}" destId="{FC80D091-BA36-4D42-AA85-A0B52DBA7CF9}" srcOrd="1" destOrd="0" parTransId="{FE09FEBE-C4FC-49A6-B6C7-F2B903D65365}" sibTransId="{B372C8F9-4740-43A2-88C8-3B1B749A11C1}"/>
    <dgm:cxn modelId="{F3A17214-2643-4C84-9044-24DA61DE369B}" type="presOf" srcId="{DD733D92-B772-47FE-B969-98F59F8287F1}" destId="{50A211CB-AEB9-4C4E-B744-77BEC53CD605}" srcOrd="0" destOrd="0" presId="urn:microsoft.com/office/officeart/2005/8/layout/default"/>
    <dgm:cxn modelId="{4D2DB18F-8E61-454D-8A44-B98418301480}" type="presOf" srcId="{FC80D091-BA36-4D42-AA85-A0B52DBA7CF9}" destId="{DDD530CE-F480-4BA8-A1BA-B4AEC4C542B4}" srcOrd="0" destOrd="0" presId="urn:microsoft.com/office/officeart/2005/8/layout/default"/>
    <dgm:cxn modelId="{FBC6A3B2-D758-423C-8A83-3E90247A612C}" type="presParOf" srcId="{848EF39E-7249-4DE4-86CD-50729A9AF4D9}" destId="{B7D3665F-EA8B-40E6-8976-794142C53BA4}" srcOrd="0" destOrd="0" presId="urn:microsoft.com/office/officeart/2005/8/layout/default"/>
    <dgm:cxn modelId="{DA149E26-004F-4155-B622-9BB1397A1C6D}" type="presParOf" srcId="{848EF39E-7249-4DE4-86CD-50729A9AF4D9}" destId="{232AD823-2CFE-4F74-A37B-3FB6CB60BDA3}" srcOrd="1" destOrd="0" presId="urn:microsoft.com/office/officeart/2005/8/layout/default"/>
    <dgm:cxn modelId="{F98796FF-EF29-4270-9E2C-B1AF3966C4A4}" type="presParOf" srcId="{848EF39E-7249-4DE4-86CD-50729A9AF4D9}" destId="{DDD530CE-F480-4BA8-A1BA-B4AEC4C542B4}" srcOrd="2" destOrd="0" presId="urn:microsoft.com/office/officeart/2005/8/layout/default"/>
    <dgm:cxn modelId="{E727BF0E-39AF-451E-A112-97C4756D4456}" type="presParOf" srcId="{848EF39E-7249-4DE4-86CD-50729A9AF4D9}" destId="{C4E60990-56A8-418E-AAFD-25BA658EF13D}" srcOrd="3" destOrd="0" presId="urn:microsoft.com/office/officeart/2005/8/layout/default"/>
    <dgm:cxn modelId="{05828FCB-FA84-4A88-8472-35F3519C4C66}" type="presParOf" srcId="{848EF39E-7249-4DE4-86CD-50729A9AF4D9}" destId="{B06EFE46-D767-4A6E-977B-FC6AA1B0B0CE}" srcOrd="4" destOrd="0" presId="urn:microsoft.com/office/officeart/2005/8/layout/default"/>
    <dgm:cxn modelId="{E74EBB94-9A2D-4311-8EA9-631278149B6B}" type="presParOf" srcId="{848EF39E-7249-4DE4-86CD-50729A9AF4D9}" destId="{F4BB062E-CF80-46A5-8696-D261D296D2A7}" srcOrd="5" destOrd="0" presId="urn:microsoft.com/office/officeart/2005/8/layout/default"/>
    <dgm:cxn modelId="{BFEFEB0A-AC7E-418E-BCAF-246C048C23C1}" type="presParOf" srcId="{848EF39E-7249-4DE4-86CD-50729A9AF4D9}" destId="{2743956C-976F-41B5-AD6E-C483C846A79F}" srcOrd="6" destOrd="0" presId="urn:microsoft.com/office/officeart/2005/8/layout/default"/>
    <dgm:cxn modelId="{9EC72D10-F252-4335-AFFE-87F5A8918CFA}" type="presParOf" srcId="{848EF39E-7249-4DE4-86CD-50729A9AF4D9}" destId="{E57A559D-CCF7-42EF-82E1-ABB69D85D762}" srcOrd="7" destOrd="0" presId="urn:microsoft.com/office/officeart/2005/8/layout/default"/>
    <dgm:cxn modelId="{B28BE590-869C-468C-9B91-1A7D06C90EF8}" type="presParOf" srcId="{848EF39E-7249-4DE4-86CD-50729A9AF4D9}" destId="{50A211CB-AEB9-4C4E-B744-77BEC53CD60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56DA22C-376B-4094-8919-2F4021F3F07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2B5C0F5E-9E94-4315-80FB-74977030552F}">
      <dgm:prSet phldrT="[Text]"/>
      <dgm:spPr/>
      <dgm:t>
        <a:bodyPr/>
        <a:lstStyle/>
        <a:p>
          <a:pPr>
            <a:buFont typeface="Arial" panose="020B0604020202020204" pitchFamily="34" charset="0"/>
            <a:buChar char="•"/>
          </a:pPr>
          <a:r>
            <a:rPr lang="en-US" b="0" i="0" u="none" dirty="0"/>
            <a:t>Nutrition strengthens the future healthcare against preventable chronic illnesses.</a:t>
          </a:r>
          <a:endParaRPr lang="en-IN" dirty="0"/>
        </a:p>
      </dgm:t>
    </dgm:pt>
    <dgm:pt modelId="{4EDD412F-05FD-46BE-89A7-A63908194D1A}" type="parTrans" cxnId="{14B4201F-FEF7-4FEC-9058-0DCE7CD73BD8}">
      <dgm:prSet/>
      <dgm:spPr/>
      <dgm:t>
        <a:bodyPr/>
        <a:lstStyle/>
        <a:p>
          <a:endParaRPr lang="en-IN"/>
        </a:p>
      </dgm:t>
    </dgm:pt>
    <dgm:pt modelId="{F84B0D8F-72F5-420E-96C4-8BBBD99EE8CE}" type="sibTrans" cxnId="{14B4201F-FEF7-4FEC-9058-0DCE7CD73BD8}">
      <dgm:prSet/>
      <dgm:spPr/>
      <dgm:t>
        <a:bodyPr/>
        <a:lstStyle/>
        <a:p>
          <a:endParaRPr lang="en-IN"/>
        </a:p>
      </dgm:t>
    </dgm:pt>
    <dgm:pt modelId="{8A498EFA-3773-4BD2-A22D-3794C3AC9F79}">
      <dgm:prSet phldrT="[Text]"/>
      <dgm:spPr/>
      <dgm:t>
        <a:bodyPr/>
        <a:lstStyle/>
        <a:p>
          <a:pPr>
            <a:buFont typeface="Arial" panose="020B0604020202020204" pitchFamily="34" charset="0"/>
            <a:buChar char="•"/>
          </a:pPr>
          <a:r>
            <a:rPr lang="en-US" b="0" i="0" u="none" dirty="0"/>
            <a:t>Obesity among adolescents reduces NHS costs on treatment in the long term (McCracken </a:t>
          </a:r>
          <a:r>
            <a:rPr lang="en-US" b="0" i="1" u="none" dirty="0"/>
            <a:t>et al. </a:t>
          </a:r>
          <a:r>
            <a:rPr lang="en-US" b="0" i="0" u="none" dirty="0"/>
            <a:t>2024).</a:t>
          </a:r>
          <a:endParaRPr lang="en-IN" dirty="0"/>
        </a:p>
      </dgm:t>
    </dgm:pt>
    <dgm:pt modelId="{48F0AE99-001B-454F-B7BA-3F39297299E9}" type="parTrans" cxnId="{2C64A438-11AE-41BC-A938-C41D55C05795}">
      <dgm:prSet/>
      <dgm:spPr/>
      <dgm:t>
        <a:bodyPr/>
        <a:lstStyle/>
        <a:p>
          <a:endParaRPr lang="en-IN"/>
        </a:p>
      </dgm:t>
    </dgm:pt>
    <dgm:pt modelId="{D7D6564E-7F56-4F6E-B3B5-85BEF16FE80E}" type="sibTrans" cxnId="{2C64A438-11AE-41BC-A938-C41D55C05795}">
      <dgm:prSet/>
      <dgm:spPr/>
      <dgm:t>
        <a:bodyPr/>
        <a:lstStyle/>
        <a:p>
          <a:endParaRPr lang="en-IN"/>
        </a:p>
      </dgm:t>
    </dgm:pt>
    <dgm:pt modelId="{92A519CF-8280-4E15-A2BB-6920E5A96787}">
      <dgm:prSet phldrT="[Text]"/>
      <dgm:spPr/>
      <dgm:t>
        <a:bodyPr/>
        <a:lstStyle/>
        <a:p>
          <a:pPr>
            <a:buFont typeface="Arial" panose="020B0604020202020204" pitchFamily="34" charset="0"/>
            <a:buChar char="•"/>
          </a:pPr>
          <a:r>
            <a:rPr lang="en-US" b="0" i="0" u="none" dirty="0"/>
            <a:t>Less obesity burden enhances the health system sustainability and efficiency.</a:t>
          </a:r>
          <a:endParaRPr lang="en-IN" dirty="0"/>
        </a:p>
      </dgm:t>
    </dgm:pt>
    <dgm:pt modelId="{DA70AE31-3244-4AF8-88D6-0FDD4852CDF3}" type="parTrans" cxnId="{C64C8A99-E2EA-4FD1-A5F3-D993E4615A0A}">
      <dgm:prSet/>
      <dgm:spPr/>
      <dgm:t>
        <a:bodyPr/>
        <a:lstStyle/>
        <a:p>
          <a:endParaRPr lang="en-IN"/>
        </a:p>
      </dgm:t>
    </dgm:pt>
    <dgm:pt modelId="{FC187452-8A4A-4896-A5F5-559B91B3BDB9}" type="sibTrans" cxnId="{C64C8A99-E2EA-4FD1-A5F3-D993E4615A0A}">
      <dgm:prSet/>
      <dgm:spPr/>
      <dgm:t>
        <a:bodyPr/>
        <a:lstStyle/>
        <a:p>
          <a:endParaRPr lang="en-IN"/>
        </a:p>
      </dgm:t>
    </dgm:pt>
    <dgm:pt modelId="{A3648A5B-7A4F-4616-9398-DDC62C8E8838}">
      <dgm:prSet phldrT="[Text]"/>
      <dgm:spPr/>
      <dgm:t>
        <a:bodyPr/>
        <a:lstStyle/>
        <a:p>
          <a:pPr>
            <a:buFont typeface="Arial" panose="020B0604020202020204" pitchFamily="34" charset="0"/>
            <a:buChar char="•"/>
          </a:pPr>
          <a:r>
            <a:rPr lang="en-US" b="0" i="0" u="none" dirty="0"/>
            <a:t>To prevent diseases is more cost effective than treating them in late stages.</a:t>
          </a:r>
          <a:endParaRPr lang="en-IN" dirty="0"/>
        </a:p>
      </dgm:t>
    </dgm:pt>
    <dgm:pt modelId="{276A3066-3395-446E-A010-31D9C3F206F0}" type="parTrans" cxnId="{D864983F-ED3E-41BF-B4B6-F50BE81F8DC9}">
      <dgm:prSet/>
      <dgm:spPr/>
      <dgm:t>
        <a:bodyPr/>
        <a:lstStyle/>
        <a:p>
          <a:endParaRPr lang="en-IN"/>
        </a:p>
      </dgm:t>
    </dgm:pt>
    <dgm:pt modelId="{5DA44C97-FE10-41B6-898D-F64603337C71}" type="sibTrans" cxnId="{D864983F-ED3E-41BF-B4B6-F50BE81F8DC9}">
      <dgm:prSet/>
      <dgm:spPr/>
      <dgm:t>
        <a:bodyPr/>
        <a:lstStyle/>
        <a:p>
          <a:endParaRPr lang="en-IN"/>
        </a:p>
      </dgm:t>
    </dgm:pt>
    <dgm:pt modelId="{EC7F4720-06B1-49AA-BB98-EA450E491EDF}">
      <dgm:prSet phldrT="[Text]"/>
      <dgm:spPr/>
      <dgm:t>
        <a:bodyPr/>
        <a:lstStyle/>
        <a:p>
          <a:pPr>
            <a:buFont typeface="Arial" panose="020B0604020202020204" pitchFamily="34" charset="0"/>
            <a:buChar char="•"/>
          </a:pPr>
          <a:r>
            <a:rPr lang="en-US" b="0" i="0" u="none" dirty="0"/>
            <a:t>Nutrition interventions promote economic productivity by providing healthier future populations.</a:t>
          </a:r>
          <a:endParaRPr lang="en-IN" dirty="0"/>
        </a:p>
      </dgm:t>
    </dgm:pt>
    <dgm:pt modelId="{03AECEC8-F557-435B-B4C1-1EC1D474AF7A}" type="parTrans" cxnId="{EEDE4D9B-A13D-496D-B68A-CA216E4C917F}">
      <dgm:prSet/>
      <dgm:spPr/>
      <dgm:t>
        <a:bodyPr/>
        <a:lstStyle/>
        <a:p>
          <a:endParaRPr lang="en-IN"/>
        </a:p>
      </dgm:t>
    </dgm:pt>
    <dgm:pt modelId="{CD0324D0-85DD-4E29-9212-A86F788015F8}" type="sibTrans" cxnId="{EEDE4D9B-A13D-496D-B68A-CA216E4C917F}">
      <dgm:prSet/>
      <dgm:spPr/>
      <dgm:t>
        <a:bodyPr/>
        <a:lstStyle/>
        <a:p>
          <a:endParaRPr lang="en-IN"/>
        </a:p>
      </dgm:t>
    </dgm:pt>
    <dgm:pt modelId="{3421861C-D795-4D6A-BEA1-3AF33EC17715}" type="pres">
      <dgm:prSet presAssocID="{056DA22C-376B-4094-8919-2F4021F3F07D}" presName="diagram" presStyleCnt="0">
        <dgm:presLayoutVars>
          <dgm:dir/>
          <dgm:resizeHandles val="exact"/>
        </dgm:presLayoutVars>
      </dgm:prSet>
      <dgm:spPr/>
      <dgm:t>
        <a:bodyPr/>
        <a:lstStyle/>
        <a:p>
          <a:endParaRPr lang="en-US"/>
        </a:p>
      </dgm:t>
    </dgm:pt>
    <dgm:pt modelId="{9D2A176F-C75D-4F63-BB57-B29F1329A21B}" type="pres">
      <dgm:prSet presAssocID="{2B5C0F5E-9E94-4315-80FB-74977030552F}" presName="node" presStyleLbl="node1" presStyleIdx="0" presStyleCnt="5">
        <dgm:presLayoutVars>
          <dgm:bulletEnabled val="1"/>
        </dgm:presLayoutVars>
      </dgm:prSet>
      <dgm:spPr/>
      <dgm:t>
        <a:bodyPr/>
        <a:lstStyle/>
        <a:p>
          <a:endParaRPr lang="en-US"/>
        </a:p>
      </dgm:t>
    </dgm:pt>
    <dgm:pt modelId="{2643B367-B4E7-4407-BF15-39429B350B6D}" type="pres">
      <dgm:prSet presAssocID="{F84B0D8F-72F5-420E-96C4-8BBBD99EE8CE}" presName="sibTrans" presStyleCnt="0"/>
      <dgm:spPr/>
    </dgm:pt>
    <dgm:pt modelId="{143B845B-6DFC-45B7-A6A6-A7A7BAC3D3FC}" type="pres">
      <dgm:prSet presAssocID="{8A498EFA-3773-4BD2-A22D-3794C3AC9F79}" presName="node" presStyleLbl="node1" presStyleIdx="1" presStyleCnt="5">
        <dgm:presLayoutVars>
          <dgm:bulletEnabled val="1"/>
        </dgm:presLayoutVars>
      </dgm:prSet>
      <dgm:spPr/>
      <dgm:t>
        <a:bodyPr/>
        <a:lstStyle/>
        <a:p>
          <a:endParaRPr lang="en-US"/>
        </a:p>
      </dgm:t>
    </dgm:pt>
    <dgm:pt modelId="{737EB341-A63E-4C53-A0E9-EA65FF4E9424}" type="pres">
      <dgm:prSet presAssocID="{D7D6564E-7F56-4F6E-B3B5-85BEF16FE80E}" presName="sibTrans" presStyleCnt="0"/>
      <dgm:spPr/>
    </dgm:pt>
    <dgm:pt modelId="{D71957F6-DEE1-43C0-924C-000C7FB49FF7}" type="pres">
      <dgm:prSet presAssocID="{92A519CF-8280-4E15-A2BB-6920E5A96787}" presName="node" presStyleLbl="node1" presStyleIdx="2" presStyleCnt="5">
        <dgm:presLayoutVars>
          <dgm:bulletEnabled val="1"/>
        </dgm:presLayoutVars>
      </dgm:prSet>
      <dgm:spPr/>
      <dgm:t>
        <a:bodyPr/>
        <a:lstStyle/>
        <a:p>
          <a:endParaRPr lang="en-US"/>
        </a:p>
      </dgm:t>
    </dgm:pt>
    <dgm:pt modelId="{074586B2-7089-442E-A499-8FCE6EE0D514}" type="pres">
      <dgm:prSet presAssocID="{FC187452-8A4A-4896-A5F5-559B91B3BDB9}" presName="sibTrans" presStyleCnt="0"/>
      <dgm:spPr/>
    </dgm:pt>
    <dgm:pt modelId="{7A55F324-6ACF-4993-A391-4B665D9149BD}" type="pres">
      <dgm:prSet presAssocID="{A3648A5B-7A4F-4616-9398-DDC62C8E8838}" presName="node" presStyleLbl="node1" presStyleIdx="3" presStyleCnt="5">
        <dgm:presLayoutVars>
          <dgm:bulletEnabled val="1"/>
        </dgm:presLayoutVars>
      </dgm:prSet>
      <dgm:spPr/>
      <dgm:t>
        <a:bodyPr/>
        <a:lstStyle/>
        <a:p>
          <a:endParaRPr lang="en-US"/>
        </a:p>
      </dgm:t>
    </dgm:pt>
    <dgm:pt modelId="{38355422-3B5D-48DC-A34D-1203792CBF65}" type="pres">
      <dgm:prSet presAssocID="{5DA44C97-FE10-41B6-898D-F64603337C71}" presName="sibTrans" presStyleCnt="0"/>
      <dgm:spPr/>
    </dgm:pt>
    <dgm:pt modelId="{878284CA-EAE6-4B73-8022-BC8E7B5EFC28}" type="pres">
      <dgm:prSet presAssocID="{EC7F4720-06B1-49AA-BB98-EA450E491EDF}" presName="node" presStyleLbl="node1" presStyleIdx="4" presStyleCnt="5">
        <dgm:presLayoutVars>
          <dgm:bulletEnabled val="1"/>
        </dgm:presLayoutVars>
      </dgm:prSet>
      <dgm:spPr/>
      <dgm:t>
        <a:bodyPr/>
        <a:lstStyle/>
        <a:p>
          <a:endParaRPr lang="en-US"/>
        </a:p>
      </dgm:t>
    </dgm:pt>
  </dgm:ptLst>
  <dgm:cxnLst>
    <dgm:cxn modelId="{D864983F-ED3E-41BF-B4B6-F50BE81F8DC9}" srcId="{056DA22C-376B-4094-8919-2F4021F3F07D}" destId="{A3648A5B-7A4F-4616-9398-DDC62C8E8838}" srcOrd="3" destOrd="0" parTransId="{276A3066-3395-446E-A010-31D9C3F206F0}" sibTransId="{5DA44C97-FE10-41B6-898D-F64603337C71}"/>
    <dgm:cxn modelId="{2C64A438-11AE-41BC-A938-C41D55C05795}" srcId="{056DA22C-376B-4094-8919-2F4021F3F07D}" destId="{8A498EFA-3773-4BD2-A22D-3794C3AC9F79}" srcOrd="1" destOrd="0" parTransId="{48F0AE99-001B-454F-B7BA-3F39297299E9}" sibTransId="{D7D6564E-7F56-4F6E-B3B5-85BEF16FE80E}"/>
    <dgm:cxn modelId="{A4CDD1D8-D6E4-4C43-BE00-BCCCE14484FA}" type="presOf" srcId="{2B5C0F5E-9E94-4315-80FB-74977030552F}" destId="{9D2A176F-C75D-4F63-BB57-B29F1329A21B}" srcOrd="0" destOrd="0" presId="urn:microsoft.com/office/officeart/2005/8/layout/default"/>
    <dgm:cxn modelId="{6C658CE6-321A-462A-B710-42FCB846ED9A}" type="presOf" srcId="{8A498EFA-3773-4BD2-A22D-3794C3AC9F79}" destId="{143B845B-6DFC-45B7-A6A6-A7A7BAC3D3FC}" srcOrd="0" destOrd="0" presId="urn:microsoft.com/office/officeart/2005/8/layout/default"/>
    <dgm:cxn modelId="{14B4201F-FEF7-4FEC-9058-0DCE7CD73BD8}" srcId="{056DA22C-376B-4094-8919-2F4021F3F07D}" destId="{2B5C0F5E-9E94-4315-80FB-74977030552F}" srcOrd="0" destOrd="0" parTransId="{4EDD412F-05FD-46BE-89A7-A63908194D1A}" sibTransId="{F84B0D8F-72F5-420E-96C4-8BBBD99EE8CE}"/>
    <dgm:cxn modelId="{C64C8A99-E2EA-4FD1-A5F3-D993E4615A0A}" srcId="{056DA22C-376B-4094-8919-2F4021F3F07D}" destId="{92A519CF-8280-4E15-A2BB-6920E5A96787}" srcOrd="2" destOrd="0" parTransId="{DA70AE31-3244-4AF8-88D6-0FDD4852CDF3}" sibTransId="{FC187452-8A4A-4896-A5F5-559B91B3BDB9}"/>
    <dgm:cxn modelId="{EEDE4D9B-A13D-496D-B68A-CA216E4C917F}" srcId="{056DA22C-376B-4094-8919-2F4021F3F07D}" destId="{EC7F4720-06B1-49AA-BB98-EA450E491EDF}" srcOrd="4" destOrd="0" parTransId="{03AECEC8-F557-435B-B4C1-1EC1D474AF7A}" sibTransId="{CD0324D0-85DD-4E29-9212-A86F788015F8}"/>
    <dgm:cxn modelId="{10E14BF9-532C-4807-8D72-835E02C0D195}" type="presOf" srcId="{A3648A5B-7A4F-4616-9398-DDC62C8E8838}" destId="{7A55F324-6ACF-4993-A391-4B665D9149BD}" srcOrd="0" destOrd="0" presId="urn:microsoft.com/office/officeart/2005/8/layout/default"/>
    <dgm:cxn modelId="{7010E1BB-7FE5-41A3-BE68-B760BC968F7D}" type="presOf" srcId="{056DA22C-376B-4094-8919-2F4021F3F07D}" destId="{3421861C-D795-4D6A-BEA1-3AF33EC17715}" srcOrd="0" destOrd="0" presId="urn:microsoft.com/office/officeart/2005/8/layout/default"/>
    <dgm:cxn modelId="{B90F5C59-1067-456C-A7C9-5715762D2426}" type="presOf" srcId="{92A519CF-8280-4E15-A2BB-6920E5A96787}" destId="{D71957F6-DEE1-43C0-924C-000C7FB49FF7}" srcOrd="0" destOrd="0" presId="urn:microsoft.com/office/officeart/2005/8/layout/default"/>
    <dgm:cxn modelId="{2AD34368-F5BF-4B06-8367-FC18FCCC8700}" type="presOf" srcId="{EC7F4720-06B1-49AA-BB98-EA450E491EDF}" destId="{878284CA-EAE6-4B73-8022-BC8E7B5EFC28}" srcOrd="0" destOrd="0" presId="urn:microsoft.com/office/officeart/2005/8/layout/default"/>
    <dgm:cxn modelId="{AE75334C-38CF-40FC-A487-4E44F9354724}" type="presParOf" srcId="{3421861C-D795-4D6A-BEA1-3AF33EC17715}" destId="{9D2A176F-C75D-4F63-BB57-B29F1329A21B}" srcOrd="0" destOrd="0" presId="urn:microsoft.com/office/officeart/2005/8/layout/default"/>
    <dgm:cxn modelId="{5E3B6A30-C751-4161-BF1E-9D3C5A4459D7}" type="presParOf" srcId="{3421861C-D795-4D6A-BEA1-3AF33EC17715}" destId="{2643B367-B4E7-4407-BF15-39429B350B6D}" srcOrd="1" destOrd="0" presId="urn:microsoft.com/office/officeart/2005/8/layout/default"/>
    <dgm:cxn modelId="{C0791172-9BC8-4813-8DEE-93B7B5B63CCB}" type="presParOf" srcId="{3421861C-D795-4D6A-BEA1-3AF33EC17715}" destId="{143B845B-6DFC-45B7-A6A6-A7A7BAC3D3FC}" srcOrd="2" destOrd="0" presId="urn:microsoft.com/office/officeart/2005/8/layout/default"/>
    <dgm:cxn modelId="{9B3E347B-48CD-49E8-85AF-36FE677EC5C3}" type="presParOf" srcId="{3421861C-D795-4D6A-BEA1-3AF33EC17715}" destId="{737EB341-A63E-4C53-A0E9-EA65FF4E9424}" srcOrd="3" destOrd="0" presId="urn:microsoft.com/office/officeart/2005/8/layout/default"/>
    <dgm:cxn modelId="{5393D6B9-0E56-4FD7-BA3D-3905AB46A496}" type="presParOf" srcId="{3421861C-D795-4D6A-BEA1-3AF33EC17715}" destId="{D71957F6-DEE1-43C0-924C-000C7FB49FF7}" srcOrd="4" destOrd="0" presId="urn:microsoft.com/office/officeart/2005/8/layout/default"/>
    <dgm:cxn modelId="{F4A604EA-7E54-435D-823D-A9BCCEA72114}" type="presParOf" srcId="{3421861C-D795-4D6A-BEA1-3AF33EC17715}" destId="{074586B2-7089-442E-A499-8FCE6EE0D514}" srcOrd="5" destOrd="0" presId="urn:microsoft.com/office/officeart/2005/8/layout/default"/>
    <dgm:cxn modelId="{A33D5558-38B4-4273-9AEA-768903C5E170}" type="presParOf" srcId="{3421861C-D795-4D6A-BEA1-3AF33EC17715}" destId="{7A55F324-6ACF-4993-A391-4B665D9149BD}" srcOrd="6" destOrd="0" presId="urn:microsoft.com/office/officeart/2005/8/layout/default"/>
    <dgm:cxn modelId="{396C17EE-F566-438E-8434-32CAB26D8DBD}" type="presParOf" srcId="{3421861C-D795-4D6A-BEA1-3AF33EC17715}" destId="{38355422-3B5D-48DC-A34D-1203792CBF65}" srcOrd="7" destOrd="0" presId="urn:microsoft.com/office/officeart/2005/8/layout/default"/>
    <dgm:cxn modelId="{6CE161CF-203B-4F1F-A952-226E4ABA06EC}" type="presParOf" srcId="{3421861C-D795-4D6A-BEA1-3AF33EC17715}" destId="{878284CA-EAE6-4B73-8022-BC8E7B5EFC2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39D289A-5452-4B0D-B381-DEA213AADA2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A1371303-6730-4E9F-A0FC-61079242E6A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HBM elucidates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in terms of risk perception, benefits and barriers.</a:t>
          </a:r>
          <a:endParaRPr lang="en-IN" dirty="0">
            <a:latin typeface="Arial" panose="020B0604020202020204" pitchFamily="34" charset="0"/>
            <a:cs typeface="Arial" panose="020B0604020202020204" pitchFamily="34" charset="0"/>
          </a:endParaRPr>
        </a:p>
      </dgm:t>
    </dgm:pt>
    <dgm:pt modelId="{64105E9D-2833-4E8B-9663-AFEBEFFCE78D}" type="parTrans" cxnId="{6A8DD3DC-1959-454F-BD42-B63C54698A2A}">
      <dgm:prSet/>
      <dgm:spPr/>
      <dgm:t>
        <a:bodyPr/>
        <a:lstStyle/>
        <a:p>
          <a:endParaRPr lang="en-IN"/>
        </a:p>
      </dgm:t>
    </dgm:pt>
    <dgm:pt modelId="{FF242A91-BFC5-416F-A5B8-D481425C7FE3}" type="sibTrans" cxnId="{6A8DD3DC-1959-454F-BD42-B63C54698A2A}">
      <dgm:prSet/>
      <dgm:spPr/>
      <dgm:t>
        <a:bodyPr/>
        <a:lstStyle/>
        <a:p>
          <a:endParaRPr lang="en-IN"/>
        </a:p>
      </dgm:t>
    </dgm:pt>
    <dgm:pt modelId="{90E0EC7C-C89C-4147-8973-8EB407B90429}">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Perceived susceptibility refers to perceived individual risk of unhealthy diet.</a:t>
          </a:r>
          <a:endParaRPr lang="en-IN" dirty="0">
            <a:latin typeface="Arial" panose="020B0604020202020204" pitchFamily="34" charset="0"/>
            <a:cs typeface="Arial" panose="020B0604020202020204" pitchFamily="34" charset="0"/>
          </a:endParaRPr>
        </a:p>
      </dgm:t>
    </dgm:pt>
    <dgm:pt modelId="{F010370C-B267-4BFE-BD67-B1FDD59A2DAB}" type="parTrans" cxnId="{E97C9D7C-6D56-419B-A127-4586DF7A7002}">
      <dgm:prSet/>
      <dgm:spPr/>
      <dgm:t>
        <a:bodyPr/>
        <a:lstStyle/>
        <a:p>
          <a:endParaRPr lang="en-IN"/>
        </a:p>
      </dgm:t>
    </dgm:pt>
    <dgm:pt modelId="{42A5558B-2993-4E1A-892B-22776CF60F73}" type="sibTrans" cxnId="{E97C9D7C-6D56-419B-A127-4586DF7A7002}">
      <dgm:prSet/>
      <dgm:spPr/>
      <dgm:t>
        <a:bodyPr/>
        <a:lstStyle/>
        <a:p>
          <a:endParaRPr lang="en-IN"/>
        </a:p>
      </dgm:t>
    </dgm:pt>
    <dgm:pt modelId="{47F59BF7-898F-4C1D-8E5C-04069818849F}">
      <dgm:prSet phldrT="[Text]"/>
      <dgm:spPr/>
      <dgm:t>
        <a:bodyPr/>
        <a:lstStyle/>
        <a:p>
          <a:pPr>
            <a:buNone/>
          </a:pPr>
          <a:r>
            <a:rPr lang="en-US" b="0" i="0" u="none" dirty="0">
              <a:latin typeface="Arial" panose="020B0604020202020204" pitchFamily="34" charset="0"/>
              <a:cs typeface="Arial" panose="020B0604020202020204" pitchFamily="34" charset="0"/>
            </a:rPr>
            <a:t>Perceived severity is indicative of beliefs regarding severity of future consequences (</a:t>
          </a:r>
          <a:r>
            <a:rPr lang="en-US" b="0" i="0" u="none" dirty="0" err="1">
              <a:latin typeface="Arial" panose="020B0604020202020204" pitchFamily="34" charset="0"/>
              <a:cs typeface="Arial" panose="020B0604020202020204" pitchFamily="34" charset="0"/>
            </a:rPr>
            <a:t>Yenew</a:t>
          </a:r>
          <a:r>
            <a:rPr lang="en-US" b="0" i="0" u="none" dirty="0">
              <a:latin typeface="Arial" panose="020B0604020202020204" pitchFamily="34" charset="0"/>
              <a:cs typeface="Arial" panose="020B0604020202020204" pitchFamily="34" charset="0"/>
            </a:rPr>
            <a:t>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2023).</a:t>
          </a:r>
          <a:endParaRPr lang="en-IN" dirty="0">
            <a:latin typeface="Arial" panose="020B0604020202020204" pitchFamily="34" charset="0"/>
            <a:cs typeface="Arial" panose="020B0604020202020204" pitchFamily="34" charset="0"/>
          </a:endParaRPr>
        </a:p>
      </dgm:t>
    </dgm:pt>
    <dgm:pt modelId="{5EE7E4EA-E649-4A37-BE68-3C82E90F2F3C}" type="parTrans" cxnId="{C5E6FD29-167D-45F6-BFF3-1D1F58A618FB}">
      <dgm:prSet/>
      <dgm:spPr/>
      <dgm:t>
        <a:bodyPr/>
        <a:lstStyle/>
        <a:p>
          <a:endParaRPr lang="en-IN"/>
        </a:p>
      </dgm:t>
    </dgm:pt>
    <dgm:pt modelId="{74E1DEEA-655B-470D-8624-9AF45E3B9B11}" type="sibTrans" cxnId="{C5E6FD29-167D-45F6-BFF3-1D1F58A618FB}">
      <dgm:prSet/>
      <dgm:spPr/>
      <dgm:t>
        <a:bodyPr/>
        <a:lstStyle/>
        <a:p>
          <a:endParaRPr lang="en-IN"/>
        </a:p>
      </dgm:t>
    </dgm:pt>
    <dgm:pt modelId="{D3214F1F-4E60-453D-9DAD-A4EA81129E09}">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Dietary action is affected by benefits, barriers, cues and self-efficacy.</a:t>
          </a:r>
          <a:endParaRPr lang="en-IN" dirty="0">
            <a:latin typeface="Arial" panose="020B0604020202020204" pitchFamily="34" charset="0"/>
            <a:cs typeface="Arial" panose="020B0604020202020204" pitchFamily="34" charset="0"/>
          </a:endParaRPr>
        </a:p>
      </dgm:t>
    </dgm:pt>
    <dgm:pt modelId="{897D9144-54E9-4AB0-98BC-B3CCE6C86477}" type="parTrans" cxnId="{896B9DB0-4B91-43C3-AAE1-2633ED5DD97C}">
      <dgm:prSet/>
      <dgm:spPr/>
      <dgm:t>
        <a:bodyPr/>
        <a:lstStyle/>
        <a:p>
          <a:endParaRPr lang="en-IN"/>
        </a:p>
      </dgm:t>
    </dgm:pt>
    <dgm:pt modelId="{95B02745-4AB1-465C-ACD5-FC24E3983C5F}" type="sibTrans" cxnId="{896B9DB0-4B91-43C3-AAE1-2633ED5DD97C}">
      <dgm:prSet/>
      <dgm:spPr/>
      <dgm:t>
        <a:bodyPr/>
        <a:lstStyle/>
        <a:p>
          <a:endParaRPr lang="en-IN"/>
        </a:p>
      </dgm:t>
    </dgm:pt>
    <dgm:pt modelId="{74713E8F-CAD4-4443-A9F4-E5622B537B64}">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Adolescents tend to underestimate future risks which undermines change motivation.</a:t>
          </a:r>
          <a:endParaRPr lang="en-IN" dirty="0">
            <a:latin typeface="Arial" panose="020B0604020202020204" pitchFamily="34" charset="0"/>
            <a:cs typeface="Arial" panose="020B0604020202020204" pitchFamily="34" charset="0"/>
          </a:endParaRPr>
        </a:p>
      </dgm:t>
    </dgm:pt>
    <dgm:pt modelId="{53906EA8-A931-4F1F-9F5E-FD7B53D43594}" type="parTrans" cxnId="{08292DD0-453A-42A6-B3CB-8FB551C13A64}">
      <dgm:prSet/>
      <dgm:spPr/>
      <dgm:t>
        <a:bodyPr/>
        <a:lstStyle/>
        <a:p>
          <a:endParaRPr lang="en-IN"/>
        </a:p>
      </dgm:t>
    </dgm:pt>
    <dgm:pt modelId="{7993590F-204E-48B6-91C4-226B4235432E}" type="sibTrans" cxnId="{08292DD0-453A-42A6-B3CB-8FB551C13A64}">
      <dgm:prSet/>
      <dgm:spPr/>
      <dgm:t>
        <a:bodyPr/>
        <a:lstStyle/>
        <a:p>
          <a:endParaRPr lang="en-IN"/>
        </a:p>
      </dgm:t>
    </dgm:pt>
    <dgm:pt modelId="{E9D0AB96-2BB3-45A1-A5FD-4ABF3B3D8A6C}" type="pres">
      <dgm:prSet presAssocID="{B39D289A-5452-4B0D-B381-DEA213AADA2F}" presName="Name0" presStyleCnt="0">
        <dgm:presLayoutVars>
          <dgm:chMax val="7"/>
          <dgm:chPref val="7"/>
          <dgm:dir/>
        </dgm:presLayoutVars>
      </dgm:prSet>
      <dgm:spPr/>
      <dgm:t>
        <a:bodyPr/>
        <a:lstStyle/>
        <a:p>
          <a:endParaRPr lang="en-US"/>
        </a:p>
      </dgm:t>
    </dgm:pt>
    <dgm:pt modelId="{C7BBAF10-F155-47B8-8C07-C974A965B8B8}" type="pres">
      <dgm:prSet presAssocID="{B39D289A-5452-4B0D-B381-DEA213AADA2F}" presName="Name1" presStyleCnt="0"/>
      <dgm:spPr/>
    </dgm:pt>
    <dgm:pt modelId="{0374D4D2-7DDA-4205-92B5-19E05098D0F3}" type="pres">
      <dgm:prSet presAssocID="{B39D289A-5452-4B0D-B381-DEA213AADA2F}" presName="cycle" presStyleCnt="0"/>
      <dgm:spPr/>
    </dgm:pt>
    <dgm:pt modelId="{1B643633-A01C-497C-B5F2-CC9FD8DC27AD}" type="pres">
      <dgm:prSet presAssocID="{B39D289A-5452-4B0D-B381-DEA213AADA2F}" presName="srcNode" presStyleLbl="node1" presStyleIdx="0" presStyleCnt="5"/>
      <dgm:spPr/>
    </dgm:pt>
    <dgm:pt modelId="{6D9E71E4-2B7C-41BD-9DD4-0872DE6273FA}" type="pres">
      <dgm:prSet presAssocID="{B39D289A-5452-4B0D-B381-DEA213AADA2F}" presName="conn" presStyleLbl="parChTrans1D2" presStyleIdx="0" presStyleCnt="1"/>
      <dgm:spPr/>
      <dgm:t>
        <a:bodyPr/>
        <a:lstStyle/>
        <a:p>
          <a:endParaRPr lang="en-US"/>
        </a:p>
      </dgm:t>
    </dgm:pt>
    <dgm:pt modelId="{25055464-CF39-4E2F-8223-1CCDD80AAEF5}" type="pres">
      <dgm:prSet presAssocID="{B39D289A-5452-4B0D-B381-DEA213AADA2F}" presName="extraNode" presStyleLbl="node1" presStyleIdx="0" presStyleCnt="5"/>
      <dgm:spPr/>
    </dgm:pt>
    <dgm:pt modelId="{7CA96E34-8AC2-477D-8421-E80D6915BE10}" type="pres">
      <dgm:prSet presAssocID="{B39D289A-5452-4B0D-B381-DEA213AADA2F}" presName="dstNode" presStyleLbl="node1" presStyleIdx="0" presStyleCnt="5"/>
      <dgm:spPr/>
    </dgm:pt>
    <dgm:pt modelId="{8C55B041-90F3-43DD-956D-8539030458D4}" type="pres">
      <dgm:prSet presAssocID="{A1371303-6730-4E9F-A0FC-61079242E6A9}" presName="text_1" presStyleLbl="node1" presStyleIdx="0" presStyleCnt="5">
        <dgm:presLayoutVars>
          <dgm:bulletEnabled val="1"/>
        </dgm:presLayoutVars>
      </dgm:prSet>
      <dgm:spPr/>
      <dgm:t>
        <a:bodyPr/>
        <a:lstStyle/>
        <a:p>
          <a:endParaRPr lang="en-US"/>
        </a:p>
      </dgm:t>
    </dgm:pt>
    <dgm:pt modelId="{33367B1A-1AD4-4B2A-BB4F-1CBD6FACBBA7}" type="pres">
      <dgm:prSet presAssocID="{A1371303-6730-4E9F-A0FC-61079242E6A9}" presName="accent_1" presStyleCnt="0"/>
      <dgm:spPr/>
    </dgm:pt>
    <dgm:pt modelId="{810C916E-C514-46B1-8357-82F7E1DBC1FC}" type="pres">
      <dgm:prSet presAssocID="{A1371303-6730-4E9F-A0FC-61079242E6A9}" presName="accentRepeatNode" presStyleLbl="solidFgAcc1" presStyleIdx="0" presStyleCnt="5"/>
      <dgm:spPr/>
    </dgm:pt>
    <dgm:pt modelId="{2BA4FF48-4F8D-4368-AE67-887E1421C641}" type="pres">
      <dgm:prSet presAssocID="{90E0EC7C-C89C-4147-8973-8EB407B90429}" presName="text_2" presStyleLbl="node1" presStyleIdx="1" presStyleCnt="5">
        <dgm:presLayoutVars>
          <dgm:bulletEnabled val="1"/>
        </dgm:presLayoutVars>
      </dgm:prSet>
      <dgm:spPr/>
      <dgm:t>
        <a:bodyPr/>
        <a:lstStyle/>
        <a:p>
          <a:endParaRPr lang="en-US"/>
        </a:p>
      </dgm:t>
    </dgm:pt>
    <dgm:pt modelId="{F16A2BA1-E627-45D6-AA04-E88EC2E38A66}" type="pres">
      <dgm:prSet presAssocID="{90E0EC7C-C89C-4147-8973-8EB407B90429}" presName="accent_2" presStyleCnt="0"/>
      <dgm:spPr/>
    </dgm:pt>
    <dgm:pt modelId="{21A3EE78-187F-49C4-B8E5-03FABA6A9636}" type="pres">
      <dgm:prSet presAssocID="{90E0EC7C-C89C-4147-8973-8EB407B90429}" presName="accentRepeatNode" presStyleLbl="solidFgAcc1" presStyleIdx="1" presStyleCnt="5"/>
      <dgm:spPr/>
    </dgm:pt>
    <dgm:pt modelId="{B6764F5B-A01B-4C8E-BC4F-ED54B12A7833}" type="pres">
      <dgm:prSet presAssocID="{47F59BF7-898F-4C1D-8E5C-04069818849F}" presName="text_3" presStyleLbl="node1" presStyleIdx="2" presStyleCnt="5">
        <dgm:presLayoutVars>
          <dgm:bulletEnabled val="1"/>
        </dgm:presLayoutVars>
      </dgm:prSet>
      <dgm:spPr/>
      <dgm:t>
        <a:bodyPr/>
        <a:lstStyle/>
        <a:p>
          <a:endParaRPr lang="en-US"/>
        </a:p>
      </dgm:t>
    </dgm:pt>
    <dgm:pt modelId="{A26AB382-B1F9-4960-BF58-2F372A3DB0E2}" type="pres">
      <dgm:prSet presAssocID="{47F59BF7-898F-4C1D-8E5C-04069818849F}" presName="accent_3" presStyleCnt="0"/>
      <dgm:spPr/>
    </dgm:pt>
    <dgm:pt modelId="{EE302E67-CE91-41EE-8FCC-8CB412678C48}" type="pres">
      <dgm:prSet presAssocID="{47F59BF7-898F-4C1D-8E5C-04069818849F}" presName="accentRepeatNode" presStyleLbl="solidFgAcc1" presStyleIdx="2" presStyleCnt="5"/>
      <dgm:spPr/>
    </dgm:pt>
    <dgm:pt modelId="{C439C15B-0D98-4E47-9B12-608B76DEDD78}" type="pres">
      <dgm:prSet presAssocID="{D3214F1F-4E60-453D-9DAD-A4EA81129E09}" presName="text_4" presStyleLbl="node1" presStyleIdx="3" presStyleCnt="5">
        <dgm:presLayoutVars>
          <dgm:bulletEnabled val="1"/>
        </dgm:presLayoutVars>
      </dgm:prSet>
      <dgm:spPr/>
      <dgm:t>
        <a:bodyPr/>
        <a:lstStyle/>
        <a:p>
          <a:endParaRPr lang="en-US"/>
        </a:p>
      </dgm:t>
    </dgm:pt>
    <dgm:pt modelId="{90ED81BF-E701-409B-BD5A-7EE4BA5A7B8A}" type="pres">
      <dgm:prSet presAssocID="{D3214F1F-4E60-453D-9DAD-A4EA81129E09}" presName="accent_4" presStyleCnt="0"/>
      <dgm:spPr/>
    </dgm:pt>
    <dgm:pt modelId="{EBA32166-5193-473D-94E3-A5DCE8EDA907}" type="pres">
      <dgm:prSet presAssocID="{D3214F1F-4E60-453D-9DAD-A4EA81129E09}" presName="accentRepeatNode" presStyleLbl="solidFgAcc1" presStyleIdx="3" presStyleCnt="5"/>
      <dgm:spPr/>
    </dgm:pt>
    <dgm:pt modelId="{B5B3CB7E-E16E-464B-B1EA-FE8950BB4C23}" type="pres">
      <dgm:prSet presAssocID="{74713E8F-CAD4-4443-A9F4-E5622B537B64}" presName="text_5" presStyleLbl="node1" presStyleIdx="4" presStyleCnt="5">
        <dgm:presLayoutVars>
          <dgm:bulletEnabled val="1"/>
        </dgm:presLayoutVars>
      </dgm:prSet>
      <dgm:spPr/>
      <dgm:t>
        <a:bodyPr/>
        <a:lstStyle/>
        <a:p>
          <a:endParaRPr lang="en-US"/>
        </a:p>
      </dgm:t>
    </dgm:pt>
    <dgm:pt modelId="{77123599-33C5-4533-A0D4-976C9BD4D499}" type="pres">
      <dgm:prSet presAssocID="{74713E8F-CAD4-4443-A9F4-E5622B537B64}" presName="accent_5" presStyleCnt="0"/>
      <dgm:spPr/>
    </dgm:pt>
    <dgm:pt modelId="{CB50D453-C31D-4BE3-8A13-463949458D17}" type="pres">
      <dgm:prSet presAssocID="{74713E8F-CAD4-4443-A9F4-E5622B537B64}" presName="accentRepeatNode" presStyleLbl="solidFgAcc1" presStyleIdx="4" presStyleCnt="5"/>
      <dgm:spPr/>
    </dgm:pt>
  </dgm:ptLst>
  <dgm:cxnLst>
    <dgm:cxn modelId="{08292DD0-453A-42A6-B3CB-8FB551C13A64}" srcId="{B39D289A-5452-4B0D-B381-DEA213AADA2F}" destId="{74713E8F-CAD4-4443-A9F4-E5622B537B64}" srcOrd="4" destOrd="0" parTransId="{53906EA8-A931-4F1F-9F5E-FD7B53D43594}" sibTransId="{7993590F-204E-48B6-91C4-226B4235432E}"/>
    <dgm:cxn modelId="{26211C66-D114-4649-BC58-6B615C93B185}" type="presOf" srcId="{74713E8F-CAD4-4443-A9F4-E5622B537B64}" destId="{B5B3CB7E-E16E-464B-B1EA-FE8950BB4C23}" srcOrd="0" destOrd="0" presId="urn:microsoft.com/office/officeart/2008/layout/VerticalCurvedList"/>
    <dgm:cxn modelId="{64D06503-0F1B-4BD8-9261-488F3219DD6A}" type="presOf" srcId="{D3214F1F-4E60-453D-9DAD-A4EA81129E09}" destId="{C439C15B-0D98-4E47-9B12-608B76DEDD78}" srcOrd="0" destOrd="0" presId="urn:microsoft.com/office/officeart/2008/layout/VerticalCurvedList"/>
    <dgm:cxn modelId="{BF3BF2C1-B221-4F41-B57F-7136A6D141C4}" type="presOf" srcId="{A1371303-6730-4E9F-A0FC-61079242E6A9}" destId="{8C55B041-90F3-43DD-956D-8539030458D4}" srcOrd="0" destOrd="0" presId="urn:microsoft.com/office/officeart/2008/layout/VerticalCurvedList"/>
    <dgm:cxn modelId="{896B9DB0-4B91-43C3-AAE1-2633ED5DD97C}" srcId="{B39D289A-5452-4B0D-B381-DEA213AADA2F}" destId="{D3214F1F-4E60-453D-9DAD-A4EA81129E09}" srcOrd="3" destOrd="0" parTransId="{897D9144-54E9-4AB0-98BC-B3CCE6C86477}" sibTransId="{95B02745-4AB1-465C-ACD5-FC24E3983C5F}"/>
    <dgm:cxn modelId="{A9D4A3CC-823D-4ACC-A91B-027F35176DF1}" type="presOf" srcId="{47F59BF7-898F-4C1D-8E5C-04069818849F}" destId="{B6764F5B-A01B-4C8E-BC4F-ED54B12A7833}" srcOrd="0" destOrd="0" presId="urn:microsoft.com/office/officeart/2008/layout/VerticalCurvedList"/>
    <dgm:cxn modelId="{63ACB6E9-F575-4EAF-BB9D-476548B4C931}" type="presOf" srcId="{B39D289A-5452-4B0D-B381-DEA213AADA2F}" destId="{E9D0AB96-2BB3-45A1-A5FD-4ABF3B3D8A6C}" srcOrd="0" destOrd="0" presId="urn:microsoft.com/office/officeart/2008/layout/VerticalCurvedList"/>
    <dgm:cxn modelId="{8F7B95CB-3C8C-4377-AAC7-927989C6A459}" type="presOf" srcId="{90E0EC7C-C89C-4147-8973-8EB407B90429}" destId="{2BA4FF48-4F8D-4368-AE67-887E1421C641}" srcOrd="0" destOrd="0" presId="urn:microsoft.com/office/officeart/2008/layout/VerticalCurvedList"/>
    <dgm:cxn modelId="{6A8DD3DC-1959-454F-BD42-B63C54698A2A}" srcId="{B39D289A-5452-4B0D-B381-DEA213AADA2F}" destId="{A1371303-6730-4E9F-A0FC-61079242E6A9}" srcOrd="0" destOrd="0" parTransId="{64105E9D-2833-4E8B-9663-AFEBEFFCE78D}" sibTransId="{FF242A91-BFC5-416F-A5B8-D481425C7FE3}"/>
    <dgm:cxn modelId="{E97C9D7C-6D56-419B-A127-4586DF7A7002}" srcId="{B39D289A-5452-4B0D-B381-DEA213AADA2F}" destId="{90E0EC7C-C89C-4147-8973-8EB407B90429}" srcOrd="1" destOrd="0" parTransId="{F010370C-B267-4BFE-BD67-B1FDD59A2DAB}" sibTransId="{42A5558B-2993-4E1A-892B-22776CF60F73}"/>
    <dgm:cxn modelId="{C5E6FD29-167D-45F6-BFF3-1D1F58A618FB}" srcId="{B39D289A-5452-4B0D-B381-DEA213AADA2F}" destId="{47F59BF7-898F-4C1D-8E5C-04069818849F}" srcOrd="2" destOrd="0" parTransId="{5EE7E4EA-E649-4A37-BE68-3C82E90F2F3C}" sibTransId="{74E1DEEA-655B-470D-8624-9AF45E3B9B11}"/>
    <dgm:cxn modelId="{1DD17611-3BC8-4305-AA66-CA4A03F403A0}" type="presOf" srcId="{FF242A91-BFC5-416F-A5B8-D481425C7FE3}" destId="{6D9E71E4-2B7C-41BD-9DD4-0872DE6273FA}" srcOrd="0" destOrd="0" presId="urn:microsoft.com/office/officeart/2008/layout/VerticalCurvedList"/>
    <dgm:cxn modelId="{5E4D3BC3-8F32-444E-9645-13AB4821273A}" type="presParOf" srcId="{E9D0AB96-2BB3-45A1-A5FD-4ABF3B3D8A6C}" destId="{C7BBAF10-F155-47B8-8C07-C974A965B8B8}" srcOrd="0" destOrd="0" presId="urn:microsoft.com/office/officeart/2008/layout/VerticalCurvedList"/>
    <dgm:cxn modelId="{943C5C8E-043E-42BD-8E49-5DEC4D051A43}" type="presParOf" srcId="{C7BBAF10-F155-47B8-8C07-C974A965B8B8}" destId="{0374D4D2-7DDA-4205-92B5-19E05098D0F3}" srcOrd="0" destOrd="0" presId="urn:microsoft.com/office/officeart/2008/layout/VerticalCurvedList"/>
    <dgm:cxn modelId="{92B628F0-2EA2-4B54-AD37-34DFA7540855}" type="presParOf" srcId="{0374D4D2-7DDA-4205-92B5-19E05098D0F3}" destId="{1B643633-A01C-497C-B5F2-CC9FD8DC27AD}" srcOrd="0" destOrd="0" presId="urn:microsoft.com/office/officeart/2008/layout/VerticalCurvedList"/>
    <dgm:cxn modelId="{D812F66C-80F2-4319-A065-EAE78B3A4388}" type="presParOf" srcId="{0374D4D2-7DDA-4205-92B5-19E05098D0F3}" destId="{6D9E71E4-2B7C-41BD-9DD4-0872DE6273FA}" srcOrd="1" destOrd="0" presId="urn:microsoft.com/office/officeart/2008/layout/VerticalCurvedList"/>
    <dgm:cxn modelId="{FBA890B3-3418-42C6-A28F-A53A6B58533A}" type="presParOf" srcId="{0374D4D2-7DDA-4205-92B5-19E05098D0F3}" destId="{25055464-CF39-4E2F-8223-1CCDD80AAEF5}" srcOrd="2" destOrd="0" presId="urn:microsoft.com/office/officeart/2008/layout/VerticalCurvedList"/>
    <dgm:cxn modelId="{9E4F3610-C729-4196-A37C-84A27FFD04DC}" type="presParOf" srcId="{0374D4D2-7DDA-4205-92B5-19E05098D0F3}" destId="{7CA96E34-8AC2-477D-8421-E80D6915BE10}" srcOrd="3" destOrd="0" presId="urn:microsoft.com/office/officeart/2008/layout/VerticalCurvedList"/>
    <dgm:cxn modelId="{74B02213-39D8-4B65-A280-A4237F5B4B8F}" type="presParOf" srcId="{C7BBAF10-F155-47B8-8C07-C974A965B8B8}" destId="{8C55B041-90F3-43DD-956D-8539030458D4}" srcOrd="1" destOrd="0" presId="urn:microsoft.com/office/officeart/2008/layout/VerticalCurvedList"/>
    <dgm:cxn modelId="{6323E6F2-1948-4C42-839C-3515F748709D}" type="presParOf" srcId="{C7BBAF10-F155-47B8-8C07-C974A965B8B8}" destId="{33367B1A-1AD4-4B2A-BB4F-1CBD6FACBBA7}" srcOrd="2" destOrd="0" presId="urn:microsoft.com/office/officeart/2008/layout/VerticalCurvedList"/>
    <dgm:cxn modelId="{8E507240-FB7F-4BDF-8BAC-F1D63DAAFEFF}" type="presParOf" srcId="{33367B1A-1AD4-4B2A-BB4F-1CBD6FACBBA7}" destId="{810C916E-C514-46B1-8357-82F7E1DBC1FC}" srcOrd="0" destOrd="0" presId="urn:microsoft.com/office/officeart/2008/layout/VerticalCurvedList"/>
    <dgm:cxn modelId="{9D965A71-F90C-480D-ABE5-6EE2DA25C624}" type="presParOf" srcId="{C7BBAF10-F155-47B8-8C07-C974A965B8B8}" destId="{2BA4FF48-4F8D-4368-AE67-887E1421C641}" srcOrd="3" destOrd="0" presId="urn:microsoft.com/office/officeart/2008/layout/VerticalCurvedList"/>
    <dgm:cxn modelId="{147EEB7F-1822-4FDA-BFCA-4EEC20CE9EC2}" type="presParOf" srcId="{C7BBAF10-F155-47B8-8C07-C974A965B8B8}" destId="{F16A2BA1-E627-45D6-AA04-E88EC2E38A66}" srcOrd="4" destOrd="0" presId="urn:microsoft.com/office/officeart/2008/layout/VerticalCurvedList"/>
    <dgm:cxn modelId="{FE45ED1F-E865-4DB0-811F-E000849C4AC6}" type="presParOf" srcId="{F16A2BA1-E627-45D6-AA04-E88EC2E38A66}" destId="{21A3EE78-187F-49C4-B8E5-03FABA6A9636}" srcOrd="0" destOrd="0" presId="urn:microsoft.com/office/officeart/2008/layout/VerticalCurvedList"/>
    <dgm:cxn modelId="{ED0774F5-FE4F-4F8B-B8F2-16BD4A23505A}" type="presParOf" srcId="{C7BBAF10-F155-47B8-8C07-C974A965B8B8}" destId="{B6764F5B-A01B-4C8E-BC4F-ED54B12A7833}" srcOrd="5" destOrd="0" presId="urn:microsoft.com/office/officeart/2008/layout/VerticalCurvedList"/>
    <dgm:cxn modelId="{36DD5069-C5B8-43B0-BB74-0A93CDC0BD7B}" type="presParOf" srcId="{C7BBAF10-F155-47B8-8C07-C974A965B8B8}" destId="{A26AB382-B1F9-4960-BF58-2F372A3DB0E2}" srcOrd="6" destOrd="0" presId="urn:microsoft.com/office/officeart/2008/layout/VerticalCurvedList"/>
    <dgm:cxn modelId="{E7C69124-5208-4CB6-AEDB-9F6676CBAE7D}" type="presParOf" srcId="{A26AB382-B1F9-4960-BF58-2F372A3DB0E2}" destId="{EE302E67-CE91-41EE-8FCC-8CB412678C48}" srcOrd="0" destOrd="0" presId="urn:microsoft.com/office/officeart/2008/layout/VerticalCurvedList"/>
    <dgm:cxn modelId="{9BE7FC6B-65BD-4368-9228-6D35C0C5F41E}" type="presParOf" srcId="{C7BBAF10-F155-47B8-8C07-C974A965B8B8}" destId="{C439C15B-0D98-4E47-9B12-608B76DEDD78}" srcOrd="7" destOrd="0" presId="urn:microsoft.com/office/officeart/2008/layout/VerticalCurvedList"/>
    <dgm:cxn modelId="{EAE4506E-B1F7-4B8D-B2A1-B5B8B055B40B}" type="presParOf" srcId="{C7BBAF10-F155-47B8-8C07-C974A965B8B8}" destId="{90ED81BF-E701-409B-BD5A-7EE4BA5A7B8A}" srcOrd="8" destOrd="0" presId="urn:microsoft.com/office/officeart/2008/layout/VerticalCurvedList"/>
    <dgm:cxn modelId="{A5C2FC05-E0F3-4BCA-A027-3E776D999AC8}" type="presParOf" srcId="{90ED81BF-E701-409B-BD5A-7EE4BA5A7B8A}" destId="{EBA32166-5193-473D-94E3-A5DCE8EDA907}" srcOrd="0" destOrd="0" presId="urn:microsoft.com/office/officeart/2008/layout/VerticalCurvedList"/>
    <dgm:cxn modelId="{701270B7-98AA-4DAF-BDA9-2EAFB68F275D}" type="presParOf" srcId="{C7BBAF10-F155-47B8-8C07-C974A965B8B8}" destId="{B5B3CB7E-E16E-464B-B1EA-FE8950BB4C23}" srcOrd="9" destOrd="0" presId="urn:microsoft.com/office/officeart/2008/layout/VerticalCurvedList"/>
    <dgm:cxn modelId="{280B9441-F3B2-4320-BEA5-B1976365F96C}" type="presParOf" srcId="{C7BBAF10-F155-47B8-8C07-C974A965B8B8}" destId="{77123599-33C5-4533-A0D4-976C9BD4D499}" srcOrd="10" destOrd="0" presId="urn:microsoft.com/office/officeart/2008/layout/VerticalCurvedList"/>
    <dgm:cxn modelId="{99F55F63-2149-4D87-B900-1D685E193187}" type="presParOf" srcId="{77123599-33C5-4533-A0D4-976C9BD4D499}" destId="{CB50D453-C31D-4BE3-8A13-463949458D1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97EDA8C-0BE9-46BE-93A6-768CA95C527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B6D1E423-E988-4241-8098-A7E4FCA0D13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TPB foretells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using intentions and perceived behavioral control.</a:t>
          </a:r>
          <a:endParaRPr lang="en-IN" dirty="0">
            <a:latin typeface="Arial" panose="020B0604020202020204" pitchFamily="34" charset="0"/>
            <a:cs typeface="Arial" panose="020B0604020202020204" pitchFamily="34" charset="0"/>
          </a:endParaRPr>
        </a:p>
      </dgm:t>
    </dgm:pt>
    <dgm:pt modelId="{6631F90A-F689-429D-B0AD-D380F246AC28}" type="parTrans" cxnId="{ABE7F5C2-5205-4908-8B24-0D06E3046F4E}">
      <dgm:prSet/>
      <dgm:spPr/>
      <dgm:t>
        <a:bodyPr/>
        <a:lstStyle/>
        <a:p>
          <a:endParaRPr lang="en-IN"/>
        </a:p>
      </dgm:t>
    </dgm:pt>
    <dgm:pt modelId="{9823DF0D-A5CE-4FD0-A5CD-4173E914A0A0}" type="sibTrans" cxnId="{ABE7F5C2-5205-4908-8B24-0D06E3046F4E}">
      <dgm:prSet/>
      <dgm:spPr/>
      <dgm:t>
        <a:bodyPr/>
        <a:lstStyle/>
        <a:p>
          <a:endParaRPr lang="en-IN"/>
        </a:p>
      </dgm:t>
    </dgm:pt>
    <dgm:pt modelId="{658F9A27-F8E2-41CF-8730-B63398819E36}">
      <dgm:prSet phldrT="[Text]"/>
      <dgm:spPr/>
      <dgm:t>
        <a:bodyPr/>
        <a:lstStyle/>
        <a:p>
          <a:pPr>
            <a:buFont typeface="Arial" panose="020B0604020202020204" pitchFamily="34" charset="0"/>
            <a:buChar char="•"/>
          </a:pPr>
          <a:r>
            <a:rPr lang="en-US" b="0" i="0" u="none" dirty="0"/>
            <a:t>This is because attitudes determine the outlook of teenagers on healthy eating (Abou Kamar </a:t>
          </a:r>
          <a:r>
            <a:rPr lang="en-US" b="0" i="1" u="none" dirty="0"/>
            <a:t>et al. </a:t>
          </a:r>
          <a:r>
            <a:rPr lang="en-US" b="0" i="0" u="none" dirty="0"/>
            <a:t>2024).</a:t>
          </a:r>
          <a:endParaRPr lang="en-IN" dirty="0"/>
        </a:p>
      </dgm:t>
    </dgm:pt>
    <dgm:pt modelId="{F16C4769-8BAF-440E-8EC7-436100FE590C}" type="parTrans" cxnId="{29234DAC-9BA8-4B7D-AB3F-DFE105AC2EE1}">
      <dgm:prSet/>
      <dgm:spPr/>
      <dgm:t>
        <a:bodyPr/>
        <a:lstStyle/>
        <a:p>
          <a:endParaRPr lang="en-IN"/>
        </a:p>
      </dgm:t>
    </dgm:pt>
    <dgm:pt modelId="{3707AC36-0F22-4D00-883A-7789EF5D7710}" type="sibTrans" cxnId="{29234DAC-9BA8-4B7D-AB3F-DFE105AC2EE1}">
      <dgm:prSet/>
      <dgm:spPr/>
      <dgm:t>
        <a:bodyPr/>
        <a:lstStyle/>
        <a:p>
          <a:endParaRPr lang="en-IN"/>
        </a:p>
      </dgm:t>
    </dgm:pt>
    <dgm:pt modelId="{C2E3F52B-AFE5-4E19-AF12-D2D8107943B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Subjective norms are peer pressures on food preferences.</a:t>
          </a:r>
          <a:endParaRPr lang="en-IN" dirty="0">
            <a:latin typeface="Arial" panose="020B0604020202020204" pitchFamily="34" charset="0"/>
            <a:cs typeface="Arial" panose="020B0604020202020204" pitchFamily="34" charset="0"/>
          </a:endParaRPr>
        </a:p>
      </dgm:t>
    </dgm:pt>
    <dgm:pt modelId="{9BCC8827-EEEB-4C2D-BBAA-BA7898F395EA}" type="parTrans" cxnId="{0FF03307-5F0F-4AB2-9A04-EB5ED1E75BD1}">
      <dgm:prSet/>
      <dgm:spPr/>
      <dgm:t>
        <a:bodyPr/>
        <a:lstStyle/>
        <a:p>
          <a:endParaRPr lang="en-IN"/>
        </a:p>
      </dgm:t>
    </dgm:pt>
    <dgm:pt modelId="{6D4CCD17-6662-4064-9063-86CB996B25AF}" type="sibTrans" cxnId="{0FF03307-5F0F-4AB2-9A04-EB5ED1E75BD1}">
      <dgm:prSet/>
      <dgm:spPr/>
      <dgm:t>
        <a:bodyPr/>
        <a:lstStyle/>
        <a:p>
          <a:endParaRPr lang="en-IN"/>
        </a:p>
      </dgm:t>
    </dgm:pt>
    <dgm:pt modelId="{862C6C30-B9E6-4086-BF83-DA3A3D6A9E22}">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When healthy options appear unavailable, perceived control becomes lower.</a:t>
          </a:r>
          <a:endParaRPr lang="en-IN" dirty="0">
            <a:latin typeface="Arial" panose="020B0604020202020204" pitchFamily="34" charset="0"/>
            <a:cs typeface="Arial" panose="020B0604020202020204" pitchFamily="34" charset="0"/>
          </a:endParaRPr>
        </a:p>
      </dgm:t>
    </dgm:pt>
    <dgm:pt modelId="{9DE63836-F2EC-46E7-B3E9-6264A5B54443}" type="parTrans" cxnId="{FBBECD16-A14D-4A4A-A588-6CB1663EAB58}">
      <dgm:prSet/>
      <dgm:spPr/>
      <dgm:t>
        <a:bodyPr/>
        <a:lstStyle/>
        <a:p>
          <a:endParaRPr lang="en-IN"/>
        </a:p>
      </dgm:t>
    </dgm:pt>
    <dgm:pt modelId="{11E4A53A-CCAD-4F28-9730-8CC98CF2C1CA}" type="sibTrans" cxnId="{FBBECD16-A14D-4A4A-A588-6CB1663EAB58}">
      <dgm:prSet/>
      <dgm:spPr/>
      <dgm:t>
        <a:bodyPr/>
        <a:lstStyle/>
        <a:p>
          <a:endParaRPr lang="en-IN"/>
        </a:p>
      </dgm:t>
    </dgm:pt>
    <dgm:pt modelId="{3D73E7C6-890C-4DCC-BF86-F92E95334D5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Sugary beverages and unhealthy snacks might be </a:t>
          </a:r>
          <a:r>
            <a:rPr lang="en-US" b="0" i="0" u="none" dirty="0" err="1">
              <a:latin typeface="Arial" panose="020B0604020202020204" pitchFamily="34" charset="0"/>
              <a:cs typeface="Arial" panose="020B0604020202020204" pitchFamily="34" charset="0"/>
            </a:rPr>
            <a:t>normalised</a:t>
          </a:r>
          <a:r>
            <a:rPr lang="en-US" b="0" i="0" u="none" dirty="0">
              <a:latin typeface="Arial" panose="020B0604020202020204" pitchFamily="34" charset="0"/>
              <a:cs typeface="Arial" panose="020B0604020202020204" pitchFamily="34" charset="0"/>
            </a:rPr>
            <a:t> by peer pressure.</a:t>
          </a:r>
          <a:endParaRPr lang="en-IN" dirty="0">
            <a:latin typeface="Arial" panose="020B0604020202020204" pitchFamily="34" charset="0"/>
            <a:cs typeface="Arial" panose="020B0604020202020204" pitchFamily="34" charset="0"/>
          </a:endParaRPr>
        </a:p>
      </dgm:t>
    </dgm:pt>
    <dgm:pt modelId="{0B6ECEB9-F9BE-4F37-A5AB-A761D741F1CD}" type="parTrans" cxnId="{D82D7760-22E2-4956-9B5D-63C5C5CDE59D}">
      <dgm:prSet/>
      <dgm:spPr/>
      <dgm:t>
        <a:bodyPr/>
        <a:lstStyle/>
        <a:p>
          <a:endParaRPr lang="en-IN"/>
        </a:p>
      </dgm:t>
    </dgm:pt>
    <dgm:pt modelId="{774BC84C-6B11-48E2-8800-FC4296BBC2FD}" type="sibTrans" cxnId="{D82D7760-22E2-4956-9B5D-63C5C5CDE59D}">
      <dgm:prSet/>
      <dgm:spPr/>
      <dgm:t>
        <a:bodyPr/>
        <a:lstStyle/>
        <a:p>
          <a:endParaRPr lang="en-IN"/>
        </a:p>
      </dgm:t>
    </dgm:pt>
    <dgm:pt modelId="{15FC6C64-E4FA-4DFB-A9CE-478803316E05}" type="pres">
      <dgm:prSet presAssocID="{697EDA8C-0BE9-46BE-93A6-768CA95C527F}" presName="diagram" presStyleCnt="0">
        <dgm:presLayoutVars>
          <dgm:dir/>
          <dgm:resizeHandles val="exact"/>
        </dgm:presLayoutVars>
      </dgm:prSet>
      <dgm:spPr/>
      <dgm:t>
        <a:bodyPr/>
        <a:lstStyle/>
        <a:p>
          <a:endParaRPr lang="en-US"/>
        </a:p>
      </dgm:t>
    </dgm:pt>
    <dgm:pt modelId="{1E8730FD-8955-4AA3-BA3A-DA69489852E5}" type="pres">
      <dgm:prSet presAssocID="{B6D1E423-E988-4241-8098-A7E4FCA0D138}" presName="node" presStyleLbl="node1" presStyleIdx="0" presStyleCnt="5">
        <dgm:presLayoutVars>
          <dgm:bulletEnabled val="1"/>
        </dgm:presLayoutVars>
      </dgm:prSet>
      <dgm:spPr/>
      <dgm:t>
        <a:bodyPr/>
        <a:lstStyle/>
        <a:p>
          <a:endParaRPr lang="en-US"/>
        </a:p>
      </dgm:t>
    </dgm:pt>
    <dgm:pt modelId="{6E3DB3DA-4FB8-48B1-9D5A-6C07EF01BF03}" type="pres">
      <dgm:prSet presAssocID="{9823DF0D-A5CE-4FD0-A5CD-4173E914A0A0}" presName="sibTrans" presStyleCnt="0"/>
      <dgm:spPr/>
    </dgm:pt>
    <dgm:pt modelId="{428AC3FE-ADA4-4599-AB3E-E3F0268B3C99}" type="pres">
      <dgm:prSet presAssocID="{658F9A27-F8E2-41CF-8730-B63398819E36}" presName="node" presStyleLbl="node1" presStyleIdx="1" presStyleCnt="5">
        <dgm:presLayoutVars>
          <dgm:bulletEnabled val="1"/>
        </dgm:presLayoutVars>
      </dgm:prSet>
      <dgm:spPr/>
      <dgm:t>
        <a:bodyPr/>
        <a:lstStyle/>
        <a:p>
          <a:endParaRPr lang="en-US"/>
        </a:p>
      </dgm:t>
    </dgm:pt>
    <dgm:pt modelId="{D5942AF6-5068-45A0-BBCB-5490E022479A}" type="pres">
      <dgm:prSet presAssocID="{3707AC36-0F22-4D00-883A-7789EF5D7710}" presName="sibTrans" presStyleCnt="0"/>
      <dgm:spPr/>
    </dgm:pt>
    <dgm:pt modelId="{CBD32C50-FE3B-4064-BAB9-D9EBEDEE4C22}" type="pres">
      <dgm:prSet presAssocID="{C2E3F52B-AFE5-4E19-AF12-D2D8107943BF}" presName="node" presStyleLbl="node1" presStyleIdx="2" presStyleCnt="5">
        <dgm:presLayoutVars>
          <dgm:bulletEnabled val="1"/>
        </dgm:presLayoutVars>
      </dgm:prSet>
      <dgm:spPr/>
      <dgm:t>
        <a:bodyPr/>
        <a:lstStyle/>
        <a:p>
          <a:endParaRPr lang="en-US"/>
        </a:p>
      </dgm:t>
    </dgm:pt>
    <dgm:pt modelId="{02B8F480-2BC1-4856-BF5D-169E9748A241}" type="pres">
      <dgm:prSet presAssocID="{6D4CCD17-6662-4064-9063-86CB996B25AF}" presName="sibTrans" presStyleCnt="0"/>
      <dgm:spPr/>
    </dgm:pt>
    <dgm:pt modelId="{38924901-A588-4C48-965C-F290295ECC4A}" type="pres">
      <dgm:prSet presAssocID="{862C6C30-B9E6-4086-BF83-DA3A3D6A9E22}" presName="node" presStyleLbl="node1" presStyleIdx="3" presStyleCnt="5">
        <dgm:presLayoutVars>
          <dgm:bulletEnabled val="1"/>
        </dgm:presLayoutVars>
      </dgm:prSet>
      <dgm:spPr/>
      <dgm:t>
        <a:bodyPr/>
        <a:lstStyle/>
        <a:p>
          <a:endParaRPr lang="en-US"/>
        </a:p>
      </dgm:t>
    </dgm:pt>
    <dgm:pt modelId="{186B1801-706A-4690-9D62-726B5B063684}" type="pres">
      <dgm:prSet presAssocID="{11E4A53A-CCAD-4F28-9730-8CC98CF2C1CA}" presName="sibTrans" presStyleCnt="0"/>
      <dgm:spPr/>
    </dgm:pt>
    <dgm:pt modelId="{EF9ADEF2-CF94-4A81-8256-B7C3F8EB036A}" type="pres">
      <dgm:prSet presAssocID="{3D73E7C6-890C-4DCC-BF86-F92E95334D5C}" presName="node" presStyleLbl="node1" presStyleIdx="4" presStyleCnt="5">
        <dgm:presLayoutVars>
          <dgm:bulletEnabled val="1"/>
        </dgm:presLayoutVars>
      </dgm:prSet>
      <dgm:spPr/>
      <dgm:t>
        <a:bodyPr/>
        <a:lstStyle/>
        <a:p>
          <a:endParaRPr lang="en-US"/>
        </a:p>
      </dgm:t>
    </dgm:pt>
  </dgm:ptLst>
  <dgm:cxnLst>
    <dgm:cxn modelId="{057BB1A1-A857-43FC-A436-1E52B6CC38DB}" type="presOf" srcId="{C2E3F52B-AFE5-4E19-AF12-D2D8107943BF}" destId="{CBD32C50-FE3B-4064-BAB9-D9EBEDEE4C22}" srcOrd="0" destOrd="0" presId="urn:microsoft.com/office/officeart/2005/8/layout/default"/>
    <dgm:cxn modelId="{29234DAC-9BA8-4B7D-AB3F-DFE105AC2EE1}" srcId="{697EDA8C-0BE9-46BE-93A6-768CA95C527F}" destId="{658F9A27-F8E2-41CF-8730-B63398819E36}" srcOrd="1" destOrd="0" parTransId="{F16C4769-8BAF-440E-8EC7-436100FE590C}" sibTransId="{3707AC36-0F22-4D00-883A-7789EF5D7710}"/>
    <dgm:cxn modelId="{0FF03307-5F0F-4AB2-9A04-EB5ED1E75BD1}" srcId="{697EDA8C-0BE9-46BE-93A6-768CA95C527F}" destId="{C2E3F52B-AFE5-4E19-AF12-D2D8107943BF}" srcOrd="2" destOrd="0" parTransId="{9BCC8827-EEEB-4C2D-BBAA-BA7898F395EA}" sibTransId="{6D4CCD17-6662-4064-9063-86CB996B25AF}"/>
    <dgm:cxn modelId="{D82D7760-22E2-4956-9B5D-63C5C5CDE59D}" srcId="{697EDA8C-0BE9-46BE-93A6-768CA95C527F}" destId="{3D73E7C6-890C-4DCC-BF86-F92E95334D5C}" srcOrd="4" destOrd="0" parTransId="{0B6ECEB9-F9BE-4F37-A5AB-A761D741F1CD}" sibTransId="{774BC84C-6B11-48E2-8800-FC4296BBC2FD}"/>
    <dgm:cxn modelId="{495D93C2-5139-45B4-B7E0-6C07BB59D304}" type="presOf" srcId="{697EDA8C-0BE9-46BE-93A6-768CA95C527F}" destId="{15FC6C64-E4FA-4DFB-A9CE-478803316E05}" srcOrd="0" destOrd="0" presId="urn:microsoft.com/office/officeart/2005/8/layout/default"/>
    <dgm:cxn modelId="{74A3AB31-B078-4A4D-947D-CB05332813C7}" type="presOf" srcId="{658F9A27-F8E2-41CF-8730-B63398819E36}" destId="{428AC3FE-ADA4-4599-AB3E-E3F0268B3C99}" srcOrd="0" destOrd="0" presId="urn:microsoft.com/office/officeart/2005/8/layout/default"/>
    <dgm:cxn modelId="{ABE7F5C2-5205-4908-8B24-0D06E3046F4E}" srcId="{697EDA8C-0BE9-46BE-93A6-768CA95C527F}" destId="{B6D1E423-E988-4241-8098-A7E4FCA0D138}" srcOrd="0" destOrd="0" parTransId="{6631F90A-F689-429D-B0AD-D380F246AC28}" sibTransId="{9823DF0D-A5CE-4FD0-A5CD-4173E914A0A0}"/>
    <dgm:cxn modelId="{959145B7-17FD-40B3-A4E9-D8E46E8F3B4A}" type="presOf" srcId="{3D73E7C6-890C-4DCC-BF86-F92E95334D5C}" destId="{EF9ADEF2-CF94-4A81-8256-B7C3F8EB036A}" srcOrd="0" destOrd="0" presId="urn:microsoft.com/office/officeart/2005/8/layout/default"/>
    <dgm:cxn modelId="{888CD2FD-DD9B-4E48-86D8-4B2879C6762C}" type="presOf" srcId="{B6D1E423-E988-4241-8098-A7E4FCA0D138}" destId="{1E8730FD-8955-4AA3-BA3A-DA69489852E5}" srcOrd="0" destOrd="0" presId="urn:microsoft.com/office/officeart/2005/8/layout/default"/>
    <dgm:cxn modelId="{FBBECD16-A14D-4A4A-A588-6CB1663EAB58}" srcId="{697EDA8C-0BE9-46BE-93A6-768CA95C527F}" destId="{862C6C30-B9E6-4086-BF83-DA3A3D6A9E22}" srcOrd="3" destOrd="0" parTransId="{9DE63836-F2EC-46E7-B3E9-6264A5B54443}" sibTransId="{11E4A53A-CCAD-4F28-9730-8CC98CF2C1CA}"/>
    <dgm:cxn modelId="{545B6E0A-24E8-4A4F-ADE9-0D8D070002B8}" type="presOf" srcId="{862C6C30-B9E6-4086-BF83-DA3A3D6A9E22}" destId="{38924901-A588-4C48-965C-F290295ECC4A}" srcOrd="0" destOrd="0" presId="urn:microsoft.com/office/officeart/2005/8/layout/default"/>
    <dgm:cxn modelId="{8CDD3441-BA1B-4C1D-8D82-AE74902416DF}" type="presParOf" srcId="{15FC6C64-E4FA-4DFB-A9CE-478803316E05}" destId="{1E8730FD-8955-4AA3-BA3A-DA69489852E5}" srcOrd="0" destOrd="0" presId="urn:microsoft.com/office/officeart/2005/8/layout/default"/>
    <dgm:cxn modelId="{C638D614-3FC5-445A-8AF0-B9F310A473B0}" type="presParOf" srcId="{15FC6C64-E4FA-4DFB-A9CE-478803316E05}" destId="{6E3DB3DA-4FB8-48B1-9D5A-6C07EF01BF03}" srcOrd="1" destOrd="0" presId="urn:microsoft.com/office/officeart/2005/8/layout/default"/>
    <dgm:cxn modelId="{4126042C-98D9-4C28-BA6F-19EC09BFA40E}" type="presParOf" srcId="{15FC6C64-E4FA-4DFB-A9CE-478803316E05}" destId="{428AC3FE-ADA4-4599-AB3E-E3F0268B3C99}" srcOrd="2" destOrd="0" presId="urn:microsoft.com/office/officeart/2005/8/layout/default"/>
    <dgm:cxn modelId="{F76DBEA9-FBD4-47C0-8867-380BDC8E6E31}" type="presParOf" srcId="{15FC6C64-E4FA-4DFB-A9CE-478803316E05}" destId="{D5942AF6-5068-45A0-BBCB-5490E022479A}" srcOrd="3" destOrd="0" presId="urn:microsoft.com/office/officeart/2005/8/layout/default"/>
    <dgm:cxn modelId="{490FB2A2-A038-48A3-9A66-36CAF8399B67}" type="presParOf" srcId="{15FC6C64-E4FA-4DFB-A9CE-478803316E05}" destId="{CBD32C50-FE3B-4064-BAB9-D9EBEDEE4C22}" srcOrd="4" destOrd="0" presId="urn:microsoft.com/office/officeart/2005/8/layout/default"/>
    <dgm:cxn modelId="{451302E0-AB4D-451D-A798-A4BA8696582F}" type="presParOf" srcId="{15FC6C64-E4FA-4DFB-A9CE-478803316E05}" destId="{02B8F480-2BC1-4856-BF5D-169E9748A241}" srcOrd="5" destOrd="0" presId="urn:microsoft.com/office/officeart/2005/8/layout/default"/>
    <dgm:cxn modelId="{9301A351-449E-4A4F-A5F5-1A0AE3CD899E}" type="presParOf" srcId="{15FC6C64-E4FA-4DFB-A9CE-478803316E05}" destId="{38924901-A588-4C48-965C-F290295ECC4A}" srcOrd="6" destOrd="0" presId="urn:microsoft.com/office/officeart/2005/8/layout/default"/>
    <dgm:cxn modelId="{2E7A43D3-30D2-467B-A9A0-2727048EFB7B}" type="presParOf" srcId="{15FC6C64-E4FA-4DFB-A9CE-478803316E05}" destId="{186B1801-706A-4690-9D62-726B5B063684}" srcOrd="7" destOrd="0" presId="urn:microsoft.com/office/officeart/2005/8/layout/default"/>
    <dgm:cxn modelId="{6FDF1BEA-F35A-4B7B-B3C2-86DE7AE190CC}" type="presParOf" srcId="{15FC6C64-E4FA-4DFB-A9CE-478803316E05}" destId="{EF9ADEF2-CF94-4A81-8256-B7C3F8EB036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4D93729-010D-4A1F-ACDA-C42488AB7F75}"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IN"/>
        </a:p>
      </dgm:t>
    </dgm:pt>
    <dgm:pt modelId="{4F364CF2-0C8B-47E4-8AC6-5586DE9E8B3F}">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Education on nutrition enhances knowledge, confidence and informed decisions.</a:t>
          </a:r>
          <a:endParaRPr lang="en-IN" dirty="0">
            <a:latin typeface="Arial" panose="020B0604020202020204" pitchFamily="34" charset="0"/>
            <a:cs typeface="Arial" panose="020B0604020202020204" pitchFamily="34" charset="0"/>
          </a:endParaRPr>
        </a:p>
      </dgm:t>
    </dgm:pt>
    <dgm:pt modelId="{588D9707-6950-4CB0-88FC-73FD62FA9816}" type="parTrans" cxnId="{B231294F-2CB9-44B8-92D4-C200058BA813}">
      <dgm:prSet/>
      <dgm:spPr/>
      <dgm:t>
        <a:bodyPr/>
        <a:lstStyle/>
        <a:p>
          <a:endParaRPr lang="en-IN"/>
        </a:p>
      </dgm:t>
    </dgm:pt>
    <dgm:pt modelId="{9CF97D2A-A3FB-4A92-BC3F-2B5B72B8E31E}" type="sibTrans" cxnId="{B231294F-2CB9-44B8-92D4-C200058BA813}">
      <dgm:prSet/>
      <dgm:spPr/>
      <dgm:t>
        <a:bodyPr/>
        <a:lstStyle/>
        <a:p>
          <a:endParaRPr lang="en-IN"/>
        </a:p>
      </dgm:t>
    </dgm:pt>
    <dgm:pt modelId="{9A333177-2C9E-47BA-BE3C-8F2DDEE4017D}">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During healthy cooking workshops, practical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change skills are created.</a:t>
          </a:r>
          <a:endParaRPr lang="en-IN" dirty="0">
            <a:latin typeface="Arial" panose="020B0604020202020204" pitchFamily="34" charset="0"/>
            <a:cs typeface="Arial" panose="020B0604020202020204" pitchFamily="34" charset="0"/>
          </a:endParaRPr>
        </a:p>
      </dgm:t>
    </dgm:pt>
    <dgm:pt modelId="{DD6C6A22-19A0-4A3F-B25B-7B96F36C44A8}" type="parTrans" cxnId="{4325F50B-7536-4366-B0DD-2ED3C30AFEE6}">
      <dgm:prSet/>
      <dgm:spPr/>
      <dgm:t>
        <a:bodyPr/>
        <a:lstStyle/>
        <a:p>
          <a:endParaRPr lang="en-IN"/>
        </a:p>
      </dgm:t>
    </dgm:pt>
    <dgm:pt modelId="{71739277-DD86-43C8-8153-DB930DB8F7F2}" type="sibTrans" cxnId="{4325F50B-7536-4366-B0DD-2ED3C30AFEE6}">
      <dgm:prSet/>
      <dgm:spPr/>
      <dgm:t>
        <a:bodyPr/>
        <a:lstStyle/>
        <a:p>
          <a:endParaRPr lang="en-IN"/>
        </a:p>
      </dgm:t>
    </dgm:pt>
    <dgm:pt modelId="{4ED2E518-D4D5-48A4-A22C-A255D0EEC51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Interactive school activities bring about participative and lasting motivation.</a:t>
          </a:r>
          <a:endParaRPr lang="en-IN" dirty="0">
            <a:latin typeface="Arial" panose="020B0604020202020204" pitchFamily="34" charset="0"/>
            <a:cs typeface="Arial" panose="020B0604020202020204" pitchFamily="34" charset="0"/>
          </a:endParaRPr>
        </a:p>
      </dgm:t>
    </dgm:pt>
    <dgm:pt modelId="{A56FDE1B-6B79-4204-9959-D48892C875AE}" type="parTrans" cxnId="{4C01CE08-AB72-449D-B467-B9B26E118736}">
      <dgm:prSet/>
      <dgm:spPr/>
      <dgm:t>
        <a:bodyPr/>
        <a:lstStyle/>
        <a:p>
          <a:endParaRPr lang="en-IN"/>
        </a:p>
      </dgm:t>
    </dgm:pt>
    <dgm:pt modelId="{FE86981C-0A73-442C-9B31-FEA2A3BFE2ED}" type="sibTrans" cxnId="{4C01CE08-AB72-449D-B467-B9B26E118736}">
      <dgm:prSet/>
      <dgm:spPr/>
      <dgm:t>
        <a:bodyPr/>
        <a:lstStyle/>
        <a:p>
          <a:endParaRPr lang="en-IN"/>
        </a:p>
      </dgm:t>
    </dgm:pt>
    <dgm:pt modelId="{1C6EA096-2CBA-4F15-B8C8-4D2419B3CA17}">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Adolescent interventions enhance health-related self-efficacy and healthier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 ownership.</a:t>
          </a:r>
          <a:endParaRPr lang="en-IN" dirty="0">
            <a:latin typeface="Arial" panose="020B0604020202020204" pitchFamily="34" charset="0"/>
            <a:cs typeface="Arial" panose="020B0604020202020204" pitchFamily="34" charset="0"/>
          </a:endParaRPr>
        </a:p>
      </dgm:t>
    </dgm:pt>
    <dgm:pt modelId="{603BD709-36F8-425F-BBEE-15B9D37B8FF2}" type="parTrans" cxnId="{18C9C80F-8516-4DA2-97F7-338DF90BEB59}">
      <dgm:prSet/>
      <dgm:spPr/>
      <dgm:t>
        <a:bodyPr/>
        <a:lstStyle/>
        <a:p>
          <a:endParaRPr lang="en-IN"/>
        </a:p>
      </dgm:t>
    </dgm:pt>
    <dgm:pt modelId="{46237046-DF3B-4C09-84AC-7DB48A78900B}" type="sibTrans" cxnId="{18C9C80F-8516-4DA2-97F7-338DF90BEB59}">
      <dgm:prSet/>
      <dgm:spPr/>
      <dgm:t>
        <a:bodyPr/>
        <a:lstStyle/>
        <a:p>
          <a:endParaRPr lang="en-IN"/>
        </a:p>
      </dgm:t>
    </dgm:pt>
    <dgm:pt modelId="{EF65E366-980B-4036-915A-F0F10BDED9A0}">
      <dgm:prSe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The strategies are aimed at the knowledge gaps and the weak personal control.</a:t>
          </a:r>
          <a:endParaRPr lang="en-IN" dirty="0">
            <a:latin typeface="Arial" panose="020B0604020202020204" pitchFamily="34" charset="0"/>
            <a:cs typeface="Arial" panose="020B0604020202020204" pitchFamily="34" charset="0"/>
          </a:endParaRPr>
        </a:p>
      </dgm:t>
    </dgm:pt>
    <dgm:pt modelId="{E870C527-0FCB-4B96-B3D5-42EC89FD9001}" type="parTrans" cxnId="{6DD86652-0A98-420F-A82F-018ED642BD06}">
      <dgm:prSet/>
      <dgm:spPr/>
      <dgm:t>
        <a:bodyPr/>
        <a:lstStyle/>
        <a:p>
          <a:endParaRPr lang="en-IN"/>
        </a:p>
      </dgm:t>
    </dgm:pt>
    <dgm:pt modelId="{43A8646D-A911-40A5-9A02-45BD29B0CE26}" type="sibTrans" cxnId="{6DD86652-0A98-420F-A82F-018ED642BD06}">
      <dgm:prSet/>
      <dgm:spPr/>
      <dgm:t>
        <a:bodyPr/>
        <a:lstStyle/>
        <a:p>
          <a:endParaRPr lang="en-IN"/>
        </a:p>
      </dgm:t>
    </dgm:pt>
    <dgm:pt modelId="{D56A60E9-596A-4C7A-98C2-B388AC5AB31F}" type="pres">
      <dgm:prSet presAssocID="{F4D93729-010D-4A1F-ACDA-C42488AB7F75}" presName="CompostProcess" presStyleCnt="0">
        <dgm:presLayoutVars>
          <dgm:dir/>
          <dgm:resizeHandles val="exact"/>
        </dgm:presLayoutVars>
      </dgm:prSet>
      <dgm:spPr/>
      <dgm:t>
        <a:bodyPr/>
        <a:lstStyle/>
        <a:p>
          <a:endParaRPr lang="en-US"/>
        </a:p>
      </dgm:t>
    </dgm:pt>
    <dgm:pt modelId="{C0BEB483-B4CC-4BB1-8581-EFCE7C0394A7}" type="pres">
      <dgm:prSet presAssocID="{F4D93729-010D-4A1F-ACDA-C42488AB7F75}" presName="arrow" presStyleLbl="bgShp" presStyleIdx="0" presStyleCnt="1"/>
      <dgm:spPr/>
    </dgm:pt>
    <dgm:pt modelId="{F99C1A18-BED5-4F1F-AA36-BFABDEA67230}" type="pres">
      <dgm:prSet presAssocID="{F4D93729-010D-4A1F-ACDA-C42488AB7F75}" presName="linearProcess" presStyleCnt="0"/>
      <dgm:spPr/>
    </dgm:pt>
    <dgm:pt modelId="{C16DB1BF-33DC-4F0E-85FD-D519B082A04F}" type="pres">
      <dgm:prSet presAssocID="{4F364CF2-0C8B-47E4-8AC6-5586DE9E8B3F}" presName="textNode" presStyleLbl="node1" presStyleIdx="0" presStyleCnt="5">
        <dgm:presLayoutVars>
          <dgm:bulletEnabled val="1"/>
        </dgm:presLayoutVars>
      </dgm:prSet>
      <dgm:spPr/>
      <dgm:t>
        <a:bodyPr/>
        <a:lstStyle/>
        <a:p>
          <a:endParaRPr lang="en-US"/>
        </a:p>
      </dgm:t>
    </dgm:pt>
    <dgm:pt modelId="{441CCAE2-0494-4200-A16C-917E81C367CF}" type="pres">
      <dgm:prSet presAssocID="{9CF97D2A-A3FB-4A92-BC3F-2B5B72B8E31E}" presName="sibTrans" presStyleCnt="0"/>
      <dgm:spPr/>
    </dgm:pt>
    <dgm:pt modelId="{3A2541E0-B5E0-43F3-BA63-21789560D3DD}" type="pres">
      <dgm:prSet presAssocID="{9A333177-2C9E-47BA-BE3C-8F2DDEE4017D}" presName="textNode" presStyleLbl="node1" presStyleIdx="1" presStyleCnt="5">
        <dgm:presLayoutVars>
          <dgm:bulletEnabled val="1"/>
        </dgm:presLayoutVars>
      </dgm:prSet>
      <dgm:spPr/>
      <dgm:t>
        <a:bodyPr/>
        <a:lstStyle/>
        <a:p>
          <a:endParaRPr lang="en-US"/>
        </a:p>
      </dgm:t>
    </dgm:pt>
    <dgm:pt modelId="{26D7CF82-2EC5-44DB-9157-DB0A2734EA14}" type="pres">
      <dgm:prSet presAssocID="{71739277-DD86-43C8-8153-DB930DB8F7F2}" presName="sibTrans" presStyleCnt="0"/>
      <dgm:spPr/>
    </dgm:pt>
    <dgm:pt modelId="{ED599FFF-062B-409D-A3CF-7AB0B8C0D791}" type="pres">
      <dgm:prSet presAssocID="{4ED2E518-D4D5-48A4-A22C-A255D0EEC51C}" presName="textNode" presStyleLbl="node1" presStyleIdx="2" presStyleCnt="5">
        <dgm:presLayoutVars>
          <dgm:bulletEnabled val="1"/>
        </dgm:presLayoutVars>
      </dgm:prSet>
      <dgm:spPr/>
      <dgm:t>
        <a:bodyPr/>
        <a:lstStyle/>
        <a:p>
          <a:endParaRPr lang="en-US"/>
        </a:p>
      </dgm:t>
    </dgm:pt>
    <dgm:pt modelId="{4CDAE807-81C7-4C87-82CC-9A76040CF1A8}" type="pres">
      <dgm:prSet presAssocID="{FE86981C-0A73-442C-9B31-FEA2A3BFE2ED}" presName="sibTrans" presStyleCnt="0"/>
      <dgm:spPr/>
    </dgm:pt>
    <dgm:pt modelId="{72B6C38E-E424-4DAD-9FDD-25742CA5CFE5}" type="pres">
      <dgm:prSet presAssocID="{1C6EA096-2CBA-4F15-B8C8-4D2419B3CA17}" presName="textNode" presStyleLbl="node1" presStyleIdx="3" presStyleCnt="5">
        <dgm:presLayoutVars>
          <dgm:bulletEnabled val="1"/>
        </dgm:presLayoutVars>
      </dgm:prSet>
      <dgm:spPr/>
      <dgm:t>
        <a:bodyPr/>
        <a:lstStyle/>
        <a:p>
          <a:endParaRPr lang="en-US"/>
        </a:p>
      </dgm:t>
    </dgm:pt>
    <dgm:pt modelId="{FC171B25-A354-4B7D-8155-0AF2514B71FB}" type="pres">
      <dgm:prSet presAssocID="{46237046-DF3B-4C09-84AC-7DB48A78900B}" presName="sibTrans" presStyleCnt="0"/>
      <dgm:spPr/>
    </dgm:pt>
    <dgm:pt modelId="{F5C65F36-5027-43E3-A3BA-07EB4B4262FB}" type="pres">
      <dgm:prSet presAssocID="{EF65E366-980B-4036-915A-F0F10BDED9A0}" presName="textNode" presStyleLbl="node1" presStyleIdx="4" presStyleCnt="5">
        <dgm:presLayoutVars>
          <dgm:bulletEnabled val="1"/>
        </dgm:presLayoutVars>
      </dgm:prSet>
      <dgm:spPr/>
      <dgm:t>
        <a:bodyPr/>
        <a:lstStyle/>
        <a:p>
          <a:endParaRPr lang="en-US"/>
        </a:p>
      </dgm:t>
    </dgm:pt>
  </dgm:ptLst>
  <dgm:cxnLst>
    <dgm:cxn modelId="{3B318DD8-89FA-4A21-AD5B-59C4E9EDCDDB}" type="presOf" srcId="{4ED2E518-D4D5-48A4-A22C-A255D0EEC51C}" destId="{ED599FFF-062B-409D-A3CF-7AB0B8C0D791}" srcOrd="0" destOrd="0" presId="urn:microsoft.com/office/officeart/2005/8/layout/hProcess9"/>
    <dgm:cxn modelId="{3CD99703-E92E-48C2-B7D8-2B11111C89A2}" type="presOf" srcId="{9A333177-2C9E-47BA-BE3C-8F2DDEE4017D}" destId="{3A2541E0-B5E0-43F3-BA63-21789560D3DD}" srcOrd="0" destOrd="0" presId="urn:microsoft.com/office/officeart/2005/8/layout/hProcess9"/>
    <dgm:cxn modelId="{18C9C80F-8516-4DA2-97F7-338DF90BEB59}" srcId="{F4D93729-010D-4A1F-ACDA-C42488AB7F75}" destId="{1C6EA096-2CBA-4F15-B8C8-4D2419B3CA17}" srcOrd="3" destOrd="0" parTransId="{603BD709-36F8-425F-BBEE-15B9D37B8FF2}" sibTransId="{46237046-DF3B-4C09-84AC-7DB48A78900B}"/>
    <dgm:cxn modelId="{B231294F-2CB9-44B8-92D4-C200058BA813}" srcId="{F4D93729-010D-4A1F-ACDA-C42488AB7F75}" destId="{4F364CF2-0C8B-47E4-8AC6-5586DE9E8B3F}" srcOrd="0" destOrd="0" parTransId="{588D9707-6950-4CB0-88FC-73FD62FA9816}" sibTransId="{9CF97D2A-A3FB-4A92-BC3F-2B5B72B8E31E}"/>
    <dgm:cxn modelId="{E159A825-93DA-4295-AD3A-EDC3DD5F41D8}" type="presOf" srcId="{1C6EA096-2CBA-4F15-B8C8-4D2419B3CA17}" destId="{72B6C38E-E424-4DAD-9FDD-25742CA5CFE5}" srcOrd="0" destOrd="0" presId="urn:microsoft.com/office/officeart/2005/8/layout/hProcess9"/>
    <dgm:cxn modelId="{4C01CE08-AB72-449D-B467-B9B26E118736}" srcId="{F4D93729-010D-4A1F-ACDA-C42488AB7F75}" destId="{4ED2E518-D4D5-48A4-A22C-A255D0EEC51C}" srcOrd="2" destOrd="0" parTransId="{A56FDE1B-6B79-4204-9959-D48892C875AE}" sibTransId="{FE86981C-0A73-442C-9B31-FEA2A3BFE2ED}"/>
    <dgm:cxn modelId="{FD9BF6F3-03DE-47C4-B11D-535094F9CB84}" type="presOf" srcId="{4F364CF2-0C8B-47E4-8AC6-5586DE9E8B3F}" destId="{C16DB1BF-33DC-4F0E-85FD-D519B082A04F}" srcOrd="0" destOrd="0" presId="urn:microsoft.com/office/officeart/2005/8/layout/hProcess9"/>
    <dgm:cxn modelId="{FFFF8B79-DD9D-43E2-B1E6-7C8F8549367A}" type="presOf" srcId="{F4D93729-010D-4A1F-ACDA-C42488AB7F75}" destId="{D56A60E9-596A-4C7A-98C2-B388AC5AB31F}" srcOrd="0" destOrd="0" presId="urn:microsoft.com/office/officeart/2005/8/layout/hProcess9"/>
    <dgm:cxn modelId="{4325F50B-7536-4366-B0DD-2ED3C30AFEE6}" srcId="{F4D93729-010D-4A1F-ACDA-C42488AB7F75}" destId="{9A333177-2C9E-47BA-BE3C-8F2DDEE4017D}" srcOrd="1" destOrd="0" parTransId="{DD6C6A22-19A0-4A3F-B25B-7B96F36C44A8}" sibTransId="{71739277-DD86-43C8-8153-DB930DB8F7F2}"/>
    <dgm:cxn modelId="{AD020406-670C-436D-A939-F1E7994A793D}" type="presOf" srcId="{EF65E366-980B-4036-915A-F0F10BDED9A0}" destId="{F5C65F36-5027-43E3-A3BA-07EB4B4262FB}" srcOrd="0" destOrd="0" presId="urn:microsoft.com/office/officeart/2005/8/layout/hProcess9"/>
    <dgm:cxn modelId="{6DD86652-0A98-420F-A82F-018ED642BD06}" srcId="{F4D93729-010D-4A1F-ACDA-C42488AB7F75}" destId="{EF65E366-980B-4036-915A-F0F10BDED9A0}" srcOrd="4" destOrd="0" parTransId="{E870C527-0FCB-4B96-B3D5-42EC89FD9001}" sibTransId="{43A8646D-A911-40A5-9A02-45BD29B0CE26}"/>
    <dgm:cxn modelId="{8313D232-63B1-4FC4-AA7D-54F648478493}" type="presParOf" srcId="{D56A60E9-596A-4C7A-98C2-B388AC5AB31F}" destId="{C0BEB483-B4CC-4BB1-8581-EFCE7C0394A7}" srcOrd="0" destOrd="0" presId="urn:microsoft.com/office/officeart/2005/8/layout/hProcess9"/>
    <dgm:cxn modelId="{D91D2AEA-D52C-4023-A5D3-1725CD87832E}" type="presParOf" srcId="{D56A60E9-596A-4C7A-98C2-B388AC5AB31F}" destId="{F99C1A18-BED5-4F1F-AA36-BFABDEA67230}" srcOrd="1" destOrd="0" presId="urn:microsoft.com/office/officeart/2005/8/layout/hProcess9"/>
    <dgm:cxn modelId="{F4CB5906-33B7-4118-ACA1-35855D9C5ED4}" type="presParOf" srcId="{F99C1A18-BED5-4F1F-AA36-BFABDEA67230}" destId="{C16DB1BF-33DC-4F0E-85FD-D519B082A04F}" srcOrd="0" destOrd="0" presId="urn:microsoft.com/office/officeart/2005/8/layout/hProcess9"/>
    <dgm:cxn modelId="{4F37B2D5-EF04-4D2F-A329-E80825888549}" type="presParOf" srcId="{F99C1A18-BED5-4F1F-AA36-BFABDEA67230}" destId="{441CCAE2-0494-4200-A16C-917E81C367CF}" srcOrd="1" destOrd="0" presId="urn:microsoft.com/office/officeart/2005/8/layout/hProcess9"/>
    <dgm:cxn modelId="{CDDF30E3-12D7-462E-9A00-D83F8D541C13}" type="presParOf" srcId="{F99C1A18-BED5-4F1F-AA36-BFABDEA67230}" destId="{3A2541E0-B5E0-43F3-BA63-21789560D3DD}" srcOrd="2" destOrd="0" presId="urn:microsoft.com/office/officeart/2005/8/layout/hProcess9"/>
    <dgm:cxn modelId="{41FFF7F3-2754-4667-9D27-F52D9D05417E}" type="presParOf" srcId="{F99C1A18-BED5-4F1F-AA36-BFABDEA67230}" destId="{26D7CF82-2EC5-44DB-9157-DB0A2734EA14}" srcOrd="3" destOrd="0" presId="urn:microsoft.com/office/officeart/2005/8/layout/hProcess9"/>
    <dgm:cxn modelId="{CDA8B685-3610-4AD5-AC96-910F05A27676}" type="presParOf" srcId="{F99C1A18-BED5-4F1F-AA36-BFABDEA67230}" destId="{ED599FFF-062B-409D-A3CF-7AB0B8C0D791}" srcOrd="4" destOrd="0" presId="urn:microsoft.com/office/officeart/2005/8/layout/hProcess9"/>
    <dgm:cxn modelId="{08C8644F-5487-414D-9758-6BA217F82E59}" type="presParOf" srcId="{F99C1A18-BED5-4F1F-AA36-BFABDEA67230}" destId="{4CDAE807-81C7-4C87-82CC-9A76040CF1A8}" srcOrd="5" destOrd="0" presId="urn:microsoft.com/office/officeart/2005/8/layout/hProcess9"/>
    <dgm:cxn modelId="{E9270FB6-E84A-4021-A006-C91537DCEAB7}" type="presParOf" srcId="{F99C1A18-BED5-4F1F-AA36-BFABDEA67230}" destId="{72B6C38E-E424-4DAD-9FDD-25742CA5CFE5}" srcOrd="6" destOrd="0" presId="urn:microsoft.com/office/officeart/2005/8/layout/hProcess9"/>
    <dgm:cxn modelId="{093F7C8E-29EF-4CA5-A8F1-EE12A658A099}" type="presParOf" srcId="{F99C1A18-BED5-4F1F-AA36-BFABDEA67230}" destId="{FC171B25-A354-4B7D-8155-0AF2514B71FB}" srcOrd="7" destOrd="0" presId="urn:microsoft.com/office/officeart/2005/8/layout/hProcess9"/>
    <dgm:cxn modelId="{9A60C286-B696-4381-A4BF-24FAFD8D2368}" type="presParOf" srcId="{F99C1A18-BED5-4F1F-AA36-BFABDEA67230}" destId="{F5C65F36-5027-43E3-A3BA-07EB4B4262FB}"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24E6D73-59DD-4EBC-9D3F-4065593E322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67F4E7F5-86E2-4D99-A42E-75FCFA677ED7}">
      <dgm:prSet phldrT="[Tex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Healthy school meals enhance the availability of healthy daily choices (Ruffini, 2022).</a:t>
          </a:r>
          <a:endParaRPr lang="en-IN" sz="2000" dirty="0">
            <a:latin typeface="Arial" panose="020B0604020202020204" pitchFamily="34" charset="0"/>
            <a:cs typeface="Arial" panose="020B0604020202020204" pitchFamily="34" charset="0"/>
          </a:endParaRPr>
        </a:p>
      </dgm:t>
    </dgm:pt>
    <dgm:pt modelId="{693D57F8-B619-44B6-A569-6F40D04D8586}" type="parTrans" cxnId="{29E2E732-9BAB-4899-9DE0-DBE93BA9831D}">
      <dgm:prSet/>
      <dgm:spPr/>
      <dgm:t>
        <a:bodyPr/>
        <a:lstStyle/>
        <a:p>
          <a:endParaRPr lang="en-IN"/>
        </a:p>
      </dgm:t>
    </dgm:pt>
    <dgm:pt modelId="{C28C89BD-8136-4877-AA1B-E6CA15D4BCBE}" type="sibTrans" cxnId="{29E2E732-9BAB-4899-9DE0-DBE93BA9831D}">
      <dgm:prSet/>
      <dgm:spPr/>
      <dgm:t>
        <a:bodyPr/>
        <a:lstStyle/>
        <a:p>
          <a:endParaRPr lang="en-IN"/>
        </a:p>
      </dgm:t>
    </dgm:pt>
    <dgm:pt modelId="{85C2D86C-0572-4E5C-BBC4-65FEBA1E7D96}">
      <dgm:prSet phldrT="[Tex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The availability of sugary drinks should be cut to allow healthier default beverage choices.</a:t>
          </a:r>
          <a:endParaRPr lang="en-IN" sz="2000" dirty="0">
            <a:latin typeface="Arial" panose="020B0604020202020204" pitchFamily="34" charset="0"/>
            <a:cs typeface="Arial" panose="020B0604020202020204" pitchFamily="34" charset="0"/>
          </a:endParaRPr>
        </a:p>
      </dgm:t>
    </dgm:pt>
    <dgm:pt modelId="{4DF2D8DF-AB5C-4E6D-8DEB-B86D59FD310B}" type="parTrans" cxnId="{3DD2AB9E-41BD-407C-B4F4-E9C26FDD66D0}">
      <dgm:prSet/>
      <dgm:spPr/>
      <dgm:t>
        <a:bodyPr/>
        <a:lstStyle/>
        <a:p>
          <a:endParaRPr lang="en-IN"/>
        </a:p>
      </dgm:t>
    </dgm:pt>
    <dgm:pt modelId="{86F6FF2F-8CB8-43E0-820E-415A33D8DDE4}" type="sibTrans" cxnId="{3DD2AB9E-41BD-407C-B4F4-E9C26FDD66D0}">
      <dgm:prSet/>
      <dgm:spPr/>
      <dgm:t>
        <a:bodyPr/>
        <a:lstStyle/>
        <a:p>
          <a:endParaRPr lang="en-IN"/>
        </a:p>
      </dgm:t>
    </dgm:pt>
    <dgm:pt modelId="{E7DDE2C8-142D-4587-BEC8-56631684F925}">
      <dgm:prSet phldrT="[Tex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Agreements with local councils help to build a healthier food environment.</a:t>
          </a:r>
          <a:endParaRPr lang="en-IN" sz="2000" dirty="0">
            <a:latin typeface="Arial" panose="020B0604020202020204" pitchFamily="34" charset="0"/>
            <a:cs typeface="Arial" panose="020B0604020202020204" pitchFamily="34" charset="0"/>
          </a:endParaRPr>
        </a:p>
      </dgm:t>
    </dgm:pt>
    <dgm:pt modelId="{D5CB520A-B5E4-42F8-8AAC-ECF0F196C24D}" type="parTrans" cxnId="{CC2835B6-BD3E-425B-A46A-32F1CD70985A}">
      <dgm:prSet/>
      <dgm:spPr/>
      <dgm:t>
        <a:bodyPr/>
        <a:lstStyle/>
        <a:p>
          <a:endParaRPr lang="en-IN"/>
        </a:p>
      </dgm:t>
    </dgm:pt>
    <dgm:pt modelId="{C05FD92F-131E-4B08-9687-BC1BDF23A38F}" type="sibTrans" cxnId="{CC2835B6-BD3E-425B-A46A-32F1CD70985A}">
      <dgm:prSet/>
      <dgm:spPr/>
      <dgm:t>
        <a:bodyPr/>
        <a:lstStyle/>
        <a:p>
          <a:endParaRPr lang="en-IN"/>
        </a:p>
      </dgm:t>
    </dgm:pt>
    <dgm:pt modelId="{38B554F6-95ED-4C1C-A2DC-ECDE5DC64F3C}">
      <dgm:prSe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School food policies provide uniform guidelines in </a:t>
          </a:r>
          <a:r>
            <a:rPr lang="en-US" sz="2000" b="0" i="0" u="none" dirty="0" err="1">
              <a:latin typeface="Arial" panose="020B0604020202020204" pitchFamily="34" charset="0"/>
              <a:cs typeface="Arial" panose="020B0604020202020204" pitchFamily="34" charset="0"/>
            </a:rPr>
            <a:t>favour</a:t>
          </a:r>
          <a:r>
            <a:rPr lang="en-US" sz="2000" b="0" i="0" u="none" dirty="0">
              <a:latin typeface="Arial" panose="020B0604020202020204" pitchFamily="34" charset="0"/>
              <a:cs typeface="Arial" panose="020B0604020202020204" pitchFamily="34" charset="0"/>
            </a:rPr>
            <a:t> of </a:t>
          </a:r>
          <a:r>
            <a:rPr lang="en-US" sz="2000" b="0" i="0" u="none" dirty="0" err="1">
              <a:latin typeface="Arial" panose="020B0604020202020204" pitchFamily="34" charset="0"/>
              <a:cs typeface="Arial" panose="020B0604020202020204" pitchFamily="34" charset="0"/>
            </a:rPr>
            <a:t>behaviour</a:t>
          </a:r>
          <a:r>
            <a:rPr lang="en-US" sz="2000" b="0" i="0" u="none" dirty="0">
              <a:latin typeface="Arial" panose="020B0604020202020204" pitchFamily="34" charset="0"/>
              <a:cs typeface="Arial" panose="020B0604020202020204" pitchFamily="34" charset="0"/>
            </a:rPr>
            <a:t> change.</a:t>
          </a:r>
          <a:endParaRPr lang="en-IN" sz="2000" dirty="0">
            <a:latin typeface="Arial" panose="020B0604020202020204" pitchFamily="34" charset="0"/>
            <a:cs typeface="Arial" panose="020B0604020202020204" pitchFamily="34" charset="0"/>
          </a:endParaRPr>
        </a:p>
      </dgm:t>
    </dgm:pt>
    <dgm:pt modelId="{2FDAD925-3B1A-435B-9664-E7FFCD278DF7}" type="parTrans" cxnId="{6F5C8F21-6012-4B9C-ACDC-E049C67C4EB0}">
      <dgm:prSet/>
      <dgm:spPr/>
      <dgm:t>
        <a:bodyPr/>
        <a:lstStyle/>
        <a:p>
          <a:endParaRPr lang="en-IN"/>
        </a:p>
      </dgm:t>
    </dgm:pt>
    <dgm:pt modelId="{260253EA-5C98-4554-B723-E1F55B9BC4AE}" type="sibTrans" cxnId="{6F5C8F21-6012-4B9C-ACDC-E049C67C4EB0}">
      <dgm:prSet/>
      <dgm:spPr/>
      <dgm:t>
        <a:bodyPr/>
        <a:lstStyle/>
        <a:p>
          <a:endParaRPr lang="en-IN"/>
        </a:p>
      </dgm:t>
    </dgm:pt>
    <dgm:pt modelId="{D553C9F8-FAA1-4C1B-8736-71E0A3DE1284}">
      <dgm:prSet custT="1"/>
      <dgm:spPr/>
      <dgm:t>
        <a:bodyPr/>
        <a:lstStyle/>
        <a:p>
          <a:pPr>
            <a:buFont typeface="Arial" panose="020B0604020202020204" pitchFamily="34" charset="0"/>
            <a:buChar char="•"/>
          </a:pPr>
          <a:r>
            <a:rPr lang="en-US" sz="2000" b="0" i="0" u="none" dirty="0">
              <a:latin typeface="Arial" panose="020B0604020202020204" pitchFamily="34" charset="0"/>
              <a:cs typeface="Arial" panose="020B0604020202020204" pitchFamily="34" charset="0"/>
            </a:rPr>
            <a:t>Compared to education-only strategies, multi-level interventions are better in term</a:t>
          </a:r>
          <a:r>
            <a:rPr lang="en-US" sz="1500" b="0" i="0" u="none" dirty="0"/>
            <a:t>s of adolescent nutrition.</a:t>
          </a:r>
          <a:endParaRPr lang="en-IN" sz="1500" dirty="0"/>
        </a:p>
      </dgm:t>
    </dgm:pt>
    <dgm:pt modelId="{4EB346A6-925E-45F5-A4DD-4C53CA649F7F}" type="parTrans" cxnId="{F00957DC-2761-4086-A6C4-1109A2C6EA52}">
      <dgm:prSet/>
      <dgm:spPr/>
      <dgm:t>
        <a:bodyPr/>
        <a:lstStyle/>
        <a:p>
          <a:endParaRPr lang="en-IN"/>
        </a:p>
      </dgm:t>
    </dgm:pt>
    <dgm:pt modelId="{B283E672-7B25-4F5B-9A0A-3E66E9D2F76E}" type="sibTrans" cxnId="{F00957DC-2761-4086-A6C4-1109A2C6EA52}">
      <dgm:prSet/>
      <dgm:spPr/>
      <dgm:t>
        <a:bodyPr/>
        <a:lstStyle/>
        <a:p>
          <a:endParaRPr lang="en-IN"/>
        </a:p>
      </dgm:t>
    </dgm:pt>
    <dgm:pt modelId="{13F345DF-E45C-42CB-9DFE-2A7FAA9AE43B}" type="pres">
      <dgm:prSet presAssocID="{424E6D73-59DD-4EBC-9D3F-4065593E3227}" presName="Name0" presStyleCnt="0">
        <dgm:presLayoutVars>
          <dgm:chMax val="7"/>
          <dgm:chPref val="7"/>
          <dgm:dir/>
        </dgm:presLayoutVars>
      </dgm:prSet>
      <dgm:spPr/>
      <dgm:t>
        <a:bodyPr/>
        <a:lstStyle/>
        <a:p>
          <a:endParaRPr lang="en-US"/>
        </a:p>
      </dgm:t>
    </dgm:pt>
    <dgm:pt modelId="{92FFFDBE-DE4B-456F-88D6-896DA9CDA145}" type="pres">
      <dgm:prSet presAssocID="{424E6D73-59DD-4EBC-9D3F-4065593E3227}" presName="Name1" presStyleCnt="0"/>
      <dgm:spPr/>
    </dgm:pt>
    <dgm:pt modelId="{153C9B56-92DF-4F19-8C99-5C46593941C2}" type="pres">
      <dgm:prSet presAssocID="{424E6D73-59DD-4EBC-9D3F-4065593E3227}" presName="cycle" presStyleCnt="0"/>
      <dgm:spPr/>
    </dgm:pt>
    <dgm:pt modelId="{11EF0D59-DC1E-4E5B-888B-AC9EE9E291DD}" type="pres">
      <dgm:prSet presAssocID="{424E6D73-59DD-4EBC-9D3F-4065593E3227}" presName="srcNode" presStyleLbl="node1" presStyleIdx="0" presStyleCnt="5"/>
      <dgm:spPr/>
    </dgm:pt>
    <dgm:pt modelId="{00F77852-22E4-437A-8283-898B0EC50C74}" type="pres">
      <dgm:prSet presAssocID="{424E6D73-59DD-4EBC-9D3F-4065593E3227}" presName="conn" presStyleLbl="parChTrans1D2" presStyleIdx="0" presStyleCnt="1"/>
      <dgm:spPr/>
      <dgm:t>
        <a:bodyPr/>
        <a:lstStyle/>
        <a:p>
          <a:endParaRPr lang="en-US"/>
        </a:p>
      </dgm:t>
    </dgm:pt>
    <dgm:pt modelId="{AD742F35-306F-404E-A31A-A5AAA827DF91}" type="pres">
      <dgm:prSet presAssocID="{424E6D73-59DD-4EBC-9D3F-4065593E3227}" presName="extraNode" presStyleLbl="node1" presStyleIdx="0" presStyleCnt="5"/>
      <dgm:spPr/>
    </dgm:pt>
    <dgm:pt modelId="{B45DF947-ECCF-41ED-B902-9EAD838B7202}" type="pres">
      <dgm:prSet presAssocID="{424E6D73-59DD-4EBC-9D3F-4065593E3227}" presName="dstNode" presStyleLbl="node1" presStyleIdx="0" presStyleCnt="5"/>
      <dgm:spPr/>
    </dgm:pt>
    <dgm:pt modelId="{3A5AD2A2-255D-4FBD-8D1C-639C1E5685E9}" type="pres">
      <dgm:prSet presAssocID="{67F4E7F5-86E2-4D99-A42E-75FCFA677ED7}" presName="text_1" presStyleLbl="node1" presStyleIdx="0" presStyleCnt="5">
        <dgm:presLayoutVars>
          <dgm:bulletEnabled val="1"/>
        </dgm:presLayoutVars>
      </dgm:prSet>
      <dgm:spPr/>
      <dgm:t>
        <a:bodyPr/>
        <a:lstStyle/>
        <a:p>
          <a:endParaRPr lang="en-US"/>
        </a:p>
      </dgm:t>
    </dgm:pt>
    <dgm:pt modelId="{14216AC2-CF9B-4523-BFD1-F2D91CFAA88E}" type="pres">
      <dgm:prSet presAssocID="{67F4E7F5-86E2-4D99-A42E-75FCFA677ED7}" presName="accent_1" presStyleCnt="0"/>
      <dgm:spPr/>
    </dgm:pt>
    <dgm:pt modelId="{1085BB5D-8FE8-48CA-9013-BC18E4368E73}" type="pres">
      <dgm:prSet presAssocID="{67F4E7F5-86E2-4D99-A42E-75FCFA677ED7}" presName="accentRepeatNode" presStyleLbl="solidFgAcc1" presStyleIdx="0" presStyleCnt="5"/>
      <dgm:spPr/>
    </dgm:pt>
    <dgm:pt modelId="{CEEA1363-1D26-4283-A45C-B503B73CBFFD}" type="pres">
      <dgm:prSet presAssocID="{85C2D86C-0572-4E5C-BBC4-65FEBA1E7D96}" presName="text_2" presStyleLbl="node1" presStyleIdx="1" presStyleCnt="5">
        <dgm:presLayoutVars>
          <dgm:bulletEnabled val="1"/>
        </dgm:presLayoutVars>
      </dgm:prSet>
      <dgm:spPr/>
      <dgm:t>
        <a:bodyPr/>
        <a:lstStyle/>
        <a:p>
          <a:endParaRPr lang="en-US"/>
        </a:p>
      </dgm:t>
    </dgm:pt>
    <dgm:pt modelId="{00900030-2C48-43DE-94FB-12A92EC971DB}" type="pres">
      <dgm:prSet presAssocID="{85C2D86C-0572-4E5C-BBC4-65FEBA1E7D96}" presName="accent_2" presStyleCnt="0"/>
      <dgm:spPr/>
    </dgm:pt>
    <dgm:pt modelId="{DF583A0C-C2B3-4657-808A-00AF403571E8}" type="pres">
      <dgm:prSet presAssocID="{85C2D86C-0572-4E5C-BBC4-65FEBA1E7D96}" presName="accentRepeatNode" presStyleLbl="solidFgAcc1" presStyleIdx="1" presStyleCnt="5"/>
      <dgm:spPr/>
    </dgm:pt>
    <dgm:pt modelId="{D88A6A5E-5993-4734-A72E-BA7CB0C4F81B}" type="pres">
      <dgm:prSet presAssocID="{E7DDE2C8-142D-4587-BEC8-56631684F925}" presName="text_3" presStyleLbl="node1" presStyleIdx="2" presStyleCnt="5">
        <dgm:presLayoutVars>
          <dgm:bulletEnabled val="1"/>
        </dgm:presLayoutVars>
      </dgm:prSet>
      <dgm:spPr/>
      <dgm:t>
        <a:bodyPr/>
        <a:lstStyle/>
        <a:p>
          <a:endParaRPr lang="en-US"/>
        </a:p>
      </dgm:t>
    </dgm:pt>
    <dgm:pt modelId="{06EA41FB-F6C2-411C-9A41-A450A6F11E3B}" type="pres">
      <dgm:prSet presAssocID="{E7DDE2C8-142D-4587-BEC8-56631684F925}" presName="accent_3" presStyleCnt="0"/>
      <dgm:spPr/>
    </dgm:pt>
    <dgm:pt modelId="{9F48641E-2D6D-47A1-A615-82BF6B8B60EA}" type="pres">
      <dgm:prSet presAssocID="{E7DDE2C8-142D-4587-BEC8-56631684F925}" presName="accentRepeatNode" presStyleLbl="solidFgAcc1" presStyleIdx="2" presStyleCnt="5"/>
      <dgm:spPr/>
    </dgm:pt>
    <dgm:pt modelId="{294E5D07-ED57-458D-BF7A-47E49638283E}" type="pres">
      <dgm:prSet presAssocID="{38B554F6-95ED-4C1C-A2DC-ECDE5DC64F3C}" presName="text_4" presStyleLbl="node1" presStyleIdx="3" presStyleCnt="5">
        <dgm:presLayoutVars>
          <dgm:bulletEnabled val="1"/>
        </dgm:presLayoutVars>
      </dgm:prSet>
      <dgm:spPr/>
      <dgm:t>
        <a:bodyPr/>
        <a:lstStyle/>
        <a:p>
          <a:endParaRPr lang="en-US"/>
        </a:p>
      </dgm:t>
    </dgm:pt>
    <dgm:pt modelId="{34274F74-1B23-4F3D-8131-CBC30F7564DD}" type="pres">
      <dgm:prSet presAssocID="{38B554F6-95ED-4C1C-A2DC-ECDE5DC64F3C}" presName="accent_4" presStyleCnt="0"/>
      <dgm:spPr/>
    </dgm:pt>
    <dgm:pt modelId="{A84FB860-088D-482E-9697-D233776129F0}" type="pres">
      <dgm:prSet presAssocID="{38B554F6-95ED-4C1C-A2DC-ECDE5DC64F3C}" presName="accentRepeatNode" presStyleLbl="solidFgAcc1" presStyleIdx="3" presStyleCnt="5"/>
      <dgm:spPr/>
    </dgm:pt>
    <dgm:pt modelId="{A6277C42-BBE3-44A4-A271-06CA4372DD2B}" type="pres">
      <dgm:prSet presAssocID="{D553C9F8-FAA1-4C1B-8736-71E0A3DE1284}" presName="text_5" presStyleLbl="node1" presStyleIdx="4" presStyleCnt="5">
        <dgm:presLayoutVars>
          <dgm:bulletEnabled val="1"/>
        </dgm:presLayoutVars>
      </dgm:prSet>
      <dgm:spPr/>
      <dgm:t>
        <a:bodyPr/>
        <a:lstStyle/>
        <a:p>
          <a:endParaRPr lang="en-US"/>
        </a:p>
      </dgm:t>
    </dgm:pt>
    <dgm:pt modelId="{D929D6EF-E30B-40F4-858D-279D2B9EB765}" type="pres">
      <dgm:prSet presAssocID="{D553C9F8-FAA1-4C1B-8736-71E0A3DE1284}" presName="accent_5" presStyleCnt="0"/>
      <dgm:spPr/>
    </dgm:pt>
    <dgm:pt modelId="{9DE449AA-1FAF-4666-A198-8689FAB6F939}" type="pres">
      <dgm:prSet presAssocID="{D553C9F8-FAA1-4C1B-8736-71E0A3DE1284}" presName="accentRepeatNode" presStyleLbl="solidFgAcc1" presStyleIdx="4" presStyleCnt="5"/>
      <dgm:spPr/>
    </dgm:pt>
  </dgm:ptLst>
  <dgm:cxnLst>
    <dgm:cxn modelId="{F00957DC-2761-4086-A6C4-1109A2C6EA52}" srcId="{424E6D73-59DD-4EBC-9D3F-4065593E3227}" destId="{D553C9F8-FAA1-4C1B-8736-71E0A3DE1284}" srcOrd="4" destOrd="0" parTransId="{4EB346A6-925E-45F5-A4DD-4C53CA649F7F}" sibTransId="{B283E672-7B25-4F5B-9A0A-3E66E9D2F76E}"/>
    <dgm:cxn modelId="{393832D2-717E-4013-99CF-658186CC54D1}" type="presOf" srcId="{85C2D86C-0572-4E5C-BBC4-65FEBA1E7D96}" destId="{CEEA1363-1D26-4283-A45C-B503B73CBFFD}" srcOrd="0" destOrd="0" presId="urn:microsoft.com/office/officeart/2008/layout/VerticalCurvedList"/>
    <dgm:cxn modelId="{BC3F9B00-E885-4F5F-A096-69502A358860}" type="presOf" srcId="{C28C89BD-8136-4877-AA1B-E6CA15D4BCBE}" destId="{00F77852-22E4-437A-8283-898B0EC50C74}" srcOrd="0" destOrd="0" presId="urn:microsoft.com/office/officeart/2008/layout/VerticalCurvedList"/>
    <dgm:cxn modelId="{29E2E732-9BAB-4899-9DE0-DBE93BA9831D}" srcId="{424E6D73-59DD-4EBC-9D3F-4065593E3227}" destId="{67F4E7F5-86E2-4D99-A42E-75FCFA677ED7}" srcOrd="0" destOrd="0" parTransId="{693D57F8-B619-44B6-A569-6F40D04D8586}" sibTransId="{C28C89BD-8136-4877-AA1B-E6CA15D4BCBE}"/>
    <dgm:cxn modelId="{6F5C8F21-6012-4B9C-ACDC-E049C67C4EB0}" srcId="{424E6D73-59DD-4EBC-9D3F-4065593E3227}" destId="{38B554F6-95ED-4C1C-A2DC-ECDE5DC64F3C}" srcOrd="3" destOrd="0" parTransId="{2FDAD925-3B1A-435B-9664-E7FFCD278DF7}" sibTransId="{260253EA-5C98-4554-B723-E1F55B9BC4AE}"/>
    <dgm:cxn modelId="{7CD066E1-E08A-436A-9DD0-0F1712EFE736}" type="presOf" srcId="{424E6D73-59DD-4EBC-9D3F-4065593E3227}" destId="{13F345DF-E45C-42CB-9DFE-2A7FAA9AE43B}" srcOrd="0" destOrd="0" presId="urn:microsoft.com/office/officeart/2008/layout/VerticalCurvedList"/>
    <dgm:cxn modelId="{86CE8F62-78CD-457F-9F92-870D76E65242}" type="presOf" srcId="{67F4E7F5-86E2-4D99-A42E-75FCFA677ED7}" destId="{3A5AD2A2-255D-4FBD-8D1C-639C1E5685E9}" srcOrd="0" destOrd="0" presId="urn:microsoft.com/office/officeart/2008/layout/VerticalCurvedList"/>
    <dgm:cxn modelId="{EC5BE402-E304-481F-B35A-E49D7DCCD694}" type="presOf" srcId="{D553C9F8-FAA1-4C1B-8736-71E0A3DE1284}" destId="{A6277C42-BBE3-44A4-A271-06CA4372DD2B}" srcOrd="0" destOrd="0" presId="urn:microsoft.com/office/officeart/2008/layout/VerticalCurvedList"/>
    <dgm:cxn modelId="{CC2835B6-BD3E-425B-A46A-32F1CD70985A}" srcId="{424E6D73-59DD-4EBC-9D3F-4065593E3227}" destId="{E7DDE2C8-142D-4587-BEC8-56631684F925}" srcOrd="2" destOrd="0" parTransId="{D5CB520A-B5E4-42F8-8AAC-ECF0F196C24D}" sibTransId="{C05FD92F-131E-4B08-9687-BC1BDF23A38F}"/>
    <dgm:cxn modelId="{C38B93E5-80F6-442F-BE7F-DA30B3967895}" type="presOf" srcId="{E7DDE2C8-142D-4587-BEC8-56631684F925}" destId="{D88A6A5E-5993-4734-A72E-BA7CB0C4F81B}" srcOrd="0" destOrd="0" presId="urn:microsoft.com/office/officeart/2008/layout/VerticalCurvedList"/>
    <dgm:cxn modelId="{D7B36B1F-FC4D-4A7E-95D4-22D454D0FFE7}" type="presOf" srcId="{38B554F6-95ED-4C1C-A2DC-ECDE5DC64F3C}" destId="{294E5D07-ED57-458D-BF7A-47E49638283E}" srcOrd="0" destOrd="0" presId="urn:microsoft.com/office/officeart/2008/layout/VerticalCurvedList"/>
    <dgm:cxn modelId="{3DD2AB9E-41BD-407C-B4F4-E9C26FDD66D0}" srcId="{424E6D73-59DD-4EBC-9D3F-4065593E3227}" destId="{85C2D86C-0572-4E5C-BBC4-65FEBA1E7D96}" srcOrd="1" destOrd="0" parTransId="{4DF2D8DF-AB5C-4E6D-8DEB-B86D59FD310B}" sibTransId="{86F6FF2F-8CB8-43E0-820E-415A33D8DDE4}"/>
    <dgm:cxn modelId="{B0756F09-2709-45EB-BBF3-F7C5EA56B2BD}" type="presParOf" srcId="{13F345DF-E45C-42CB-9DFE-2A7FAA9AE43B}" destId="{92FFFDBE-DE4B-456F-88D6-896DA9CDA145}" srcOrd="0" destOrd="0" presId="urn:microsoft.com/office/officeart/2008/layout/VerticalCurvedList"/>
    <dgm:cxn modelId="{AF826670-B0E7-4C81-93C1-EA2DBA0DCEDD}" type="presParOf" srcId="{92FFFDBE-DE4B-456F-88D6-896DA9CDA145}" destId="{153C9B56-92DF-4F19-8C99-5C46593941C2}" srcOrd="0" destOrd="0" presId="urn:microsoft.com/office/officeart/2008/layout/VerticalCurvedList"/>
    <dgm:cxn modelId="{0DAD78D5-2CD8-4E45-AD77-9FE42EC9AC32}" type="presParOf" srcId="{153C9B56-92DF-4F19-8C99-5C46593941C2}" destId="{11EF0D59-DC1E-4E5B-888B-AC9EE9E291DD}" srcOrd="0" destOrd="0" presId="urn:microsoft.com/office/officeart/2008/layout/VerticalCurvedList"/>
    <dgm:cxn modelId="{4D64B36B-3A99-4D41-BE35-89CB1AA9CE82}" type="presParOf" srcId="{153C9B56-92DF-4F19-8C99-5C46593941C2}" destId="{00F77852-22E4-437A-8283-898B0EC50C74}" srcOrd="1" destOrd="0" presId="urn:microsoft.com/office/officeart/2008/layout/VerticalCurvedList"/>
    <dgm:cxn modelId="{9C4525B9-F9A9-4051-BEED-489A1243CB94}" type="presParOf" srcId="{153C9B56-92DF-4F19-8C99-5C46593941C2}" destId="{AD742F35-306F-404E-A31A-A5AAA827DF91}" srcOrd="2" destOrd="0" presId="urn:microsoft.com/office/officeart/2008/layout/VerticalCurvedList"/>
    <dgm:cxn modelId="{96E6EE84-8236-44C4-8BE1-F8BC1C67ED01}" type="presParOf" srcId="{153C9B56-92DF-4F19-8C99-5C46593941C2}" destId="{B45DF947-ECCF-41ED-B902-9EAD838B7202}" srcOrd="3" destOrd="0" presId="urn:microsoft.com/office/officeart/2008/layout/VerticalCurvedList"/>
    <dgm:cxn modelId="{5B0EBBA9-F3BE-4886-B88A-CF5A5C5C53DB}" type="presParOf" srcId="{92FFFDBE-DE4B-456F-88D6-896DA9CDA145}" destId="{3A5AD2A2-255D-4FBD-8D1C-639C1E5685E9}" srcOrd="1" destOrd="0" presId="urn:microsoft.com/office/officeart/2008/layout/VerticalCurvedList"/>
    <dgm:cxn modelId="{5743E8F0-52EC-421D-9DA2-CC99555EAE9D}" type="presParOf" srcId="{92FFFDBE-DE4B-456F-88D6-896DA9CDA145}" destId="{14216AC2-CF9B-4523-BFD1-F2D91CFAA88E}" srcOrd="2" destOrd="0" presId="urn:microsoft.com/office/officeart/2008/layout/VerticalCurvedList"/>
    <dgm:cxn modelId="{5A718A6E-F501-4ABF-9B89-EFEF220B11C9}" type="presParOf" srcId="{14216AC2-CF9B-4523-BFD1-F2D91CFAA88E}" destId="{1085BB5D-8FE8-48CA-9013-BC18E4368E73}" srcOrd="0" destOrd="0" presId="urn:microsoft.com/office/officeart/2008/layout/VerticalCurvedList"/>
    <dgm:cxn modelId="{913E9060-E935-4C28-AF47-A8D36D7FAA86}" type="presParOf" srcId="{92FFFDBE-DE4B-456F-88D6-896DA9CDA145}" destId="{CEEA1363-1D26-4283-A45C-B503B73CBFFD}" srcOrd="3" destOrd="0" presId="urn:microsoft.com/office/officeart/2008/layout/VerticalCurvedList"/>
    <dgm:cxn modelId="{5E804810-F5D0-4054-BD91-95E405248D33}" type="presParOf" srcId="{92FFFDBE-DE4B-456F-88D6-896DA9CDA145}" destId="{00900030-2C48-43DE-94FB-12A92EC971DB}" srcOrd="4" destOrd="0" presId="urn:microsoft.com/office/officeart/2008/layout/VerticalCurvedList"/>
    <dgm:cxn modelId="{0E017923-50B3-4217-AE11-70F75B8F13B5}" type="presParOf" srcId="{00900030-2C48-43DE-94FB-12A92EC971DB}" destId="{DF583A0C-C2B3-4657-808A-00AF403571E8}" srcOrd="0" destOrd="0" presId="urn:microsoft.com/office/officeart/2008/layout/VerticalCurvedList"/>
    <dgm:cxn modelId="{F982B119-94E4-45EF-95AC-BA4B66FC8CF1}" type="presParOf" srcId="{92FFFDBE-DE4B-456F-88D6-896DA9CDA145}" destId="{D88A6A5E-5993-4734-A72E-BA7CB0C4F81B}" srcOrd="5" destOrd="0" presId="urn:microsoft.com/office/officeart/2008/layout/VerticalCurvedList"/>
    <dgm:cxn modelId="{64EB0E76-4F5D-4467-8483-EFD572F33467}" type="presParOf" srcId="{92FFFDBE-DE4B-456F-88D6-896DA9CDA145}" destId="{06EA41FB-F6C2-411C-9A41-A450A6F11E3B}" srcOrd="6" destOrd="0" presId="urn:microsoft.com/office/officeart/2008/layout/VerticalCurvedList"/>
    <dgm:cxn modelId="{884D3B56-5528-45EC-84BE-D9B1166172F5}" type="presParOf" srcId="{06EA41FB-F6C2-411C-9A41-A450A6F11E3B}" destId="{9F48641E-2D6D-47A1-A615-82BF6B8B60EA}" srcOrd="0" destOrd="0" presId="urn:microsoft.com/office/officeart/2008/layout/VerticalCurvedList"/>
    <dgm:cxn modelId="{9CAC8DA1-8663-4400-8564-E031CF1D0721}" type="presParOf" srcId="{92FFFDBE-DE4B-456F-88D6-896DA9CDA145}" destId="{294E5D07-ED57-458D-BF7A-47E49638283E}" srcOrd="7" destOrd="0" presId="urn:microsoft.com/office/officeart/2008/layout/VerticalCurvedList"/>
    <dgm:cxn modelId="{C6BC5087-3E52-4A8F-B0F5-180593E79575}" type="presParOf" srcId="{92FFFDBE-DE4B-456F-88D6-896DA9CDA145}" destId="{34274F74-1B23-4F3D-8131-CBC30F7564DD}" srcOrd="8" destOrd="0" presId="urn:microsoft.com/office/officeart/2008/layout/VerticalCurvedList"/>
    <dgm:cxn modelId="{8CA2E10E-6405-40D7-BB88-DDB72173372B}" type="presParOf" srcId="{34274F74-1B23-4F3D-8131-CBC30F7564DD}" destId="{A84FB860-088D-482E-9697-D233776129F0}" srcOrd="0" destOrd="0" presId="urn:microsoft.com/office/officeart/2008/layout/VerticalCurvedList"/>
    <dgm:cxn modelId="{EBAD1FC5-ADD3-4259-A75B-D3720C18DEBF}" type="presParOf" srcId="{92FFFDBE-DE4B-456F-88D6-896DA9CDA145}" destId="{A6277C42-BBE3-44A4-A271-06CA4372DD2B}" srcOrd="9" destOrd="0" presId="urn:microsoft.com/office/officeart/2008/layout/VerticalCurvedList"/>
    <dgm:cxn modelId="{639CF0BA-FE8F-4E4D-8B0F-C42B2CF8A0B9}" type="presParOf" srcId="{92FFFDBE-DE4B-456F-88D6-896DA9CDA145}" destId="{D929D6EF-E30B-40F4-858D-279D2B9EB765}" srcOrd="10" destOrd="0" presId="urn:microsoft.com/office/officeart/2008/layout/VerticalCurvedList"/>
    <dgm:cxn modelId="{3C4A6F8D-14FA-41C8-BC78-51E460734843}" type="presParOf" srcId="{D929D6EF-E30B-40F4-858D-279D2B9EB765}" destId="{9DE449AA-1FAF-4666-A198-8689FAB6F93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5D2D77D-05DC-47AD-8459-F15B495AEE3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9A6B24FF-1356-403D-9B9F-EE7C44012B48}">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Young leaders are able to reinvent healthier eating norms.</a:t>
          </a:r>
          <a:endParaRPr lang="en-IN" dirty="0">
            <a:latin typeface="Arial" panose="020B0604020202020204" pitchFamily="34" charset="0"/>
            <a:cs typeface="Arial" panose="020B0604020202020204" pitchFamily="34" charset="0"/>
          </a:endParaRPr>
        </a:p>
      </dgm:t>
    </dgm:pt>
    <dgm:pt modelId="{7E056A55-4F93-436D-90C9-57CBE58714B7}" type="parTrans" cxnId="{C030ADA0-56CA-46B9-8511-3DF5243CB974}">
      <dgm:prSet/>
      <dgm:spPr/>
      <dgm:t>
        <a:bodyPr/>
        <a:lstStyle/>
        <a:p>
          <a:endParaRPr lang="en-IN"/>
        </a:p>
      </dgm:t>
    </dgm:pt>
    <dgm:pt modelId="{98ACDF53-BE4E-4D0D-AC99-82372DF0B8E9}" type="sibTrans" cxnId="{C030ADA0-56CA-46B9-8511-3DF5243CB974}">
      <dgm:prSet/>
      <dgm:spPr/>
      <dgm:t>
        <a:bodyPr/>
        <a:lstStyle/>
        <a:p>
          <a:endParaRPr lang="en-IN"/>
        </a:p>
      </dgm:t>
    </dgm:pt>
    <dgm:pt modelId="{0C21552F-0094-46A1-9162-914972338297}">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Attractive healthy choices of food can be </a:t>
          </a:r>
          <a:r>
            <a:rPr lang="en-US" b="0" i="0" u="none" dirty="0" err="1">
              <a:latin typeface="Arial" panose="020B0604020202020204" pitchFamily="34" charset="0"/>
              <a:cs typeface="Arial" panose="020B0604020202020204" pitchFamily="34" charset="0"/>
            </a:rPr>
            <a:t>normalised</a:t>
          </a:r>
          <a:r>
            <a:rPr lang="en-US" b="0" i="0" u="none" dirty="0">
              <a:latin typeface="Arial" panose="020B0604020202020204" pitchFamily="34" charset="0"/>
              <a:cs typeface="Arial" panose="020B0604020202020204" pitchFamily="34" charset="0"/>
            </a:rPr>
            <a:t> with the use of social media campaigns  (Gaur </a:t>
          </a:r>
          <a:r>
            <a:rPr lang="en-US" b="0" i="1" u="none" dirty="0">
              <a:latin typeface="Arial" panose="020B0604020202020204" pitchFamily="34" charset="0"/>
              <a:cs typeface="Arial" panose="020B0604020202020204" pitchFamily="34" charset="0"/>
            </a:rPr>
            <a:t>et al. </a:t>
          </a:r>
          <a:r>
            <a:rPr lang="en-US" b="0" i="0" u="none" dirty="0">
              <a:latin typeface="Arial" panose="020B0604020202020204" pitchFamily="34" charset="0"/>
              <a:cs typeface="Arial" panose="020B0604020202020204" pitchFamily="34" charset="0"/>
            </a:rPr>
            <a:t>2025).</a:t>
          </a:r>
          <a:endParaRPr lang="en-IN" dirty="0">
            <a:latin typeface="Arial" panose="020B0604020202020204" pitchFamily="34" charset="0"/>
            <a:cs typeface="Arial" panose="020B0604020202020204" pitchFamily="34" charset="0"/>
          </a:endParaRPr>
        </a:p>
      </dgm:t>
    </dgm:pt>
    <dgm:pt modelId="{8DE83E20-5A78-483D-9A09-C4994906AD89}" type="parTrans" cxnId="{3ED4099E-44D5-4D85-BC03-1314DBDD5E49}">
      <dgm:prSet/>
      <dgm:spPr/>
      <dgm:t>
        <a:bodyPr/>
        <a:lstStyle/>
        <a:p>
          <a:endParaRPr lang="en-IN"/>
        </a:p>
      </dgm:t>
    </dgm:pt>
    <dgm:pt modelId="{98BAFEDA-94C6-4C49-B6C0-08E194410748}" type="sibTrans" cxnId="{3ED4099E-44D5-4D85-BC03-1314DBDD5E49}">
      <dgm:prSet/>
      <dgm:spPr/>
      <dgm:t>
        <a:bodyPr/>
        <a:lstStyle/>
        <a:p>
          <a:endParaRPr lang="en-IN"/>
        </a:p>
      </dgm:t>
    </dgm:pt>
    <dgm:pt modelId="{84CFA73C-8C19-4254-BB8B-7274B38576A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Home support is enhanced through family involvement to change dietary </a:t>
          </a:r>
          <a:r>
            <a:rPr lang="en-US" b="0" i="0" u="none" dirty="0" err="1">
              <a:latin typeface="Arial" panose="020B0604020202020204" pitchFamily="34" charset="0"/>
              <a:cs typeface="Arial" panose="020B0604020202020204" pitchFamily="34" charset="0"/>
            </a:rPr>
            <a:t>behaviour</a:t>
          </a:r>
          <a:r>
            <a:rPr lang="en-US" b="0" i="0" u="none"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dgm:t>
    </dgm:pt>
    <dgm:pt modelId="{0DCAFECA-30BD-4E4D-B9D3-94738162D7FB}" type="parTrans" cxnId="{F0030B68-7EC0-45A5-B863-9B6B3B2CFB9C}">
      <dgm:prSet/>
      <dgm:spPr/>
      <dgm:t>
        <a:bodyPr/>
        <a:lstStyle/>
        <a:p>
          <a:endParaRPr lang="en-IN"/>
        </a:p>
      </dgm:t>
    </dgm:pt>
    <dgm:pt modelId="{8388AB68-BEC1-4B3C-9BFE-4B6CAEE69587}" type="sibTrans" cxnId="{F0030B68-7EC0-45A5-B863-9B6B3B2CFB9C}">
      <dgm:prSet/>
      <dgm:spPr/>
      <dgm:t>
        <a:bodyPr/>
        <a:lstStyle/>
        <a:p>
          <a:endParaRPr lang="en-IN"/>
        </a:p>
      </dgm:t>
    </dgm:pt>
    <dgm:pt modelId="{80635CF9-39AA-4609-A37E-C4A7658B735C}">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Positive social influence enhances the motivation and long-term adherence.</a:t>
          </a:r>
          <a:endParaRPr lang="en-IN" dirty="0">
            <a:latin typeface="Arial" panose="020B0604020202020204" pitchFamily="34" charset="0"/>
            <a:cs typeface="Arial" panose="020B0604020202020204" pitchFamily="34" charset="0"/>
          </a:endParaRPr>
        </a:p>
      </dgm:t>
    </dgm:pt>
    <dgm:pt modelId="{CB52DFEE-F612-4370-B880-2A38C71E5299}" type="parTrans" cxnId="{C6E0E449-DE2C-4A97-BDF2-C49913972C4F}">
      <dgm:prSet/>
      <dgm:spPr/>
      <dgm:t>
        <a:bodyPr/>
        <a:lstStyle/>
        <a:p>
          <a:endParaRPr lang="en-IN"/>
        </a:p>
      </dgm:t>
    </dgm:pt>
    <dgm:pt modelId="{780E27C7-2192-421C-BFE6-EBCC3CA5B6E9}" type="sibTrans" cxnId="{C6E0E449-DE2C-4A97-BDF2-C49913972C4F}">
      <dgm:prSet/>
      <dgm:spPr/>
      <dgm:t>
        <a:bodyPr/>
        <a:lstStyle/>
        <a:p>
          <a:endParaRPr lang="en-IN"/>
        </a:p>
      </dgm:t>
    </dgm:pt>
    <dgm:pt modelId="{074EBF91-9640-4BDA-863F-0B8F14B6EF36}">
      <dgm:prSet phldrT="[Text]"/>
      <dgm:spPr/>
      <dgm:t>
        <a:bodyPr/>
        <a:lstStyle/>
        <a:p>
          <a:pPr>
            <a:buFont typeface="Arial" panose="020B0604020202020204" pitchFamily="34" charset="0"/>
            <a:buChar char="•"/>
          </a:pPr>
          <a:r>
            <a:rPr lang="en-US" b="0" i="0" u="none" dirty="0">
              <a:latin typeface="Arial" panose="020B0604020202020204" pitchFamily="34" charset="0"/>
              <a:cs typeface="Arial" panose="020B0604020202020204" pitchFamily="34" charset="0"/>
            </a:rPr>
            <a:t>Social strategies deal with norms, belonging and common responsibility.</a:t>
          </a:r>
          <a:endParaRPr lang="en-IN" dirty="0">
            <a:latin typeface="Arial" panose="020B0604020202020204" pitchFamily="34" charset="0"/>
            <a:cs typeface="Arial" panose="020B0604020202020204" pitchFamily="34" charset="0"/>
          </a:endParaRPr>
        </a:p>
      </dgm:t>
    </dgm:pt>
    <dgm:pt modelId="{E266C3A8-8EB6-4640-844E-073CC12F877B}" type="parTrans" cxnId="{78AFCF33-5C5E-46E0-9EA9-F206EF0D05A8}">
      <dgm:prSet/>
      <dgm:spPr/>
      <dgm:t>
        <a:bodyPr/>
        <a:lstStyle/>
        <a:p>
          <a:endParaRPr lang="en-IN"/>
        </a:p>
      </dgm:t>
    </dgm:pt>
    <dgm:pt modelId="{62C4A008-0C21-41F4-91BF-C051C73508B3}" type="sibTrans" cxnId="{78AFCF33-5C5E-46E0-9EA9-F206EF0D05A8}">
      <dgm:prSet/>
      <dgm:spPr/>
      <dgm:t>
        <a:bodyPr/>
        <a:lstStyle/>
        <a:p>
          <a:endParaRPr lang="en-IN"/>
        </a:p>
      </dgm:t>
    </dgm:pt>
    <dgm:pt modelId="{70BF8D10-7909-4986-A887-3DBEA9E1045E}" type="pres">
      <dgm:prSet presAssocID="{B5D2D77D-05DC-47AD-8459-F15B495AEE34}" presName="diagram" presStyleCnt="0">
        <dgm:presLayoutVars>
          <dgm:dir/>
          <dgm:resizeHandles val="exact"/>
        </dgm:presLayoutVars>
      </dgm:prSet>
      <dgm:spPr/>
      <dgm:t>
        <a:bodyPr/>
        <a:lstStyle/>
        <a:p>
          <a:endParaRPr lang="en-US"/>
        </a:p>
      </dgm:t>
    </dgm:pt>
    <dgm:pt modelId="{881EF995-E930-45EE-B39A-B7AB80F3D9DB}" type="pres">
      <dgm:prSet presAssocID="{9A6B24FF-1356-403D-9B9F-EE7C44012B48}" presName="node" presStyleLbl="node1" presStyleIdx="0" presStyleCnt="5">
        <dgm:presLayoutVars>
          <dgm:bulletEnabled val="1"/>
        </dgm:presLayoutVars>
      </dgm:prSet>
      <dgm:spPr/>
      <dgm:t>
        <a:bodyPr/>
        <a:lstStyle/>
        <a:p>
          <a:endParaRPr lang="en-US"/>
        </a:p>
      </dgm:t>
    </dgm:pt>
    <dgm:pt modelId="{010FC07A-C880-44B8-B8BD-174DF395C803}" type="pres">
      <dgm:prSet presAssocID="{98ACDF53-BE4E-4D0D-AC99-82372DF0B8E9}" presName="sibTrans" presStyleCnt="0"/>
      <dgm:spPr/>
    </dgm:pt>
    <dgm:pt modelId="{6212F594-0BC1-4627-883A-890D91C0F754}" type="pres">
      <dgm:prSet presAssocID="{0C21552F-0094-46A1-9162-914972338297}" presName="node" presStyleLbl="node1" presStyleIdx="1" presStyleCnt="5">
        <dgm:presLayoutVars>
          <dgm:bulletEnabled val="1"/>
        </dgm:presLayoutVars>
      </dgm:prSet>
      <dgm:spPr/>
      <dgm:t>
        <a:bodyPr/>
        <a:lstStyle/>
        <a:p>
          <a:endParaRPr lang="en-US"/>
        </a:p>
      </dgm:t>
    </dgm:pt>
    <dgm:pt modelId="{ED86C309-7210-4D7B-95C6-2BDE840D6597}" type="pres">
      <dgm:prSet presAssocID="{98BAFEDA-94C6-4C49-B6C0-08E194410748}" presName="sibTrans" presStyleCnt="0"/>
      <dgm:spPr/>
    </dgm:pt>
    <dgm:pt modelId="{48014A50-E564-4922-AD31-0421B655DC18}" type="pres">
      <dgm:prSet presAssocID="{84CFA73C-8C19-4254-BB8B-7274B38576A6}" presName="node" presStyleLbl="node1" presStyleIdx="2" presStyleCnt="5">
        <dgm:presLayoutVars>
          <dgm:bulletEnabled val="1"/>
        </dgm:presLayoutVars>
      </dgm:prSet>
      <dgm:spPr/>
      <dgm:t>
        <a:bodyPr/>
        <a:lstStyle/>
        <a:p>
          <a:endParaRPr lang="en-US"/>
        </a:p>
      </dgm:t>
    </dgm:pt>
    <dgm:pt modelId="{D38CE9EA-B8BB-4664-96BF-4EFAE1D41A4C}" type="pres">
      <dgm:prSet presAssocID="{8388AB68-BEC1-4B3C-9BFE-4B6CAEE69587}" presName="sibTrans" presStyleCnt="0"/>
      <dgm:spPr/>
    </dgm:pt>
    <dgm:pt modelId="{92FDFCC4-ADF5-44F3-8E66-058BA3B8D108}" type="pres">
      <dgm:prSet presAssocID="{80635CF9-39AA-4609-A37E-C4A7658B735C}" presName="node" presStyleLbl="node1" presStyleIdx="3" presStyleCnt="5">
        <dgm:presLayoutVars>
          <dgm:bulletEnabled val="1"/>
        </dgm:presLayoutVars>
      </dgm:prSet>
      <dgm:spPr/>
      <dgm:t>
        <a:bodyPr/>
        <a:lstStyle/>
        <a:p>
          <a:endParaRPr lang="en-US"/>
        </a:p>
      </dgm:t>
    </dgm:pt>
    <dgm:pt modelId="{E1C4A93A-A337-4059-94A0-8A38EDEEF5FD}" type="pres">
      <dgm:prSet presAssocID="{780E27C7-2192-421C-BFE6-EBCC3CA5B6E9}" presName="sibTrans" presStyleCnt="0"/>
      <dgm:spPr/>
    </dgm:pt>
    <dgm:pt modelId="{04C44A7F-667C-4FB5-8D55-DFFDC314294A}" type="pres">
      <dgm:prSet presAssocID="{074EBF91-9640-4BDA-863F-0B8F14B6EF36}" presName="node" presStyleLbl="node1" presStyleIdx="4" presStyleCnt="5">
        <dgm:presLayoutVars>
          <dgm:bulletEnabled val="1"/>
        </dgm:presLayoutVars>
      </dgm:prSet>
      <dgm:spPr/>
      <dgm:t>
        <a:bodyPr/>
        <a:lstStyle/>
        <a:p>
          <a:endParaRPr lang="en-US"/>
        </a:p>
      </dgm:t>
    </dgm:pt>
  </dgm:ptLst>
  <dgm:cxnLst>
    <dgm:cxn modelId="{481931EF-3973-458C-83B2-3370007DD608}" type="presOf" srcId="{074EBF91-9640-4BDA-863F-0B8F14B6EF36}" destId="{04C44A7F-667C-4FB5-8D55-DFFDC314294A}" srcOrd="0" destOrd="0" presId="urn:microsoft.com/office/officeart/2005/8/layout/default"/>
    <dgm:cxn modelId="{3ED4099E-44D5-4D85-BC03-1314DBDD5E49}" srcId="{B5D2D77D-05DC-47AD-8459-F15B495AEE34}" destId="{0C21552F-0094-46A1-9162-914972338297}" srcOrd="1" destOrd="0" parTransId="{8DE83E20-5A78-483D-9A09-C4994906AD89}" sibTransId="{98BAFEDA-94C6-4C49-B6C0-08E194410748}"/>
    <dgm:cxn modelId="{A67DA39A-6F6C-4A5F-A59F-FAB4F66A292B}" type="presOf" srcId="{80635CF9-39AA-4609-A37E-C4A7658B735C}" destId="{92FDFCC4-ADF5-44F3-8E66-058BA3B8D108}" srcOrd="0" destOrd="0" presId="urn:microsoft.com/office/officeart/2005/8/layout/default"/>
    <dgm:cxn modelId="{C030ADA0-56CA-46B9-8511-3DF5243CB974}" srcId="{B5D2D77D-05DC-47AD-8459-F15B495AEE34}" destId="{9A6B24FF-1356-403D-9B9F-EE7C44012B48}" srcOrd="0" destOrd="0" parTransId="{7E056A55-4F93-436D-90C9-57CBE58714B7}" sibTransId="{98ACDF53-BE4E-4D0D-AC99-82372DF0B8E9}"/>
    <dgm:cxn modelId="{364A6F6A-224F-43AE-8B60-A30907A1D6F6}" type="presOf" srcId="{0C21552F-0094-46A1-9162-914972338297}" destId="{6212F594-0BC1-4627-883A-890D91C0F754}" srcOrd="0" destOrd="0" presId="urn:microsoft.com/office/officeart/2005/8/layout/default"/>
    <dgm:cxn modelId="{78AFCF33-5C5E-46E0-9EA9-F206EF0D05A8}" srcId="{B5D2D77D-05DC-47AD-8459-F15B495AEE34}" destId="{074EBF91-9640-4BDA-863F-0B8F14B6EF36}" srcOrd="4" destOrd="0" parTransId="{E266C3A8-8EB6-4640-844E-073CC12F877B}" sibTransId="{62C4A008-0C21-41F4-91BF-C051C73508B3}"/>
    <dgm:cxn modelId="{F0030B68-7EC0-45A5-B863-9B6B3B2CFB9C}" srcId="{B5D2D77D-05DC-47AD-8459-F15B495AEE34}" destId="{84CFA73C-8C19-4254-BB8B-7274B38576A6}" srcOrd="2" destOrd="0" parTransId="{0DCAFECA-30BD-4E4D-B9D3-94738162D7FB}" sibTransId="{8388AB68-BEC1-4B3C-9BFE-4B6CAEE69587}"/>
    <dgm:cxn modelId="{B3610155-2212-45AC-BF61-52DED2B70374}" type="presOf" srcId="{B5D2D77D-05DC-47AD-8459-F15B495AEE34}" destId="{70BF8D10-7909-4986-A887-3DBEA9E1045E}" srcOrd="0" destOrd="0" presId="urn:microsoft.com/office/officeart/2005/8/layout/default"/>
    <dgm:cxn modelId="{C6E0E449-DE2C-4A97-BDF2-C49913972C4F}" srcId="{B5D2D77D-05DC-47AD-8459-F15B495AEE34}" destId="{80635CF9-39AA-4609-A37E-C4A7658B735C}" srcOrd="3" destOrd="0" parTransId="{CB52DFEE-F612-4370-B880-2A38C71E5299}" sibTransId="{780E27C7-2192-421C-BFE6-EBCC3CA5B6E9}"/>
    <dgm:cxn modelId="{68FB6DF9-F8C0-4907-8CF0-E53207FD5421}" type="presOf" srcId="{9A6B24FF-1356-403D-9B9F-EE7C44012B48}" destId="{881EF995-E930-45EE-B39A-B7AB80F3D9DB}" srcOrd="0" destOrd="0" presId="urn:microsoft.com/office/officeart/2005/8/layout/default"/>
    <dgm:cxn modelId="{07E88D64-7D78-4E50-82F2-AE0B8638A47B}" type="presOf" srcId="{84CFA73C-8C19-4254-BB8B-7274B38576A6}" destId="{48014A50-E564-4922-AD31-0421B655DC18}" srcOrd="0" destOrd="0" presId="urn:microsoft.com/office/officeart/2005/8/layout/default"/>
    <dgm:cxn modelId="{10A94CDA-02E5-4E32-BD8C-2825006A7D5D}" type="presParOf" srcId="{70BF8D10-7909-4986-A887-3DBEA9E1045E}" destId="{881EF995-E930-45EE-B39A-B7AB80F3D9DB}" srcOrd="0" destOrd="0" presId="urn:microsoft.com/office/officeart/2005/8/layout/default"/>
    <dgm:cxn modelId="{55D4E624-B580-4CB0-AF03-72D1A6D60A69}" type="presParOf" srcId="{70BF8D10-7909-4986-A887-3DBEA9E1045E}" destId="{010FC07A-C880-44B8-B8BD-174DF395C803}" srcOrd="1" destOrd="0" presId="urn:microsoft.com/office/officeart/2005/8/layout/default"/>
    <dgm:cxn modelId="{C3758047-40D8-48A8-A850-44462CB4A297}" type="presParOf" srcId="{70BF8D10-7909-4986-A887-3DBEA9E1045E}" destId="{6212F594-0BC1-4627-883A-890D91C0F754}" srcOrd="2" destOrd="0" presId="urn:microsoft.com/office/officeart/2005/8/layout/default"/>
    <dgm:cxn modelId="{756DF4BE-AF75-45DB-83CD-BFEB02B23CEE}" type="presParOf" srcId="{70BF8D10-7909-4986-A887-3DBEA9E1045E}" destId="{ED86C309-7210-4D7B-95C6-2BDE840D6597}" srcOrd="3" destOrd="0" presId="urn:microsoft.com/office/officeart/2005/8/layout/default"/>
    <dgm:cxn modelId="{EA1BBBC4-8834-4286-B597-C7BD8EB20E67}" type="presParOf" srcId="{70BF8D10-7909-4986-A887-3DBEA9E1045E}" destId="{48014A50-E564-4922-AD31-0421B655DC18}" srcOrd="4" destOrd="0" presId="urn:microsoft.com/office/officeart/2005/8/layout/default"/>
    <dgm:cxn modelId="{3D3558E0-82EE-4775-B30D-DD18679C6FAC}" type="presParOf" srcId="{70BF8D10-7909-4986-A887-3DBEA9E1045E}" destId="{D38CE9EA-B8BB-4664-96BF-4EFAE1D41A4C}" srcOrd="5" destOrd="0" presId="urn:microsoft.com/office/officeart/2005/8/layout/default"/>
    <dgm:cxn modelId="{B1C93E1D-D960-4945-8900-7529FAFF35BD}" type="presParOf" srcId="{70BF8D10-7909-4986-A887-3DBEA9E1045E}" destId="{92FDFCC4-ADF5-44F3-8E66-058BA3B8D108}" srcOrd="6" destOrd="0" presId="urn:microsoft.com/office/officeart/2005/8/layout/default"/>
    <dgm:cxn modelId="{ADFBB9A0-771E-4509-BDC1-25EC702EE074}" type="presParOf" srcId="{70BF8D10-7909-4986-A887-3DBEA9E1045E}" destId="{E1C4A93A-A337-4059-94A0-8A38EDEEF5FD}" srcOrd="7" destOrd="0" presId="urn:microsoft.com/office/officeart/2005/8/layout/default"/>
    <dgm:cxn modelId="{D0A99E2B-6A5D-4C38-BF5F-56519FB7CDF0}" type="presParOf" srcId="{70BF8D10-7909-4986-A887-3DBEA9E1045E}" destId="{04C44A7F-667C-4FB5-8D55-DFFDC314294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765E8-4AE7-4E07-9D43-DC9093B1FAE7}">
      <dsp:nvSpPr>
        <dsp:cNvPr id="0" name=""/>
        <dsp:cNvSpPr/>
      </dsp:nvSpPr>
      <dsp:spPr>
        <a:xfrm>
          <a:off x="0" y="444996"/>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The root cause of preventable diseases is poor diet.</a:t>
          </a:r>
          <a:endParaRPr lang="en-IN" sz="3200" kern="1200" dirty="0">
            <a:latin typeface="Arial" panose="020B0604020202020204" pitchFamily="34" charset="0"/>
            <a:cs typeface="Arial" panose="020B0604020202020204" pitchFamily="34" charset="0"/>
          </a:endParaRPr>
        </a:p>
      </dsp:txBody>
      <dsp:txXfrm>
        <a:off x="0" y="444996"/>
        <a:ext cx="4499566" cy="2699739"/>
      </dsp:txXfrm>
    </dsp:sp>
    <dsp:sp modelId="{9A12FD9D-D684-42FB-906E-B8DA055A6DE8}">
      <dsp:nvSpPr>
        <dsp:cNvPr id="0" name=""/>
        <dsp:cNvSpPr/>
      </dsp:nvSpPr>
      <dsp:spPr>
        <a:xfrm>
          <a:off x="4949523" y="444996"/>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Diet related diseases are diabetes, obesity, cardiovascular diseases, and cancers.</a:t>
          </a:r>
          <a:endParaRPr lang="en-IN" sz="3200" kern="1200" dirty="0">
            <a:latin typeface="Arial" panose="020B0604020202020204" pitchFamily="34" charset="0"/>
            <a:cs typeface="Arial" panose="020B0604020202020204" pitchFamily="34" charset="0"/>
          </a:endParaRPr>
        </a:p>
      </dsp:txBody>
      <dsp:txXfrm>
        <a:off x="4949523" y="444996"/>
        <a:ext cx="4499566" cy="2699739"/>
      </dsp:txXfrm>
    </dsp:sp>
    <dsp:sp modelId="{7F0CBC05-21C4-42B9-847C-F3F0D5D89180}">
      <dsp:nvSpPr>
        <dsp:cNvPr id="0" name=""/>
        <dsp:cNvSpPr/>
      </dsp:nvSpPr>
      <dsp:spPr>
        <a:xfrm>
          <a:off x="9899046" y="444996"/>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Too much sugar and processed food consumption contribute to the increasing adolescent obesity.</a:t>
          </a:r>
          <a:endParaRPr lang="en-IN" sz="3200" kern="1200" dirty="0">
            <a:latin typeface="Arial" panose="020B0604020202020204" pitchFamily="34" charset="0"/>
            <a:cs typeface="Arial" panose="020B0604020202020204" pitchFamily="34" charset="0"/>
          </a:endParaRPr>
        </a:p>
      </dsp:txBody>
      <dsp:txXfrm>
        <a:off x="9899046" y="444996"/>
        <a:ext cx="4499566" cy="2699739"/>
      </dsp:txXfrm>
    </dsp:sp>
    <dsp:sp modelId="{E04A8907-4C0A-40E0-AF2B-A60B5486E27E}">
      <dsp:nvSpPr>
        <dsp:cNvPr id="0" name=""/>
        <dsp:cNvSpPr/>
      </dsp:nvSpPr>
      <dsp:spPr>
        <a:xfrm>
          <a:off x="2474761" y="3594693"/>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The diseases caused by diet put a heavy burden on NHS services (</a:t>
          </a:r>
          <a:r>
            <a:rPr lang="en-US" sz="3200" b="0" i="0" u="none" kern="1200" dirty="0" err="1">
              <a:latin typeface="Arial" panose="020B0604020202020204" pitchFamily="34" charset="0"/>
              <a:cs typeface="Arial" panose="020B0604020202020204" pitchFamily="34" charset="0"/>
            </a:rPr>
            <a:t>Nhs</a:t>
          </a:r>
          <a:r>
            <a:rPr lang="en-US" sz="3200" b="0" i="0" u="none" kern="1200" dirty="0">
              <a:latin typeface="Arial" panose="020B0604020202020204" pitchFamily="34" charset="0"/>
              <a:cs typeface="Arial" panose="020B0604020202020204" pitchFamily="34" charset="0"/>
            </a:rPr>
            <a:t>, 2024).</a:t>
          </a:r>
          <a:endParaRPr lang="en-IN" sz="3200" kern="1200" dirty="0">
            <a:latin typeface="Arial" panose="020B0604020202020204" pitchFamily="34" charset="0"/>
            <a:cs typeface="Arial" panose="020B0604020202020204" pitchFamily="34" charset="0"/>
          </a:endParaRPr>
        </a:p>
      </dsp:txBody>
      <dsp:txXfrm>
        <a:off x="2474761" y="3594693"/>
        <a:ext cx="4499566" cy="2699739"/>
      </dsp:txXfrm>
    </dsp:sp>
    <dsp:sp modelId="{B2900CF3-DE18-4285-9B77-B49D2D7DE6D4}">
      <dsp:nvSpPr>
        <dsp:cNvPr id="0" name=""/>
        <dsp:cNvSpPr/>
      </dsp:nvSpPr>
      <dsp:spPr>
        <a:xfrm>
          <a:off x="7424284" y="3594693"/>
          <a:ext cx="4499566" cy="269973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The UK public health policy focuses on enhancing the diet among people.</a:t>
          </a:r>
          <a:endParaRPr lang="en-IN" sz="3200" kern="1200" dirty="0">
            <a:latin typeface="Arial" panose="020B0604020202020204" pitchFamily="34" charset="0"/>
            <a:cs typeface="Arial" panose="020B0604020202020204" pitchFamily="34" charset="0"/>
          </a:endParaRPr>
        </a:p>
      </dsp:txBody>
      <dsp:txXfrm>
        <a:off x="7424284" y="3594693"/>
        <a:ext cx="4499566" cy="2699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DA39B-4366-4029-B447-455A2DD8FAEC}">
      <dsp:nvSpPr>
        <dsp:cNvPr id="0" name=""/>
        <dsp:cNvSpPr/>
      </dsp:nvSpPr>
      <dsp:spPr>
        <a:xfrm>
          <a:off x="0" y="339585"/>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buFont typeface="Arial" panose="020B0604020202020204" pitchFamily="34" charset="0"/>
            <a:buChar char="•"/>
          </a:pPr>
          <a:r>
            <a:rPr lang="en-US" sz="3700" b="0" i="0" u="none" kern="1200" dirty="0">
              <a:latin typeface="Arial" panose="020B0604020202020204" pitchFamily="34" charset="0"/>
              <a:cs typeface="Arial" panose="020B0604020202020204" pitchFamily="34" charset="0"/>
            </a:rPr>
            <a:t>Dietary patterns are established in adolescence.</a:t>
          </a:r>
          <a:endParaRPr lang="en-IN" sz="3700" kern="1200" dirty="0">
            <a:latin typeface="Arial" panose="020B0604020202020204" pitchFamily="34" charset="0"/>
            <a:cs typeface="Arial" panose="020B0604020202020204" pitchFamily="34" charset="0"/>
          </a:endParaRPr>
        </a:p>
      </dsp:txBody>
      <dsp:txXfrm>
        <a:off x="0" y="339585"/>
        <a:ext cx="4698119" cy="2818871"/>
      </dsp:txXfrm>
    </dsp:sp>
    <dsp:sp modelId="{A2418A77-BFA8-4EFE-A066-D7FCC3587159}">
      <dsp:nvSpPr>
        <dsp:cNvPr id="0" name=""/>
        <dsp:cNvSpPr/>
      </dsp:nvSpPr>
      <dsp:spPr>
        <a:xfrm>
          <a:off x="5167930" y="339585"/>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buFont typeface="Arial" panose="020B0604020202020204" pitchFamily="34" charset="0"/>
            <a:buChar char="•"/>
          </a:pPr>
          <a:r>
            <a:rPr lang="en-US" sz="3700" b="0" i="0" u="none" kern="1200" dirty="0">
              <a:latin typeface="Arial" panose="020B0604020202020204" pitchFamily="34" charset="0"/>
              <a:cs typeface="Arial" panose="020B0604020202020204" pitchFamily="34" charset="0"/>
            </a:rPr>
            <a:t>Daily food choices are more about teenagers increasing their independence (Gov, 2025).</a:t>
          </a:r>
          <a:endParaRPr lang="en-IN" sz="3700" kern="1200" dirty="0">
            <a:latin typeface="Arial" panose="020B0604020202020204" pitchFamily="34" charset="0"/>
            <a:cs typeface="Arial" panose="020B0604020202020204" pitchFamily="34" charset="0"/>
          </a:endParaRPr>
        </a:p>
      </dsp:txBody>
      <dsp:txXfrm>
        <a:off x="5167930" y="339585"/>
        <a:ext cx="4698119" cy="2818871"/>
      </dsp:txXfrm>
    </dsp:sp>
    <dsp:sp modelId="{A26723C2-B2E7-4564-9ADA-EF59F71549C3}">
      <dsp:nvSpPr>
        <dsp:cNvPr id="0" name=""/>
        <dsp:cNvSpPr/>
      </dsp:nvSpPr>
      <dsp:spPr>
        <a:xfrm>
          <a:off x="10335861" y="339585"/>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buFont typeface="Arial" panose="020B0604020202020204" pitchFamily="34" charset="0"/>
            <a:buChar char="•"/>
          </a:pPr>
          <a:r>
            <a:rPr lang="en-US" sz="3700" b="0" i="0" u="none" kern="1200" dirty="0">
              <a:latin typeface="Arial" panose="020B0604020202020204" pitchFamily="34" charset="0"/>
              <a:cs typeface="Arial" panose="020B0604020202020204" pitchFamily="34" charset="0"/>
            </a:rPr>
            <a:t>Aggressive marketing exposes more to unhealthy food products which are processed foods.</a:t>
          </a:r>
          <a:endParaRPr lang="en-IN" sz="3700" kern="1200" dirty="0">
            <a:latin typeface="Arial" panose="020B0604020202020204" pitchFamily="34" charset="0"/>
            <a:cs typeface="Arial" panose="020B0604020202020204" pitchFamily="34" charset="0"/>
          </a:endParaRPr>
        </a:p>
      </dsp:txBody>
      <dsp:txXfrm>
        <a:off x="10335861" y="339585"/>
        <a:ext cx="4698119" cy="2818871"/>
      </dsp:txXfrm>
    </dsp:sp>
    <dsp:sp modelId="{8F5E2FA7-2C47-4502-A35A-C3D523230A8B}">
      <dsp:nvSpPr>
        <dsp:cNvPr id="0" name=""/>
        <dsp:cNvSpPr/>
      </dsp:nvSpPr>
      <dsp:spPr>
        <a:xfrm>
          <a:off x="2583965" y="3628268"/>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buFont typeface="Arial" panose="020B0604020202020204" pitchFamily="34" charset="0"/>
            <a:buChar char="•"/>
          </a:pPr>
          <a:r>
            <a:rPr lang="en-US" sz="3700" b="0" i="0" u="none" kern="1200" dirty="0">
              <a:latin typeface="Arial" panose="020B0604020202020204" pitchFamily="34" charset="0"/>
              <a:cs typeface="Arial" panose="020B0604020202020204" pitchFamily="34" charset="0"/>
            </a:rPr>
            <a:t>Attitude towards the consumption of food is heavily influenced by peers.</a:t>
          </a:r>
          <a:endParaRPr lang="en-IN" sz="3700" kern="1200" dirty="0">
            <a:latin typeface="Arial" panose="020B0604020202020204" pitchFamily="34" charset="0"/>
            <a:cs typeface="Arial" panose="020B0604020202020204" pitchFamily="34" charset="0"/>
          </a:endParaRPr>
        </a:p>
      </dsp:txBody>
      <dsp:txXfrm>
        <a:off x="2583965" y="3628268"/>
        <a:ext cx="4698119" cy="2818871"/>
      </dsp:txXfrm>
    </dsp:sp>
    <dsp:sp modelId="{950E6E0F-C0D6-4A3B-A983-6327D90AAA88}">
      <dsp:nvSpPr>
        <dsp:cNvPr id="0" name=""/>
        <dsp:cNvSpPr/>
      </dsp:nvSpPr>
      <dsp:spPr>
        <a:xfrm>
          <a:off x="7751896" y="3628268"/>
          <a:ext cx="4698119" cy="281887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buFont typeface="Arial" panose="020B0604020202020204" pitchFamily="34" charset="0"/>
            <a:buChar char="•"/>
          </a:pPr>
          <a:r>
            <a:rPr lang="en-US" sz="3700" b="0" i="0" u="none" kern="1200" dirty="0">
              <a:latin typeface="Arial" panose="020B0604020202020204" pitchFamily="34" charset="0"/>
              <a:cs typeface="Arial" panose="020B0604020202020204" pitchFamily="34" charset="0"/>
            </a:rPr>
            <a:t>Early nutritional treatments help inhibit unhealthy lifestyle </a:t>
          </a:r>
          <a:r>
            <a:rPr lang="en-US" sz="3700" b="0" i="0" u="none" kern="1200" dirty="0" err="1">
              <a:latin typeface="Arial" panose="020B0604020202020204" pitchFamily="34" charset="0"/>
              <a:cs typeface="Arial" panose="020B0604020202020204" pitchFamily="34" charset="0"/>
            </a:rPr>
            <a:t>behaviour</a:t>
          </a:r>
          <a:r>
            <a:rPr lang="en-US" sz="3700" b="0" i="0" u="none" kern="1200" dirty="0">
              <a:latin typeface="Arial" panose="020B0604020202020204" pitchFamily="34" charset="0"/>
              <a:cs typeface="Arial" panose="020B0604020202020204" pitchFamily="34" charset="0"/>
            </a:rPr>
            <a:t> in the long run.</a:t>
          </a:r>
          <a:endParaRPr lang="en-IN" sz="3700" kern="1200" dirty="0">
            <a:latin typeface="Arial" panose="020B0604020202020204" pitchFamily="34" charset="0"/>
            <a:cs typeface="Arial" panose="020B0604020202020204" pitchFamily="34" charset="0"/>
          </a:endParaRPr>
        </a:p>
      </dsp:txBody>
      <dsp:txXfrm>
        <a:off x="7751896" y="3628268"/>
        <a:ext cx="4698119" cy="28188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76BE8-A481-452E-A8B8-9195961AB8E3}">
      <dsp:nvSpPr>
        <dsp:cNvPr id="0" name=""/>
        <dsp:cNvSpPr/>
      </dsp:nvSpPr>
      <dsp:spPr>
        <a:xfrm>
          <a:off x="-8814107" y="-1345924"/>
          <a:ext cx="10485600" cy="10485600"/>
        </a:xfrm>
        <a:prstGeom prst="blockArc">
          <a:avLst>
            <a:gd name="adj1" fmla="val 18900000"/>
            <a:gd name="adj2" fmla="val 2700000"/>
            <a:gd name="adj3" fmla="val 20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F6A3BF-E349-4BC6-8575-A92ABBF1A61A}">
      <dsp:nvSpPr>
        <dsp:cNvPr id="0" name=""/>
        <dsp:cNvSpPr/>
      </dsp:nvSpPr>
      <dsp:spPr>
        <a:xfrm>
          <a:off x="729189" y="486953"/>
          <a:ext cx="1509565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Teenagers abuse processed foods through national surveys as they eat a lot of such foods daily (Klapp et al. 2022).</a:t>
          </a:r>
          <a:endParaRPr lang="en-IN" sz="3100" kern="1200" dirty="0">
            <a:latin typeface="Arial" panose="020B0604020202020204" pitchFamily="34" charset="0"/>
            <a:cs typeface="Arial" panose="020B0604020202020204" pitchFamily="34" charset="0"/>
          </a:endParaRPr>
        </a:p>
      </dsp:txBody>
      <dsp:txXfrm>
        <a:off x="729189" y="486953"/>
        <a:ext cx="15095653" cy="974530"/>
      </dsp:txXfrm>
    </dsp:sp>
    <dsp:sp modelId="{FADB95A9-10E2-4C17-8249-6D46D947A898}">
      <dsp:nvSpPr>
        <dsp:cNvPr id="0" name=""/>
        <dsp:cNvSpPr/>
      </dsp:nvSpPr>
      <dsp:spPr>
        <a:xfrm>
          <a:off x="120108" y="365137"/>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210849-1695-4975-9855-176E1DD0C86D}">
      <dsp:nvSpPr>
        <dsp:cNvPr id="0" name=""/>
        <dsp:cNvSpPr/>
      </dsp:nvSpPr>
      <dsp:spPr>
        <a:xfrm>
          <a:off x="1427509" y="1948281"/>
          <a:ext cx="1439733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The consumption of free sugars by adolescents is far beyond the limit.</a:t>
          </a:r>
          <a:endParaRPr lang="en-IN" sz="3100" kern="1200" dirty="0">
            <a:latin typeface="Arial" panose="020B0604020202020204" pitchFamily="34" charset="0"/>
            <a:cs typeface="Arial" panose="020B0604020202020204" pitchFamily="34" charset="0"/>
          </a:endParaRPr>
        </a:p>
      </dsp:txBody>
      <dsp:txXfrm>
        <a:off x="1427509" y="1948281"/>
        <a:ext cx="14397333" cy="974530"/>
      </dsp:txXfrm>
    </dsp:sp>
    <dsp:sp modelId="{47F60C99-EDD0-4DF7-A7D4-953B745E6F40}">
      <dsp:nvSpPr>
        <dsp:cNvPr id="0" name=""/>
        <dsp:cNvSpPr/>
      </dsp:nvSpPr>
      <dsp:spPr>
        <a:xfrm>
          <a:off x="818428" y="1826465"/>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F1FD7A6-3C07-4C16-BA27-B546E65CA5FD}">
      <dsp:nvSpPr>
        <dsp:cNvPr id="0" name=""/>
        <dsp:cNvSpPr/>
      </dsp:nvSpPr>
      <dsp:spPr>
        <a:xfrm>
          <a:off x="1641837" y="3409609"/>
          <a:ext cx="14183005"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The intake of fruits and vegetables is always lower than the dietary recommendations.</a:t>
          </a:r>
          <a:endParaRPr lang="en-IN" sz="3100" kern="1200" dirty="0">
            <a:latin typeface="Arial" panose="020B0604020202020204" pitchFamily="34" charset="0"/>
            <a:cs typeface="Arial" panose="020B0604020202020204" pitchFamily="34" charset="0"/>
          </a:endParaRPr>
        </a:p>
      </dsp:txBody>
      <dsp:txXfrm>
        <a:off x="1641837" y="3409609"/>
        <a:ext cx="14183005" cy="974530"/>
      </dsp:txXfrm>
    </dsp:sp>
    <dsp:sp modelId="{0C63E8C2-BC27-4797-93EB-3B5D90FACD68}">
      <dsp:nvSpPr>
        <dsp:cNvPr id="0" name=""/>
        <dsp:cNvSpPr/>
      </dsp:nvSpPr>
      <dsp:spPr>
        <a:xfrm>
          <a:off x="1032756" y="3287793"/>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00075-30C5-4745-B818-B0DA77D12684}">
      <dsp:nvSpPr>
        <dsp:cNvPr id="0" name=""/>
        <dsp:cNvSpPr/>
      </dsp:nvSpPr>
      <dsp:spPr>
        <a:xfrm>
          <a:off x="1427509" y="4870937"/>
          <a:ext cx="1439733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The levels of dietary </a:t>
          </a:r>
          <a:r>
            <a:rPr lang="en-US" sz="3100" b="0" i="0" u="none" kern="1200" dirty="0" err="1">
              <a:latin typeface="Arial" panose="020B0604020202020204" pitchFamily="34" charset="0"/>
              <a:cs typeface="Arial" panose="020B0604020202020204" pitchFamily="34" charset="0"/>
            </a:rPr>
            <a:t>fibres</a:t>
          </a:r>
          <a:r>
            <a:rPr lang="en-US" sz="3100" b="0" i="0" u="none" kern="1200" dirty="0">
              <a:latin typeface="Arial" panose="020B0604020202020204" pitchFamily="34" charset="0"/>
              <a:cs typeface="Arial" panose="020B0604020202020204" pitchFamily="34" charset="0"/>
            </a:rPr>
            <a:t> among teens are quite low.</a:t>
          </a:r>
          <a:endParaRPr lang="en-IN" sz="3100" kern="1200" dirty="0">
            <a:latin typeface="Arial" panose="020B0604020202020204" pitchFamily="34" charset="0"/>
            <a:cs typeface="Arial" panose="020B0604020202020204" pitchFamily="34" charset="0"/>
          </a:endParaRPr>
        </a:p>
      </dsp:txBody>
      <dsp:txXfrm>
        <a:off x="1427509" y="4870937"/>
        <a:ext cx="14397333" cy="974530"/>
      </dsp:txXfrm>
    </dsp:sp>
    <dsp:sp modelId="{F20D2DA6-D3B0-4C5C-926A-0CBCEF88F2AF}">
      <dsp:nvSpPr>
        <dsp:cNvPr id="0" name=""/>
        <dsp:cNvSpPr/>
      </dsp:nvSpPr>
      <dsp:spPr>
        <a:xfrm>
          <a:off x="818428" y="4749121"/>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368FC9-BB03-40E4-99A5-5C9B9BA67BED}">
      <dsp:nvSpPr>
        <dsp:cNvPr id="0" name=""/>
        <dsp:cNvSpPr/>
      </dsp:nvSpPr>
      <dsp:spPr>
        <a:xfrm>
          <a:off x="729189" y="6332266"/>
          <a:ext cx="15095653" cy="97453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534"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Such eating habits are a major cause of increased prevalence of teenage obesity.</a:t>
          </a:r>
          <a:endParaRPr lang="en-IN" sz="3100" kern="1200" dirty="0">
            <a:latin typeface="Arial" panose="020B0604020202020204" pitchFamily="34" charset="0"/>
            <a:cs typeface="Arial" panose="020B0604020202020204" pitchFamily="34" charset="0"/>
          </a:endParaRPr>
        </a:p>
      </dsp:txBody>
      <dsp:txXfrm>
        <a:off x="729189" y="6332266"/>
        <a:ext cx="15095653" cy="974530"/>
      </dsp:txXfrm>
    </dsp:sp>
    <dsp:sp modelId="{B807E8FB-7127-4586-8661-7B91D903D15E}">
      <dsp:nvSpPr>
        <dsp:cNvPr id="0" name=""/>
        <dsp:cNvSpPr/>
      </dsp:nvSpPr>
      <dsp:spPr>
        <a:xfrm>
          <a:off x="120108" y="6210449"/>
          <a:ext cx="1218163" cy="121816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93C6E-9681-47AD-9010-FB3303DFF28D}">
      <dsp:nvSpPr>
        <dsp:cNvPr id="0" name=""/>
        <dsp:cNvSpPr/>
      </dsp:nvSpPr>
      <dsp:spPr>
        <a:xfrm>
          <a:off x="1227345" y="0"/>
          <a:ext cx="13909915" cy="749650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0CC9A-9FD8-475F-BA0B-DCF49582FE02}">
      <dsp:nvSpPr>
        <dsp:cNvPr id="0" name=""/>
        <dsp:cNvSpPr/>
      </dsp:nvSpPr>
      <dsp:spPr>
        <a:xfrm>
          <a:off x="4109"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The Eatwell Guide is the national dietary guidelines of balanced feeding.</a:t>
          </a:r>
          <a:endParaRPr lang="en-IN" sz="2900" kern="1200" dirty="0">
            <a:latin typeface="Arial" panose="020B0604020202020204" pitchFamily="34" charset="0"/>
            <a:cs typeface="Arial" panose="020B0604020202020204" pitchFamily="34" charset="0"/>
          </a:endParaRPr>
        </a:p>
      </dsp:txBody>
      <dsp:txXfrm>
        <a:off x="150489" y="2395331"/>
        <a:ext cx="2846993" cy="2705841"/>
      </dsp:txXfrm>
    </dsp:sp>
    <dsp:sp modelId="{A0D1CB75-AB4E-45F2-B52E-626167AAC1B6}">
      <dsp:nvSpPr>
        <dsp:cNvPr id="0" name=""/>
        <dsp:cNvSpPr/>
      </dsp:nvSpPr>
      <dsp:spPr>
        <a:xfrm>
          <a:off x="3308267"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There should be a variety of fruits, vegetables and whole grains in the diet.</a:t>
          </a:r>
          <a:endParaRPr lang="en-IN" sz="2900" kern="1200" dirty="0">
            <a:latin typeface="Arial" panose="020B0604020202020204" pitchFamily="34" charset="0"/>
            <a:cs typeface="Arial" panose="020B0604020202020204" pitchFamily="34" charset="0"/>
          </a:endParaRPr>
        </a:p>
      </dsp:txBody>
      <dsp:txXfrm>
        <a:off x="3454647" y="2395331"/>
        <a:ext cx="2846993" cy="2705841"/>
      </dsp:txXfrm>
    </dsp:sp>
    <dsp:sp modelId="{AFE121DC-2F1F-4ACB-807B-3874C8244931}">
      <dsp:nvSpPr>
        <dsp:cNvPr id="0" name=""/>
        <dsp:cNvSpPr/>
      </dsp:nvSpPr>
      <dsp:spPr>
        <a:xfrm>
          <a:off x="6612426"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It has been advised to minimize the saturated fats, salt and free sugars.</a:t>
          </a:r>
          <a:endParaRPr lang="en-IN" sz="2900" kern="1200" dirty="0">
            <a:latin typeface="Arial" panose="020B0604020202020204" pitchFamily="34" charset="0"/>
            <a:cs typeface="Arial" panose="020B0604020202020204" pitchFamily="34" charset="0"/>
          </a:endParaRPr>
        </a:p>
      </dsp:txBody>
      <dsp:txXfrm>
        <a:off x="6758806" y="2395331"/>
        <a:ext cx="2846993" cy="2705841"/>
      </dsp:txXfrm>
    </dsp:sp>
    <dsp:sp modelId="{06D4D2E4-F267-48F0-BC18-1BB8B2F146BB}">
      <dsp:nvSpPr>
        <dsp:cNvPr id="0" name=""/>
        <dsp:cNvSpPr/>
      </dsp:nvSpPr>
      <dsp:spPr>
        <a:xfrm>
          <a:off x="9916584"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Moderate water and unsweetened drinks consumption is also advised.</a:t>
          </a:r>
          <a:endParaRPr lang="en-IN" sz="2900" kern="1200" dirty="0">
            <a:latin typeface="Arial" panose="020B0604020202020204" pitchFamily="34" charset="0"/>
            <a:cs typeface="Arial" panose="020B0604020202020204" pitchFamily="34" charset="0"/>
          </a:endParaRPr>
        </a:p>
      </dsp:txBody>
      <dsp:txXfrm>
        <a:off x="10062964" y="2395331"/>
        <a:ext cx="2846993" cy="2705841"/>
      </dsp:txXfrm>
    </dsp:sp>
    <dsp:sp modelId="{19A433BF-ADD9-420C-BA1C-85D9986F0585}">
      <dsp:nvSpPr>
        <dsp:cNvPr id="0" name=""/>
        <dsp:cNvSpPr/>
      </dsp:nvSpPr>
      <dsp:spPr>
        <a:xfrm>
          <a:off x="13220743" y="2248951"/>
          <a:ext cx="3139753" cy="299860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The adherence to the Eatwell Guide will avert obesity and diet-related illnesses.</a:t>
          </a:r>
          <a:endParaRPr lang="en-IN" sz="2900" kern="1200" dirty="0">
            <a:latin typeface="Arial" panose="020B0604020202020204" pitchFamily="34" charset="0"/>
            <a:cs typeface="Arial" panose="020B0604020202020204" pitchFamily="34" charset="0"/>
          </a:endParaRPr>
        </a:p>
      </dsp:txBody>
      <dsp:txXfrm>
        <a:off x="13367123" y="2395331"/>
        <a:ext cx="2846993" cy="2705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E6061-BD10-4757-8332-CEA8FEA8F6AF}">
      <dsp:nvSpPr>
        <dsp:cNvPr id="0" name=""/>
        <dsp:cNvSpPr/>
      </dsp:nvSpPr>
      <dsp:spPr>
        <a:xfrm>
          <a:off x="0" y="30291"/>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In the United Kingdom, dietary guidelines suggest that people must take at least five portions in a day (Hughes </a:t>
          </a:r>
          <a:r>
            <a:rPr lang="en-US" sz="3400" b="0" i="1" u="none" kern="1200" dirty="0">
              <a:latin typeface="Arial" panose="020B0604020202020204" pitchFamily="34" charset="0"/>
              <a:cs typeface="Arial" panose="020B0604020202020204" pitchFamily="34" charset="0"/>
            </a:rPr>
            <a:t>et al. </a:t>
          </a:r>
          <a:r>
            <a:rPr lang="en-US" sz="3400" b="0" i="0" u="none" kern="1200" dirty="0">
              <a:latin typeface="Arial" panose="020B0604020202020204" pitchFamily="34" charset="0"/>
              <a:cs typeface="Arial" panose="020B0604020202020204" pitchFamily="34" charset="0"/>
            </a:rPr>
            <a:t>2022).</a:t>
          </a:r>
          <a:endParaRPr lang="en-IN" sz="3400" kern="1200" dirty="0">
            <a:latin typeface="Arial" panose="020B0604020202020204" pitchFamily="34" charset="0"/>
            <a:cs typeface="Arial" panose="020B0604020202020204" pitchFamily="34" charset="0"/>
          </a:endParaRPr>
        </a:p>
      </dsp:txBody>
      <dsp:txXfrm>
        <a:off x="0" y="30291"/>
        <a:ext cx="5038062" cy="3022837"/>
      </dsp:txXfrm>
    </dsp:sp>
    <dsp:sp modelId="{BB5DA6F1-4DE2-43A0-BF4E-C4E3514CBC9F}">
      <dsp:nvSpPr>
        <dsp:cNvPr id="0" name=""/>
        <dsp:cNvSpPr/>
      </dsp:nvSpPr>
      <dsp:spPr>
        <a:xfrm>
          <a:off x="5541869" y="30291"/>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Vegetables and fruits contain valuable vitamins and minerals, and dietary </a:t>
          </a:r>
          <a:r>
            <a:rPr lang="en-US" sz="3400" b="0" i="0" u="none" kern="1200" dirty="0" err="1">
              <a:latin typeface="Arial" panose="020B0604020202020204" pitchFamily="34" charset="0"/>
              <a:cs typeface="Arial" panose="020B0604020202020204" pitchFamily="34" charset="0"/>
            </a:rPr>
            <a:t>fibre</a:t>
          </a:r>
          <a:r>
            <a:rPr lang="en-US" sz="3400" b="0" i="0" u="none" kern="1200" dirty="0">
              <a:latin typeface="Arial" panose="020B0604020202020204" pitchFamily="34" charset="0"/>
              <a:cs typeface="Arial" panose="020B0604020202020204" pitchFamily="34" charset="0"/>
            </a:rPr>
            <a:t>.</a:t>
          </a:r>
          <a:endParaRPr lang="en-IN" sz="3400" kern="1200" dirty="0">
            <a:latin typeface="Arial" panose="020B0604020202020204" pitchFamily="34" charset="0"/>
            <a:cs typeface="Arial" panose="020B0604020202020204" pitchFamily="34" charset="0"/>
          </a:endParaRPr>
        </a:p>
      </dsp:txBody>
      <dsp:txXfrm>
        <a:off x="5541869" y="30291"/>
        <a:ext cx="5038062" cy="3022837"/>
      </dsp:txXfrm>
    </dsp:sp>
    <dsp:sp modelId="{C3BC5EF0-5F79-4640-A313-194ACDD7FE22}">
      <dsp:nvSpPr>
        <dsp:cNvPr id="0" name=""/>
        <dsp:cNvSpPr/>
      </dsp:nvSpPr>
      <dsp:spPr>
        <a:xfrm>
          <a:off x="11083738" y="30291"/>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A proper intake lessens a risk of obesity and chronic illnesses.</a:t>
          </a:r>
          <a:endParaRPr lang="en-IN" sz="3400" kern="1200" dirty="0">
            <a:latin typeface="Arial" panose="020B0604020202020204" pitchFamily="34" charset="0"/>
            <a:cs typeface="Arial" panose="020B0604020202020204" pitchFamily="34" charset="0"/>
          </a:endParaRPr>
        </a:p>
      </dsp:txBody>
      <dsp:txXfrm>
        <a:off x="11083738" y="30291"/>
        <a:ext cx="5038062" cy="3022837"/>
      </dsp:txXfrm>
    </dsp:sp>
    <dsp:sp modelId="{7E5B957E-F155-4AB2-8076-CF76F7E454B5}">
      <dsp:nvSpPr>
        <dsp:cNvPr id="0" name=""/>
        <dsp:cNvSpPr/>
      </dsp:nvSpPr>
      <dsp:spPr>
        <a:xfrm>
          <a:off x="2770934" y="3556935"/>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Eating a lot of </a:t>
          </a:r>
          <a:r>
            <a:rPr lang="en-US" sz="3400" b="0" i="0" u="none" kern="1200" dirty="0" err="1">
              <a:latin typeface="Arial" panose="020B0604020202020204" pitchFamily="34" charset="0"/>
              <a:cs typeface="Arial" panose="020B0604020202020204" pitchFamily="34" charset="0"/>
            </a:rPr>
            <a:t>fibre</a:t>
          </a:r>
          <a:r>
            <a:rPr lang="en-US" sz="3400" b="0" i="0" u="none" kern="1200" dirty="0">
              <a:latin typeface="Arial" panose="020B0604020202020204" pitchFamily="34" charset="0"/>
              <a:cs typeface="Arial" panose="020B0604020202020204" pitchFamily="34" charset="0"/>
            </a:rPr>
            <a:t> enhances digestion and maintains good microbiota in the gut.</a:t>
          </a:r>
          <a:endParaRPr lang="en-IN" sz="3400" kern="1200" dirty="0">
            <a:latin typeface="Arial" panose="020B0604020202020204" pitchFamily="34" charset="0"/>
            <a:cs typeface="Arial" panose="020B0604020202020204" pitchFamily="34" charset="0"/>
          </a:endParaRPr>
        </a:p>
      </dsp:txBody>
      <dsp:txXfrm>
        <a:off x="2770934" y="3556935"/>
        <a:ext cx="5038062" cy="3022837"/>
      </dsp:txXfrm>
    </dsp:sp>
    <dsp:sp modelId="{5D171EDD-D730-402C-9CB1-9AEF4E2DDFA8}">
      <dsp:nvSpPr>
        <dsp:cNvPr id="0" name=""/>
        <dsp:cNvSpPr/>
      </dsp:nvSpPr>
      <dsp:spPr>
        <a:xfrm>
          <a:off x="8312803" y="3556935"/>
          <a:ext cx="5038062" cy="302283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Majority of UK teenagers are not able to meet five-a-day recommendations.</a:t>
          </a:r>
          <a:endParaRPr lang="en-IN" sz="3400" kern="1200" dirty="0">
            <a:latin typeface="Arial" panose="020B0604020202020204" pitchFamily="34" charset="0"/>
            <a:cs typeface="Arial" panose="020B0604020202020204" pitchFamily="34" charset="0"/>
          </a:endParaRPr>
        </a:p>
      </dsp:txBody>
      <dsp:txXfrm>
        <a:off x="8312803" y="3556935"/>
        <a:ext cx="5038062" cy="30228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B9E9-7814-4240-A985-7E9577BC1EBE}">
      <dsp:nvSpPr>
        <dsp:cNvPr id="0" name=""/>
        <dsp:cNvSpPr/>
      </dsp:nvSpPr>
      <dsp:spPr>
        <a:xfrm>
          <a:off x="-8076478" y="-1233785"/>
          <a:ext cx="9609350" cy="9609350"/>
        </a:xfrm>
        <a:prstGeom prst="blockArc">
          <a:avLst>
            <a:gd name="adj1" fmla="val 18900000"/>
            <a:gd name="adj2" fmla="val 2700000"/>
            <a:gd name="adj3" fmla="val 225"/>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9E67797-A4A5-41A8-BAB5-23044B655920}">
      <dsp:nvSpPr>
        <dsp:cNvPr id="0" name=""/>
        <dsp:cNvSpPr/>
      </dsp:nvSpPr>
      <dsp:spPr>
        <a:xfrm>
          <a:off x="668943" y="446218"/>
          <a:ext cx="15449974"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Unhealthy eating lowers the concentration and performance levels in adolescents.</a:t>
          </a:r>
          <a:endParaRPr lang="en-IN" sz="3100" kern="1200" dirty="0">
            <a:latin typeface="Arial" panose="020B0604020202020204" pitchFamily="34" charset="0"/>
            <a:cs typeface="Arial" panose="020B0604020202020204" pitchFamily="34" charset="0"/>
          </a:endParaRPr>
        </a:p>
      </dsp:txBody>
      <dsp:txXfrm>
        <a:off x="668943" y="446218"/>
        <a:ext cx="15449974" cy="893008"/>
      </dsp:txXfrm>
    </dsp:sp>
    <dsp:sp modelId="{A88FFA6F-D0A2-464C-B838-0AF21A75006A}">
      <dsp:nvSpPr>
        <dsp:cNvPr id="0" name=""/>
        <dsp:cNvSpPr/>
      </dsp:nvSpPr>
      <dsp:spPr>
        <a:xfrm>
          <a:off x="110813" y="334592"/>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660A4E-7E67-411A-8576-E0A16B517799}">
      <dsp:nvSpPr>
        <dsp:cNvPr id="0" name=""/>
        <dsp:cNvSpPr/>
      </dsp:nvSpPr>
      <dsp:spPr>
        <a:xfrm>
          <a:off x="1308847" y="1785301"/>
          <a:ext cx="14810071"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lvl="0" algn="l" defTabSz="1377950">
            <a:lnSpc>
              <a:spcPct val="90000"/>
            </a:lnSpc>
            <a:spcBef>
              <a:spcPct val="0"/>
            </a:spcBef>
            <a:spcAft>
              <a:spcPct val="35000"/>
            </a:spcAft>
            <a:buNone/>
          </a:pPr>
          <a:r>
            <a:rPr lang="en-US" sz="3100" b="0" i="0" u="none" kern="1200" dirty="0">
              <a:latin typeface="Arial" panose="020B0604020202020204" pitchFamily="34" charset="0"/>
              <a:cs typeface="Arial" panose="020B0604020202020204" pitchFamily="34" charset="0"/>
            </a:rPr>
            <a:t>Excess sugar leads to fatigue and irregular daily energy procedures.</a:t>
          </a:r>
          <a:endParaRPr lang="en-IN" sz="3100" kern="1200" dirty="0">
            <a:latin typeface="Arial" panose="020B0604020202020204" pitchFamily="34" charset="0"/>
            <a:cs typeface="Arial" panose="020B0604020202020204" pitchFamily="34" charset="0"/>
          </a:endParaRPr>
        </a:p>
      </dsp:txBody>
      <dsp:txXfrm>
        <a:off x="1308847" y="1785301"/>
        <a:ext cx="14810071" cy="893008"/>
      </dsp:txXfrm>
    </dsp:sp>
    <dsp:sp modelId="{5018F6B5-E7CC-42CC-86CF-E15B551A3F11}">
      <dsp:nvSpPr>
        <dsp:cNvPr id="0" name=""/>
        <dsp:cNvSpPr/>
      </dsp:nvSpPr>
      <dsp:spPr>
        <a:xfrm>
          <a:off x="750717" y="1673675"/>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4766CB-A613-40F7-A98A-06F80214C594}">
      <dsp:nvSpPr>
        <dsp:cNvPr id="0" name=""/>
        <dsp:cNvSpPr/>
      </dsp:nvSpPr>
      <dsp:spPr>
        <a:xfrm>
          <a:off x="1505245" y="3124385"/>
          <a:ext cx="14613672"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lvl="0" algn="l" defTabSz="1377950">
            <a:lnSpc>
              <a:spcPct val="90000"/>
            </a:lnSpc>
            <a:spcBef>
              <a:spcPct val="0"/>
            </a:spcBef>
            <a:spcAft>
              <a:spcPct val="35000"/>
            </a:spcAft>
            <a:buFont typeface="Arial" panose="020B0604020202020204" pitchFamily="34" charset="0"/>
            <a:buChar char="•"/>
          </a:pPr>
          <a:r>
            <a:rPr lang="en-US" sz="3100" b="0" i="0" u="none" kern="1200" dirty="0">
              <a:latin typeface="Arial" panose="020B0604020202020204" pitchFamily="34" charset="0"/>
              <a:cs typeface="Arial" panose="020B0604020202020204" pitchFamily="34" charset="0"/>
            </a:rPr>
            <a:t>Poor diets associated with restlessness and insomnia.</a:t>
          </a:r>
          <a:endParaRPr lang="en-IN" sz="3100" kern="1200" dirty="0">
            <a:latin typeface="Arial" panose="020B0604020202020204" pitchFamily="34" charset="0"/>
            <a:cs typeface="Arial" panose="020B0604020202020204" pitchFamily="34" charset="0"/>
          </a:endParaRPr>
        </a:p>
      </dsp:txBody>
      <dsp:txXfrm>
        <a:off x="1505245" y="3124385"/>
        <a:ext cx="14613672" cy="893008"/>
      </dsp:txXfrm>
    </dsp:sp>
    <dsp:sp modelId="{45E9A061-28D2-47A8-BD6E-8EBA4F5C9FA8}">
      <dsp:nvSpPr>
        <dsp:cNvPr id="0" name=""/>
        <dsp:cNvSpPr/>
      </dsp:nvSpPr>
      <dsp:spPr>
        <a:xfrm>
          <a:off x="947115" y="3012759"/>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AD600B-F2B6-410C-BA4D-021C360BBD65}">
      <dsp:nvSpPr>
        <dsp:cNvPr id="0" name=""/>
        <dsp:cNvSpPr/>
      </dsp:nvSpPr>
      <dsp:spPr>
        <a:xfrm>
          <a:off x="1308847" y="4463469"/>
          <a:ext cx="14810071"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lvl="0" algn="l" defTabSz="1377950">
            <a:lnSpc>
              <a:spcPct val="90000"/>
            </a:lnSpc>
            <a:spcBef>
              <a:spcPct val="0"/>
            </a:spcBef>
            <a:spcAft>
              <a:spcPct val="35000"/>
            </a:spcAft>
            <a:buNone/>
          </a:pPr>
          <a:r>
            <a:rPr lang="en-IN" sz="3100" b="0" i="0" u="none" kern="1200" dirty="0">
              <a:latin typeface="Arial" panose="020B0604020202020204" pitchFamily="34" charset="0"/>
              <a:cs typeface="Arial" panose="020B0604020202020204" pitchFamily="34" charset="0"/>
            </a:rPr>
            <a:t>Malnutrition results in insomnia and fatigue (Dobai et al. 2025).</a:t>
          </a:r>
          <a:endParaRPr lang="en-IN" sz="3100" kern="1200" dirty="0">
            <a:latin typeface="Arial" panose="020B0604020202020204" pitchFamily="34" charset="0"/>
            <a:cs typeface="Arial" panose="020B0604020202020204" pitchFamily="34" charset="0"/>
          </a:endParaRPr>
        </a:p>
      </dsp:txBody>
      <dsp:txXfrm>
        <a:off x="1308847" y="4463469"/>
        <a:ext cx="14810071" cy="893008"/>
      </dsp:txXfrm>
    </dsp:sp>
    <dsp:sp modelId="{190DD1E2-81AD-4ED1-B0F9-F707D01A7368}">
      <dsp:nvSpPr>
        <dsp:cNvPr id="0" name=""/>
        <dsp:cNvSpPr/>
      </dsp:nvSpPr>
      <dsp:spPr>
        <a:xfrm>
          <a:off x="750717" y="4351843"/>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A2BD93-0A73-4500-9AFB-CC0A497581FC}">
      <dsp:nvSpPr>
        <dsp:cNvPr id="0" name=""/>
        <dsp:cNvSpPr/>
      </dsp:nvSpPr>
      <dsp:spPr>
        <a:xfrm>
          <a:off x="668943" y="5802552"/>
          <a:ext cx="15449974" cy="8930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8825" tIns="78740" rIns="78740" bIns="78740" numCol="1" spcCol="1270" anchor="ctr" anchorCtr="0">
          <a:noAutofit/>
        </a:bodyPr>
        <a:lstStyle/>
        <a:p>
          <a:pPr lvl="0" algn="l" defTabSz="1377950">
            <a:lnSpc>
              <a:spcPct val="90000"/>
            </a:lnSpc>
            <a:spcBef>
              <a:spcPct val="0"/>
            </a:spcBef>
            <a:spcAft>
              <a:spcPct val="35000"/>
            </a:spcAft>
            <a:buNone/>
          </a:pPr>
          <a:r>
            <a:rPr lang="en-US" sz="3100" b="0" i="0" u="none" kern="1200" dirty="0">
              <a:latin typeface="Arial" panose="020B0604020202020204" pitchFamily="34" charset="0"/>
              <a:cs typeface="Arial" panose="020B0604020202020204" pitchFamily="34" charset="0"/>
            </a:rPr>
            <a:t>Such effects are harmful to educational success and the wellbeing of adolescents.</a:t>
          </a:r>
          <a:endParaRPr lang="en-IN" sz="3100" kern="1200" dirty="0">
            <a:latin typeface="Arial" panose="020B0604020202020204" pitchFamily="34" charset="0"/>
            <a:cs typeface="Arial" panose="020B0604020202020204" pitchFamily="34" charset="0"/>
          </a:endParaRPr>
        </a:p>
      </dsp:txBody>
      <dsp:txXfrm>
        <a:off x="668943" y="5802552"/>
        <a:ext cx="15449974" cy="893008"/>
      </dsp:txXfrm>
    </dsp:sp>
    <dsp:sp modelId="{83E3FC33-EA31-4AF9-89DB-A8B7FF4FF79A}">
      <dsp:nvSpPr>
        <dsp:cNvPr id="0" name=""/>
        <dsp:cNvSpPr/>
      </dsp:nvSpPr>
      <dsp:spPr>
        <a:xfrm>
          <a:off x="110813" y="5690926"/>
          <a:ext cx="1116260" cy="111626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AC5FA-3A84-4A75-A0C9-15A30260A68D}">
      <dsp:nvSpPr>
        <dsp:cNvPr id="0" name=""/>
        <dsp:cNvSpPr/>
      </dsp:nvSpPr>
      <dsp:spPr>
        <a:xfrm>
          <a:off x="0" y="141355"/>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Diseases related to food impose large financial costs on a state health care.</a:t>
          </a:r>
          <a:endParaRPr lang="en-IN" sz="3400" kern="1200" dirty="0">
            <a:latin typeface="Arial" panose="020B0604020202020204" pitchFamily="34" charset="0"/>
            <a:cs typeface="Arial" panose="020B0604020202020204" pitchFamily="34" charset="0"/>
          </a:endParaRPr>
        </a:p>
      </dsp:txBody>
      <dsp:txXfrm>
        <a:off x="0" y="141355"/>
        <a:ext cx="5003087" cy="3001852"/>
      </dsp:txXfrm>
    </dsp:sp>
    <dsp:sp modelId="{22AE8CEB-DB27-484F-BB97-F8F96A6DDA71}">
      <dsp:nvSpPr>
        <dsp:cNvPr id="0" name=""/>
        <dsp:cNvSpPr/>
      </dsp:nvSpPr>
      <dsp:spPr>
        <a:xfrm>
          <a:off x="5503396" y="141355"/>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Obesity already amounts to over eleven billion pound per year on NHS.</a:t>
          </a:r>
          <a:endParaRPr lang="en-IN" sz="3400" kern="1200" dirty="0">
            <a:latin typeface="Arial" panose="020B0604020202020204" pitchFamily="34" charset="0"/>
            <a:cs typeface="Arial" panose="020B0604020202020204" pitchFamily="34" charset="0"/>
          </a:endParaRPr>
        </a:p>
      </dsp:txBody>
      <dsp:txXfrm>
        <a:off x="5503396" y="141355"/>
        <a:ext cx="5003087" cy="3001852"/>
      </dsp:txXfrm>
    </dsp:sp>
    <dsp:sp modelId="{C1492CC9-599D-42F8-A613-04ACC2BDBD0A}">
      <dsp:nvSpPr>
        <dsp:cNvPr id="0" name=""/>
        <dsp:cNvSpPr/>
      </dsp:nvSpPr>
      <dsp:spPr>
        <a:xfrm>
          <a:off x="11006793" y="141355"/>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Obesity in adolescence raises the future health care demands and treatments (Nicolucci and </a:t>
          </a:r>
          <a:r>
            <a:rPr lang="en-US" sz="3400" b="0" i="0" u="none" kern="1200" dirty="0" err="1">
              <a:latin typeface="Arial" panose="020B0604020202020204" pitchFamily="34" charset="0"/>
              <a:cs typeface="Arial" panose="020B0604020202020204" pitchFamily="34" charset="0"/>
            </a:rPr>
            <a:t>Maffeis</a:t>
          </a:r>
          <a:r>
            <a:rPr lang="en-US" sz="3400" b="0" i="0" u="none" kern="1200" dirty="0">
              <a:latin typeface="Arial" panose="020B0604020202020204" pitchFamily="34" charset="0"/>
              <a:cs typeface="Arial" panose="020B0604020202020204" pitchFamily="34" charset="0"/>
            </a:rPr>
            <a:t>, 2022).</a:t>
          </a:r>
          <a:endParaRPr lang="en-IN" sz="3400" kern="1200" dirty="0">
            <a:latin typeface="Arial" panose="020B0604020202020204" pitchFamily="34" charset="0"/>
            <a:cs typeface="Arial" panose="020B0604020202020204" pitchFamily="34" charset="0"/>
          </a:endParaRPr>
        </a:p>
      </dsp:txBody>
      <dsp:txXfrm>
        <a:off x="11006793" y="141355"/>
        <a:ext cx="5003087" cy="3001852"/>
      </dsp:txXfrm>
    </dsp:sp>
    <dsp:sp modelId="{94C98D7D-8C6D-4964-B8C9-08DB93336953}">
      <dsp:nvSpPr>
        <dsp:cNvPr id="0" name=""/>
        <dsp:cNvSpPr/>
      </dsp:nvSpPr>
      <dsp:spPr>
        <a:xfrm>
          <a:off x="2751698" y="3643517"/>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Font typeface="Arial" panose="020B0604020202020204" pitchFamily="34" charset="0"/>
            <a:buChar char="•"/>
          </a:pPr>
          <a:r>
            <a:rPr lang="en-US" sz="3400" b="0" i="0" u="none" kern="1200" dirty="0">
              <a:latin typeface="Arial" panose="020B0604020202020204" pitchFamily="34" charset="0"/>
              <a:cs typeface="Arial" panose="020B0604020202020204" pitchFamily="34" charset="0"/>
            </a:rPr>
            <a:t>Preventive nutrition programs minimize health care spending and morbidity.</a:t>
          </a:r>
          <a:endParaRPr lang="en-IN" sz="3400" kern="1200" dirty="0">
            <a:latin typeface="Arial" panose="020B0604020202020204" pitchFamily="34" charset="0"/>
            <a:cs typeface="Arial" panose="020B0604020202020204" pitchFamily="34" charset="0"/>
          </a:endParaRPr>
        </a:p>
      </dsp:txBody>
      <dsp:txXfrm>
        <a:off x="2751698" y="3643517"/>
        <a:ext cx="5003087" cy="3001852"/>
      </dsp:txXfrm>
    </dsp:sp>
    <dsp:sp modelId="{BABE021B-7A32-40B2-ABE4-A06F9FC6F939}">
      <dsp:nvSpPr>
        <dsp:cNvPr id="0" name=""/>
        <dsp:cNvSpPr/>
      </dsp:nvSpPr>
      <dsp:spPr>
        <a:xfrm>
          <a:off x="8255094" y="3643517"/>
          <a:ext cx="5003087" cy="30018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buNone/>
          </a:pPr>
          <a:r>
            <a:rPr lang="en-US" sz="3400" b="0" i="0" u="none" kern="1200" dirty="0">
              <a:latin typeface="Arial" panose="020B0604020202020204" pitchFamily="34" charset="0"/>
              <a:cs typeface="Arial" panose="020B0604020202020204" pitchFamily="34" charset="0"/>
            </a:rPr>
            <a:t>The public health campaigns also support cost-efficient methods of enhancing population health.</a:t>
          </a:r>
          <a:endParaRPr lang="en-IN" sz="3400" kern="1200" dirty="0">
            <a:latin typeface="Arial" panose="020B0604020202020204" pitchFamily="34" charset="0"/>
            <a:cs typeface="Arial" panose="020B0604020202020204" pitchFamily="34" charset="0"/>
          </a:endParaRPr>
        </a:p>
      </dsp:txBody>
      <dsp:txXfrm>
        <a:off x="8255094" y="3643517"/>
        <a:ext cx="5003087" cy="30018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819D3-4268-4B3C-9199-EE1BC70BB803}">
      <dsp:nvSpPr>
        <dsp:cNvPr id="0" name=""/>
        <dsp:cNvSpPr/>
      </dsp:nvSpPr>
      <dsp:spPr>
        <a:xfrm>
          <a:off x="0" y="510319"/>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Cut down on the intake of sugary drinks among teenagers involved by half (Kendig et al. 2023).</a:t>
          </a:r>
          <a:endParaRPr lang="en-IN" sz="3300" kern="1200" dirty="0">
            <a:latin typeface="Arial" panose="020B0604020202020204" pitchFamily="34" charset="0"/>
            <a:cs typeface="Arial" panose="020B0604020202020204" pitchFamily="34" charset="0"/>
          </a:endParaRPr>
        </a:p>
      </dsp:txBody>
      <dsp:txXfrm>
        <a:off x="0" y="510319"/>
        <a:ext cx="4526406" cy="2715843"/>
      </dsp:txXfrm>
    </dsp:sp>
    <dsp:sp modelId="{E623364A-E06A-472A-9B3D-B3608AA52EED}">
      <dsp:nvSpPr>
        <dsp:cNvPr id="0" name=""/>
        <dsp:cNvSpPr/>
      </dsp:nvSpPr>
      <dsp:spPr>
        <a:xfrm>
          <a:off x="4979047" y="510319"/>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buNone/>
          </a:pPr>
          <a:r>
            <a:rPr lang="en-US" sz="3300" b="0" i="0" u="none" kern="1200" dirty="0">
              <a:latin typeface="Arial" panose="020B0604020202020204" pitchFamily="34" charset="0"/>
              <a:cs typeface="Arial" panose="020B0604020202020204" pitchFamily="34" charset="0"/>
            </a:rPr>
            <a:t>Intervention fosters the use of substitutes of sugary drinks using healthy beverages.</a:t>
          </a:r>
          <a:endParaRPr lang="en-IN" sz="3300" kern="1200" dirty="0">
            <a:latin typeface="Arial" panose="020B0604020202020204" pitchFamily="34" charset="0"/>
            <a:cs typeface="Arial" panose="020B0604020202020204" pitchFamily="34" charset="0"/>
          </a:endParaRPr>
        </a:p>
      </dsp:txBody>
      <dsp:txXfrm>
        <a:off x="4979047" y="510319"/>
        <a:ext cx="4526406" cy="2715843"/>
      </dsp:txXfrm>
    </dsp:sp>
    <dsp:sp modelId="{67F98941-9DBE-4BE2-80CE-E03E4F7FF635}">
      <dsp:nvSpPr>
        <dsp:cNvPr id="0" name=""/>
        <dsp:cNvSpPr/>
      </dsp:nvSpPr>
      <dsp:spPr>
        <a:xfrm>
          <a:off x="9958094" y="510319"/>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Campaign increases the education about drinking water in schools.</a:t>
          </a:r>
          <a:endParaRPr lang="en-IN" sz="3300" kern="1200" dirty="0">
            <a:latin typeface="Arial" panose="020B0604020202020204" pitchFamily="34" charset="0"/>
            <a:cs typeface="Arial" panose="020B0604020202020204" pitchFamily="34" charset="0"/>
          </a:endParaRPr>
        </a:p>
      </dsp:txBody>
      <dsp:txXfrm>
        <a:off x="9958094" y="510319"/>
        <a:ext cx="4526406" cy="2715843"/>
      </dsp:txXfrm>
    </dsp:sp>
    <dsp:sp modelId="{D3B32512-E02C-452E-8729-64A6E1AEF039}">
      <dsp:nvSpPr>
        <dsp:cNvPr id="0" name=""/>
        <dsp:cNvSpPr/>
      </dsp:nvSpPr>
      <dsp:spPr>
        <a:xfrm>
          <a:off x="2489523" y="3678804"/>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Monitoring </a:t>
          </a:r>
          <a:r>
            <a:rPr lang="en-US" sz="3300" b="0" i="0" u="none" kern="1200" dirty="0" err="1">
              <a:latin typeface="Arial" panose="020B0604020202020204" pitchFamily="34" charset="0"/>
              <a:cs typeface="Arial" panose="020B0604020202020204" pitchFamily="34" charset="0"/>
            </a:rPr>
            <a:t>behaviour</a:t>
          </a:r>
          <a:r>
            <a:rPr lang="en-US" sz="3300" b="0" i="0" u="none" kern="1200" dirty="0">
              <a:latin typeface="Arial" panose="020B0604020202020204" pitchFamily="34" charset="0"/>
              <a:cs typeface="Arial" panose="020B0604020202020204" pitchFamily="34" charset="0"/>
            </a:rPr>
            <a:t> by documenting weekly participant beverages.</a:t>
          </a:r>
          <a:endParaRPr lang="en-IN" sz="3300" kern="1200" dirty="0">
            <a:latin typeface="Arial" panose="020B0604020202020204" pitchFamily="34" charset="0"/>
            <a:cs typeface="Arial" panose="020B0604020202020204" pitchFamily="34" charset="0"/>
          </a:endParaRPr>
        </a:p>
      </dsp:txBody>
      <dsp:txXfrm>
        <a:off x="2489523" y="3678804"/>
        <a:ext cx="4526406" cy="2715843"/>
      </dsp:txXfrm>
    </dsp:sp>
    <dsp:sp modelId="{E3FAFFE9-19BB-426C-AEAF-FDED60C16F02}">
      <dsp:nvSpPr>
        <dsp:cNvPr id="0" name=""/>
        <dsp:cNvSpPr/>
      </dsp:nvSpPr>
      <dsp:spPr>
        <a:xfrm>
          <a:off x="7468570" y="3678804"/>
          <a:ext cx="4526406" cy="2715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ctr"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Minimization of sugar will aid in weight control and hygiene of the teeth.</a:t>
          </a:r>
          <a:endParaRPr lang="en-IN" sz="3300" kern="1200" dirty="0">
            <a:latin typeface="Arial" panose="020B0604020202020204" pitchFamily="34" charset="0"/>
            <a:cs typeface="Arial" panose="020B0604020202020204" pitchFamily="34" charset="0"/>
          </a:endParaRPr>
        </a:p>
      </dsp:txBody>
      <dsp:txXfrm>
        <a:off x="7468570" y="3678804"/>
        <a:ext cx="4526406" cy="27158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E8445-709D-4AC5-A396-D65B122BF484}">
      <dsp:nvSpPr>
        <dsp:cNvPr id="0" name=""/>
        <dsp:cNvSpPr/>
      </dsp:nvSpPr>
      <dsp:spPr>
        <a:xfrm>
          <a:off x="-8397543" y="-1282596"/>
          <a:ext cx="9990752" cy="9990752"/>
        </a:xfrm>
        <a:prstGeom prst="blockArc">
          <a:avLst>
            <a:gd name="adj1" fmla="val 18900000"/>
            <a:gd name="adj2" fmla="val 2700000"/>
            <a:gd name="adj3" fmla="val 21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76DB05-5F05-4E7F-9F88-7A55EEC13FB0}">
      <dsp:nvSpPr>
        <dsp:cNvPr id="0" name=""/>
        <dsp:cNvSpPr/>
      </dsp:nvSpPr>
      <dsp:spPr>
        <a:xfrm>
          <a:off x="695166" y="463948"/>
          <a:ext cx="1527738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lvl="0" algn="l"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Raise post intervention adolescent nutrition knowledge scores by fifty percent.</a:t>
          </a:r>
          <a:endParaRPr lang="en-IN" sz="2900" kern="1200" dirty="0">
            <a:latin typeface="Arial" panose="020B0604020202020204" pitchFamily="34" charset="0"/>
            <a:cs typeface="Arial" panose="020B0604020202020204" pitchFamily="34" charset="0"/>
          </a:endParaRPr>
        </a:p>
      </dsp:txBody>
      <dsp:txXfrm>
        <a:off x="695166" y="463948"/>
        <a:ext cx="15277381" cy="928492"/>
      </dsp:txXfrm>
    </dsp:sp>
    <dsp:sp modelId="{A7CBBBDF-4D9B-4A0E-AC88-72762472294D}">
      <dsp:nvSpPr>
        <dsp:cNvPr id="0" name=""/>
        <dsp:cNvSpPr/>
      </dsp:nvSpPr>
      <dsp:spPr>
        <a:xfrm>
          <a:off x="114859" y="347887"/>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B5664B-D8FA-4ED8-8CD5-4FD98653C399}">
      <dsp:nvSpPr>
        <dsp:cNvPr id="0" name=""/>
        <dsp:cNvSpPr/>
      </dsp:nvSpPr>
      <dsp:spPr>
        <a:xfrm>
          <a:off x="1360496" y="1856241"/>
          <a:ext cx="1461205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lvl="0" algn="l"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Learning programs enhance the knowledge about nutritious diets and food preferences.</a:t>
          </a:r>
          <a:endParaRPr lang="en-IN" sz="2900" kern="1200" dirty="0">
            <a:latin typeface="Arial" panose="020B0604020202020204" pitchFamily="34" charset="0"/>
            <a:cs typeface="Arial" panose="020B0604020202020204" pitchFamily="34" charset="0"/>
          </a:endParaRPr>
        </a:p>
      </dsp:txBody>
      <dsp:txXfrm>
        <a:off x="1360496" y="1856241"/>
        <a:ext cx="14612051" cy="928492"/>
      </dsp:txXfrm>
    </dsp:sp>
    <dsp:sp modelId="{4AA6EE72-E09C-4FF5-95F0-D40B7A1F9169}">
      <dsp:nvSpPr>
        <dsp:cNvPr id="0" name=""/>
        <dsp:cNvSpPr/>
      </dsp:nvSpPr>
      <dsp:spPr>
        <a:xfrm>
          <a:off x="780189" y="1740179"/>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0BA17E-026F-49D8-A5B1-D3740D948887}">
      <dsp:nvSpPr>
        <dsp:cNvPr id="0" name=""/>
        <dsp:cNvSpPr/>
      </dsp:nvSpPr>
      <dsp:spPr>
        <a:xfrm>
          <a:off x="1564699" y="3248533"/>
          <a:ext cx="14407848"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lvl="0" algn="l"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The interactive learning sessions will motivate the teenagers to eat healthier.</a:t>
          </a:r>
          <a:endParaRPr lang="en-IN" sz="2900" kern="1200" dirty="0">
            <a:latin typeface="Arial" panose="020B0604020202020204" pitchFamily="34" charset="0"/>
            <a:cs typeface="Arial" panose="020B0604020202020204" pitchFamily="34" charset="0"/>
          </a:endParaRPr>
        </a:p>
      </dsp:txBody>
      <dsp:txXfrm>
        <a:off x="1564699" y="3248533"/>
        <a:ext cx="14407848" cy="928492"/>
      </dsp:txXfrm>
    </dsp:sp>
    <dsp:sp modelId="{61E6AFB7-8368-4E23-8A02-09F3D584BD29}">
      <dsp:nvSpPr>
        <dsp:cNvPr id="0" name=""/>
        <dsp:cNvSpPr/>
      </dsp:nvSpPr>
      <dsp:spPr>
        <a:xfrm>
          <a:off x="984392" y="3132472"/>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32D2A8-078B-4B24-ABB6-1D4C7F5CC7A8}">
      <dsp:nvSpPr>
        <dsp:cNvPr id="0" name=""/>
        <dsp:cNvSpPr/>
      </dsp:nvSpPr>
      <dsp:spPr>
        <a:xfrm>
          <a:off x="1360496" y="4640826"/>
          <a:ext cx="1461205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lvl="0" algn="l"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Knowledge evaluated by using pre and post campaign questionnaires.</a:t>
          </a:r>
          <a:endParaRPr lang="en-IN" sz="2900" kern="1200" dirty="0">
            <a:latin typeface="Arial" panose="020B0604020202020204" pitchFamily="34" charset="0"/>
            <a:cs typeface="Arial" panose="020B0604020202020204" pitchFamily="34" charset="0"/>
          </a:endParaRPr>
        </a:p>
      </dsp:txBody>
      <dsp:txXfrm>
        <a:off x="1360496" y="4640826"/>
        <a:ext cx="14612051" cy="928492"/>
      </dsp:txXfrm>
    </dsp:sp>
    <dsp:sp modelId="{BD569A37-A458-437C-9A97-7C7FC7330149}">
      <dsp:nvSpPr>
        <dsp:cNvPr id="0" name=""/>
        <dsp:cNvSpPr/>
      </dsp:nvSpPr>
      <dsp:spPr>
        <a:xfrm>
          <a:off x="780189" y="4524764"/>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526412F-0E0F-43DC-A7B7-C9A0097E83F5}">
      <dsp:nvSpPr>
        <dsp:cNvPr id="0" name=""/>
        <dsp:cNvSpPr/>
      </dsp:nvSpPr>
      <dsp:spPr>
        <a:xfrm>
          <a:off x="695166" y="6033118"/>
          <a:ext cx="15277381" cy="92849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991" tIns="73660" rIns="73660" bIns="73660" numCol="1" spcCol="1270" anchor="ctr" anchorCtr="0">
          <a:noAutofit/>
        </a:bodyPr>
        <a:lstStyle/>
        <a:p>
          <a:pPr lvl="0" algn="l" defTabSz="1289050">
            <a:lnSpc>
              <a:spcPct val="90000"/>
            </a:lnSpc>
            <a:spcBef>
              <a:spcPct val="0"/>
            </a:spcBef>
            <a:spcAft>
              <a:spcPct val="35000"/>
            </a:spcAft>
            <a:buFont typeface="Arial" panose="020B0604020202020204" pitchFamily="34" charset="0"/>
            <a:buChar char="•"/>
          </a:pPr>
          <a:r>
            <a:rPr lang="en-US" sz="2900" b="0" i="0" u="none" kern="1200" dirty="0">
              <a:latin typeface="Arial" panose="020B0604020202020204" pitchFamily="34" charset="0"/>
              <a:cs typeface="Arial" panose="020B0604020202020204" pitchFamily="34" charset="0"/>
            </a:rPr>
            <a:t>Increased health literacy promotes long-term change of dietary </a:t>
          </a:r>
          <a:r>
            <a:rPr lang="en-US" sz="2900" b="0" i="0" u="none" kern="1200" dirty="0" err="1">
              <a:latin typeface="Arial" panose="020B0604020202020204" pitchFamily="34" charset="0"/>
              <a:cs typeface="Arial" panose="020B0604020202020204" pitchFamily="34" charset="0"/>
            </a:rPr>
            <a:t>behaviour</a:t>
          </a:r>
          <a:r>
            <a:rPr lang="en-US" sz="2900" b="0" i="0" u="none" kern="1200" dirty="0">
              <a:latin typeface="Arial" panose="020B0604020202020204" pitchFamily="34" charset="0"/>
              <a:cs typeface="Arial" panose="020B0604020202020204" pitchFamily="34" charset="0"/>
            </a:rPr>
            <a:t>.</a:t>
          </a:r>
          <a:endParaRPr lang="en-IN" sz="2900" kern="1200" dirty="0">
            <a:latin typeface="Arial" panose="020B0604020202020204" pitchFamily="34" charset="0"/>
            <a:cs typeface="Arial" panose="020B0604020202020204" pitchFamily="34" charset="0"/>
          </a:endParaRPr>
        </a:p>
      </dsp:txBody>
      <dsp:txXfrm>
        <a:off x="695166" y="6033118"/>
        <a:ext cx="15277381" cy="928492"/>
      </dsp:txXfrm>
    </dsp:sp>
    <dsp:sp modelId="{F8F07D48-A878-42FC-8811-7E28F9EE271A}">
      <dsp:nvSpPr>
        <dsp:cNvPr id="0" name=""/>
        <dsp:cNvSpPr/>
      </dsp:nvSpPr>
      <dsp:spPr>
        <a:xfrm>
          <a:off x="114859" y="5917057"/>
          <a:ext cx="1160615" cy="116061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B9E9-7814-4240-A985-7E9577BC1EBE}">
      <dsp:nvSpPr>
        <dsp:cNvPr id="0" name=""/>
        <dsp:cNvSpPr/>
      </dsp:nvSpPr>
      <dsp:spPr>
        <a:xfrm>
          <a:off x="-8076478" y="-1233785"/>
          <a:ext cx="9609350" cy="9609350"/>
        </a:xfrm>
        <a:prstGeom prst="blockArc">
          <a:avLst>
            <a:gd name="adj1" fmla="val 18900000"/>
            <a:gd name="adj2" fmla="val 2700000"/>
            <a:gd name="adj3" fmla="val 225"/>
          </a:avLst>
        </a:prstGeom>
        <a:noFill/>
        <a:ln w="15875" cap="rnd" cmpd="sng" algn="ctr">
          <a:solidFill>
            <a:schemeClr val="accent1">
              <a:shade val="60000"/>
              <a:hueOff val="0"/>
              <a:satOff val="0"/>
              <a:lumOff val="0"/>
              <a:alphaOff val="0"/>
            </a:schemeClr>
          </a:solidFill>
          <a:prstDash val="solid"/>
        </a:ln>
        <a:effectLst/>
        <a:sp3d z="-110000"/>
      </dsp:spPr>
      <dsp:style>
        <a:lnRef idx="2">
          <a:scrgbClr r="0" g="0" b="0"/>
        </a:lnRef>
        <a:fillRef idx="0">
          <a:scrgbClr r="0" g="0" b="0"/>
        </a:fillRef>
        <a:effectRef idx="0">
          <a:scrgbClr r="0" g="0" b="0"/>
        </a:effectRef>
        <a:fontRef idx="minor"/>
      </dsp:style>
    </dsp:sp>
    <dsp:sp modelId="{0C0BAED2-5375-4E09-B3C7-44C14BEA9DA0}">
      <dsp:nvSpPr>
        <dsp:cNvPr id="0" name=""/>
        <dsp:cNvSpPr/>
      </dsp:nvSpPr>
      <dsp:spPr>
        <a:xfrm>
          <a:off x="801780" y="549059"/>
          <a:ext cx="15317137"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lvl="0" algn="l" defTabSz="2533650">
            <a:lnSpc>
              <a:spcPct val="90000"/>
            </a:lnSpc>
            <a:spcBef>
              <a:spcPct val="0"/>
            </a:spcBef>
            <a:spcAft>
              <a:spcPct val="35000"/>
            </a:spcAft>
            <a:buNone/>
          </a:pPr>
          <a:r>
            <a:rPr lang="en-US" sz="5700" kern="1200" dirty="0"/>
            <a:t>Balanced </a:t>
          </a:r>
          <a:r>
            <a:rPr lang="en-US" sz="5700" kern="1200" dirty="0">
              <a:latin typeface="Arial" panose="020B0604020202020204" pitchFamily="34" charset="0"/>
              <a:cs typeface="Arial" panose="020B0604020202020204" pitchFamily="34" charset="0"/>
            </a:rPr>
            <a:t>diet</a:t>
          </a:r>
          <a:endParaRPr lang="en-IN" sz="5700" kern="1200" dirty="0">
            <a:latin typeface="Arial" panose="020B0604020202020204" pitchFamily="34" charset="0"/>
            <a:cs typeface="Arial" panose="020B0604020202020204" pitchFamily="34" charset="0"/>
          </a:endParaRPr>
        </a:p>
      </dsp:txBody>
      <dsp:txXfrm>
        <a:off x="801780" y="549059"/>
        <a:ext cx="15317137" cy="1098691"/>
      </dsp:txXfrm>
    </dsp:sp>
    <dsp:sp modelId="{5018F6B5-E7CC-42CC-86CF-E15B551A3F11}">
      <dsp:nvSpPr>
        <dsp:cNvPr id="0" name=""/>
        <dsp:cNvSpPr/>
      </dsp:nvSpPr>
      <dsp:spPr>
        <a:xfrm>
          <a:off x="115098" y="411723"/>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AC200417-81A1-448A-AC0D-5217B43FF4DC}">
      <dsp:nvSpPr>
        <dsp:cNvPr id="0" name=""/>
        <dsp:cNvSpPr/>
      </dsp:nvSpPr>
      <dsp:spPr>
        <a:xfrm>
          <a:off x="1407304" y="2137547"/>
          <a:ext cx="14687232"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lvl="0" algn="l" defTabSz="2533650">
            <a:lnSpc>
              <a:spcPct val="90000"/>
            </a:lnSpc>
            <a:spcBef>
              <a:spcPct val="0"/>
            </a:spcBef>
            <a:spcAft>
              <a:spcPct val="35000"/>
            </a:spcAft>
            <a:buFont typeface="Arial" panose="020B0604020202020204" pitchFamily="34" charset="0"/>
            <a:buNone/>
          </a:pPr>
          <a:r>
            <a:rPr lang="en-US" sz="5700" kern="1200" dirty="0"/>
            <a:t>Reducing </a:t>
          </a:r>
          <a:r>
            <a:rPr lang="en-US" sz="5700" kern="1200" dirty="0">
              <a:latin typeface="Arial" panose="020B0604020202020204" pitchFamily="34" charset="0"/>
              <a:cs typeface="Arial" panose="020B0604020202020204" pitchFamily="34" charset="0"/>
            </a:rPr>
            <a:t>processed</a:t>
          </a:r>
          <a:r>
            <a:rPr lang="en-US" sz="5700" kern="1200" dirty="0"/>
            <a:t> foods</a:t>
          </a:r>
          <a:r>
            <a:rPr lang="en-US" sz="5700" b="0" i="0" u="none" kern="1200" dirty="0">
              <a:latin typeface="Arial" panose="020B0604020202020204" pitchFamily="34" charset="0"/>
              <a:cs typeface="Arial" panose="020B0604020202020204" pitchFamily="34" charset="0"/>
            </a:rPr>
            <a:t>.</a:t>
          </a:r>
          <a:endParaRPr lang="en-IN" sz="5700" kern="1200" dirty="0">
            <a:latin typeface="Arial" panose="020B0604020202020204" pitchFamily="34" charset="0"/>
            <a:cs typeface="Arial" panose="020B0604020202020204" pitchFamily="34" charset="0"/>
          </a:endParaRPr>
        </a:p>
      </dsp:txBody>
      <dsp:txXfrm>
        <a:off x="1407304" y="2137547"/>
        <a:ext cx="14687232" cy="1098691"/>
      </dsp:txXfrm>
    </dsp:sp>
    <dsp:sp modelId="{45E9A061-28D2-47A8-BD6E-8EBA4F5C9FA8}">
      <dsp:nvSpPr>
        <dsp:cNvPr id="0" name=""/>
        <dsp:cNvSpPr/>
      </dsp:nvSpPr>
      <dsp:spPr>
        <a:xfrm>
          <a:off x="745003" y="2060046"/>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C422CD1C-2068-4BC5-92C0-B3F77C8D72AF}">
      <dsp:nvSpPr>
        <dsp:cNvPr id="0" name=""/>
        <dsp:cNvSpPr/>
      </dsp:nvSpPr>
      <dsp:spPr>
        <a:xfrm>
          <a:off x="1535482" y="3966341"/>
          <a:ext cx="14687232"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lvl="0" algn="l" defTabSz="2533650">
            <a:lnSpc>
              <a:spcPct val="90000"/>
            </a:lnSpc>
            <a:spcBef>
              <a:spcPct val="0"/>
            </a:spcBef>
            <a:spcAft>
              <a:spcPct val="35000"/>
            </a:spcAft>
            <a:buNone/>
          </a:pPr>
          <a:r>
            <a:rPr lang="en-US" sz="5700" kern="1200" dirty="0"/>
            <a:t>Increasi</a:t>
          </a:r>
          <a:r>
            <a:rPr lang="en-US" sz="5700" kern="1200" dirty="0">
              <a:latin typeface="Arial" panose="020B0604020202020204" pitchFamily="34" charset="0"/>
              <a:cs typeface="Arial" panose="020B0604020202020204" pitchFamily="34" charset="0"/>
            </a:rPr>
            <a:t>n</a:t>
          </a:r>
          <a:r>
            <a:rPr lang="en-US" sz="5700" kern="1200" dirty="0"/>
            <a:t>g fruit and </a:t>
          </a:r>
          <a:r>
            <a:rPr lang="en-US" sz="5700" kern="1200" dirty="0">
              <a:latin typeface="Arial" panose="020B0604020202020204" pitchFamily="34" charset="0"/>
              <a:cs typeface="Arial" panose="020B0604020202020204" pitchFamily="34" charset="0"/>
            </a:rPr>
            <a:t>vegetable</a:t>
          </a:r>
          <a:r>
            <a:rPr lang="en-US" sz="5700" kern="1200" dirty="0"/>
            <a:t> intake</a:t>
          </a:r>
          <a:endParaRPr lang="en-IN" sz="5700" kern="1200" dirty="0">
            <a:latin typeface="Arial" panose="020B0604020202020204" pitchFamily="34" charset="0"/>
            <a:cs typeface="Arial" panose="020B0604020202020204" pitchFamily="34" charset="0"/>
          </a:endParaRPr>
        </a:p>
      </dsp:txBody>
      <dsp:txXfrm>
        <a:off x="1535482" y="3966341"/>
        <a:ext cx="14687232" cy="1098691"/>
      </dsp:txXfrm>
    </dsp:sp>
    <dsp:sp modelId="{190DD1E2-81AD-4ED1-B0F9-F707D01A7368}">
      <dsp:nvSpPr>
        <dsp:cNvPr id="0" name=""/>
        <dsp:cNvSpPr/>
      </dsp:nvSpPr>
      <dsp:spPr>
        <a:xfrm>
          <a:off x="745003" y="3708368"/>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 modelId="{013FE6EB-9F37-407E-9344-343BF67441F0}">
      <dsp:nvSpPr>
        <dsp:cNvPr id="0" name=""/>
        <dsp:cNvSpPr/>
      </dsp:nvSpPr>
      <dsp:spPr>
        <a:xfrm>
          <a:off x="801780" y="5494027"/>
          <a:ext cx="15317137" cy="1098691"/>
        </a:xfrm>
        <a:prstGeom prst="rect">
          <a:avLst/>
        </a:prstGeom>
        <a:solidFill>
          <a:srgbClr val="00B050"/>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2086" tIns="144780" rIns="144780" bIns="144780" numCol="1" spcCol="1270" anchor="ctr" anchorCtr="0">
          <a:noAutofit/>
        </a:bodyPr>
        <a:lstStyle/>
        <a:p>
          <a:pPr lvl="0" algn="l" defTabSz="2533650">
            <a:lnSpc>
              <a:spcPct val="90000"/>
            </a:lnSpc>
            <a:spcBef>
              <a:spcPct val="0"/>
            </a:spcBef>
            <a:spcAft>
              <a:spcPct val="35000"/>
            </a:spcAft>
            <a:buNone/>
          </a:pPr>
          <a:r>
            <a:rPr lang="en-US" sz="5700" kern="1200" dirty="0">
              <a:latin typeface="Arial" panose="020B0604020202020204" pitchFamily="34" charset="0"/>
              <a:cs typeface="Arial" panose="020B0604020202020204" pitchFamily="34" charset="0"/>
            </a:rPr>
            <a:t>Encouraging</a:t>
          </a:r>
          <a:r>
            <a:rPr lang="en-US" sz="5700" kern="1200" dirty="0"/>
            <a:t> </a:t>
          </a:r>
          <a:r>
            <a:rPr lang="en-US" sz="5700" kern="1200" dirty="0">
              <a:latin typeface="Arial" panose="020B0604020202020204" pitchFamily="34" charset="0"/>
              <a:cs typeface="Arial" panose="020B0604020202020204" pitchFamily="34" charset="0"/>
            </a:rPr>
            <a:t>healthy</a:t>
          </a:r>
          <a:r>
            <a:rPr lang="en-US" sz="5700" kern="1200" dirty="0"/>
            <a:t> lifestyle habits</a:t>
          </a:r>
          <a:endParaRPr lang="en-IN" sz="5700" kern="1200" dirty="0">
            <a:latin typeface="Arial" panose="020B0604020202020204" pitchFamily="34" charset="0"/>
            <a:cs typeface="Arial" panose="020B0604020202020204" pitchFamily="34" charset="0"/>
          </a:endParaRPr>
        </a:p>
      </dsp:txBody>
      <dsp:txXfrm>
        <a:off x="801780" y="5494027"/>
        <a:ext cx="15317137" cy="1098691"/>
      </dsp:txXfrm>
    </dsp:sp>
    <dsp:sp modelId="{83E3FC33-EA31-4AF9-89DB-A8B7FF4FF79A}">
      <dsp:nvSpPr>
        <dsp:cNvPr id="0" name=""/>
        <dsp:cNvSpPr/>
      </dsp:nvSpPr>
      <dsp:spPr>
        <a:xfrm>
          <a:off x="115098" y="5356691"/>
          <a:ext cx="1373364" cy="1373364"/>
        </a:xfrm>
        <a:prstGeom prst="ellipse">
          <a:avLst/>
        </a:prstGeom>
        <a:solidFill>
          <a:schemeClr val="lt1">
            <a:hueOff val="0"/>
            <a:satOff val="0"/>
            <a:lumOff val="0"/>
            <a:alphaOff val="0"/>
          </a:schemeClr>
        </a:solidFill>
        <a:ln>
          <a:noFill/>
        </a:ln>
        <a:effectLst/>
        <a:sp3d z="57200" extrusionH="600" contourW="3000">
          <a:bevelT w="48600" h="18600" prst="relaxedInset"/>
          <a:bevelB w="48600" h="8600" prst="relaxedInset"/>
        </a:sp3d>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E8445-709D-4AC5-A396-D65B122BF484}">
      <dsp:nvSpPr>
        <dsp:cNvPr id="0" name=""/>
        <dsp:cNvSpPr/>
      </dsp:nvSpPr>
      <dsp:spPr>
        <a:xfrm>
          <a:off x="-6983975" y="-1067696"/>
          <a:ext cx="8311536" cy="8311536"/>
        </a:xfrm>
        <a:prstGeom prst="blockArc">
          <a:avLst>
            <a:gd name="adj1" fmla="val 18900000"/>
            <a:gd name="adj2" fmla="val 2700000"/>
            <a:gd name="adj3" fmla="val 260"/>
          </a:avLst>
        </a:prstGeom>
        <a:noFill/>
        <a:ln w="15875"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1219CE93-1B6F-45FC-92FB-AA9699DF1206}">
      <dsp:nvSpPr>
        <dsp:cNvPr id="0" name=""/>
        <dsp:cNvSpPr/>
      </dsp:nvSpPr>
      <dsp:spPr>
        <a:xfrm>
          <a:off x="694589" y="474821"/>
          <a:ext cx="12854036"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lvl="0" algn="l" defTabSz="2178050">
            <a:lnSpc>
              <a:spcPct val="90000"/>
            </a:lnSpc>
            <a:spcBef>
              <a:spcPct val="0"/>
            </a:spcBef>
            <a:spcAft>
              <a:spcPct val="35000"/>
            </a:spcAft>
            <a:buFont typeface="Arial" panose="020B0604020202020204" pitchFamily="34" charset="0"/>
            <a:buChar char="•"/>
          </a:pPr>
          <a:r>
            <a:rPr lang="en-US" sz="4900" b="0" kern="1200" dirty="0">
              <a:latin typeface="Arial" panose="020B0604020202020204" pitchFamily="34" charset="0"/>
              <a:cs typeface="Arial" panose="020B0604020202020204" pitchFamily="34" charset="0"/>
            </a:rPr>
            <a:t>Pre-campaign questionnaires</a:t>
          </a:r>
          <a:endParaRPr lang="en-IN" sz="4900" b="0" kern="1200" dirty="0">
            <a:latin typeface="Arial" panose="020B0604020202020204" pitchFamily="34" charset="0"/>
            <a:cs typeface="Arial" panose="020B0604020202020204" pitchFamily="34" charset="0"/>
          </a:endParaRPr>
        </a:p>
      </dsp:txBody>
      <dsp:txXfrm>
        <a:off x="694589" y="474821"/>
        <a:ext cx="12854036" cy="950137"/>
      </dsp:txXfrm>
    </dsp:sp>
    <dsp:sp modelId="{4AA6EE72-E09C-4FF5-95F0-D40B7A1F9169}">
      <dsp:nvSpPr>
        <dsp:cNvPr id="0" name=""/>
        <dsp:cNvSpPr/>
      </dsp:nvSpPr>
      <dsp:spPr>
        <a:xfrm>
          <a:off x="100753" y="356054"/>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 modelId="{5C0C8CB9-C79D-42BF-A5C9-5C2637BDFBC4}">
      <dsp:nvSpPr>
        <dsp:cNvPr id="0" name=""/>
        <dsp:cNvSpPr/>
      </dsp:nvSpPr>
      <dsp:spPr>
        <a:xfrm>
          <a:off x="1239325" y="1900275"/>
          <a:ext cx="12309300"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lvl="0" algn="l" defTabSz="2178050">
            <a:lnSpc>
              <a:spcPct val="90000"/>
            </a:lnSpc>
            <a:spcBef>
              <a:spcPct val="0"/>
            </a:spcBef>
            <a:spcAft>
              <a:spcPct val="35000"/>
            </a:spcAft>
            <a:buFont typeface="Arial" panose="020B0604020202020204" pitchFamily="34" charset="0"/>
            <a:buChar char="•"/>
          </a:pPr>
          <a:r>
            <a:rPr lang="en-US" sz="4900" b="0" kern="1200" dirty="0">
              <a:latin typeface="Arial" panose="020B0604020202020204" pitchFamily="34" charset="0"/>
              <a:cs typeface="Arial" panose="020B0604020202020204" pitchFamily="34" charset="0"/>
            </a:rPr>
            <a:t>Post-campaign</a:t>
          </a:r>
          <a:r>
            <a:rPr lang="en-US" sz="4900" b="0" kern="1200" dirty="0"/>
            <a:t> surveys</a:t>
          </a:r>
          <a:endParaRPr lang="en-IN" sz="4900" b="0" kern="1200" dirty="0">
            <a:latin typeface="Arial" panose="020B0604020202020204" pitchFamily="34" charset="0"/>
            <a:cs typeface="Arial" panose="020B0604020202020204" pitchFamily="34" charset="0"/>
          </a:endParaRPr>
        </a:p>
      </dsp:txBody>
      <dsp:txXfrm>
        <a:off x="1239325" y="1900275"/>
        <a:ext cx="12309300" cy="950137"/>
      </dsp:txXfrm>
    </dsp:sp>
    <dsp:sp modelId="{61E6AFB7-8368-4E23-8A02-09F3D584BD29}">
      <dsp:nvSpPr>
        <dsp:cNvPr id="0" name=""/>
        <dsp:cNvSpPr/>
      </dsp:nvSpPr>
      <dsp:spPr>
        <a:xfrm>
          <a:off x="645488" y="1781508"/>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 modelId="{E847CB03-56B9-4F9D-A6D3-20358BE13715}">
      <dsp:nvSpPr>
        <dsp:cNvPr id="0" name=""/>
        <dsp:cNvSpPr/>
      </dsp:nvSpPr>
      <dsp:spPr>
        <a:xfrm>
          <a:off x="1239325" y="3325729"/>
          <a:ext cx="12309300"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lvl="0" algn="l" defTabSz="2178050">
            <a:lnSpc>
              <a:spcPct val="90000"/>
            </a:lnSpc>
            <a:spcBef>
              <a:spcPct val="0"/>
            </a:spcBef>
            <a:spcAft>
              <a:spcPct val="35000"/>
            </a:spcAft>
            <a:buFont typeface="Arial" panose="020B0604020202020204" pitchFamily="34" charset="0"/>
            <a:buChar char="•"/>
          </a:pPr>
          <a:r>
            <a:rPr lang="en-US" sz="4900" b="0" kern="1200" dirty="0">
              <a:latin typeface="Arial" panose="020B0604020202020204" pitchFamily="34" charset="0"/>
              <a:cs typeface="Arial" panose="020B0604020202020204" pitchFamily="34" charset="0"/>
            </a:rPr>
            <a:t>Food</a:t>
          </a:r>
          <a:r>
            <a:rPr lang="en-US" sz="4900" b="0" kern="1200" dirty="0"/>
            <a:t> </a:t>
          </a:r>
          <a:r>
            <a:rPr lang="en-US" sz="4900" b="0" kern="1200" dirty="0">
              <a:latin typeface="Arial" panose="020B0604020202020204" pitchFamily="34" charset="0"/>
              <a:cs typeface="Arial" panose="020B0604020202020204" pitchFamily="34" charset="0"/>
            </a:rPr>
            <a:t>diary</a:t>
          </a:r>
          <a:r>
            <a:rPr lang="en-US" sz="4900" b="0" kern="1200" dirty="0"/>
            <a:t> monitoring</a:t>
          </a:r>
          <a:endParaRPr lang="en-IN" sz="4900" b="0" kern="1200" dirty="0">
            <a:latin typeface="Arial" panose="020B0604020202020204" pitchFamily="34" charset="0"/>
            <a:cs typeface="Arial" panose="020B0604020202020204" pitchFamily="34" charset="0"/>
          </a:endParaRPr>
        </a:p>
      </dsp:txBody>
      <dsp:txXfrm>
        <a:off x="1239325" y="3325729"/>
        <a:ext cx="12309300" cy="950137"/>
      </dsp:txXfrm>
    </dsp:sp>
    <dsp:sp modelId="{BD569A37-A458-437C-9A97-7C7FC7330149}">
      <dsp:nvSpPr>
        <dsp:cNvPr id="0" name=""/>
        <dsp:cNvSpPr/>
      </dsp:nvSpPr>
      <dsp:spPr>
        <a:xfrm>
          <a:off x="645488" y="3206962"/>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 modelId="{653F72BD-FAB1-4D55-9B68-68EE4DC27CE8}">
      <dsp:nvSpPr>
        <dsp:cNvPr id="0" name=""/>
        <dsp:cNvSpPr/>
      </dsp:nvSpPr>
      <dsp:spPr>
        <a:xfrm>
          <a:off x="694589" y="4751183"/>
          <a:ext cx="12854036" cy="950137"/>
        </a:xfrm>
        <a:prstGeom prst="rect">
          <a:avLst/>
        </a:prstGeom>
        <a:solidFill>
          <a:srgbClr val="00B050"/>
        </a:solidFill>
        <a:ln>
          <a:noFill/>
        </a:ln>
        <a:effectLst>
          <a:outerShdw blurRad="38100" dist="25400" dir="5400000" rotWithShape="0">
            <a:srgbClr val="000000">
              <a:alpha val="2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54172" tIns="124460" rIns="124460" bIns="124460" numCol="1" spcCol="1270" anchor="ctr" anchorCtr="0">
          <a:noAutofit/>
        </a:bodyPr>
        <a:lstStyle/>
        <a:p>
          <a:pPr lvl="0" algn="l" defTabSz="2178050">
            <a:lnSpc>
              <a:spcPct val="90000"/>
            </a:lnSpc>
            <a:spcBef>
              <a:spcPct val="0"/>
            </a:spcBef>
            <a:spcAft>
              <a:spcPct val="35000"/>
            </a:spcAft>
            <a:buFont typeface="Arial" panose="020B0604020202020204" pitchFamily="34" charset="0"/>
            <a:buChar char="•"/>
          </a:pPr>
          <a:r>
            <a:rPr lang="en-US" sz="4900" b="0" kern="1200" dirty="0">
              <a:latin typeface="Arial" panose="020B0604020202020204" pitchFamily="34" charset="0"/>
              <a:cs typeface="Arial" panose="020B0604020202020204" pitchFamily="34" charset="0"/>
            </a:rPr>
            <a:t>Participant</a:t>
          </a:r>
          <a:r>
            <a:rPr lang="en-US" sz="4900" b="0" kern="1200" dirty="0"/>
            <a:t> </a:t>
          </a:r>
          <a:r>
            <a:rPr lang="en-US" sz="4900" b="0" kern="1200" dirty="0">
              <a:latin typeface="Arial" panose="020B0604020202020204" pitchFamily="34" charset="0"/>
              <a:cs typeface="Arial" panose="020B0604020202020204" pitchFamily="34" charset="0"/>
            </a:rPr>
            <a:t>feedback</a:t>
          </a:r>
          <a:r>
            <a:rPr lang="en-US" sz="4900" b="0" kern="1200" dirty="0"/>
            <a:t> forms</a:t>
          </a:r>
          <a:endParaRPr lang="en-IN" sz="4900" b="0" kern="1200" dirty="0">
            <a:latin typeface="Arial" panose="020B0604020202020204" pitchFamily="34" charset="0"/>
            <a:cs typeface="Arial" panose="020B0604020202020204" pitchFamily="34" charset="0"/>
          </a:endParaRPr>
        </a:p>
      </dsp:txBody>
      <dsp:txXfrm>
        <a:off x="694589" y="4751183"/>
        <a:ext cx="12854036" cy="950137"/>
      </dsp:txXfrm>
    </dsp:sp>
    <dsp:sp modelId="{F8F07D48-A878-42FC-8811-7E28F9EE271A}">
      <dsp:nvSpPr>
        <dsp:cNvPr id="0" name=""/>
        <dsp:cNvSpPr/>
      </dsp:nvSpPr>
      <dsp:spPr>
        <a:xfrm>
          <a:off x="100753" y="4632416"/>
          <a:ext cx="1187672" cy="1187672"/>
        </a:xfrm>
        <a:prstGeom prst="ellipse">
          <a:avLst/>
        </a:prstGeom>
        <a:solidFill>
          <a:schemeClr val="lt1">
            <a:hueOff val="0"/>
            <a:satOff val="0"/>
            <a:lumOff val="0"/>
            <a:alphaOff val="0"/>
          </a:schemeClr>
        </a:solidFill>
        <a:ln>
          <a:noFill/>
        </a:ln>
        <a:effectLst>
          <a:outerShdw blurRad="38100" dist="25400" dir="5400000" rotWithShape="0">
            <a:srgbClr val="000000">
              <a:alpha val="25000"/>
            </a:srgbClr>
          </a:outerShdw>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B9E9-7814-4240-A985-7E9577BC1EBE}">
      <dsp:nvSpPr>
        <dsp:cNvPr id="0" name=""/>
        <dsp:cNvSpPr/>
      </dsp:nvSpPr>
      <dsp:spPr>
        <a:xfrm>
          <a:off x="-5944979" y="-909741"/>
          <a:ext cx="7077283" cy="7077283"/>
        </a:xfrm>
        <a:prstGeom prst="blockArc">
          <a:avLst>
            <a:gd name="adj1" fmla="val 18900000"/>
            <a:gd name="adj2" fmla="val 2700000"/>
            <a:gd name="adj3" fmla="val 305"/>
          </a:avLst>
        </a:prstGeom>
        <a:noFill/>
        <a:ln w="15875" cap="rnd" cmpd="sng" algn="ctr">
          <a:solidFill>
            <a:schemeClr val="accent1">
              <a:shade val="60000"/>
              <a:hueOff val="0"/>
              <a:satOff val="0"/>
              <a:lumOff val="0"/>
              <a:alphaOff val="0"/>
            </a:schemeClr>
          </a:solidFill>
          <a:prstDash val="solid"/>
        </a:ln>
        <a:effectLst/>
        <a:sp3d z="-227350" prstMaterial="matte"/>
      </dsp:spPr>
      <dsp:style>
        <a:lnRef idx="2">
          <a:scrgbClr r="0" g="0" b="0"/>
        </a:lnRef>
        <a:fillRef idx="0">
          <a:scrgbClr r="0" g="0" b="0"/>
        </a:fillRef>
        <a:effectRef idx="0">
          <a:scrgbClr r="0" g="0" b="0"/>
        </a:effectRef>
        <a:fontRef idx="minor"/>
      </dsp:style>
    </dsp:sp>
    <dsp:sp modelId="{29E67797-A4A5-41A8-BAB5-23044B655920}">
      <dsp:nvSpPr>
        <dsp:cNvPr id="0" name=""/>
        <dsp:cNvSpPr/>
      </dsp:nvSpPr>
      <dsp:spPr>
        <a:xfrm>
          <a:off x="568893" y="339493"/>
          <a:ext cx="13528106"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lvl="0" algn="l" defTabSz="1511300">
            <a:lnSpc>
              <a:spcPct val="90000"/>
            </a:lnSpc>
            <a:spcBef>
              <a:spcPct val="0"/>
            </a:spcBef>
            <a:spcAft>
              <a:spcPct val="35000"/>
            </a:spcAft>
            <a:buFont typeface="Arial" panose="020B0604020202020204" pitchFamily="34" charset="0"/>
            <a:buChar char="•"/>
          </a:pPr>
          <a:r>
            <a:rPr lang="en-US" sz="3400" b="1" kern="1200" dirty="0"/>
            <a:t>Educational </a:t>
          </a:r>
          <a:r>
            <a:rPr lang="en-US" sz="3400" b="1" kern="1200" dirty="0">
              <a:latin typeface="Arial" panose="020B0604020202020204" pitchFamily="34" charset="0"/>
              <a:cs typeface="Arial" panose="020B0604020202020204" pitchFamily="34" charset="0"/>
            </a:rPr>
            <a:t>leaflets</a:t>
          </a:r>
          <a:endParaRPr lang="en-IN" sz="3400" kern="1200" dirty="0">
            <a:latin typeface="Arial" panose="020B0604020202020204" pitchFamily="34" charset="0"/>
            <a:cs typeface="Arial" panose="020B0604020202020204" pitchFamily="34" charset="0"/>
          </a:endParaRPr>
        </a:p>
      </dsp:txBody>
      <dsp:txXfrm>
        <a:off x="568893" y="339493"/>
        <a:ext cx="13528106" cy="657435"/>
      </dsp:txXfrm>
    </dsp:sp>
    <dsp:sp modelId="{A88FFA6F-D0A2-464C-B838-0AF21A75006A}">
      <dsp:nvSpPr>
        <dsp:cNvPr id="0" name=""/>
        <dsp:cNvSpPr/>
      </dsp:nvSpPr>
      <dsp:spPr>
        <a:xfrm>
          <a:off x="83955" y="246327"/>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14660A4E-7E67-411A-8576-E0A16B517799}">
      <dsp:nvSpPr>
        <dsp:cNvPr id="0" name=""/>
        <dsp:cNvSpPr/>
      </dsp:nvSpPr>
      <dsp:spPr>
        <a:xfrm>
          <a:off x="990629" y="1219200"/>
          <a:ext cx="13057007"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lvl="0" algn="l" defTabSz="1511300">
            <a:lnSpc>
              <a:spcPct val="90000"/>
            </a:lnSpc>
            <a:spcBef>
              <a:spcPct val="0"/>
            </a:spcBef>
            <a:spcAft>
              <a:spcPct val="35000"/>
            </a:spcAft>
            <a:buNone/>
          </a:pPr>
          <a:r>
            <a:rPr lang="en-US" sz="3400" b="1" kern="1200" dirty="0"/>
            <a:t>Healthy recipe guides</a:t>
          </a:r>
          <a:endParaRPr lang="en-IN" sz="3400" kern="1200" dirty="0">
            <a:latin typeface="Arial" panose="020B0604020202020204" pitchFamily="34" charset="0"/>
            <a:cs typeface="Arial" panose="020B0604020202020204" pitchFamily="34" charset="0"/>
          </a:endParaRPr>
        </a:p>
      </dsp:txBody>
      <dsp:txXfrm>
        <a:off x="990629" y="1219200"/>
        <a:ext cx="13057007" cy="657435"/>
      </dsp:txXfrm>
    </dsp:sp>
    <dsp:sp modelId="{5018F6B5-E7CC-42CC-86CF-E15B551A3F11}">
      <dsp:nvSpPr>
        <dsp:cNvPr id="0" name=""/>
        <dsp:cNvSpPr/>
      </dsp:nvSpPr>
      <dsp:spPr>
        <a:xfrm>
          <a:off x="555054" y="1232165"/>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CC4766CB-A613-40F7-A98A-06F80214C594}">
      <dsp:nvSpPr>
        <dsp:cNvPr id="0" name=""/>
        <dsp:cNvSpPr/>
      </dsp:nvSpPr>
      <dsp:spPr>
        <a:xfrm>
          <a:off x="1110540" y="2300182"/>
          <a:ext cx="12912417"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lvl="0" algn="l" defTabSz="1511300">
            <a:lnSpc>
              <a:spcPct val="90000"/>
            </a:lnSpc>
            <a:spcBef>
              <a:spcPct val="0"/>
            </a:spcBef>
            <a:spcAft>
              <a:spcPct val="35000"/>
            </a:spcAft>
            <a:buFont typeface="Arial" panose="020B0604020202020204" pitchFamily="34" charset="0"/>
            <a:buChar char="•"/>
          </a:pPr>
          <a:r>
            <a:rPr lang="en-US" sz="3400" b="1" kern="1200" dirty="0"/>
            <a:t>Nutrition apps</a:t>
          </a:r>
          <a:endParaRPr lang="en-IN" sz="3400" kern="1200" dirty="0">
            <a:latin typeface="Arial" panose="020B0604020202020204" pitchFamily="34" charset="0"/>
            <a:cs typeface="Arial" panose="020B0604020202020204" pitchFamily="34" charset="0"/>
          </a:endParaRPr>
        </a:p>
      </dsp:txBody>
      <dsp:txXfrm>
        <a:off x="1110540" y="2300182"/>
        <a:ext cx="12912417" cy="657435"/>
      </dsp:txXfrm>
    </dsp:sp>
    <dsp:sp modelId="{45E9A061-28D2-47A8-BD6E-8EBA4F5C9FA8}">
      <dsp:nvSpPr>
        <dsp:cNvPr id="0" name=""/>
        <dsp:cNvSpPr/>
      </dsp:nvSpPr>
      <dsp:spPr>
        <a:xfrm>
          <a:off x="699643" y="2218002"/>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3FAD600B-F2B6-410C-BA4D-021C360BBD65}">
      <dsp:nvSpPr>
        <dsp:cNvPr id="0" name=""/>
        <dsp:cNvSpPr/>
      </dsp:nvSpPr>
      <dsp:spPr>
        <a:xfrm>
          <a:off x="965951" y="3286019"/>
          <a:ext cx="13057007"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lvl="0" algn="l" defTabSz="1511300">
            <a:lnSpc>
              <a:spcPct val="90000"/>
            </a:lnSpc>
            <a:spcBef>
              <a:spcPct val="0"/>
            </a:spcBef>
            <a:spcAft>
              <a:spcPct val="35000"/>
            </a:spcAft>
            <a:buNone/>
          </a:pPr>
          <a:r>
            <a:rPr lang="en-US" sz="3400" b="1" kern="1200" dirty="0"/>
            <a:t>Posters and </a:t>
          </a:r>
          <a:r>
            <a:rPr lang="en-US" sz="3400" b="1" kern="1200" dirty="0">
              <a:latin typeface="Arial" panose="020B0604020202020204" pitchFamily="34" charset="0"/>
              <a:cs typeface="Arial" panose="020B0604020202020204" pitchFamily="34" charset="0"/>
            </a:rPr>
            <a:t>social</a:t>
          </a:r>
          <a:r>
            <a:rPr lang="en-US" sz="3400" b="1" kern="1200" dirty="0"/>
            <a:t> media campaigns</a:t>
          </a:r>
          <a:endParaRPr lang="en-IN" sz="3400" kern="1200" dirty="0">
            <a:latin typeface="Arial" panose="020B0604020202020204" pitchFamily="34" charset="0"/>
            <a:cs typeface="Arial" panose="020B0604020202020204" pitchFamily="34" charset="0"/>
          </a:endParaRPr>
        </a:p>
      </dsp:txBody>
      <dsp:txXfrm>
        <a:off x="965951" y="3286019"/>
        <a:ext cx="13057007" cy="657435"/>
      </dsp:txXfrm>
    </dsp:sp>
    <dsp:sp modelId="{190DD1E2-81AD-4ED1-B0F9-F707D01A7368}">
      <dsp:nvSpPr>
        <dsp:cNvPr id="0" name=""/>
        <dsp:cNvSpPr/>
      </dsp:nvSpPr>
      <dsp:spPr>
        <a:xfrm>
          <a:off x="555054" y="3203840"/>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65A2BD93-0A73-4500-9AFB-CC0A497581FC}">
      <dsp:nvSpPr>
        <dsp:cNvPr id="0" name=""/>
        <dsp:cNvSpPr/>
      </dsp:nvSpPr>
      <dsp:spPr>
        <a:xfrm>
          <a:off x="494852" y="4271857"/>
          <a:ext cx="13528106" cy="657435"/>
        </a:xfrm>
        <a:prstGeom prst="rect">
          <a:avLst/>
        </a:prstGeom>
        <a:solidFill>
          <a:srgbClr val="00B050"/>
        </a:solidFill>
        <a:ln>
          <a:noFill/>
        </a:ln>
        <a:effectLst>
          <a:outerShdw blurRad="38100" dist="25400" dir="5400000" rotWithShape="0">
            <a:srgbClr val="000000">
              <a:alpha val="2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21839" tIns="86360" rIns="86360" bIns="86360" numCol="1" spcCol="1270" anchor="ctr" anchorCtr="0">
          <a:noAutofit/>
          <a:sp3d extrusionH="28000" prstMaterial="matte"/>
        </a:bodyPr>
        <a:lstStyle/>
        <a:p>
          <a:pPr lvl="0" algn="l" defTabSz="1511300">
            <a:lnSpc>
              <a:spcPct val="90000"/>
            </a:lnSpc>
            <a:spcBef>
              <a:spcPct val="0"/>
            </a:spcBef>
            <a:spcAft>
              <a:spcPct val="35000"/>
            </a:spcAft>
            <a:buNone/>
          </a:pPr>
          <a:r>
            <a:rPr lang="en-US" sz="3400" b="1" kern="1200" dirty="0"/>
            <a:t>Online </a:t>
          </a:r>
          <a:r>
            <a:rPr lang="en-US" sz="3400" b="1" kern="1200" dirty="0">
              <a:latin typeface="Arial" panose="020B0604020202020204" pitchFamily="34" charset="0"/>
              <a:cs typeface="Arial" panose="020B0604020202020204" pitchFamily="34" charset="0"/>
            </a:rPr>
            <a:t>nutrition</a:t>
          </a:r>
          <a:r>
            <a:rPr lang="en-US" sz="3400" b="1" kern="1200" dirty="0"/>
            <a:t> webinars</a:t>
          </a:r>
          <a:r>
            <a:rPr lang="en-US" sz="3400" b="0" i="0" u="none" kern="1200" dirty="0">
              <a:latin typeface="Arial" panose="020B0604020202020204" pitchFamily="34" charset="0"/>
              <a:cs typeface="Arial" panose="020B0604020202020204" pitchFamily="34" charset="0"/>
            </a:rPr>
            <a:t>.</a:t>
          </a:r>
          <a:endParaRPr lang="en-IN" sz="3400" kern="1200" dirty="0">
            <a:latin typeface="Arial" panose="020B0604020202020204" pitchFamily="34" charset="0"/>
            <a:cs typeface="Arial" panose="020B0604020202020204" pitchFamily="34" charset="0"/>
          </a:endParaRPr>
        </a:p>
      </dsp:txBody>
      <dsp:txXfrm>
        <a:off x="494852" y="4271857"/>
        <a:ext cx="13528106" cy="657435"/>
      </dsp:txXfrm>
    </dsp:sp>
    <dsp:sp modelId="{83E3FC33-EA31-4AF9-89DB-A8B7FF4FF79A}">
      <dsp:nvSpPr>
        <dsp:cNvPr id="0" name=""/>
        <dsp:cNvSpPr/>
      </dsp:nvSpPr>
      <dsp:spPr>
        <a:xfrm>
          <a:off x="83955" y="4189677"/>
          <a:ext cx="821794" cy="821794"/>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9A2FC-0C62-4F5B-ADC6-4BF4F798F589}">
      <dsp:nvSpPr>
        <dsp:cNvPr id="0" name=""/>
        <dsp:cNvSpPr/>
      </dsp:nvSpPr>
      <dsp:spPr>
        <a:xfrm>
          <a:off x="-9488263" y="-1448414"/>
          <a:ext cx="11286449" cy="11286449"/>
        </a:xfrm>
        <a:prstGeom prst="blockArc">
          <a:avLst>
            <a:gd name="adj1" fmla="val 18900000"/>
            <a:gd name="adj2" fmla="val 2700000"/>
            <a:gd name="adj3" fmla="val 19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5012DB-B5AD-4C95-B5C1-EF63F6CD496B}">
      <dsp:nvSpPr>
        <dsp:cNvPr id="0" name=""/>
        <dsp:cNvSpPr/>
      </dsp:nvSpPr>
      <dsp:spPr>
        <a:xfrm>
          <a:off x="784251" y="524183"/>
          <a:ext cx="1310542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lvl="0" algn="l" defTabSz="1466850">
            <a:lnSpc>
              <a:spcPct val="90000"/>
            </a:lnSpc>
            <a:spcBef>
              <a:spcPct val="0"/>
            </a:spcBef>
            <a:spcAft>
              <a:spcPct val="35000"/>
            </a:spcAft>
            <a:buNone/>
          </a:pPr>
          <a:r>
            <a:rPr lang="en-US" sz="3300" b="0" i="0" u="none" kern="1200" dirty="0">
              <a:latin typeface="Arial" panose="020B0604020202020204" pitchFamily="34" charset="0"/>
              <a:cs typeface="Arial" panose="020B0604020202020204" pitchFamily="34" charset="0"/>
            </a:rPr>
            <a:t>Campaign to increase consumption of fruits and vegetables in the UK teenagers.</a:t>
          </a:r>
          <a:endParaRPr lang="en-IN" sz="3300" b="1" kern="1200" dirty="0">
            <a:latin typeface="Arial" panose="020B0604020202020204" pitchFamily="34" charset="0"/>
            <a:cs typeface="Arial" panose="020B0604020202020204" pitchFamily="34" charset="0"/>
          </a:endParaRPr>
        </a:p>
      </dsp:txBody>
      <dsp:txXfrm>
        <a:off x="784251" y="524183"/>
        <a:ext cx="13105423" cy="1049038"/>
      </dsp:txXfrm>
    </dsp:sp>
    <dsp:sp modelId="{FDF53965-9D11-43A1-BC99-B42FA0651680}">
      <dsp:nvSpPr>
        <dsp:cNvPr id="0" name=""/>
        <dsp:cNvSpPr/>
      </dsp:nvSpPr>
      <dsp:spPr>
        <a:xfrm>
          <a:off x="128602" y="393053"/>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9A1CE6-537C-453B-9926-A7B58A28B685}">
      <dsp:nvSpPr>
        <dsp:cNvPr id="0" name=""/>
        <dsp:cNvSpPr/>
      </dsp:nvSpPr>
      <dsp:spPr>
        <a:xfrm>
          <a:off x="1535961" y="2097237"/>
          <a:ext cx="1235371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lvl="0" algn="l"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Campaign </a:t>
          </a:r>
          <a:r>
            <a:rPr lang="en-US" sz="3300" b="0" i="0" u="none" kern="1200" dirty="0" err="1">
              <a:latin typeface="Arial" panose="020B0604020202020204" pitchFamily="34" charset="0"/>
              <a:cs typeface="Arial" panose="020B0604020202020204" pitchFamily="34" charset="0"/>
            </a:rPr>
            <a:t>minimises</a:t>
          </a:r>
          <a:r>
            <a:rPr lang="en-US" sz="3300" b="0" i="0" u="none" kern="1200" dirty="0">
              <a:latin typeface="Arial" panose="020B0604020202020204" pitchFamily="34" charset="0"/>
              <a:cs typeface="Arial" panose="020B0604020202020204" pitchFamily="34" charset="0"/>
            </a:rPr>
            <a:t> sugary beverages, a key source of sugar among the youths.</a:t>
          </a:r>
          <a:endParaRPr lang="en-IN" sz="3300" kern="1200" dirty="0">
            <a:latin typeface="Arial" panose="020B0604020202020204" pitchFamily="34" charset="0"/>
            <a:cs typeface="Arial" panose="020B0604020202020204" pitchFamily="34" charset="0"/>
          </a:endParaRPr>
        </a:p>
      </dsp:txBody>
      <dsp:txXfrm>
        <a:off x="1535961" y="2097237"/>
        <a:ext cx="12353713" cy="1049038"/>
      </dsp:txXfrm>
    </dsp:sp>
    <dsp:sp modelId="{FC1530B6-A19F-4E27-8A03-76C0CD44634D}">
      <dsp:nvSpPr>
        <dsp:cNvPr id="0" name=""/>
        <dsp:cNvSpPr/>
      </dsp:nvSpPr>
      <dsp:spPr>
        <a:xfrm>
          <a:off x="880312" y="1966107"/>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AA6C4B-219E-4E10-B257-18DBC3D7613D}">
      <dsp:nvSpPr>
        <dsp:cNvPr id="0" name=""/>
        <dsp:cNvSpPr/>
      </dsp:nvSpPr>
      <dsp:spPr>
        <a:xfrm>
          <a:off x="1766676" y="3670290"/>
          <a:ext cx="12122998"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lvl="0" algn="l"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Campaign focuses on ultra-processed foods that are taking over the calorie consumption of adolescents.</a:t>
          </a:r>
          <a:endParaRPr lang="en-IN" sz="3300" kern="1200" dirty="0">
            <a:latin typeface="Arial" panose="020B0604020202020204" pitchFamily="34" charset="0"/>
            <a:cs typeface="Arial" panose="020B0604020202020204" pitchFamily="34" charset="0"/>
          </a:endParaRPr>
        </a:p>
      </dsp:txBody>
      <dsp:txXfrm>
        <a:off x="1766676" y="3670290"/>
        <a:ext cx="12122998" cy="1049038"/>
      </dsp:txXfrm>
    </dsp:sp>
    <dsp:sp modelId="{534B1F5A-E7B1-4CE1-8A5E-4490274FF71B}">
      <dsp:nvSpPr>
        <dsp:cNvPr id="0" name=""/>
        <dsp:cNvSpPr/>
      </dsp:nvSpPr>
      <dsp:spPr>
        <a:xfrm>
          <a:off x="1111027" y="3539161"/>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0C7CB3-219E-4D7F-9DBB-FD8358056CD9}">
      <dsp:nvSpPr>
        <dsp:cNvPr id="0" name=""/>
        <dsp:cNvSpPr/>
      </dsp:nvSpPr>
      <dsp:spPr>
        <a:xfrm>
          <a:off x="1535961" y="5243344"/>
          <a:ext cx="1235371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83820" rIns="83820" bIns="83820" numCol="1" spcCol="1270" anchor="ctr" anchorCtr="0">
          <a:noAutofit/>
        </a:bodyPr>
        <a:lstStyle/>
        <a:p>
          <a:pPr lvl="0" algn="l" defTabSz="1466850">
            <a:lnSpc>
              <a:spcPct val="90000"/>
            </a:lnSpc>
            <a:spcBef>
              <a:spcPct val="0"/>
            </a:spcBef>
            <a:spcAft>
              <a:spcPct val="35000"/>
            </a:spcAft>
            <a:buFont typeface="Arial" panose="020B0604020202020204" pitchFamily="34" charset="0"/>
            <a:buChar char="•"/>
          </a:pPr>
          <a:r>
            <a:rPr lang="en-US" sz="3300" b="0" i="0" u="none" kern="1200" dirty="0">
              <a:latin typeface="Arial" panose="020B0604020202020204" pitchFamily="34" charset="0"/>
              <a:cs typeface="Arial" panose="020B0604020202020204" pitchFamily="34" charset="0"/>
            </a:rPr>
            <a:t>Prevention of obesity and chronic morbidity in future is ensured by the adolescent </a:t>
          </a:r>
          <a:r>
            <a:rPr lang="en-US" sz="3300" b="0" i="0" u="none" kern="1200" dirty="0" err="1">
              <a:latin typeface="Arial" panose="020B0604020202020204" pitchFamily="34" charset="0"/>
              <a:cs typeface="Arial" panose="020B0604020202020204" pitchFamily="34" charset="0"/>
            </a:rPr>
            <a:t>behaviour</a:t>
          </a:r>
          <a:r>
            <a:rPr lang="en-US" sz="3300" b="0" i="0" u="none" kern="1200" dirty="0">
              <a:latin typeface="Arial" panose="020B0604020202020204" pitchFamily="34" charset="0"/>
              <a:cs typeface="Arial" panose="020B0604020202020204" pitchFamily="34" charset="0"/>
            </a:rPr>
            <a:t> change.</a:t>
          </a:r>
        </a:p>
      </dsp:txBody>
      <dsp:txXfrm>
        <a:off x="1535961" y="5243344"/>
        <a:ext cx="12353713" cy="1049038"/>
      </dsp:txXfrm>
    </dsp:sp>
    <dsp:sp modelId="{11F65415-8248-4D1A-A204-B046B21B5E06}">
      <dsp:nvSpPr>
        <dsp:cNvPr id="0" name=""/>
        <dsp:cNvSpPr/>
      </dsp:nvSpPr>
      <dsp:spPr>
        <a:xfrm>
          <a:off x="880312" y="5112214"/>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CC3BB4-EA49-4812-B2AB-F08406A5611E}">
      <dsp:nvSpPr>
        <dsp:cNvPr id="0" name=""/>
        <dsp:cNvSpPr/>
      </dsp:nvSpPr>
      <dsp:spPr>
        <a:xfrm>
          <a:off x="784251" y="6816398"/>
          <a:ext cx="13105423" cy="104903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2674" tIns="53340" rIns="53340" bIns="53340" numCol="1" spcCol="1270" anchor="ctr" anchorCtr="0">
          <a:noAutofit/>
        </a:bodyPr>
        <a:lstStyle/>
        <a:p>
          <a:pPr lvl="0" algn="l" defTabSz="933450">
            <a:lnSpc>
              <a:spcPct val="90000"/>
            </a:lnSpc>
            <a:spcBef>
              <a:spcPct val="0"/>
            </a:spcBef>
            <a:spcAft>
              <a:spcPct val="35000"/>
            </a:spcAft>
            <a:buFont typeface="Arial" panose="020B0604020202020204" pitchFamily="34" charset="0"/>
            <a:buChar char="•"/>
          </a:pPr>
          <a:r>
            <a:rPr lang="en-US" sz="2100" b="0" i="0" u="none" kern="1200" dirty="0">
              <a:latin typeface="Arial" panose="020B0604020202020204" pitchFamily="34" charset="0"/>
              <a:cs typeface="Arial" panose="020B0604020202020204" pitchFamily="34" charset="0"/>
            </a:rPr>
            <a:t>Campaign builds knowledge on nutrition to help to make informed food choices.</a:t>
          </a:r>
        </a:p>
      </dsp:txBody>
      <dsp:txXfrm>
        <a:off x="784251" y="6816398"/>
        <a:ext cx="13105423" cy="1049038"/>
      </dsp:txXfrm>
    </dsp:sp>
    <dsp:sp modelId="{E7DC9FD7-F049-4981-A591-4BF4DC5034E0}">
      <dsp:nvSpPr>
        <dsp:cNvPr id="0" name=""/>
        <dsp:cNvSpPr/>
      </dsp:nvSpPr>
      <dsp:spPr>
        <a:xfrm>
          <a:off x="128602" y="6685268"/>
          <a:ext cx="1311297" cy="1311297"/>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3AF94-6CD1-40BB-92C7-06DBAFBFC368}">
      <dsp:nvSpPr>
        <dsp:cNvPr id="0" name=""/>
        <dsp:cNvSpPr/>
      </dsp:nvSpPr>
      <dsp:spPr>
        <a:xfrm>
          <a:off x="-8557180" y="-1306865"/>
          <a:ext cx="10180389" cy="10180389"/>
        </a:xfrm>
        <a:prstGeom prst="blockArc">
          <a:avLst>
            <a:gd name="adj1" fmla="val 18900000"/>
            <a:gd name="adj2" fmla="val 2700000"/>
            <a:gd name="adj3" fmla="val 212"/>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96E2B3-0297-4B8B-AEA1-1E50DC525D07}">
      <dsp:nvSpPr>
        <dsp:cNvPr id="0" name=""/>
        <dsp:cNvSpPr/>
      </dsp:nvSpPr>
      <dsp:spPr>
        <a:xfrm>
          <a:off x="774557" y="403536"/>
          <a:ext cx="15686207"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lvl="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Free sugars of the recommended amount are exceeded by UK adolescents (Chavez-Ugalde </a:t>
          </a:r>
          <a:r>
            <a:rPr lang="en-US" sz="3000" b="0" i="1" u="none" kern="1200" dirty="0">
              <a:latin typeface="Arial" panose="020B0604020202020204" pitchFamily="34" charset="0"/>
              <a:cs typeface="Arial" panose="020B0604020202020204" pitchFamily="34" charset="0"/>
            </a:rPr>
            <a:t>et al. </a:t>
          </a:r>
          <a:r>
            <a:rPr lang="en-US" sz="3000" b="0" i="0" u="none" kern="1200" dirty="0">
              <a:latin typeface="Arial" panose="020B0604020202020204" pitchFamily="34" charset="0"/>
              <a:cs typeface="Arial" panose="020B0604020202020204" pitchFamily="34" charset="0"/>
            </a:rPr>
            <a:t>2024).</a:t>
          </a:r>
          <a:endParaRPr lang="en-IN" sz="3000" kern="1200" dirty="0">
            <a:latin typeface="Arial" panose="020B0604020202020204" pitchFamily="34" charset="0"/>
            <a:cs typeface="Arial" panose="020B0604020202020204" pitchFamily="34" charset="0"/>
          </a:endParaRPr>
        </a:p>
      </dsp:txBody>
      <dsp:txXfrm>
        <a:off x="774557" y="403536"/>
        <a:ext cx="15686207" cy="946135"/>
      </dsp:txXfrm>
    </dsp:sp>
    <dsp:sp modelId="{AF800366-0DAA-4A6C-8D71-AF9836D40441}">
      <dsp:nvSpPr>
        <dsp:cNvPr id="0" name=""/>
        <dsp:cNvSpPr/>
      </dsp:nvSpPr>
      <dsp:spPr>
        <a:xfrm>
          <a:off x="116870" y="354497"/>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DFFDCC-49BB-4525-A409-7192128852FD}">
      <dsp:nvSpPr>
        <dsp:cNvPr id="0" name=""/>
        <dsp:cNvSpPr/>
      </dsp:nvSpPr>
      <dsp:spPr>
        <a:xfrm>
          <a:off x="1386177" y="1891513"/>
          <a:ext cx="15008234"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Many teenage diets are dominated by processed food and ultra-processed foods.</a:t>
          </a:r>
        </a:p>
      </dsp:txBody>
      <dsp:txXfrm>
        <a:off x="1386177" y="1891513"/>
        <a:ext cx="15008234" cy="946135"/>
      </dsp:txXfrm>
    </dsp:sp>
    <dsp:sp modelId="{85ECABC3-0B16-44FB-A297-E2E844F5C193}">
      <dsp:nvSpPr>
        <dsp:cNvPr id="0" name=""/>
        <dsp:cNvSpPr/>
      </dsp:nvSpPr>
      <dsp:spPr>
        <a:xfrm>
          <a:off x="794843" y="1773246"/>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125CA8-AC3F-486E-BA3D-06AD14CDFD32}">
      <dsp:nvSpPr>
        <dsp:cNvPr id="0" name=""/>
        <dsp:cNvSpPr/>
      </dsp:nvSpPr>
      <dsp:spPr>
        <a:xfrm>
          <a:off x="1594260" y="3310261"/>
          <a:ext cx="14800151"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Fruits and vegetables are not eaten more than five-a-day.</a:t>
          </a:r>
          <a:endParaRPr lang="en-IN" sz="3000" kern="1200" dirty="0">
            <a:latin typeface="Arial" panose="020B0604020202020204" pitchFamily="34" charset="0"/>
            <a:cs typeface="Arial" panose="020B0604020202020204" pitchFamily="34" charset="0"/>
          </a:endParaRPr>
        </a:p>
      </dsp:txBody>
      <dsp:txXfrm>
        <a:off x="1594260" y="3310261"/>
        <a:ext cx="14800151" cy="946135"/>
      </dsp:txXfrm>
    </dsp:sp>
    <dsp:sp modelId="{9B74C529-C51C-45F4-BF40-58DB0B69F3DA}">
      <dsp:nvSpPr>
        <dsp:cNvPr id="0" name=""/>
        <dsp:cNvSpPr/>
      </dsp:nvSpPr>
      <dsp:spPr>
        <a:xfrm>
          <a:off x="1002926" y="3191995"/>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E5E220-81A3-4D12-8C7B-0406B9227EE4}">
      <dsp:nvSpPr>
        <dsp:cNvPr id="0" name=""/>
        <dsp:cNvSpPr/>
      </dsp:nvSpPr>
      <dsp:spPr>
        <a:xfrm>
          <a:off x="1386177" y="4729010"/>
          <a:ext cx="15008234"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lvl="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Unhealthy eating habits are linked to the increase in obesity among adolescents.</a:t>
          </a:r>
          <a:endParaRPr lang="en-IN" sz="3000" kern="1200" dirty="0">
            <a:latin typeface="Arial" panose="020B0604020202020204" pitchFamily="34" charset="0"/>
            <a:cs typeface="Arial" panose="020B0604020202020204" pitchFamily="34" charset="0"/>
          </a:endParaRPr>
        </a:p>
      </dsp:txBody>
      <dsp:txXfrm>
        <a:off x="1386177" y="4729010"/>
        <a:ext cx="15008234" cy="946135"/>
      </dsp:txXfrm>
    </dsp:sp>
    <dsp:sp modelId="{8E3D89B6-8592-4133-950D-6A0569328894}">
      <dsp:nvSpPr>
        <dsp:cNvPr id="0" name=""/>
        <dsp:cNvSpPr/>
      </dsp:nvSpPr>
      <dsp:spPr>
        <a:xfrm>
          <a:off x="794843" y="4610743"/>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C4E168-B033-4AEA-BBA8-C2787121606A}">
      <dsp:nvSpPr>
        <dsp:cNvPr id="0" name=""/>
        <dsp:cNvSpPr/>
      </dsp:nvSpPr>
      <dsp:spPr>
        <a:xfrm>
          <a:off x="708205" y="6147759"/>
          <a:ext cx="15686207" cy="9461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0995" tIns="76200" rIns="76200" bIns="76200" numCol="1" spcCol="1270" anchor="ctr" anchorCtr="0">
          <a:noAutofit/>
        </a:bodyPr>
        <a:lstStyle/>
        <a:p>
          <a:pPr lvl="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The data on NHS, NDNS and OHID indicate the need to take urgent measures.</a:t>
          </a:r>
          <a:endParaRPr lang="en-US" sz="3000" kern="1200" dirty="0">
            <a:latin typeface="Arial" panose="020B0604020202020204" pitchFamily="34" charset="0"/>
            <a:cs typeface="Arial" panose="020B0604020202020204" pitchFamily="34" charset="0"/>
          </a:endParaRPr>
        </a:p>
      </dsp:txBody>
      <dsp:txXfrm>
        <a:off x="708205" y="6147759"/>
        <a:ext cx="15686207" cy="946135"/>
      </dsp:txXfrm>
    </dsp:sp>
    <dsp:sp modelId="{D017E8DB-487B-48B5-8EFF-AD02407D8BF0}">
      <dsp:nvSpPr>
        <dsp:cNvPr id="0" name=""/>
        <dsp:cNvSpPr/>
      </dsp:nvSpPr>
      <dsp:spPr>
        <a:xfrm>
          <a:off x="116870" y="6029492"/>
          <a:ext cx="1182668" cy="118266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143F6-AEA2-4CBA-948C-96FC0115F8D5}">
      <dsp:nvSpPr>
        <dsp:cNvPr id="0" name=""/>
        <dsp:cNvSpPr/>
      </dsp:nvSpPr>
      <dsp:spPr>
        <a:xfrm>
          <a:off x="0" y="0"/>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buFont typeface="Arial" panose="020B0604020202020204" pitchFamily="34" charset="0"/>
            <a:buChar char="•"/>
          </a:pPr>
          <a:r>
            <a:rPr lang="en-US" sz="4100" b="0" i="0" u="none" kern="1200" dirty="0"/>
            <a:t>Better nutrition can maintain a healthier body weight in an adolescent growth.</a:t>
          </a:r>
          <a:endParaRPr lang="en-IN" sz="4100" kern="1200" dirty="0"/>
        </a:p>
      </dsp:txBody>
      <dsp:txXfrm>
        <a:off x="48689" y="48689"/>
        <a:ext cx="9182095" cy="1565001"/>
      </dsp:txXfrm>
    </dsp:sp>
    <dsp:sp modelId="{BBD2F20F-BC0D-4F05-9E2A-67A870372E2C}">
      <dsp:nvSpPr>
        <dsp:cNvPr id="0" name=""/>
        <dsp:cNvSpPr/>
      </dsp:nvSpPr>
      <dsp:spPr>
        <a:xfrm>
          <a:off x="834155" y="1893265"/>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buFont typeface="Arial" panose="020B0604020202020204" pitchFamily="34" charset="0"/>
            <a:buChar char="•"/>
          </a:pPr>
          <a:r>
            <a:rPr lang="en-US" sz="4100" b="0" i="0" u="none" kern="1200" dirty="0"/>
            <a:t>Healthy eating enhances insulin levels and metabolic conditions.</a:t>
          </a:r>
        </a:p>
      </dsp:txBody>
      <dsp:txXfrm>
        <a:off x="882844" y="1941954"/>
        <a:ext cx="9158350" cy="1565001"/>
      </dsp:txXfrm>
    </dsp:sp>
    <dsp:sp modelId="{8F405F58-DD33-47F9-AE2A-4D716FE64848}">
      <dsp:nvSpPr>
        <dsp:cNvPr id="0" name=""/>
        <dsp:cNvSpPr/>
      </dsp:nvSpPr>
      <dsp:spPr>
        <a:xfrm>
          <a:off x="1668310" y="3786530"/>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buFont typeface="Arial" panose="020B0604020202020204" pitchFamily="34" charset="0"/>
            <a:buChar char="•"/>
          </a:pPr>
          <a:r>
            <a:rPr lang="en-US" sz="4100" b="0" i="0" u="none" kern="1200" dirty="0"/>
            <a:t>Adequacy in micronutrients enhances resistance to infections and immunity.</a:t>
          </a:r>
        </a:p>
      </dsp:txBody>
      <dsp:txXfrm>
        <a:off x="1716999" y="3835219"/>
        <a:ext cx="9158350" cy="1565001"/>
      </dsp:txXfrm>
    </dsp:sp>
    <dsp:sp modelId="{2DDA33B7-F23B-4F4F-9829-89C862A3A0D7}">
      <dsp:nvSpPr>
        <dsp:cNvPr id="0" name=""/>
        <dsp:cNvSpPr/>
      </dsp:nvSpPr>
      <dsp:spPr>
        <a:xfrm>
          <a:off x="2502466" y="5679795"/>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buFont typeface="Arial" panose="020B0604020202020204" pitchFamily="34" charset="0"/>
            <a:buChar char="•"/>
          </a:pPr>
          <a:r>
            <a:rPr lang="en-US" sz="4100" b="0" i="0" u="none" kern="1200"/>
            <a:t>Healthy eating minimizes future prospects of diet juvenile diseases.</a:t>
          </a:r>
        </a:p>
      </dsp:txBody>
      <dsp:txXfrm>
        <a:off x="2551155" y="5728484"/>
        <a:ext cx="9158350" cy="1565001"/>
      </dsp:txXfrm>
    </dsp:sp>
    <dsp:sp modelId="{C3D69649-6D88-4BA1-B40A-6572043EDE17}">
      <dsp:nvSpPr>
        <dsp:cNvPr id="0" name=""/>
        <dsp:cNvSpPr/>
      </dsp:nvSpPr>
      <dsp:spPr>
        <a:xfrm>
          <a:off x="3336621" y="7573060"/>
          <a:ext cx="11170430" cy="166237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l" defTabSz="1822450">
            <a:lnSpc>
              <a:spcPct val="90000"/>
            </a:lnSpc>
            <a:spcBef>
              <a:spcPct val="0"/>
            </a:spcBef>
            <a:spcAft>
              <a:spcPct val="35000"/>
            </a:spcAft>
            <a:buNone/>
          </a:pPr>
          <a:r>
            <a:rPr lang="en-US" sz="4100" b="0" i="0" u="none" kern="1200"/>
            <a:t>Adolescence plays a critical role in avoiding lifetime physiological illnesses</a:t>
          </a:r>
          <a:endParaRPr lang="en-US" sz="4100" kern="1200"/>
        </a:p>
      </dsp:txBody>
      <dsp:txXfrm>
        <a:off x="3385310" y="7621749"/>
        <a:ext cx="9158350" cy="1565001"/>
      </dsp:txXfrm>
    </dsp:sp>
    <dsp:sp modelId="{8FECDDE3-A03C-4908-8A69-70D38565042D}">
      <dsp:nvSpPr>
        <dsp:cNvPr id="0" name=""/>
        <dsp:cNvSpPr/>
      </dsp:nvSpPr>
      <dsp:spPr>
        <a:xfrm>
          <a:off x="10089883" y="1214460"/>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IN" sz="3600" kern="1200"/>
        </a:p>
      </dsp:txBody>
      <dsp:txXfrm>
        <a:off x="10333006" y="1214460"/>
        <a:ext cx="594300" cy="813111"/>
      </dsp:txXfrm>
    </dsp:sp>
    <dsp:sp modelId="{9C4DC41E-B944-412E-89D8-B0DE77EEEC49}">
      <dsp:nvSpPr>
        <dsp:cNvPr id="0" name=""/>
        <dsp:cNvSpPr/>
      </dsp:nvSpPr>
      <dsp:spPr>
        <a:xfrm>
          <a:off x="10924039" y="3107725"/>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IN" sz="3600" kern="1200"/>
        </a:p>
      </dsp:txBody>
      <dsp:txXfrm>
        <a:off x="11167162" y="3107725"/>
        <a:ext cx="594300" cy="813111"/>
      </dsp:txXfrm>
    </dsp:sp>
    <dsp:sp modelId="{05B3AE9F-458A-4FC0-9891-FB79661AFEF1}">
      <dsp:nvSpPr>
        <dsp:cNvPr id="0" name=""/>
        <dsp:cNvSpPr/>
      </dsp:nvSpPr>
      <dsp:spPr>
        <a:xfrm>
          <a:off x="11758194" y="4973284"/>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IN" sz="3600" kern="1200"/>
        </a:p>
      </dsp:txBody>
      <dsp:txXfrm>
        <a:off x="12001317" y="4973284"/>
        <a:ext cx="594300" cy="813111"/>
      </dsp:txXfrm>
    </dsp:sp>
    <dsp:sp modelId="{FE17E2A5-D992-4ED3-9497-8A566135246B}">
      <dsp:nvSpPr>
        <dsp:cNvPr id="0" name=""/>
        <dsp:cNvSpPr/>
      </dsp:nvSpPr>
      <dsp:spPr>
        <a:xfrm>
          <a:off x="12592350" y="6885020"/>
          <a:ext cx="1080546" cy="108054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IN" sz="3600" kern="1200"/>
        </a:p>
      </dsp:txBody>
      <dsp:txXfrm>
        <a:off x="12835473" y="6885020"/>
        <a:ext cx="594300" cy="81311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DBC28-E839-4854-A214-879320AD6A42}">
      <dsp:nvSpPr>
        <dsp:cNvPr id="0" name=""/>
        <dsp:cNvSpPr/>
      </dsp:nvSpPr>
      <dsp:spPr>
        <a:xfrm>
          <a:off x="-8014050" y="-1224295"/>
          <a:ext cx="9535190" cy="9535190"/>
        </a:xfrm>
        <a:prstGeom prst="blockArc">
          <a:avLst>
            <a:gd name="adj1" fmla="val 18900000"/>
            <a:gd name="adj2" fmla="val 2700000"/>
            <a:gd name="adj3" fmla="val 227"/>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BDBED6-E79A-48DD-AA12-0384AC555BD6}">
      <dsp:nvSpPr>
        <dsp:cNvPr id="0" name=""/>
        <dsp:cNvSpPr/>
      </dsp:nvSpPr>
      <dsp:spPr>
        <a:xfrm>
          <a:off x="663844" y="442770"/>
          <a:ext cx="15500503"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lvl="0" algn="l" defTabSz="1244600">
            <a:lnSpc>
              <a:spcPct val="90000"/>
            </a:lnSpc>
            <a:spcBef>
              <a:spcPct val="0"/>
            </a:spcBef>
            <a:spcAft>
              <a:spcPct val="35000"/>
            </a:spcAft>
            <a:buFont typeface="Arial" panose="020B0604020202020204" pitchFamily="34" charset="0"/>
            <a:buChar char="•"/>
          </a:pPr>
          <a:r>
            <a:rPr lang="en-US" sz="2800" b="0" i="0" u="none" kern="1200" dirty="0">
              <a:latin typeface="Arial" panose="020B0604020202020204" pitchFamily="34" charset="0"/>
              <a:cs typeface="Arial" panose="020B0604020202020204" pitchFamily="34" charset="0"/>
            </a:rPr>
            <a:t>Nutrition is more beneficial in enhancing the mental health in adolescents.</a:t>
          </a:r>
          <a:endParaRPr lang="en-IN" sz="2800" kern="1200" dirty="0">
            <a:latin typeface="Arial" panose="020B0604020202020204" pitchFamily="34" charset="0"/>
            <a:cs typeface="Arial" panose="020B0604020202020204" pitchFamily="34" charset="0"/>
          </a:endParaRPr>
        </a:p>
      </dsp:txBody>
      <dsp:txXfrm>
        <a:off x="663844" y="442770"/>
        <a:ext cx="15500503" cy="886108"/>
      </dsp:txXfrm>
    </dsp:sp>
    <dsp:sp modelId="{1987B9C6-5584-4750-BF14-02F2C1B06327}">
      <dsp:nvSpPr>
        <dsp:cNvPr id="0" name=""/>
        <dsp:cNvSpPr/>
      </dsp:nvSpPr>
      <dsp:spPr>
        <a:xfrm>
          <a:off x="110027" y="332007"/>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D50D45-AA3B-496B-B6C9-58494CCEAB8B}">
      <dsp:nvSpPr>
        <dsp:cNvPr id="0" name=""/>
        <dsp:cNvSpPr/>
      </dsp:nvSpPr>
      <dsp:spPr>
        <a:xfrm>
          <a:off x="1298804" y="1771508"/>
          <a:ext cx="14865544"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lvl="0" algn="l" defTabSz="1244600">
            <a:lnSpc>
              <a:spcPct val="90000"/>
            </a:lnSpc>
            <a:spcBef>
              <a:spcPct val="0"/>
            </a:spcBef>
            <a:spcAft>
              <a:spcPct val="35000"/>
            </a:spcAft>
            <a:buFont typeface="Arial" panose="020B0604020202020204" pitchFamily="34" charset="0"/>
            <a:buChar char="•"/>
          </a:pPr>
          <a:r>
            <a:rPr lang="en-US" sz="2800" b="0" i="0" u="none" kern="1200" dirty="0">
              <a:latin typeface="Arial" panose="020B0604020202020204" pitchFamily="34" charset="0"/>
              <a:cs typeface="Arial" panose="020B0604020202020204" pitchFamily="34" charset="0"/>
            </a:rPr>
            <a:t>More healthy diets lead to better moods and emotional control (</a:t>
          </a:r>
          <a:r>
            <a:rPr lang="en-US" sz="2800" b="0" i="0" u="none" kern="1200" dirty="0" err="1">
              <a:latin typeface="Arial" panose="020B0604020202020204" pitchFamily="34" charset="0"/>
              <a:cs typeface="Arial" panose="020B0604020202020204" pitchFamily="34" charset="0"/>
            </a:rPr>
            <a:t>Wisnusakti</a:t>
          </a:r>
          <a:r>
            <a:rPr lang="en-US" sz="2800" b="0" i="0" u="none" kern="1200" dirty="0">
              <a:latin typeface="Arial" panose="020B0604020202020204" pitchFamily="34" charset="0"/>
              <a:cs typeface="Arial" panose="020B0604020202020204" pitchFamily="34" charset="0"/>
            </a:rPr>
            <a:t> </a:t>
          </a:r>
          <a:r>
            <a:rPr lang="en-US" sz="2800" b="0" i="1" u="none" kern="1200" dirty="0">
              <a:latin typeface="Arial" panose="020B0604020202020204" pitchFamily="34" charset="0"/>
              <a:cs typeface="Arial" panose="020B0604020202020204" pitchFamily="34" charset="0"/>
            </a:rPr>
            <a:t>et al. </a:t>
          </a:r>
          <a:r>
            <a:rPr lang="en-US" sz="2800" b="0" i="0" u="none" kern="1200" dirty="0">
              <a:latin typeface="Arial" panose="020B0604020202020204" pitchFamily="34" charset="0"/>
              <a:cs typeface="Arial" panose="020B0604020202020204" pitchFamily="34" charset="0"/>
            </a:rPr>
            <a:t>2022).</a:t>
          </a:r>
          <a:endParaRPr lang="en-IN" sz="2800" kern="1200" dirty="0">
            <a:latin typeface="Arial" panose="020B0604020202020204" pitchFamily="34" charset="0"/>
            <a:cs typeface="Arial" panose="020B0604020202020204" pitchFamily="34" charset="0"/>
          </a:endParaRPr>
        </a:p>
      </dsp:txBody>
      <dsp:txXfrm>
        <a:off x="1298804" y="1771508"/>
        <a:ext cx="14865544" cy="886108"/>
      </dsp:txXfrm>
    </dsp:sp>
    <dsp:sp modelId="{C3EB35AD-CBD3-4A29-AF57-DFDEE2EA4CFB}">
      <dsp:nvSpPr>
        <dsp:cNvPr id="0" name=""/>
        <dsp:cNvSpPr/>
      </dsp:nvSpPr>
      <dsp:spPr>
        <a:xfrm>
          <a:off x="744986" y="1660744"/>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15B46B-53C3-4D86-858D-784399740F78}">
      <dsp:nvSpPr>
        <dsp:cNvPr id="0" name=""/>
        <dsp:cNvSpPr/>
      </dsp:nvSpPr>
      <dsp:spPr>
        <a:xfrm>
          <a:off x="1493685" y="3100245"/>
          <a:ext cx="14670663"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lvl="0" algn="l" defTabSz="1244600">
            <a:lnSpc>
              <a:spcPct val="90000"/>
            </a:lnSpc>
            <a:spcBef>
              <a:spcPct val="0"/>
            </a:spcBef>
            <a:spcAft>
              <a:spcPct val="35000"/>
            </a:spcAft>
            <a:buFont typeface="Arial" panose="020B0604020202020204" pitchFamily="34" charset="0"/>
            <a:buChar char="•"/>
          </a:pPr>
          <a:r>
            <a:rPr lang="en-US" sz="2800" b="0" i="0" u="none" kern="1200" dirty="0">
              <a:latin typeface="Arial" panose="020B0604020202020204" pitchFamily="34" charset="0"/>
              <a:cs typeface="Arial" panose="020B0604020202020204" pitchFamily="34" charset="0"/>
            </a:rPr>
            <a:t>Good nutrition helps the brain to think, focus and process information.</a:t>
          </a:r>
        </a:p>
      </dsp:txBody>
      <dsp:txXfrm>
        <a:off x="1493685" y="3100245"/>
        <a:ext cx="14670663" cy="886108"/>
      </dsp:txXfrm>
    </dsp:sp>
    <dsp:sp modelId="{0EA888F5-E06E-4496-BD8D-94AE11AFFF04}">
      <dsp:nvSpPr>
        <dsp:cNvPr id="0" name=""/>
        <dsp:cNvSpPr/>
      </dsp:nvSpPr>
      <dsp:spPr>
        <a:xfrm>
          <a:off x="939867" y="2989482"/>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5A7F4E-FD6F-4675-9397-9C4B931A0C43}">
      <dsp:nvSpPr>
        <dsp:cNvPr id="0" name=""/>
        <dsp:cNvSpPr/>
      </dsp:nvSpPr>
      <dsp:spPr>
        <a:xfrm>
          <a:off x="1298804" y="4428983"/>
          <a:ext cx="14865544"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lvl="0" algn="l" defTabSz="1244600">
            <a:lnSpc>
              <a:spcPct val="90000"/>
            </a:lnSpc>
            <a:spcBef>
              <a:spcPct val="0"/>
            </a:spcBef>
            <a:spcAft>
              <a:spcPct val="35000"/>
            </a:spcAft>
            <a:buFont typeface="Arial" panose="020B0604020202020204" pitchFamily="34" charset="0"/>
            <a:buChar char="•"/>
          </a:pPr>
          <a:r>
            <a:rPr lang="en-US" sz="2800" b="0" i="0" u="none" kern="1200" dirty="0">
              <a:latin typeface="Arial" panose="020B0604020202020204" pitchFamily="34" charset="0"/>
              <a:cs typeface="Arial" panose="020B0604020202020204" pitchFamily="34" charset="0"/>
            </a:rPr>
            <a:t>The quality of diet can build confidence and self-esteem of adolescents.</a:t>
          </a:r>
        </a:p>
      </dsp:txBody>
      <dsp:txXfrm>
        <a:off x="1298804" y="4428983"/>
        <a:ext cx="14865544" cy="886108"/>
      </dsp:txXfrm>
    </dsp:sp>
    <dsp:sp modelId="{DECDCF1A-DEA9-4CB3-B39B-DA3B8B10F5A6}">
      <dsp:nvSpPr>
        <dsp:cNvPr id="0" name=""/>
        <dsp:cNvSpPr/>
      </dsp:nvSpPr>
      <dsp:spPr>
        <a:xfrm>
          <a:off x="744986" y="4318219"/>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8D37FE-8D73-4628-8D5F-FF99656EF698}">
      <dsp:nvSpPr>
        <dsp:cNvPr id="0" name=""/>
        <dsp:cNvSpPr/>
      </dsp:nvSpPr>
      <dsp:spPr>
        <a:xfrm>
          <a:off x="663844" y="5757720"/>
          <a:ext cx="15500503" cy="88610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3349" tIns="71120" rIns="71120" bIns="71120" numCol="1" spcCol="1270" anchor="ctr" anchorCtr="0">
          <a:noAutofit/>
        </a:bodyPr>
        <a:lstStyle/>
        <a:p>
          <a:pPr lvl="0" algn="l" defTabSz="1244600">
            <a:lnSpc>
              <a:spcPct val="90000"/>
            </a:lnSpc>
            <a:spcBef>
              <a:spcPct val="0"/>
            </a:spcBef>
            <a:spcAft>
              <a:spcPct val="35000"/>
            </a:spcAft>
            <a:buFont typeface="Arial" panose="020B0604020202020204" pitchFamily="34" charset="0"/>
            <a:buChar char="•"/>
          </a:pPr>
          <a:r>
            <a:rPr lang="en-US" sz="2800" b="0" i="0" u="none" kern="1200" dirty="0"/>
            <a:t>The psychological gains enhance the outcomes of wellbeing and education.</a:t>
          </a:r>
          <a:endParaRPr lang="en-IN" sz="2800" kern="1200" dirty="0"/>
        </a:p>
      </dsp:txBody>
      <dsp:txXfrm>
        <a:off x="663844" y="5757720"/>
        <a:ext cx="15500503" cy="886108"/>
      </dsp:txXfrm>
    </dsp:sp>
    <dsp:sp modelId="{6E463F4F-9C7D-4836-A918-7397EC24685D}">
      <dsp:nvSpPr>
        <dsp:cNvPr id="0" name=""/>
        <dsp:cNvSpPr/>
      </dsp:nvSpPr>
      <dsp:spPr>
        <a:xfrm>
          <a:off x="110027" y="5646957"/>
          <a:ext cx="1107635" cy="1107635"/>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90E65-04C9-4AE6-AA2C-5D3FAAC1F12C}">
      <dsp:nvSpPr>
        <dsp:cNvPr id="0" name=""/>
        <dsp:cNvSpPr/>
      </dsp:nvSpPr>
      <dsp:spPr>
        <a:xfrm>
          <a:off x="-8634771" y="-1318661"/>
          <a:ext cx="10272562" cy="10272562"/>
        </a:xfrm>
        <a:prstGeom prst="blockArc">
          <a:avLst>
            <a:gd name="adj1" fmla="val 18900000"/>
            <a:gd name="adj2" fmla="val 2700000"/>
            <a:gd name="adj3" fmla="val 21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483BDE-99DD-4318-AC01-2CE0D7FF68E5}">
      <dsp:nvSpPr>
        <dsp:cNvPr id="0" name=""/>
        <dsp:cNvSpPr/>
      </dsp:nvSpPr>
      <dsp:spPr>
        <a:xfrm>
          <a:off x="714542" y="477049"/>
          <a:ext cx="15235398"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Healthy eating will help in boosting memory, concentration and classroom ability to learn.</a:t>
          </a:r>
          <a:endParaRPr lang="en-IN" sz="3000" kern="1200" dirty="0">
            <a:latin typeface="Arial" panose="020B0604020202020204" pitchFamily="34" charset="0"/>
            <a:cs typeface="Arial" panose="020B0604020202020204" pitchFamily="34" charset="0"/>
          </a:endParaRPr>
        </a:p>
      </dsp:txBody>
      <dsp:txXfrm>
        <a:off x="714542" y="477049"/>
        <a:ext cx="15235398" cy="954710"/>
      </dsp:txXfrm>
    </dsp:sp>
    <dsp:sp modelId="{D191319A-681A-45DB-9F4D-3B3E7787479A}">
      <dsp:nvSpPr>
        <dsp:cNvPr id="0" name=""/>
        <dsp:cNvSpPr/>
      </dsp:nvSpPr>
      <dsp:spPr>
        <a:xfrm>
          <a:off x="117848" y="357710"/>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836BCB-C457-4FA7-9B90-3E781F899984}">
      <dsp:nvSpPr>
        <dsp:cNvPr id="0" name=""/>
        <dsp:cNvSpPr/>
      </dsp:nvSpPr>
      <dsp:spPr>
        <a:xfrm>
          <a:off x="1398659" y="1908657"/>
          <a:ext cx="14551280"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Frequent eating breakfast sustains temporary functioning in adolescents.</a:t>
          </a:r>
          <a:endParaRPr lang="en-IN" sz="3000" kern="1200" dirty="0">
            <a:latin typeface="Arial" panose="020B0604020202020204" pitchFamily="34" charset="0"/>
            <a:cs typeface="Arial" panose="020B0604020202020204" pitchFamily="34" charset="0"/>
          </a:endParaRPr>
        </a:p>
      </dsp:txBody>
      <dsp:txXfrm>
        <a:off x="1398659" y="1908657"/>
        <a:ext cx="14551280" cy="954710"/>
      </dsp:txXfrm>
    </dsp:sp>
    <dsp:sp modelId="{B062B76F-306A-4601-B695-250559EDBCF9}">
      <dsp:nvSpPr>
        <dsp:cNvPr id="0" name=""/>
        <dsp:cNvSpPr/>
      </dsp:nvSpPr>
      <dsp:spPr>
        <a:xfrm>
          <a:off x="801965" y="1789318"/>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F94E1D-2EBB-48AC-A3E2-8EFF88CD4581}">
      <dsp:nvSpPr>
        <dsp:cNvPr id="0" name=""/>
        <dsp:cNvSpPr/>
      </dsp:nvSpPr>
      <dsp:spPr>
        <a:xfrm>
          <a:off x="1608629" y="3340264"/>
          <a:ext cx="14341311"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t>Quality of the diet thus affects achievement and enrollment in school.</a:t>
          </a:r>
          <a:endParaRPr lang="en-IN" sz="3000" kern="1200" dirty="0"/>
        </a:p>
      </dsp:txBody>
      <dsp:txXfrm>
        <a:off x="1608629" y="3340264"/>
        <a:ext cx="14341311" cy="954710"/>
      </dsp:txXfrm>
    </dsp:sp>
    <dsp:sp modelId="{B66B275D-14E0-4DD6-A6CB-9096CE994EFB}">
      <dsp:nvSpPr>
        <dsp:cNvPr id="0" name=""/>
        <dsp:cNvSpPr/>
      </dsp:nvSpPr>
      <dsp:spPr>
        <a:xfrm>
          <a:off x="1011935" y="3220925"/>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535169-384E-497A-BF83-2DFBC1513378}">
      <dsp:nvSpPr>
        <dsp:cNvPr id="0" name=""/>
        <dsp:cNvSpPr/>
      </dsp:nvSpPr>
      <dsp:spPr>
        <a:xfrm>
          <a:off x="1398659" y="4771872"/>
          <a:ext cx="14551280"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Proper dietary habits are associated with better academic achievements.</a:t>
          </a:r>
        </a:p>
      </dsp:txBody>
      <dsp:txXfrm>
        <a:off x="1398659" y="4771872"/>
        <a:ext cx="14551280" cy="954710"/>
      </dsp:txXfrm>
    </dsp:sp>
    <dsp:sp modelId="{3357C2AF-B8E7-4473-9C2C-2D398A634015}">
      <dsp:nvSpPr>
        <dsp:cNvPr id="0" name=""/>
        <dsp:cNvSpPr/>
      </dsp:nvSpPr>
      <dsp:spPr>
        <a:xfrm>
          <a:off x="801965" y="4652533"/>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5A8A1B-130B-45C4-A153-7D2736B0F581}">
      <dsp:nvSpPr>
        <dsp:cNvPr id="0" name=""/>
        <dsp:cNvSpPr/>
      </dsp:nvSpPr>
      <dsp:spPr>
        <a:xfrm>
          <a:off x="714542" y="6203479"/>
          <a:ext cx="15235398" cy="95471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801"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Morning nutrition is sufficient to enhance same-day performance and attention.</a:t>
          </a:r>
        </a:p>
      </dsp:txBody>
      <dsp:txXfrm>
        <a:off x="714542" y="6203479"/>
        <a:ext cx="15235398" cy="954710"/>
      </dsp:txXfrm>
    </dsp:sp>
    <dsp:sp modelId="{441AA35E-5217-4244-8CF4-B2821C4AB567}">
      <dsp:nvSpPr>
        <dsp:cNvPr id="0" name=""/>
        <dsp:cNvSpPr/>
      </dsp:nvSpPr>
      <dsp:spPr>
        <a:xfrm>
          <a:off x="117848" y="6084140"/>
          <a:ext cx="1193388" cy="1193388"/>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3665F-EA8B-40E6-8976-794142C53BA4}">
      <dsp:nvSpPr>
        <dsp:cNvPr id="0" name=""/>
        <dsp:cNvSpPr/>
      </dsp:nvSpPr>
      <dsp:spPr>
        <a:xfrm>
          <a:off x="0" y="37044"/>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buFont typeface="Arial" panose="020B0604020202020204" pitchFamily="34" charset="0"/>
            <a:buChar char="•"/>
          </a:pPr>
          <a:r>
            <a:rPr lang="en-US" sz="3900" b="0" i="0" u="none" kern="1200" dirty="0">
              <a:latin typeface="Arial" panose="020B0604020202020204" pitchFamily="34" charset="0"/>
              <a:cs typeface="Arial" panose="020B0604020202020204" pitchFamily="34" charset="0"/>
            </a:rPr>
            <a:t>Dietary habits of poor adolescents are heavily influenced by food affordability.</a:t>
          </a:r>
          <a:endParaRPr lang="en-IN" sz="3900" kern="1200" dirty="0">
            <a:latin typeface="Arial" panose="020B0604020202020204" pitchFamily="34" charset="0"/>
            <a:cs typeface="Arial" panose="020B0604020202020204" pitchFamily="34" charset="0"/>
          </a:endParaRPr>
        </a:p>
      </dsp:txBody>
      <dsp:txXfrm>
        <a:off x="0" y="37044"/>
        <a:ext cx="4849118" cy="2909470"/>
      </dsp:txXfrm>
    </dsp:sp>
    <dsp:sp modelId="{DDD530CE-F480-4BA8-A1BA-B4AEC4C542B4}">
      <dsp:nvSpPr>
        <dsp:cNvPr id="0" name=""/>
        <dsp:cNvSpPr/>
      </dsp:nvSpPr>
      <dsp:spPr>
        <a:xfrm>
          <a:off x="5334029" y="37044"/>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buFont typeface="Arial" panose="020B0604020202020204" pitchFamily="34" charset="0"/>
            <a:buChar char="•"/>
          </a:pPr>
          <a:r>
            <a:rPr lang="en-US" sz="3900" b="0" i="0" u="none" kern="1200" dirty="0">
              <a:latin typeface="Arial" panose="020B0604020202020204" pitchFamily="34" charset="0"/>
              <a:cs typeface="Arial" panose="020B0604020202020204" pitchFamily="34" charset="0"/>
            </a:rPr>
            <a:t>Food environments in </a:t>
          </a:r>
          <a:r>
            <a:rPr lang="en-US" sz="3900" b="0" i="0" u="none" kern="1200" dirty="0" err="1">
              <a:latin typeface="Arial" panose="020B0604020202020204" pitchFamily="34" charset="0"/>
              <a:cs typeface="Arial" panose="020B0604020202020204" pitchFamily="34" charset="0"/>
            </a:rPr>
            <a:t>neighbourhoods</a:t>
          </a:r>
          <a:r>
            <a:rPr lang="en-US" sz="3900" b="0" i="0" u="none" kern="1200" dirty="0">
              <a:latin typeface="Arial" panose="020B0604020202020204" pitchFamily="34" charset="0"/>
              <a:cs typeface="Arial" panose="020B0604020202020204" pitchFamily="34" charset="0"/>
            </a:rPr>
            <a:t> affect access to healthy and affordable food.</a:t>
          </a:r>
          <a:endParaRPr lang="en-IN" sz="3900" kern="1200" dirty="0">
            <a:latin typeface="Arial" panose="020B0604020202020204" pitchFamily="34" charset="0"/>
            <a:cs typeface="Arial" panose="020B0604020202020204" pitchFamily="34" charset="0"/>
          </a:endParaRPr>
        </a:p>
      </dsp:txBody>
      <dsp:txXfrm>
        <a:off x="5334029" y="37044"/>
        <a:ext cx="4849118" cy="2909470"/>
      </dsp:txXfrm>
    </dsp:sp>
    <dsp:sp modelId="{B06EFE46-D767-4A6E-977B-FC6AA1B0B0CE}">
      <dsp:nvSpPr>
        <dsp:cNvPr id="0" name=""/>
        <dsp:cNvSpPr/>
      </dsp:nvSpPr>
      <dsp:spPr>
        <a:xfrm>
          <a:off x="10668059" y="37044"/>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buFont typeface="Arial" panose="020B0604020202020204" pitchFamily="34" charset="0"/>
            <a:buChar char="•"/>
          </a:pPr>
          <a:r>
            <a:rPr lang="en-US" sz="3900" b="0" i="0" u="none" kern="1200" dirty="0">
              <a:latin typeface="Arial" panose="020B0604020202020204" pitchFamily="34" charset="0"/>
              <a:cs typeface="Arial" panose="020B0604020202020204" pitchFamily="34" charset="0"/>
            </a:rPr>
            <a:t>Low education restricts nutritional skills and knowledge of healthy diet.</a:t>
          </a:r>
          <a:endParaRPr lang="en-IN" sz="3900" kern="1200" dirty="0">
            <a:latin typeface="Arial" panose="020B0604020202020204" pitchFamily="34" charset="0"/>
            <a:cs typeface="Arial" panose="020B0604020202020204" pitchFamily="34" charset="0"/>
          </a:endParaRPr>
        </a:p>
      </dsp:txBody>
      <dsp:txXfrm>
        <a:off x="10668059" y="37044"/>
        <a:ext cx="4849118" cy="2909470"/>
      </dsp:txXfrm>
    </dsp:sp>
    <dsp:sp modelId="{2743956C-976F-41B5-AD6E-C483C846A79F}">
      <dsp:nvSpPr>
        <dsp:cNvPr id="0" name=""/>
        <dsp:cNvSpPr/>
      </dsp:nvSpPr>
      <dsp:spPr>
        <a:xfrm>
          <a:off x="2667014" y="3431426"/>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buFont typeface="Arial" panose="020B0604020202020204" pitchFamily="34" charset="0"/>
            <a:buChar char="•"/>
          </a:pPr>
          <a:r>
            <a:rPr lang="en-US" sz="3900" b="0" i="0" u="none" kern="1200" dirty="0">
              <a:latin typeface="Arial" panose="020B0604020202020204" pitchFamily="34" charset="0"/>
              <a:cs typeface="Arial" panose="020B0604020202020204" pitchFamily="34" charset="0"/>
            </a:rPr>
            <a:t>The low income of households exposes families to less healthy food.</a:t>
          </a:r>
          <a:endParaRPr lang="en-IN" sz="3900" kern="1200" dirty="0">
            <a:latin typeface="Arial" panose="020B0604020202020204" pitchFamily="34" charset="0"/>
            <a:cs typeface="Arial" panose="020B0604020202020204" pitchFamily="34" charset="0"/>
          </a:endParaRPr>
        </a:p>
      </dsp:txBody>
      <dsp:txXfrm>
        <a:off x="2667014" y="3431426"/>
        <a:ext cx="4849118" cy="2909470"/>
      </dsp:txXfrm>
    </dsp:sp>
    <dsp:sp modelId="{50A211CB-AEB9-4C4E-B744-77BEC53CD605}">
      <dsp:nvSpPr>
        <dsp:cNvPr id="0" name=""/>
        <dsp:cNvSpPr/>
      </dsp:nvSpPr>
      <dsp:spPr>
        <a:xfrm>
          <a:off x="8001044" y="3431426"/>
          <a:ext cx="4849118" cy="29094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buFont typeface="Arial" panose="020B0604020202020204" pitchFamily="34" charset="0"/>
            <a:buChar char="•"/>
          </a:pPr>
          <a:r>
            <a:rPr lang="en-US" sz="3900" b="0" i="0" u="none" kern="1200" dirty="0">
              <a:latin typeface="Arial" panose="020B0604020202020204" pitchFamily="34" charset="0"/>
              <a:cs typeface="Arial" panose="020B0604020202020204" pitchFamily="34" charset="0"/>
            </a:rPr>
            <a:t>Enhancing teenage nutrition will close unremitting social health disparities.</a:t>
          </a:r>
          <a:endParaRPr lang="en-IN" sz="3900" kern="1200" dirty="0">
            <a:latin typeface="Arial" panose="020B0604020202020204" pitchFamily="34" charset="0"/>
            <a:cs typeface="Arial" panose="020B0604020202020204" pitchFamily="34" charset="0"/>
          </a:endParaRPr>
        </a:p>
      </dsp:txBody>
      <dsp:txXfrm>
        <a:off x="8001044" y="3431426"/>
        <a:ext cx="4849118" cy="290947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A176F-C75D-4F63-BB57-B29F1329A21B}">
      <dsp:nvSpPr>
        <dsp:cNvPr id="0" name=""/>
        <dsp:cNvSpPr/>
      </dsp:nvSpPr>
      <dsp:spPr>
        <a:xfrm>
          <a:off x="1749361" y="1251"/>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buFont typeface="Arial" panose="020B0604020202020204" pitchFamily="34" charset="0"/>
            <a:buChar char="•"/>
          </a:pPr>
          <a:r>
            <a:rPr lang="en-US" sz="2600" b="0" i="0" u="none" kern="1200" dirty="0"/>
            <a:t>Nutrition strengthens the future healthcare against preventable chronic illnesses.</a:t>
          </a:r>
          <a:endParaRPr lang="en-IN" sz="2600" kern="1200" dirty="0"/>
        </a:p>
      </dsp:txBody>
      <dsp:txXfrm>
        <a:off x="1749361" y="1251"/>
        <a:ext cx="3602920" cy="2161752"/>
      </dsp:txXfrm>
    </dsp:sp>
    <dsp:sp modelId="{143B845B-6DFC-45B7-A6A6-A7A7BAC3D3FC}">
      <dsp:nvSpPr>
        <dsp:cNvPr id="0" name=""/>
        <dsp:cNvSpPr/>
      </dsp:nvSpPr>
      <dsp:spPr>
        <a:xfrm>
          <a:off x="5712573" y="1251"/>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buFont typeface="Arial" panose="020B0604020202020204" pitchFamily="34" charset="0"/>
            <a:buChar char="•"/>
          </a:pPr>
          <a:r>
            <a:rPr lang="en-US" sz="2600" b="0" i="0" u="none" kern="1200" dirty="0"/>
            <a:t>Obesity among adolescents reduces NHS costs on treatment in the long term (McCracken </a:t>
          </a:r>
          <a:r>
            <a:rPr lang="en-US" sz="2600" b="0" i="1" u="none" kern="1200" dirty="0"/>
            <a:t>et al. </a:t>
          </a:r>
          <a:r>
            <a:rPr lang="en-US" sz="2600" b="0" i="0" u="none" kern="1200" dirty="0"/>
            <a:t>2024).</a:t>
          </a:r>
          <a:endParaRPr lang="en-IN" sz="2600" kern="1200" dirty="0"/>
        </a:p>
      </dsp:txBody>
      <dsp:txXfrm>
        <a:off x="5712573" y="1251"/>
        <a:ext cx="3602920" cy="2161752"/>
      </dsp:txXfrm>
    </dsp:sp>
    <dsp:sp modelId="{D71957F6-DEE1-43C0-924C-000C7FB49FF7}">
      <dsp:nvSpPr>
        <dsp:cNvPr id="0" name=""/>
        <dsp:cNvSpPr/>
      </dsp:nvSpPr>
      <dsp:spPr>
        <a:xfrm>
          <a:off x="9675786" y="1251"/>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buFont typeface="Arial" panose="020B0604020202020204" pitchFamily="34" charset="0"/>
            <a:buChar char="•"/>
          </a:pPr>
          <a:r>
            <a:rPr lang="en-US" sz="2600" b="0" i="0" u="none" kern="1200" dirty="0"/>
            <a:t>Less obesity burden enhances the health system sustainability and efficiency.</a:t>
          </a:r>
          <a:endParaRPr lang="en-IN" sz="2600" kern="1200" dirty="0"/>
        </a:p>
      </dsp:txBody>
      <dsp:txXfrm>
        <a:off x="9675786" y="1251"/>
        <a:ext cx="3602920" cy="2161752"/>
      </dsp:txXfrm>
    </dsp:sp>
    <dsp:sp modelId="{7A55F324-6ACF-4993-A391-4B665D9149BD}">
      <dsp:nvSpPr>
        <dsp:cNvPr id="0" name=""/>
        <dsp:cNvSpPr/>
      </dsp:nvSpPr>
      <dsp:spPr>
        <a:xfrm>
          <a:off x="3730967" y="2523296"/>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buFont typeface="Arial" panose="020B0604020202020204" pitchFamily="34" charset="0"/>
            <a:buChar char="•"/>
          </a:pPr>
          <a:r>
            <a:rPr lang="en-US" sz="2600" b="0" i="0" u="none" kern="1200" dirty="0"/>
            <a:t>To prevent diseases is more cost effective than treating them in late stages.</a:t>
          </a:r>
          <a:endParaRPr lang="en-IN" sz="2600" kern="1200" dirty="0"/>
        </a:p>
      </dsp:txBody>
      <dsp:txXfrm>
        <a:off x="3730967" y="2523296"/>
        <a:ext cx="3602920" cy="2161752"/>
      </dsp:txXfrm>
    </dsp:sp>
    <dsp:sp modelId="{878284CA-EAE6-4B73-8022-BC8E7B5EFC28}">
      <dsp:nvSpPr>
        <dsp:cNvPr id="0" name=""/>
        <dsp:cNvSpPr/>
      </dsp:nvSpPr>
      <dsp:spPr>
        <a:xfrm>
          <a:off x="7694180" y="2523296"/>
          <a:ext cx="3602920" cy="216175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buFont typeface="Arial" panose="020B0604020202020204" pitchFamily="34" charset="0"/>
            <a:buChar char="•"/>
          </a:pPr>
          <a:r>
            <a:rPr lang="en-US" sz="2600" b="0" i="0" u="none" kern="1200" dirty="0"/>
            <a:t>Nutrition interventions promote economic productivity by providing healthier future populations.</a:t>
          </a:r>
          <a:endParaRPr lang="en-IN" sz="2600" kern="1200" dirty="0"/>
        </a:p>
      </dsp:txBody>
      <dsp:txXfrm>
        <a:off x="7694180" y="2523296"/>
        <a:ext cx="3602920" cy="216175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E71E4-2B7C-41BD-9DD4-0872DE6273FA}">
      <dsp:nvSpPr>
        <dsp:cNvPr id="0" name=""/>
        <dsp:cNvSpPr/>
      </dsp:nvSpPr>
      <dsp:spPr>
        <a:xfrm>
          <a:off x="-8660635" y="-1322593"/>
          <a:ext cx="10303286" cy="10303286"/>
        </a:xfrm>
        <a:prstGeom prst="blockArc">
          <a:avLst>
            <a:gd name="adj1" fmla="val 18900000"/>
            <a:gd name="adj2" fmla="val 2700000"/>
            <a:gd name="adj3" fmla="val 21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55B041-90F3-43DD-956D-8539030458D4}">
      <dsp:nvSpPr>
        <dsp:cNvPr id="0" name=""/>
        <dsp:cNvSpPr/>
      </dsp:nvSpPr>
      <dsp:spPr>
        <a:xfrm>
          <a:off x="716654" y="478478"/>
          <a:ext cx="10779991"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HBM elucidates </a:t>
          </a:r>
          <a:r>
            <a:rPr lang="en-US" sz="3000" b="0" i="0" u="none" kern="1200" dirty="0" err="1">
              <a:latin typeface="Arial" panose="020B0604020202020204" pitchFamily="34" charset="0"/>
              <a:cs typeface="Arial" panose="020B0604020202020204" pitchFamily="34" charset="0"/>
            </a:rPr>
            <a:t>behaviour</a:t>
          </a:r>
          <a:r>
            <a:rPr lang="en-US" sz="3000" b="0" i="0" u="none" kern="1200" dirty="0">
              <a:latin typeface="Arial" panose="020B0604020202020204" pitchFamily="34" charset="0"/>
              <a:cs typeface="Arial" panose="020B0604020202020204" pitchFamily="34" charset="0"/>
            </a:rPr>
            <a:t> in terms of risk perception, benefits and barriers.</a:t>
          </a:r>
          <a:endParaRPr lang="en-IN" sz="3000" kern="1200" dirty="0">
            <a:latin typeface="Arial" panose="020B0604020202020204" pitchFamily="34" charset="0"/>
            <a:cs typeface="Arial" panose="020B0604020202020204" pitchFamily="34" charset="0"/>
          </a:endParaRPr>
        </a:p>
      </dsp:txBody>
      <dsp:txXfrm>
        <a:off x="716654" y="478478"/>
        <a:ext cx="10779991" cy="957568"/>
      </dsp:txXfrm>
    </dsp:sp>
    <dsp:sp modelId="{810C916E-C514-46B1-8357-82F7E1DBC1FC}">
      <dsp:nvSpPr>
        <dsp:cNvPr id="0" name=""/>
        <dsp:cNvSpPr/>
      </dsp:nvSpPr>
      <dsp:spPr>
        <a:xfrm>
          <a:off x="118174" y="358781"/>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A4FF48-4F8D-4368-AE67-887E1421C641}">
      <dsp:nvSpPr>
        <dsp:cNvPr id="0" name=""/>
        <dsp:cNvSpPr/>
      </dsp:nvSpPr>
      <dsp:spPr>
        <a:xfrm>
          <a:off x="1402820" y="1914371"/>
          <a:ext cx="10093825"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Perceived susceptibility refers to perceived individual risk of unhealthy diet.</a:t>
          </a:r>
          <a:endParaRPr lang="en-IN" sz="3000" kern="1200" dirty="0">
            <a:latin typeface="Arial" panose="020B0604020202020204" pitchFamily="34" charset="0"/>
            <a:cs typeface="Arial" panose="020B0604020202020204" pitchFamily="34" charset="0"/>
          </a:endParaRPr>
        </a:p>
      </dsp:txBody>
      <dsp:txXfrm>
        <a:off x="1402820" y="1914371"/>
        <a:ext cx="10093825" cy="957568"/>
      </dsp:txXfrm>
    </dsp:sp>
    <dsp:sp modelId="{21A3EE78-187F-49C4-B8E5-03FABA6A9636}">
      <dsp:nvSpPr>
        <dsp:cNvPr id="0" name=""/>
        <dsp:cNvSpPr/>
      </dsp:nvSpPr>
      <dsp:spPr>
        <a:xfrm>
          <a:off x="804340" y="1794675"/>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764F5B-A01B-4C8E-BC4F-ED54B12A7833}">
      <dsp:nvSpPr>
        <dsp:cNvPr id="0" name=""/>
        <dsp:cNvSpPr/>
      </dsp:nvSpPr>
      <dsp:spPr>
        <a:xfrm>
          <a:off x="1613418" y="3350265"/>
          <a:ext cx="9883228"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lvl="0" algn="l" defTabSz="1333500">
            <a:lnSpc>
              <a:spcPct val="90000"/>
            </a:lnSpc>
            <a:spcBef>
              <a:spcPct val="0"/>
            </a:spcBef>
            <a:spcAft>
              <a:spcPct val="35000"/>
            </a:spcAft>
            <a:buNone/>
          </a:pPr>
          <a:r>
            <a:rPr lang="en-US" sz="3000" b="0" i="0" u="none" kern="1200" dirty="0">
              <a:latin typeface="Arial" panose="020B0604020202020204" pitchFamily="34" charset="0"/>
              <a:cs typeface="Arial" panose="020B0604020202020204" pitchFamily="34" charset="0"/>
            </a:rPr>
            <a:t>Perceived severity is indicative of beliefs regarding severity of future consequences (</a:t>
          </a:r>
          <a:r>
            <a:rPr lang="en-US" sz="3000" b="0" i="0" u="none" kern="1200" dirty="0" err="1">
              <a:latin typeface="Arial" panose="020B0604020202020204" pitchFamily="34" charset="0"/>
              <a:cs typeface="Arial" panose="020B0604020202020204" pitchFamily="34" charset="0"/>
            </a:rPr>
            <a:t>Yenew</a:t>
          </a:r>
          <a:r>
            <a:rPr lang="en-US" sz="3000" b="0" i="0" u="none" kern="1200" dirty="0">
              <a:latin typeface="Arial" panose="020B0604020202020204" pitchFamily="34" charset="0"/>
              <a:cs typeface="Arial" panose="020B0604020202020204" pitchFamily="34" charset="0"/>
            </a:rPr>
            <a:t> </a:t>
          </a:r>
          <a:r>
            <a:rPr lang="en-US" sz="3000" b="0" i="1" u="none" kern="1200" dirty="0">
              <a:latin typeface="Arial" panose="020B0604020202020204" pitchFamily="34" charset="0"/>
              <a:cs typeface="Arial" panose="020B0604020202020204" pitchFamily="34" charset="0"/>
            </a:rPr>
            <a:t>et al. </a:t>
          </a:r>
          <a:r>
            <a:rPr lang="en-US" sz="3000" b="0" i="0" u="none" kern="1200" dirty="0">
              <a:latin typeface="Arial" panose="020B0604020202020204" pitchFamily="34" charset="0"/>
              <a:cs typeface="Arial" panose="020B0604020202020204" pitchFamily="34" charset="0"/>
            </a:rPr>
            <a:t>2023).</a:t>
          </a:r>
          <a:endParaRPr lang="en-IN" sz="3000" kern="1200" dirty="0">
            <a:latin typeface="Arial" panose="020B0604020202020204" pitchFamily="34" charset="0"/>
            <a:cs typeface="Arial" panose="020B0604020202020204" pitchFamily="34" charset="0"/>
          </a:endParaRPr>
        </a:p>
      </dsp:txBody>
      <dsp:txXfrm>
        <a:off x="1613418" y="3350265"/>
        <a:ext cx="9883228" cy="957568"/>
      </dsp:txXfrm>
    </dsp:sp>
    <dsp:sp modelId="{EE302E67-CE91-41EE-8FCC-8CB412678C48}">
      <dsp:nvSpPr>
        <dsp:cNvPr id="0" name=""/>
        <dsp:cNvSpPr/>
      </dsp:nvSpPr>
      <dsp:spPr>
        <a:xfrm>
          <a:off x="1014937" y="3230569"/>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39C15B-0D98-4E47-9B12-608B76DEDD78}">
      <dsp:nvSpPr>
        <dsp:cNvPr id="0" name=""/>
        <dsp:cNvSpPr/>
      </dsp:nvSpPr>
      <dsp:spPr>
        <a:xfrm>
          <a:off x="1402820" y="4786159"/>
          <a:ext cx="10093825"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Dietary action is affected by benefits, barriers, cues and self-efficacy.</a:t>
          </a:r>
          <a:endParaRPr lang="en-IN" sz="3000" kern="1200" dirty="0">
            <a:latin typeface="Arial" panose="020B0604020202020204" pitchFamily="34" charset="0"/>
            <a:cs typeface="Arial" panose="020B0604020202020204" pitchFamily="34" charset="0"/>
          </a:endParaRPr>
        </a:p>
      </dsp:txBody>
      <dsp:txXfrm>
        <a:off x="1402820" y="4786159"/>
        <a:ext cx="10093825" cy="957568"/>
      </dsp:txXfrm>
    </dsp:sp>
    <dsp:sp modelId="{EBA32166-5193-473D-94E3-A5DCE8EDA907}">
      <dsp:nvSpPr>
        <dsp:cNvPr id="0" name=""/>
        <dsp:cNvSpPr/>
      </dsp:nvSpPr>
      <dsp:spPr>
        <a:xfrm>
          <a:off x="804340" y="4666463"/>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B3CB7E-E16E-464B-B1EA-FE8950BB4C23}">
      <dsp:nvSpPr>
        <dsp:cNvPr id="0" name=""/>
        <dsp:cNvSpPr/>
      </dsp:nvSpPr>
      <dsp:spPr>
        <a:xfrm>
          <a:off x="716654" y="6222053"/>
          <a:ext cx="10779991" cy="9575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070" tIns="76200" rIns="76200" bIns="76200" numCol="1" spcCol="1270" anchor="ctr" anchorCtr="0">
          <a:noAutofit/>
        </a:bodyPr>
        <a:lstStyle/>
        <a:p>
          <a:pPr lvl="0" algn="l" defTabSz="1333500">
            <a:lnSpc>
              <a:spcPct val="90000"/>
            </a:lnSpc>
            <a:spcBef>
              <a:spcPct val="0"/>
            </a:spcBef>
            <a:spcAft>
              <a:spcPct val="35000"/>
            </a:spcAft>
            <a:buFont typeface="Arial" panose="020B0604020202020204" pitchFamily="34" charset="0"/>
            <a:buChar char="•"/>
          </a:pPr>
          <a:r>
            <a:rPr lang="en-US" sz="3000" b="0" i="0" u="none" kern="1200" dirty="0">
              <a:latin typeface="Arial" panose="020B0604020202020204" pitchFamily="34" charset="0"/>
              <a:cs typeface="Arial" panose="020B0604020202020204" pitchFamily="34" charset="0"/>
            </a:rPr>
            <a:t>Adolescents tend to underestimate future risks which undermines change motivation.</a:t>
          </a:r>
          <a:endParaRPr lang="en-IN" sz="3000" kern="1200" dirty="0">
            <a:latin typeface="Arial" panose="020B0604020202020204" pitchFamily="34" charset="0"/>
            <a:cs typeface="Arial" panose="020B0604020202020204" pitchFamily="34" charset="0"/>
          </a:endParaRPr>
        </a:p>
      </dsp:txBody>
      <dsp:txXfrm>
        <a:off x="716654" y="6222053"/>
        <a:ext cx="10779991" cy="957568"/>
      </dsp:txXfrm>
    </dsp:sp>
    <dsp:sp modelId="{CB50D453-C31D-4BE3-8A13-463949458D17}">
      <dsp:nvSpPr>
        <dsp:cNvPr id="0" name=""/>
        <dsp:cNvSpPr/>
      </dsp:nvSpPr>
      <dsp:spPr>
        <a:xfrm>
          <a:off x="118174" y="6102356"/>
          <a:ext cx="1196961" cy="1196961"/>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730FD-8955-4AA3-BA3A-DA69489852E5}">
      <dsp:nvSpPr>
        <dsp:cNvPr id="0" name=""/>
        <dsp:cNvSpPr/>
      </dsp:nvSpPr>
      <dsp:spPr>
        <a:xfrm>
          <a:off x="0" y="22783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buFont typeface="Arial" panose="020B0604020202020204" pitchFamily="34" charset="0"/>
            <a:buChar char="•"/>
          </a:pPr>
          <a:r>
            <a:rPr lang="en-US" sz="3500" b="0" i="0" u="none" kern="1200" dirty="0">
              <a:latin typeface="Arial" panose="020B0604020202020204" pitchFamily="34" charset="0"/>
              <a:cs typeface="Arial" panose="020B0604020202020204" pitchFamily="34" charset="0"/>
            </a:rPr>
            <a:t>TPB foretells </a:t>
          </a:r>
          <a:r>
            <a:rPr lang="en-US" sz="3500" b="0" i="0" u="none" kern="1200" dirty="0" err="1">
              <a:latin typeface="Arial" panose="020B0604020202020204" pitchFamily="34" charset="0"/>
              <a:cs typeface="Arial" panose="020B0604020202020204" pitchFamily="34" charset="0"/>
            </a:rPr>
            <a:t>behaviour</a:t>
          </a:r>
          <a:r>
            <a:rPr lang="en-US" sz="3500" b="0" i="0" u="none" kern="1200" dirty="0">
              <a:latin typeface="Arial" panose="020B0604020202020204" pitchFamily="34" charset="0"/>
              <a:cs typeface="Arial" panose="020B0604020202020204" pitchFamily="34" charset="0"/>
            </a:rPr>
            <a:t> using intentions and perceived behavioral control.</a:t>
          </a:r>
          <a:endParaRPr lang="en-IN" sz="3500" kern="1200" dirty="0">
            <a:latin typeface="Arial" panose="020B0604020202020204" pitchFamily="34" charset="0"/>
            <a:cs typeface="Arial" panose="020B0604020202020204" pitchFamily="34" charset="0"/>
          </a:endParaRPr>
        </a:p>
      </dsp:txBody>
      <dsp:txXfrm>
        <a:off x="0" y="227834"/>
        <a:ext cx="4696269" cy="2817762"/>
      </dsp:txXfrm>
    </dsp:sp>
    <dsp:sp modelId="{428AC3FE-ADA4-4599-AB3E-E3F0268B3C99}">
      <dsp:nvSpPr>
        <dsp:cNvPr id="0" name=""/>
        <dsp:cNvSpPr/>
      </dsp:nvSpPr>
      <dsp:spPr>
        <a:xfrm>
          <a:off x="5165897" y="22783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buFont typeface="Arial" panose="020B0604020202020204" pitchFamily="34" charset="0"/>
            <a:buChar char="•"/>
          </a:pPr>
          <a:r>
            <a:rPr lang="en-US" sz="3500" b="0" i="0" u="none" kern="1200" dirty="0"/>
            <a:t>This is because attitudes determine the outlook of teenagers on healthy eating (Abou Kamar </a:t>
          </a:r>
          <a:r>
            <a:rPr lang="en-US" sz="3500" b="0" i="1" u="none" kern="1200" dirty="0"/>
            <a:t>et al. </a:t>
          </a:r>
          <a:r>
            <a:rPr lang="en-US" sz="3500" b="0" i="0" u="none" kern="1200" dirty="0"/>
            <a:t>2024).</a:t>
          </a:r>
          <a:endParaRPr lang="en-IN" sz="3500" kern="1200" dirty="0"/>
        </a:p>
      </dsp:txBody>
      <dsp:txXfrm>
        <a:off x="5165897" y="227834"/>
        <a:ext cx="4696269" cy="2817762"/>
      </dsp:txXfrm>
    </dsp:sp>
    <dsp:sp modelId="{CBD32C50-FE3B-4064-BAB9-D9EBEDEE4C22}">
      <dsp:nvSpPr>
        <dsp:cNvPr id="0" name=""/>
        <dsp:cNvSpPr/>
      </dsp:nvSpPr>
      <dsp:spPr>
        <a:xfrm>
          <a:off x="10331793" y="22783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buFont typeface="Arial" panose="020B0604020202020204" pitchFamily="34" charset="0"/>
            <a:buChar char="•"/>
          </a:pPr>
          <a:r>
            <a:rPr lang="en-US" sz="3500" b="0" i="0" u="none" kern="1200" dirty="0">
              <a:latin typeface="Arial" panose="020B0604020202020204" pitchFamily="34" charset="0"/>
              <a:cs typeface="Arial" panose="020B0604020202020204" pitchFamily="34" charset="0"/>
            </a:rPr>
            <a:t>Subjective norms are peer pressures on food preferences.</a:t>
          </a:r>
          <a:endParaRPr lang="en-IN" sz="3500" kern="1200" dirty="0">
            <a:latin typeface="Arial" panose="020B0604020202020204" pitchFamily="34" charset="0"/>
            <a:cs typeface="Arial" panose="020B0604020202020204" pitchFamily="34" charset="0"/>
          </a:endParaRPr>
        </a:p>
      </dsp:txBody>
      <dsp:txXfrm>
        <a:off x="10331793" y="227834"/>
        <a:ext cx="4696269" cy="2817762"/>
      </dsp:txXfrm>
    </dsp:sp>
    <dsp:sp modelId="{38924901-A588-4C48-965C-F290295ECC4A}">
      <dsp:nvSpPr>
        <dsp:cNvPr id="0" name=""/>
        <dsp:cNvSpPr/>
      </dsp:nvSpPr>
      <dsp:spPr>
        <a:xfrm>
          <a:off x="2582948" y="351522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buFont typeface="Arial" panose="020B0604020202020204" pitchFamily="34" charset="0"/>
            <a:buChar char="•"/>
          </a:pPr>
          <a:r>
            <a:rPr lang="en-US" sz="3500" b="0" i="0" u="none" kern="1200" dirty="0">
              <a:latin typeface="Arial" panose="020B0604020202020204" pitchFamily="34" charset="0"/>
              <a:cs typeface="Arial" panose="020B0604020202020204" pitchFamily="34" charset="0"/>
            </a:rPr>
            <a:t>When healthy options appear unavailable, perceived control becomes lower.</a:t>
          </a:r>
          <a:endParaRPr lang="en-IN" sz="3500" kern="1200" dirty="0">
            <a:latin typeface="Arial" panose="020B0604020202020204" pitchFamily="34" charset="0"/>
            <a:cs typeface="Arial" panose="020B0604020202020204" pitchFamily="34" charset="0"/>
          </a:endParaRPr>
        </a:p>
      </dsp:txBody>
      <dsp:txXfrm>
        <a:off x="2582948" y="3515223"/>
        <a:ext cx="4696269" cy="2817762"/>
      </dsp:txXfrm>
    </dsp:sp>
    <dsp:sp modelId="{EF9ADEF2-CF94-4A81-8256-B7C3F8EB036A}">
      <dsp:nvSpPr>
        <dsp:cNvPr id="0" name=""/>
        <dsp:cNvSpPr/>
      </dsp:nvSpPr>
      <dsp:spPr>
        <a:xfrm>
          <a:off x="7748845" y="351522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buFont typeface="Arial" panose="020B0604020202020204" pitchFamily="34" charset="0"/>
            <a:buChar char="•"/>
          </a:pPr>
          <a:r>
            <a:rPr lang="en-US" sz="3500" b="0" i="0" u="none" kern="1200" dirty="0">
              <a:latin typeface="Arial" panose="020B0604020202020204" pitchFamily="34" charset="0"/>
              <a:cs typeface="Arial" panose="020B0604020202020204" pitchFamily="34" charset="0"/>
            </a:rPr>
            <a:t>Sugary beverages and unhealthy snacks might be </a:t>
          </a:r>
          <a:r>
            <a:rPr lang="en-US" sz="3500" b="0" i="0" u="none" kern="1200" dirty="0" err="1">
              <a:latin typeface="Arial" panose="020B0604020202020204" pitchFamily="34" charset="0"/>
              <a:cs typeface="Arial" panose="020B0604020202020204" pitchFamily="34" charset="0"/>
            </a:rPr>
            <a:t>normalised</a:t>
          </a:r>
          <a:r>
            <a:rPr lang="en-US" sz="3500" b="0" i="0" u="none" kern="1200" dirty="0">
              <a:latin typeface="Arial" panose="020B0604020202020204" pitchFamily="34" charset="0"/>
              <a:cs typeface="Arial" panose="020B0604020202020204" pitchFamily="34" charset="0"/>
            </a:rPr>
            <a:t> by peer pressure.</a:t>
          </a:r>
          <a:endParaRPr lang="en-IN" sz="3500" kern="1200" dirty="0">
            <a:latin typeface="Arial" panose="020B0604020202020204" pitchFamily="34" charset="0"/>
            <a:cs typeface="Arial" panose="020B0604020202020204" pitchFamily="34" charset="0"/>
          </a:endParaRPr>
        </a:p>
      </dsp:txBody>
      <dsp:txXfrm>
        <a:off x="7748845" y="3515223"/>
        <a:ext cx="4696269" cy="281776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EB483-B4CC-4BB1-8581-EFCE7C0394A7}">
      <dsp:nvSpPr>
        <dsp:cNvPr id="0" name=""/>
        <dsp:cNvSpPr/>
      </dsp:nvSpPr>
      <dsp:spPr>
        <a:xfrm>
          <a:off x="1275587" y="0"/>
          <a:ext cx="14456664" cy="678942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DB1BF-33DC-4F0E-85FD-D519B082A04F}">
      <dsp:nvSpPr>
        <dsp:cNvPr id="0" name=""/>
        <dsp:cNvSpPr/>
      </dsp:nvSpPr>
      <dsp:spPr>
        <a:xfrm>
          <a:off x="7474"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US" sz="2400" b="0" i="0" u="none" kern="1200" dirty="0">
              <a:latin typeface="Arial" panose="020B0604020202020204" pitchFamily="34" charset="0"/>
              <a:cs typeface="Arial" panose="020B0604020202020204" pitchFamily="34" charset="0"/>
            </a:rPr>
            <a:t>Education on nutrition enhances knowledge, confidence and informed decisions.</a:t>
          </a:r>
          <a:endParaRPr lang="en-IN" sz="2400" kern="1200" dirty="0">
            <a:latin typeface="Arial" panose="020B0604020202020204" pitchFamily="34" charset="0"/>
            <a:cs typeface="Arial" panose="020B0604020202020204" pitchFamily="34" charset="0"/>
          </a:endParaRPr>
        </a:p>
      </dsp:txBody>
      <dsp:txXfrm>
        <a:off x="140047" y="2169399"/>
        <a:ext cx="3002717" cy="2450622"/>
      </dsp:txXfrm>
    </dsp:sp>
    <dsp:sp modelId="{3A2541E0-B5E0-43F3-BA63-21789560D3DD}">
      <dsp:nvSpPr>
        <dsp:cNvPr id="0" name=""/>
        <dsp:cNvSpPr/>
      </dsp:nvSpPr>
      <dsp:spPr>
        <a:xfrm>
          <a:off x="3438731"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US" sz="2400" b="0" i="0" u="none" kern="1200" dirty="0">
              <a:latin typeface="Arial" panose="020B0604020202020204" pitchFamily="34" charset="0"/>
              <a:cs typeface="Arial" panose="020B0604020202020204" pitchFamily="34" charset="0"/>
            </a:rPr>
            <a:t>During healthy cooking workshops, practical </a:t>
          </a:r>
          <a:r>
            <a:rPr lang="en-US" sz="2400" b="0" i="0" u="none" kern="1200" dirty="0" err="1">
              <a:latin typeface="Arial" panose="020B0604020202020204" pitchFamily="34" charset="0"/>
              <a:cs typeface="Arial" panose="020B0604020202020204" pitchFamily="34" charset="0"/>
            </a:rPr>
            <a:t>behaviour</a:t>
          </a:r>
          <a:r>
            <a:rPr lang="en-US" sz="2400" b="0" i="0" u="none" kern="1200" dirty="0">
              <a:latin typeface="Arial" panose="020B0604020202020204" pitchFamily="34" charset="0"/>
              <a:cs typeface="Arial" panose="020B0604020202020204" pitchFamily="34" charset="0"/>
            </a:rPr>
            <a:t> change skills are created.</a:t>
          </a:r>
          <a:endParaRPr lang="en-IN" sz="2400" kern="1200" dirty="0">
            <a:latin typeface="Arial" panose="020B0604020202020204" pitchFamily="34" charset="0"/>
            <a:cs typeface="Arial" panose="020B0604020202020204" pitchFamily="34" charset="0"/>
          </a:endParaRPr>
        </a:p>
      </dsp:txBody>
      <dsp:txXfrm>
        <a:off x="3571304" y="2169399"/>
        <a:ext cx="3002717" cy="2450622"/>
      </dsp:txXfrm>
    </dsp:sp>
    <dsp:sp modelId="{ED599FFF-062B-409D-A3CF-7AB0B8C0D791}">
      <dsp:nvSpPr>
        <dsp:cNvPr id="0" name=""/>
        <dsp:cNvSpPr/>
      </dsp:nvSpPr>
      <dsp:spPr>
        <a:xfrm>
          <a:off x="6869988"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US" sz="2400" b="0" i="0" u="none" kern="1200" dirty="0">
              <a:latin typeface="Arial" panose="020B0604020202020204" pitchFamily="34" charset="0"/>
              <a:cs typeface="Arial" panose="020B0604020202020204" pitchFamily="34" charset="0"/>
            </a:rPr>
            <a:t>Interactive school activities bring about participative and lasting motivation.</a:t>
          </a:r>
          <a:endParaRPr lang="en-IN" sz="2400" kern="1200" dirty="0">
            <a:latin typeface="Arial" panose="020B0604020202020204" pitchFamily="34" charset="0"/>
            <a:cs typeface="Arial" panose="020B0604020202020204" pitchFamily="34" charset="0"/>
          </a:endParaRPr>
        </a:p>
      </dsp:txBody>
      <dsp:txXfrm>
        <a:off x="7002561" y="2169399"/>
        <a:ext cx="3002717" cy="2450622"/>
      </dsp:txXfrm>
    </dsp:sp>
    <dsp:sp modelId="{72B6C38E-E424-4DAD-9FDD-25742CA5CFE5}">
      <dsp:nvSpPr>
        <dsp:cNvPr id="0" name=""/>
        <dsp:cNvSpPr/>
      </dsp:nvSpPr>
      <dsp:spPr>
        <a:xfrm>
          <a:off x="10301245"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US" sz="2400" b="0" i="0" u="none" kern="1200" dirty="0">
              <a:latin typeface="Arial" panose="020B0604020202020204" pitchFamily="34" charset="0"/>
              <a:cs typeface="Arial" panose="020B0604020202020204" pitchFamily="34" charset="0"/>
            </a:rPr>
            <a:t>Adolescent interventions enhance health-related self-efficacy and healthier </a:t>
          </a:r>
          <a:r>
            <a:rPr lang="en-US" sz="2400" b="0" i="0" u="none" kern="1200" dirty="0" err="1">
              <a:latin typeface="Arial" panose="020B0604020202020204" pitchFamily="34" charset="0"/>
              <a:cs typeface="Arial" panose="020B0604020202020204" pitchFamily="34" charset="0"/>
            </a:rPr>
            <a:t>behaviour</a:t>
          </a:r>
          <a:r>
            <a:rPr lang="en-US" sz="2400" b="0" i="0" u="none" kern="1200" dirty="0">
              <a:latin typeface="Arial" panose="020B0604020202020204" pitchFamily="34" charset="0"/>
              <a:cs typeface="Arial" panose="020B0604020202020204" pitchFamily="34" charset="0"/>
            </a:rPr>
            <a:t> ownership.</a:t>
          </a:r>
          <a:endParaRPr lang="en-IN" sz="2400" kern="1200" dirty="0">
            <a:latin typeface="Arial" panose="020B0604020202020204" pitchFamily="34" charset="0"/>
            <a:cs typeface="Arial" panose="020B0604020202020204" pitchFamily="34" charset="0"/>
          </a:endParaRPr>
        </a:p>
      </dsp:txBody>
      <dsp:txXfrm>
        <a:off x="10433818" y="2169399"/>
        <a:ext cx="3002717" cy="2450622"/>
      </dsp:txXfrm>
    </dsp:sp>
    <dsp:sp modelId="{F5C65F36-5027-43E3-A3BA-07EB4B4262FB}">
      <dsp:nvSpPr>
        <dsp:cNvPr id="0" name=""/>
        <dsp:cNvSpPr/>
      </dsp:nvSpPr>
      <dsp:spPr>
        <a:xfrm>
          <a:off x="13732502" y="2036826"/>
          <a:ext cx="3267863" cy="271576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Font typeface="Arial" panose="020B0604020202020204" pitchFamily="34" charset="0"/>
            <a:buChar char="•"/>
          </a:pPr>
          <a:r>
            <a:rPr lang="en-US" sz="2400" b="0" i="0" u="none" kern="1200" dirty="0">
              <a:latin typeface="Arial" panose="020B0604020202020204" pitchFamily="34" charset="0"/>
              <a:cs typeface="Arial" panose="020B0604020202020204" pitchFamily="34" charset="0"/>
            </a:rPr>
            <a:t>The strategies are aimed at the knowledge gaps and the weak personal control.</a:t>
          </a:r>
          <a:endParaRPr lang="en-IN" sz="2400" kern="1200" dirty="0">
            <a:latin typeface="Arial" panose="020B0604020202020204" pitchFamily="34" charset="0"/>
            <a:cs typeface="Arial" panose="020B0604020202020204" pitchFamily="34" charset="0"/>
          </a:endParaRPr>
        </a:p>
      </dsp:txBody>
      <dsp:txXfrm>
        <a:off x="13865075" y="2169399"/>
        <a:ext cx="3002717" cy="245062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F77852-22E4-437A-8283-898B0EC50C74}">
      <dsp:nvSpPr>
        <dsp:cNvPr id="0" name=""/>
        <dsp:cNvSpPr/>
      </dsp:nvSpPr>
      <dsp:spPr>
        <a:xfrm>
          <a:off x="-9048585" y="-1381571"/>
          <a:ext cx="10764144" cy="10764144"/>
        </a:xfrm>
        <a:prstGeom prst="blockArc">
          <a:avLst>
            <a:gd name="adj1" fmla="val 18900000"/>
            <a:gd name="adj2" fmla="val 2700000"/>
            <a:gd name="adj3" fmla="val 20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5AD2A2-255D-4FBD-8D1C-639C1E5685E9}">
      <dsp:nvSpPr>
        <dsp:cNvPr id="0" name=""/>
        <dsp:cNvSpPr/>
      </dsp:nvSpPr>
      <dsp:spPr>
        <a:xfrm>
          <a:off x="748340" y="499902"/>
          <a:ext cx="16091644"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lvl="0" algn="l" defTabSz="889000">
            <a:lnSpc>
              <a:spcPct val="90000"/>
            </a:lnSpc>
            <a:spcBef>
              <a:spcPct val="0"/>
            </a:spcBef>
            <a:spcAft>
              <a:spcPct val="35000"/>
            </a:spcAft>
            <a:buFont typeface="Arial" panose="020B0604020202020204" pitchFamily="34" charset="0"/>
            <a:buChar char="•"/>
          </a:pPr>
          <a:r>
            <a:rPr lang="en-US" sz="2000" b="0" i="0" u="none" kern="1200" dirty="0">
              <a:latin typeface="Arial" panose="020B0604020202020204" pitchFamily="34" charset="0"/>
              <a:cs typeface="Arial" panose="020B0604020202020204" pitchFamily="34" charset="0"/>
            </a:rPr>
            <a:t>Healthy school meals enhance the availability of healthy daily choices (Ruffini, 2022).</a:t>
          </a:r>
          <a:endParaRPr lang="en-IN" sz="2000" kern="1200" dirty="0">
            <a:latin typeface="Arial" panose="020B0604020202020204" pitchFamily="34" charset="0"/>
            <a:cs typeface="Arial" panose="020B0604020202020204" pitchFamily="34" charset="0"/>
          </a:endParaRPr>
        </a:p>
      </dsp:txBody>
      <dsp:txXfrm>
        <a:off x="748340" y="499902"/>
        <a:ext cx="16091644" cy="1000445"/>
      </dsp:txXfrm>
    </dsp:sp>
    <dsp:sp modelId="{1085BB5D-8FE8-48CA-9013-BC18E4368E73}">
      <dsp:nvSpPr>
        <dsp:cNvPr id="0" name=""/>
        <dsp:cNvSpPr/>
      </dsp:nvSpPr>
      <dsp:spPr>
        <a:xfrm>
          <a:off x="123062" y="374846"/>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EA1363-1D26-4283-A45C-B503B73CBFFD}">
      <dsp:nvSpPr>
        <dsp:cNvPr id="0" name=""/>
        <dsp:cNvSpPr/>
      </dsp:nvSpPr>
      <dsp:spPr>
        <a:xfrm>
          <a:off x="1465230" y="2000089"/>
          <a:ext cx="15374755"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lvl="0" algn="l" defTabSz="889000">
            <a:lnSpc>
              <a:spcPct val="90000"/>
            </a:lnSpc>
            <a:spcBef>
              <a:spcPct val="0"/>
            </a:spcBef>
            <a:spcAft>
              <a:spcPct val="35000"/>
            </a:spcAft>
            <a:buFont typeface="Arial" panose="020B0604020202020204" pitchFamily="34" charset="0"/>
            <a:buChar char="•"/>
          </a:pPr>
          <a:r>
            <a:rPr lang="en-US" sz="2000" b="0" i="0" u="none" kern="1200" dirty="0">
              <a:latin typeface="Arial" panose="020B0604020202020204" pitchFamily="34" charset="0"/>
              <a:cs typeface="Arial" panose="020B0604020202020204" pitchFamily="34" charset="0"/>
            </a:rPr>
            <a:t>The availability of sugary drinks should be cut to allow healthier default beverage choices.</a:t>
          </a:r>
          <a:endParaRPr lang="en-IN" sz="2000" kern="1200" dirty="0">
            <a:latin typeface="Arial" panose="020B0604020202020204" pitchFamily="34" charset="0"/>
            <a:cs typeface="Arial" panose="020B0604020202020204" pitchFamily="34" charset="0"/>
          </a:endParaRPr>
        </a:p>
      </dsp:txBody>
      <dsp:txXfrm>
        <a:off x="1465230" y="2000089"/>
        <a:ext cx="15374755" cy="1000445"/>
      </dsp:txXfrm>
    </dsp:sp>
    <dsp:sp modelId="{DF583A0C-C2B3-4657-808A-00AF403571E8}">
      <dsp:nvSpPr>
        <dsp:cNvPr id="0" name=""/>
        <dsp:cNvSpPr/>
      </dsp:nvSpPr>
      <dsp:spPr>
        <a:xfrm>
          <a:off x="839952" y="1875034"/>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8A6A5E-5993-4734-A72E-BA7CB0C4F81B}">
      <dsp:nvSpPr>
        <dsp:cNvPr id="0" name=""/>
        <dsp:cNvSpPr/>
      </dsp:nvSpPr>
      <dsp:spPr>
        <a:xfrm>
          <a:off x="1685257" y="3500277"/>
          <a:ext cx="15154727"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lvl="0" algn="l" defTabSz="889000">
            <a:lnSpc>
              <a:spcPct val="90000"/>
            </a:lnSpc>
            <a:spcBef>
              <a:spcPct val="0"/>
            </a:spcBef>
            <a:spcAft>
              <a:spcPct val="35000"/>
            </a:spcAft>
            <a:buFont typeface="Arial" panose="020B0604020202020204" pitchFamily="34" charset="0"/>
            <a:buChar char="•"/>
          </a:pPr>
          <a:r>
            <a:rPr lang="en-US" sz="2000" b="0" i="0" u="none" kern="1200" dirty="0">
              <a:latin typeface="Arial" panose="020B0604020202020204" pitchFamily="34" charset="0"/>
              <a:cs typeface="Arial" panose="020B0604020202020204" pitchFamily="34" charset="0"/>
            </a:rPr>
            <a:t>Agreements with local councils help to build a healthier food environment.</a:t>
          </a:r>
          <a:endParaRPr lang="en-IN" sz="2000" kern="1200" dirty="0">
            <a:latin typeface="Arial" panose="020B0604020202020204" pitchFamily="34" charset="0"/>
            <a:cs typeface="Arial" panose="020B0604020202020204" pitchFamily="34" charset="0"/>
          </a:endParaRPr>
        </a:p>
      </dsp:txBody>
      <dsp:txXfrm>
        <a:off x="1685257" y="3500277"/>
        <a:ext cx="15154727" cy="1000445"/>
      </dsp:txXfrm>
    </dsp:sp>
    <dsp:sp modelId="{9F48641E-2D6D-47A1-A615-82BF6B8B60EA}">
      <dsp:nvSpPr>
        <dsp:cNvPr id="0" name=""/>
        <dsp:cNvSpPr/>
      </dsp:nvSpPr>
      <dsp:spPr>
        <a:xfrm>
          <a:off x="1059979" y="3375221"/>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4E5D07-ED57-458D-BF7A-47E49638283E}">
      <dsp:nvSpPr>
        <dsp:cNvPr id="0" name=""/>
        <dsp:cNvSpPr/>
      </dsp:nvSpPr>
      <dsp:spPr>
        <a:xfrm>
          <a:off x="1465230" y="5000464"/>
          <a:ext cx="15374755"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lvl="0" algn="l" defTabSz="889000">
            <a:lnSpc>
              <a:spcPct val="90000"/>
            </a:lnSpc>
            <a:spcBef>
              <a:spcPct val="0"/>
            </a:spcBef>
            <a:spcAft>
              <a:spcPct val="35000"/>
            </a:spcAft>
            <a:buFont typeface="Arial" panose="020B0604020202020204" pitchFamily="34" charset="0"/>
            <a:buChar char="•"/>
          </a:pPr>
          <a:r>
            <a:rPr lang="en-US" sz="2000" b="0" i="0" u="none" kern="1200" dirty="0">
              <a:latin typeface="Arial" panose="020B0604020202020204" pitchFamily="34" charset="0"/>
              <a:cs typeface="Arial" panose="020B0604020202020204" pitchFamily="34" charset="0"/>
            </a:rPr>
            <a:t>School food policies provide uniform guidelines in </a:t>
          </a:r>
          <a:r>
            <a:rPr lang="en-US" sz="2000" b="0" i="0" u="none" kern="1200" dirty="0" err="1">
              <a:latin typeface="Arial" panose="020B0604020202020204" pitchFamily="34" charset="0"/>
              <a:cs typeface="Arial" panose="020B0604020202020204" pitchFamily="34" charset="0"/>
            </a:rPr>
            <a:t>favour</a:t>
          </a:r>
          <a:r>
            <a:rPr lang="en-US" sz="2000" b="0" i="0" u="none" kern="1200" dirty="0">
              <a:latin typeface="Arial" panose="020B0604020202020204" pitchFamily="34" charset="0"/>
              <a:cs typeface="Arial" panose="020B0604020202020204" pitchFamily="34" charset="0"/>
            </a:rPr>
            <a:t> of </a:t>
          </a:r>
          <a:r>
            <a:rPr lang="en-US" sz="2000" b="0" i="0" u="none" kern="1200" dirty="0" err="1">
              <a:latin typeface="Arial" panose="020B0604020202020204" pitchFamily="34" charset="0"/>
              <a:cs typeface="Arial" panose="020B0604020202020204" pitchFamily="34" charset="0"/>
            </a:rPr>
            <a:t>behaviour</a:t>
          </a:r>
          <a:r>
            <a:rPr lang="en-US" sz="2000" b="0" i="0" u="none" kern="1200" dirty="0">
              <a:latin typeface="Arial" panose="020B0604020202020204" pitchFamily="34" charset="0"/>
              <a:cs typeface="Arial" panose="020B0604020202020204" pitchFamily="34" charset="0"/>
            </a:rPr>
            <a:t> change.</a:t>
          </a:r>
          <a:endParaRPr lang="en-IN" sz="2000" kern="1200" dirty="0">
            <a:latin typeface="Arial" panose="020B0604020202020204" pitchFamily="34" charset="0"/>
            <a:cs typeface="Arial" panose="020B0604020202020204" pitchFamily="34" charset="0"/>
          </a:endParaRPr>
        </a:p>
      </dsp:txBody>
      <dsp:txXfrm>
        <a:off x="1465230" y="5000464"/>
        <a:ext cx="15374755" cy="1000445"/>
      </dsp:txXfrm>
    </dsp:sp>
    <dsp:sp modelId="{A84FB860-088D-482E-9697-D233776129F0}">
      <dsp:nvSpPr>
        <dsp:cNvPr id="0" name=""/>
        <dsp:cNvSpPr/>
      </dsp:nvSpPr>
      <dsp:spPr>
        <a:xfrm>
          <a:off x="839952" y="4875409"/>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277C42-BBE3-44A4-A271-06CA4372DD2B}">
      <dsp:nvSpPr>
        <dsp:cNvPr id="0" name=""/>
        <dsp:cNvSpPr/>
      </dsp:nvSpPr>
      <dsp:spPr>
        <a:xfrm>
          <a:off x="748340" y="6500652"/>
          <a:ext cx="16091644" cy="100044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4103" tIns="50800" rIns="50800" bIns="50800" numCol="1" spcCol="1270" anchor="ctr" anchorCtr="0">
          <a:noAutofit/>
        </a:bodyPr>
        <a:lstStyle/>
        <a:p>
          <a:pPr lvl="0" algn="l" defTabSz="889000">
            <a:lnSpc>
              <a:spcPct val="90000"/>
            </a:lnSpc>
            <a:spcBef>
              <a:spcPct val="0"/>
            </a:spcBef>
            <a:spcAft>
              <a:spcPct val="35000"/>
            </a:spcAft>
            <a:buFont typeface="Arial" panose="020B0604020202020204" pitchFamily="34" charset="0"/>
            <a:buChar char="•"/>
          </a:pPr>
          <a:r>
            <a:rPr lang="en-US" sz="2000" b="0" i="0" u="none" kern="1200" dirty="0">
              <a:latin typeface="Arial" panose="020B0604020202020204" pitchFamily="34" charset="0"/>
              <a:cs typeface="Arial" panose="020B0604020202020204" pitchFamily="34" charset="0"/>
            </a:rPr>
            <a:t>Compared to education-only strategies, multi-level interventions are better in term</a:t>
          </a:r>
          <a:r>
            <a:rPr lang="en-US" sz="1500" b="0" i="0" u="none" kern="1200" dirty="0"/>
            <a:t>s of adolescent nutrition.</a:t>
          </a:r>
          <a:endParaRPr lang="en-IN" sz="1500" kern="1200" dirty="0"/>
        </a:p>
      </dsp:txBody>
      <dsp:txXfrm>
        <a:off x="748340" y="6500652"/>
        <a:ext cx="16091644" cy="1000445"/>
      </dsp:txXfrm>
    </dsp:sp>
    <dsp:sp modelId="{9DE449AA-1FAF-4666-A198-8689FAB6F939}">
      <dsp:nvSpPr>
        <dsp:cNvPr id="0" name=""/>
        <dsp:cNvSpPr/>
      </dsp:nvSpPr>
      <dsp:spPr>
        <a:xfrm>
          <a:off x="123062" y="6375596"/>
          <a:ext cx="1250556" cy="1250556"/>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EF995-E930-45EE-B39A-B7AB80F3D9DB}">
      <dsp:nvSpPr>
        <dsp:cNvPr id="0" name=""/>
        <dsp:cNvSpPr/>
      </dsp:nvSpPr>
      <dsp:spPr>
        <a:xfrm>
          <a:off x="0" y="14782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Young leaders are able to reinvent healthier eating norms.</a:t>
          </a:r>
          <a:endParaRPr lang="en-IN" sz="3200" kern="1200" dirty="0">
            <a:latin typeface="Arial" panose="020B0604020202020204" pitchFamily="34" charset="0"/>
            <a:cs typeface="Arial" panose="020B0604020202020204" pitchFamily="34" charset="0"/>
          </a:endParaRPr>
        </a:p>
      </dsp:txBody>
      <dsp:txXfrm>
        <a:off x="0" y="147824"/>
        <a:ext cx="4696269" cy="2817762"/>
      </dsp:txXfrm>
    </dsp:sp>
    <dsp:sp modelId="{6212F594-0BC1-4627-883A-890D91C0F754}">
      <dsp:nvSpPr>
        <dsp:cNvPr id="0" name=""/>
        <dsp:cNvSpPr/>
      </dsp:nvSpPr>
      <dsp:spPr>
        <a:xfrm>
          <a:off x="5165897" y="14782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Attractive healthy choices of food can be </a:t>
          </a:r>
          <a:r>
            <a:rPr lang="en-US" sz="3200" b="0" i="0" u="none" kern="1200" dirty="0" err="1">
              <a:latin typeface="Arial" panose="020B0604020202020204" pitchFamily="34" charset="0"/>
              <a:cs typeface="Arial" panose="020B0604020202020204" pitchFamily="34" charset="0"/>
            </a:rPr>
            <a:t>normalised</a:t>
          </a:r>
          <a:r>
            <a:rPr lang="en-US" sz="3200" b="0" i="0" u="none" kern="1200" dirty="0">
              <a:latin typeface="Arial" panose="020B0604020202020204" pitchFamily="34" charset="0"/>
              <a:cs typeface="Arial" panose="020B0604020202020204" pitchFamily="34" charset="0"/>
            </a:rPr>
            <a:t> with the use of social media campaigns  (Gaur </a:t>
          </a:r>
          <a:r>
            <a:rPr lang="en-US" sz="3200" b="0" i="1" u="none" kern="1200" dirty="0">
              <a:latin typeface="Arial" panose="020B0604020202020204" pitchFamily="34" charset="0"/>
              <a:cs typeface="Arial" panose="020B0604020202020204" pitchFamily="34" charset="0"/>
            </a:rPr>
            <a:t>et al. </a:t>
          </a:r>
          <a:r>
            <a:rPr lang="en-US" sz="3200" b="0" i="0" u="none" kern="1200" dirty="0">
              <a:latin typeface="Arial" panose="020B0604020202020204" pitchFamily="34" charset="0"/>
              <a:cs typeface="Arial" panose="020B0604020202020204" pitchFamily="34" charset="0"/>
            </a:rPr>
            <a:t>2025).</a:t>
          </a:r>
          <a:endParaRPr lang="en-IN" sz="3200" kern="1200" dirty="0">
            <a:latin typeface="Arial" panose="020B0604020202020204" pitchFamily="34" charset="0"/>
            <a:cs typeface="Arial" panose="020B0604020202020204" pitchFamily="34" charset="0"/>
          </a:endParaRPr>
        </a:p>
      </dsp:txBody>
      <dsp:txXfrm>
        <a:off x="5165897" y="147824"/>
        <a:ext cx="4696269" cy="2817762"/>
      </dsp:txXfrm>
    </dsp:sp>
    <dsp:sp modelId="{48014A50-E564-4922-AD31-0421B655DC18}">
      <dsp:nvSpPr>
        <dsp:cNvPr id="0" name=""/>
        <dsp:cNvSpPr/>
      </dsp:nvSpPr>
      <dsp:spPr>
        <a:xfrm>
          <a:off x="10331793" y="147824"/>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Home support is enhanced through family involvement to change dietary </a:t>
          </a:r>
          <a:r>
            <a:rPr lang="en-US" sz="3200" b="0" i="0" u="none" kern="1200" dirty="0" err="1">
              <a:latin typeface="Arial" panose="020B0604020202020204" pitchFamily="34" charset="0"/>
              <a:cs typeface="Arial" panose="020B0604020202020204" pitchFamily="34" charset="0"/>
            </a:rPr>
            <a:t>behaviour</a:t>
          </a:r>
          <a:r>
            <a:rPr lang="en-US" sz="3200" b="0" i="0" u="none" kern="1200" dirty="0">
              <a:latin typeface="Arial" panose="020B0604020202020204" pitchFamily="34" charset="0"/>
              <a:cs typeface="Arial" panose="020B0604020202020204" pitchFamily="34" charset="0"/>
            </a:rPr>
            <a:t>.</a:t>
          </a:r>
          <a:endParaRPr lang="en-IN" sz="3200" kern="1200" dirty="0">
            <a:latin typeface="Arial" panose="020B0604020202020204" pitchFamily="34" charset="0"/>
            <a:cs typeface="Arial" panose="020B0604020202020204" pitchFamily="34" charset="0"/>
          </a:endParaRPr>
        </a:p>
      </dsp:txBody>
      <dsp:txXfrm>
        <a:off x="10331793" y="147824"/>
        <a:ext cx="4696269" cy="2817762"/>
      </dsp:txXfrm>
    </dsp:sp>
    <dsp:sp modelId="{92FDFCC4-ADF5-44F3-8E66-058BA3B8D108}">
      <dsp:nvSpPr>
        <dsp:cNvPr id="0" name=""/>
        <dsp:cNvSpPr/>
      </dsp:nvSpPr>
      <dsp:spPr>
        <a:xfrm>
          <a:off x="2582948" y="343521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Positive social influence enhances the motivation and long-term adherence.</a:t>
          </a:r>
          <a:endParaRPr lang="en-IN" sz="3200" kern="1200" dirty="0">
            <a:latin typeface="Arial" panose="020B0604020202020204" pitchFamily="34" charset="0"/>
            <a:cs typeface="Arial" panose="020B0604020202020204" pitchFamily="34" charset="0"/>
          </a:endParaRPr>
        </a:p>
      </dsp:txBody>
      <dsp:txXfrm>
        <a:off x="2582948" y="3435213"/>
        <a:ext cx="4696269" cy="2817762"/>
      </dsp:txXfrm>
    </dsp:sp>
    <dsp:sp modelId="{04C44A7F-667C-4FB5-8D55-DFFDC314294A}">
      <dsp:nvSpPr>
        <dsp:cNvPr id="0" name=""/>
        <dsp:cNvSpPr/>
      </dsp:nvSpPr>
      <dsp:spPr>
        <a:xfrm>
          <a:off x="7748845" y="3435213"/>
          <a:ext cx="4696269" cy="281776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US" sz="3200" b="0" i="0" u="none" kern="1200" dirty="0">
              <a:latin typeface="Arial" panose="020B0604020202020204" pitchFamily="34" charset="0"/>
              <a:cs typeface="Arial" panose="020B0604020202020204" pitchFamily="34" charset="0"/>
            </a:rPr>
            <a:t>Social strategies deal with norms, belonging and common responsibility.</a:t>
          </a:r>
          <a:endParaRPr lang="en-IN" sz="3200" kern="1200" dirty="0">
            <a:latin typeface="Arial" panose="020B0604020202020204" pitchFamily="34" charset="0"/>
            <a:cs typeface="Arial" panose="020B0604020202020204" pitchFamily="34" charset="0"/>
          </a:endParaRPr>
        </a:p>
      </dsp:txBody>
      <dsp:txXfrm>
        <a:off x="7748845" y="3435213"/>
        <a:ext cx="4696269" cy="28177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346EC6-1706-42AB-9FDB-D9DA0163C6A5}"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C08A-92FF-4672-B386-C3564698B282}" type="slidenum">
              <a:rPr lang="en-GB" smtClean="0"/>
              <a:t>‹#›</a:t>
            </a:fld>
            <a:endParaRPr lang="en-GB"/>
          </a:p>
        </p:txBody>
      </p:sp>
    </p:spTree>
    <p:extLst>
      <p:ext uri="{BB962C8B-B14F-4D97-AF65-F5344CB8AC3E}">
        <p14:creationId xmlns:p14="http://schemas.microsoft.com/office/powerpoint/2010/main" val="3556630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dpi.com/2071-1050/17/12/5323" TargetMode="External"/><Relationship Id="rId2" Type="http://schemas.openxmlformats.org/officeDocument/2006/relationships/slide" Target="../slides/slide55.xml"/><Relationship Id="rId1" Type="http://schemas.openxmlformats.org/officeDocument/2006/relationships/notesMaster" Target="../notesMasters/notesMaster1.xml"/><Relationship Id="rId6" Type="http://schemas.openxmlformats.org/officeDocument/2006/relationships/hyperlink" Target="https://www.sciencedirect.com/science/article/abs/pii/S0091743508001084" TargetMode="External"/><Relationship Id="rId5" Type="http://schemas.openxmlformats.org/officeDocument/2006/relationships/hyperlink" Target="https://www.mdpi.com/2077-0383/12/18/5909" TargetMode="External"/><Relationship Id="rId4" Type="http://schemas.openxmlformats.org/officeDocument/2006/relationships/hyperlink" Target="https://www.gov.uk/government/statistics/obesity-profile-november-2024-update/obesity-profile-statistical-commentary-november-2024"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dpi.com/2227-9067/9/3/370" TargetMode="External"/><Relationship Id="rId2" Type="http://schemas.openxmlformats.org/officeDocument/2006/relationships/slide" Target="../slides/slide57.xml"/><Relationship Id="rId1" Type="http://schemas.openxmlformats.org/officeDocument/2006/relationships/notesMaster" Target="../notesMasters/notesMaster1.xml"/><Relationship Id="rId6" Type="http://schemas.openxmlformats.org/officeDocument/2006/relationships/hyperlink" Target="https://www.england.nhs.uk/long-read/a-national-framework-for-nhs-action-on-inclusion-health/" TargetMode="External"/><Relationship Id="rId5" Type="http://schemas.openxmlformats.org/officeDocument/2006/relationships/hyperlink" Target="https://www.researchgate.net/figure/The-four-levels-and-main-influences-involved-in-the-social-ecological-model-SEM_fig2_308796846" TargetMode="External"/><Relationship Id="rId4" Type="http://schemas.openxmlformats.org/officeDocument/2006/relationships/hyperlink" Target="https://courses.lumenlearning.com/suny-buffalo-environmentalhealth/part/chapter-7-health-belief-mode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24</a:t>
            </a:fld>
            <a:endParaRPr lang="en-GB"/>
          </a:p>
        </p:txBody>
      </p:sp>
    </p:spTree>
    <p:extLst>
      <p:ext uri="{BB962C8B-B14F-4D97-AF65-F5344CB8AC3E}">
        <p14:creationId xmlns:p14="http://schemas.microsoft.com/office/powerpoint/2010/main" val="1926796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25</a:t>
            </a:fld>
            <a:endParaRPr lang="en-GB"/>
          </a:p>
        </p:txBody>
      </p:sp>
    </p:spTree>
    <p:extLst>
      <p:ext uri="{BB962C8B-B14F-4D97-AF65-F5344CB8AC3E}">
        <p14:creationId xmlns:p14="http://schemas.microsoft.com/office/powerpoint/2010/main" val="1867487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26</a:t>
            </a:fld>
            <a:endParaRPr lang="en-GB"/>
          </a:p>
        </p:txBody>
      </p:sp>
    </p:spTree>
    <p:extLst>
      <p:ext uri="{BB962C8B-B14F-4D97-AF65-F5344CB8AC3E}">
        <p14:creationId xmlns:p14="http://schemas.microsoft.com/office/powerpoint/2010/main" val="1624775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27</a:t>
            </a:fld>
            <a:endParaRPr lang="en-GB"/>
          </a:p>
        </p:txBody>
      </p:sp>
    </p:spTree>
    <p:extLst>
      <p:ext uri="{BB962C8B-B14F-4D97-AF65-F5344CB8AC3E}">
        <p14:creationId xmlns:p14="http://schemas.microsoft.com/office/powerpoint/2010/main" val="1375102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28</a:t>
            </a:fld>
            <a:endParaRPr lang="en-GB"/>
          </a:p>
        </p:txBody>
      </p:sp>
    </p:spTree>
    <p:extLst>
      <p:ext uri="{BB962C8B-B14F-4D97-AF65-F5344CB8AC3E}">
        <p14:creationId xmlns:p14="http://schemas.microsoft.com/office/powerpoint/2010/main" val="3600678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29</a:t>
            </a:fld>
            <a:endParaRPr lang="en-GB"/>
          </a:p>
        </p:txBody>
      </p:sp>
    </p:spTree>
    <p:extLst>
      <p:ext uri="{BB962C8B-B14F-4D97-AF65-F5344CB8AC3E}">
        <p14:creationId xmlns:p14="http://schemas.microsoft.com/office/powerpoint/2010/main" val="3250587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30</a:t>
            </a:fld>
            <a:endParaRPr lang="en-GB"/>
          </a:p>
        </p:txBody>
      </p:sp>
    </p:spTree>
    <p:extLst>
      <p:ext uri="{BB962C8B-B14F-4D97-AF65-F5344CB8AC3E}">
        <p14:creationId xmlns:p14="http://schemas.microsoft.com/office/powerpoint/2010/main" val="4096988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31</a:t>
            </a:fld>
            <a:endParaRPr lang="en-GB"/>
          </a:p>
        </p:txBody>
      </p:sp>
    </p:spTree>
    <p:extLst>
      <p:ext uri="{BB962C8B-B14F-4D97-AF65-F5344CB8AC3E}">
        <p14:creationId xmlns:p14="http://schemas.microsoft.com/office/powerpoint/2010/main" val="2320201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32</a:t>
            </a:fld>
            <a:endParaRPr lang="en-GB"/>
          </a:p>
        </p:txBody>
      </p:sp>
    </p:spTree>
    <p:extLst>
      <p:ext uri="{BB962C8B-B14F-4D97-AF65-F5344CB8AC3E}">
        <p14:creationId xmlns:p14="http://schemas.microsoft.com/office/powerpoint/2010/main" val="1813657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33</a:t>
            </a:fld>
            <a:endParaRPr lang="en-GB"/>
          </a:p>
        </p:txBody>
      </p:sp>
    </p:spTree>
    <p:extLst>
      <p:ext uri="{BB962C8B-B14F-4D97-AF65-F5344CB8AC3E}">
        <p14:creationId xmlns:p14="http://schemas.microsoft.com/office/powerpoint/2010/main" val="1115556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IN" sz="1200" b="0" i="0" u="none" strike="noStrike" kern="1200" dirty="0" err="1" smtClean="0">
                <a:solidFill>
                  <a:schemeClr val="tx1"/>
                </a:solidFill>
                <a:effectLst/>
                <a:latin typeface="+mn-lt"/>
                <a:ea typeface="+mn-ea"/>
                <a:cs typeface="+mn-cs"/>
              </a:rPr>
              <a:t>Dobai</a:t>
            </a:r>
            <a:r>
              <a:rPr lang="en-IN" sz="1200" b="0" i="0" u="none" strike="noStrike" kern="1200" dirty="0" smtClean="0">
                <a:solidFill>
                  <a:schemeClr val="tx1"/>
                </a:solidFill>
                <a:effectLst/>
                <a:latin typeface="+mn-lt"/>
                <a:ea typeface="+mn-ea"/>
                <a:cs typeface="+mn-cs"/>
              </a:rPr>
              <a:t>, T., </a:t>
            </a:r>
            <a:r>
              <a:rPr lang="en-IN" sz="1200" b="0" i="0" u="none" strike="noStrike" kern="1200" dirty="0" err="1" smtClean="0">
                <a:solidFill>
                  <a:schemeClr val="tx1"/>
                </a:solidFill>
                <a:effectLst/>
                <a:latin typeface="+mn-lt"/>
                <a:ea typeface="+mn-ea"/>
                <a:cs typeface="+mn-cs"/>
              </a:rPr>
              <a:t>Baksa</a:t>
            </a:r>
            <a:r>
              <a:rPr lang="en-IN" sz="1200" b="0" i="0" u="none" strike="noStrike" kern="1200" dirty="0" smtClean="0">
                <a:solidFill>
                  <a:schemeClr val="tx1"/>
                </a:solidFill>
                <a:effectLst/>
                <a:latin typeface="+mn-lt"/>
                <a:ea typeface="+mn-ea"/>
                <a:cs typeface="+mn-cs"/>
              </a:rPr>
              <a:t>, D., </a:t>
            </a:r>
            <a:r>
              <a:rPr lang="en-IN" sz="1200" b="0" i="0" u="none" strike="noStrike" kern="1200" dirty="0" err="1" smtClean="0">
                <a:solidFill>
                  <a:schemeClr val="tx1"/>
                </a:solidFill>
                <a:effectLst/>
                <a:latin typeface="+mn-lt"/>
                <a:ea typeface="+mn-ea"/>
                <a:cs typeface="+mn-cs"/>
              </a:rPr>
              <a:t>Gonda</a:t>
            </a:r>
            <a:r>
              <a:rPr lang="en-IN" sz="1200" b="0" i="0" u="none" strike="noStrike" kern="1200" dirty="0" smtClean="0">
                <a:solidFill>
                  <a:schemeClr val="tx1"/>
                </a:solidFill>
                <a:effectLst/>
                <a:latin typeface="+mn-lt"/>
                <a:ea typeface="+mn-ea"/>
                <a:cs typeface="+mn-cs"/>
              </a:rPr>
              <a:t>, X., </a:t>
            </a:r>
            <a:r>
              <a:rPr lang="en-IN" sz="1200" b="0" i="0" u="none" strike="noStrike" kern="1200" dirty="0" err="1" smtClean="0">
                <a:solidFill>
                  <a:schemeClr val="tx1"/>
                </a:solidFill>
                <a:effectLst/>
                <a:latin typeface="+mn-lt"/>
                <a:ea typeface="+mn-ea"/>
                <a:cs typeface="+mn-cs"/>
              </a:rPr>
              <a:t>Juhasz</a:t>
            </a:r>
            <a:r>
              <a:rPr lang="en-IN" sz="1200" b="0" i="0" u="none" strike="noStrike" kern="1200" dirty="0" smtClean="0">
                <a:solidFill>
                  <a:schemeClr val="tx1"/>
                </a:solidFill>
                <a:effectLst/>
                <a:latin typeface="+mn-lt"/>
                <a:ea typeface="+mn-ea"/>
                <a:cs typeface="+mn-cs"/>
              </a:rPr>
              <a:t>, G., </a:t>
            </a:r>
            <a:r>
              <a:rPr lang="en-IN" sz="1200" b="0" i="0" u="none" strike="noStrike" kern="1200" dirty="0" err="1" smtClean="0">
                <a:solidFill>
                  <a:schemeClr val="tx1"/>
                </a:solidFill>
                <a:effectLst/>
                <a:latin typeface="+mn-lt"/>
                <a:ea typeface="+mn-ea"/>
                <a:cs typeface="+mn-cs"/>
              </a:rPr>
              <a:t>Eszlari</a:t>
            </a:r>
            <a:r>
              <a:rPr lang="en-IN" sz="1200" b="0" i="0" u="none" strike="noStrike" kern="1200" dirty="0" smtClean="0">
                <a:solidFill>
                  <a:schemeClr val="tx1"/>
                </a:solidFill>
                <a:effectLst/>
                <a:latin typeface="+mn-lt"/>
                <a:ea typeface="+mn-ea"/>
                <a:cs typeface="+mn-cs"/>
              </a:rPr>
              <a:t>, N. and </a:t>
            </a:r>
            <a:r>
              <a:rPr lang="en-IN" sz="1200" b="0" i="0" u="none" strike="noStrike" kern="1200" dirty="0" err="1" smtClean="0">
                <a:solidFill>
                  <a:schemeClr val="tx1"/>
                </a:solidFill>
                <a:effectLst/>
                <a:latin typeface="+mn-lt"/>
                <a:ea typeface="+mn-ea"/>
                <a:cs typeface="+mn-cs"/>
              </a:rPr>
              <a:t>Bagdy</a:t>
            </a:r>
            <a:r>
              <a:rPr lang="en-IN" sz="1200" b="0" i="0" u="none" strike="noStrike" kern="1200" dirty="0" smtClean="0">
                <a:solidFill>
                  <a:schemeClr val="tx1"/>
                </a:solidFill>
                <a:effectLst/>
                <a:latin typeface="+mn-lt"/>
                <a:ea typeface="+mn-ea"/>
                <a:cs typeface="+mn-cs"/>
              </a:rPr>
              <a:t>, G., 2025. Consumption of High-Energy Food and Sugar Shows a Strong Positive Association with Low Mood in Control Subjects and Depressed Patients. Nutrients, 17(16), p.2594.</a:t>
            </a:r>
          </a:p>
          <a:p>
            <a:pPr rtl="0" fontAlgn="base"/>
            <a:r>
              <a:rPr lang="en-IN" sz="1200" b="0" i="0" u="none" strike="noStrike" kern="1200" dirty="0" smtClean="0">
                <a:solidFill>
                  <a:schemeClr val="tx1"/>
                </a:solidFill>
                <a:effectLst/>
                <a:latin typeface="+mn-lt"/>
                <a:ea typeface="+mn-ea"/>
                <a:cs typeface="+mn-cs"/>
              </a:rPr>
              <a:t>Li, X., Cao, X., Zhang, J., Fu, J., </a:t>
            </a:r>
            <a:r>
              <a:rPr lang="en-IN" sz="1200" b="0" i="0" u="none" strike="noStrike" kern="1200" dirty="0" err="1" smtClean="0">
                <a:solidFill>
                  <a:schemeClr val="tx1"/>
                </a:solidFill>
                <a:effectLst/>
                <a:latin typeface="+mn-lt"/>
                <a:ea typeface="+mn-ea"/>
                <a:cs typeface="+mn-cs"/>
              </a:rPr>
              <a:t>Mohedaner</a:t>
            </a:r>
            <a:r>
              <a:rPr lang="en-IN" sz="1200" b="0" i="0" u="none" strike="noStrike" kern="1200" dirty="0" smtClean="0">
                <a:solidFill>
                  <a:schemeClr val="tx1"/>
                </a:solidFill>
                <a:effectLst/>
                <a:latin typeface="+mn-lt"/>
                <a:ea typeface="+mn-ea"/>
                <a:cs typeface="+mn-cs"/>
              </a:rPr>
              <a:t>, M., </a:t>
            </a:r>
            <a:r>
              <a:rPr lang="en-IN" sz="1200" b="0" i="0" u="none" strike="noStrike" kern="1200" dirty="0" err="1" smtClean="0">
                <a:solidFill>
                  <a:schemeClr val="tx1"/>
                </a:solidFill>
                <a:effectLst/>
                <a:latin typeface="+mn-lt"/>
                <a:ea typeface="+mn-ea"/>
                <a:cs typeface="+mn-cs"/>
              </a:rPr>
              <a:t>Danzengzhuoga</a:t>
            </a:r>
            <a:r>
              <a:rPr lang="en-IN" sz="1200" b="0" i="0" u="none" strike="noStrike" kern="1200" dirty="0" smtClean="0">
                <a:solidFill>
                  <a:schemeClr val="tx1"/>
                </a:solidFill>
                <a:effectLst/>
                <a:latin typeface="+mn-lt"/>
                <a:ea typeface="+mn-ea"/>
                <a:cs typeface="+mn-cs"/>
              </a:rPr>
              <a:t>, Sun, X., Yang, G., Yang, Z., </a:t>
            </a:r>
            <a:r>
              <a:rPr lang="en-IN" sz="1200" b="0" i="0" u="none" strike="noStrike" kern="1200" dirty="0" err="1" smtClean="0">
                <a:solidFill>
                  <a:schemeClr val="tx1"/>
                </a:solidFill>
                <a:effectLst/>
                <a:latin typeface="+mn-lt"/>
                <a:ea typeface="+mn-ea"/>
                <a:cs typeface="+mn-cs"/>
              </a:rPr>
              <a:t>Kuo</a:t>
            </a:r>
            <a:r>
              <a:rPr lang="en-IN" sz="1200" b="0" i="0" u="none" strike="noStrike" kern="1200" dirty="0" smtClean="0">
                <a:solidFill>
                  <a:schemeClr val="tx1"/>
                </a:solidFill>
                <a:effectLst/>
                <a:latin typeface="+mn-lt"/>
                <a:ea typeface="+mn-ea"/>
                <a:cs typeface="+mn-cs"/>
              </a:rPr>
              <a:t>, C.L. and Chen, X., 2024. Accelerated aging mediates the associations of unhealthy lifestyles with cardiovascular disease, cancer, and mortality. Journal of the American Geriatrics Society, 72(1), pp.181-193.</a:t>
            </a:r>
          </a:p>
          <a:p>
            <a:pPr rtl="0" fontAlgn="base"/>
            <a:r>
              <a:rPr lang="en-IN" sz="1200" b="0" i="0" u="none" strike="noStrike" kern="1200" dirty="0" smtClean="0">
                <a:solidFill>
                  <a:schemeClr val="tx1"/>
                </a:solidFill>
                <a:effectLst/>
                <a:latin typeface="+mn-lt"/>
                <a:ea typeface="+mn-ea"/>
                <a:cs typeface="+mn-cs"/>
              </a:rPr>
              <a:t>Broadbent, P., Shen, Y., Pearce, A. and </a:t>
            </a:r>
            <a:r>
              <a:rPr lang="en-IN" sz="1200" b="0" i="0" u="none" strike="noStrike" kern="1200" dirty="0" err="1" smtClean="0">
                <a:solidFill>
                  <a:schemeClr val="tx1"/>
                </a:solidFill>
                <a:effectLst/>
                <a:latin typeface="+mn-lt"/>
                <a:ea typeface="+mn-ea"/>
                <a:cs typeface="+mn-cs"/>
              </a:rPr>
              <a:t>Katikireddi</a:t>
            </a:r>
            <a:r>
              <a:rPr lang="en-IN" sz="1200" b="0" i="0" u="none" strike="noStrike" kern="1200" dirty="0" smtClean="0">
                <a:solidFill>
                  <a:schemeClr val="tx1"/>
                </a:solidFill>
                <a:effectLst/>
                <a:latin typeface="+mn-lt"/>
                <a:ea typeface="+mn-ea"/>
                <a:cs typeface="+mn-cs"/>
              </a:rPr>
              <a:t>, S.V., 2024. Trends in inequalities in childhood overweight and obesity prevalence: a repeat cross-sectional analysis of the Health Survey for England. Archives of disease in childhood, 109(3), pp.233-239.</a:t>
            </a:r>
          </a:p>
          <a:p>
            <a:pPr rtl="0" fontAlgn="base"/>
            <a:r>
              <a:rPr lang="en-IN" sz="1200" b="0" i="0" u="none" strike="noStrike" kern="1200" dirty="0" err="1" smtClean="0">
                <a:solidFill>
                  <a:schemeClr val="tx1"/>
                </a:solidFill>
                <a:effectLst/>
                <a:latin typeface="+mn-lt"/>
                <a:ea typeface="+mn-ea"/>
                <a:cs typeface="+mn-cs"/>
              </a:rPr>
              <a:t>Kendig</a:t>
            </a:r>
            <a:r>
              <a:rPr lang="en-IN" sz="1200" b="0" i="0" u="none" strike="noStrike" kern="1200" dirty="0" smtClean="0">
                <a:solidFill>
                  <a:schemeClr val="tx1"/>
                </a:solidFill>
                <a:effectLst/>
                <a:latin typeface="+mn-lt"/>
                <a:ea typeface="+mn-ea"/>
                <a:cs typeface="+mn-cs"/>
              </a:rPr>
              <a:t>, M.D., Chow, J.Y., </a:t>
            </a:r>
            <a:r>
              <a:rPr lang="en-IN" sz="1200" b="0" i="0" u="none" strike="noStrike" kern="1200" dirty="0" err="1" smtClean="0">
                <a:solidFill>
                  <a:schemeClr val="tx1"/>
                </a:solidFill>
                <a:effectLst/>
                <a:latin typeface="+mn-lt"/>
                <a:ea typeface="+mn-ea"/>
                <a:cs typeface="+mn-cs"/>
              </a:rPr>
              <a:t>Martire</a:t>
            </a:r>
            <a:r>
              <a:rPr lang="en-IN" sz="1200" b="0" i="0" u="none" strike="noStrike" kern="1200" dirty="0" smtClean="0">
                <a:solidFill>
                  <a:schemeClr val="tx1"/>
                </a:solidFill>
                <a:effectLst/>
                <a:latin typeface="+mn-lt"/>
                <a:ea typeface="+mn-ea"/>
                <a:cs typeface="+mn-cs"/>
              </a:rPr>
              <a:t>, S.I., Rooney, K.B. and </a:t>
            </a:r>
            <a:r>
              <a:rPr lang="en-IN" sz="1200" b="0" i="0" u="none" strike="noStrike" kern="1200" dirty="0" err="1" smtClean="0">
                <a:solidFill>
                  <a:schemeClr val="tx1"/>
                </a:solidFill>
                <a:effectLst/>
                <a:latin typeface="+mn-lt"/>
                <a:ea typeface="+mn-ea"/>
                <a:cs typeface="+mn-cs"/>
              </a:rPr>
              <a:t>Boakes</a:t>
            </a:r>
            <a:r>
              <a:rPr lang="en-IN" sz="1200" b="0" i="0" u="none" strike="noStrike" kern="1200" dirty="0" smtClean="0">
                <a:solidFill>
                  <a:schemeClr val="tx1"/>
                </a:solidFill>
                <a:effectLst/>
                <a:latin typeface="+mn-lt"/>
                <a:ea typeface="+mn-ea"/>
                <a:cs typeface="+mn-cs"/>
              </a:rPr>
              <a:t>, R.A., 2023. Switching from sugar-to artificially-sweetened beverages: a 12-week trial. Nutrients, 15(9), p.2191.</a:t>
            </a:r>
          </a:p>
          <a:p>
            <a:pPr rtl="0" fontAlgn="base"/>
            <a:r>
              <a:rPr lang="en-IN" sz="1200" b="0" i="0" u="none" strike="noStrike" kern="1200" dirty="0" err="1" smtClean="0">
                <a:solidFill>
                  <a:schemeClr val="tx1"/>
                </a:solidFill>
                <a:effectLst/>
                <a:latin typeface="+mn-lt"/>
                <a:ea typeface="+mn-ea"/>
                <a:cs typeface="+mn-cs"/>
              </a:rPr>
              <a:t>Mdpi</a:t>
            </a:r>
            <a:r>
              <a:rPr lang="en-IN" sz="1200" b="0" i="0" u="none" strike="noStrike" kern="1200" dirty="0" smtClean="0">
                <a:solidFill>
                  <a:schemeClr val="tx1"/>
                </a:solidFill>
                <a:effectLst/>
                <a:latin typeface="+mn-lt"/>
                <a:ea typeface="+mn-ea"/>
                <a:cs typeface="+mn-cs"/>
              </a:rPr>
              <a:t>, 2025. Figure 1: Adolescents’ Perceptions of Sustainable Diets: Myths, Realities, and School-Based Interventions. Accessed from: </a:t>
            </a:r>
            <a:r>
              <a:rPr lang="en-IN" sz="1200" b="0" i="0" u="sng" strike="noStrike" kern="1200" dirty="0" smtClean="0">
                <a:solidFill>
                  <a:schemeClr val="tx1"/>
                </a:solidFill>
                <a:effectLst/>
                <a:latin typeface="+mn-lt"/>
                <a:ea typeface="+mn-ea"/>
                <a:cs typeface="+mn-cs"/>
                <a:hlinkClick r:id="rId3"/>
              </a:rPr>
              <a:t>https://www.mdpi.com/2071-1050/17/12/5323</a:t>
            </a:r>
            <a:r>
              <a:rPr lang="en-IN" sz="1200" b="0" i="0" u="none" strike="noStrike" kern="1200" dirty="0" smtClean="0">
                <a:solidFill>
                  <a:schemeClr val="tx1"/>
                </a:solidFill>
                <a:effectLst/>
                <a:latin typeface="+mn-lt"/>
                <a:ea typeface="+mn-ea"/>
                <a:cs typeface="+mn-cs"/>
              </a:rPr>
              <a:t> [Accessed on: 02.03.2026]</a:t>
            </a:r>
          </a:p>
          <a:p>
            <a:pPr rtl="0" fontAlgn="base"/>
            <a:r>
              <a:rPr lang="en-IN" sz="1200" b="0" i="0" u="none" strike="noStrike" kern="1200" dirty="0" err="1" smtClean="0">
                <a:solidFill>
                  <a:schemeClr val="tx1"/>
                </a:solidFill>
                <a:effectLst/>
                <a:latin typeface="+mn-lt"/>
                <a:ea typeface="+mn-ea"/>
                <a:cs typeface="+mn-cs"/>
              </a:rPr>
              <a:t>Gov</a:t>
            </a:r>
            <a:r>
              <a:rPr lang="en-IN" sz="1200" b="0" i="0" u="none" strike="noStrike" kern="1200" dirty="0" smtClean="0">
                <a:solidFill>
                  <a:schemeClr val="tx1"/>
                </a:solidFill>
                <a:effectLst/>
                <a:latin typeface="+mn-lt"/>
                <a:ea typeface="+mn-ea"/>
                <a:cs typeface="+mn-cs"/>
              </a:rPr>
              <a:t>, 2024. Obesity Profile: statistical commentary, November 2024. Accessed from: </a:t>
            </a:r>
            <a:r>
              <a:rPr lang="en-IN" sz="1200" b="0" i="0" u="sng" strike="noStrike" kern="1200" dirty="0" smtClean="0">
                <a:solidFill>
                  <a:schemeClr val="tx1"/>
                </a:solidFill>
                <a:effectLst/>
                <a:latin typeface="+mn-lt"/>
                <a:ea typeface="+mn-ea"/>
                <a:cs typeface="+mn-cs"/>
                <a:hlinkClick r:id="rId4"/>
              </a:rPr>
              <a:t>https://www.gov.uk/government/statistics/obesity-profile-november-2024-update/obesity-profile-statistical-commentary-november-2024</a:t>
            </a:r>
            <a:r>
              <a:rPr lang="en-IN" sz="1200" b="0" i="0" u="none" strike="noStrike" kern="1200" dirty="0" smtClean="0">
                <a:solidFill>
                  <a:schemeClr val="tx1"/>
                </a:solidFill>
                <a:effectLst/>
                <a:latin typeface="+mn-lt"/>
                <a:ea typeface="+mn-ea"/>
                <a:cs typeface="+mn-cs"/>
              </a:rPr>
              <a:t> [Accessed on: 02.03.2026]</a:t>
            </a:r>
          </a:p>
          <a:p>
            <a:pPr rtl="0" fontAlgn="base"/>
            <a:r>
              <a:rPr lang="en-IN" sz="1200" b="0" i="0" u="none" strike="noStrike" kern="1200" dirty="0" err="1" smtClean="0">
                <a:solidFill>
                  <a:schemeClr val="tx1"/>
                </a:solidFill>
                <a:effectLst/>
                <a:latin typeface="+mn-lt"/>
                <a:ea typeface="+mn-ea"/>
                <a:cs typeface="+mn-cs"/>
              </a:rPr>
              <a:t>Mdpi</a:t>
            </a:r>
            <a:r>
              <a:rPr lang="en-IN" sz="1200" b="0" i="0" u="none" strike="noStrike" kern="1200" dirty="0" smtClean="0">
                <a:solidFill>
                  <a:schemeClr val="tx1"/>
                </a:solidFill>
                <a:effectLst/>
                <a:latin typeface="+mn-lt"/>
                <a:ea typeface="+mn-ea"/>
                <a:cs typeface="+mn-cs"/>
              </a:rPr>
              <a:t>, 2023. he Increase in Childhood Obesity and Its Association with Hypertension during Pandemics. Accessed from: </a:t>
            </a:r>
            <a:r>
              <a:rPr lang="en-IN" sz="1200" b="0" i="0" u="sng" strike="noStrike" kern="1200" dirty="0" smtClean="0">
                <a:solidFill>
                  <a:schemeClr val="tx1"/>
                </a:solidFill>
                <a:effectLst/>
                <a:latin typeface="+mn-lt"/>
                <a:ea typeface="+mn-ea"/>
                <a:cs typeface="+mn-cs"/>
                <a:hlinkClick r:id="rId5"/>
              </a:rPr>
              <a:t>https://www.mdpi.com/2077-0383/12/18/5909</a:t>
            </a:r>
            <a:r>
              <a:rPr lang="en-IN" sz="1200" b="0" i="0" u="none" strike="noStrike" kern="1200" dirty="0" smtClean="0">
                <a:solidFill>
                  <a:schemeClr val="tx1"/>
                </a:solidFill>
                <a:effectLst/>
                <a:latin typeface="+mn-lt"/>
                <a:ea typeface="+mn-ea"/>
                <a:cs typeface="+mn-cs"/>
              </a:rPr>
              <a:t> [Accessed on: 02.03.2026]</a:t>
            </a:r>
          </a:p>
          <a:p>
            <a:pPr rtl="0" fontAlgn="base"/>
            <a:r>
              <a:rPr lang="en-IN" sz="1200" b="0" i="0" u="none" strike="noStrike" kern="1200" dirty="0" err="1" smtClean="0">
                <a:solidFill>
                  <a:schemeClr val="tx1"/>
                </a:solidFill>
                <a:effectLst/>
                <a:latin typeface="+mn-lt"/>
                <a:ea typeface="+mn-ea"/>
                <a:cs typeface="+mn-cs"/>
              </a:rPr>
              <a:t>Sciencedirect</a:t>
            </a:r>
            <a:r>
              <a:rPr lang="en-IN" sz="1200" b="0" i="0" u="none" strike="noStrike" kern="1200" dirty="0" smtClean="0">
                <a:solidFill>
                  <a:schemeClr val="tx1"/>
                </a:solidFill>
                <a:effectLst/>
                <a:latin typeface="+mn-lt"/>
                <a:ea typeface="+mn-ea"/>
                <a:cs typeface="+mn-cs"/>
              </a:rPr>
              <a:t>, 2008. Proximity of fast food restaurants to schools: Do </a:t>
            </a:r>
            <a:r>
              <a:rPr lang="en-IN" sz="1200" b="0" i="0" u="none" strike="noStrike" kern="1200" dirty="0" err="1" smtClean="0">
                <a:solidFill>
                  <a:schemeClr val="tx1"/>
                </a:solidFill>
                <a:effectLst/>
                <a:latin typeface="+mn-lt"/>
                <a:ea typeface="+mn-ea"/>
                <a:cs typeface="+mn-cs"/>
              </a:rPr>
              <a:t>neighborhood</a:t>
            </a:r>
            <a:r>
              <a:rPr lang="en-IN" sz="1200" b="0" i="0" u="none" strike="noStrike" kern="1200" dirty="0" smtClean="0">
                <a:solidFill>
                  <a:schemeClr val="tx1"/>
                </a:solidFill>
                <a:effectLst/>
                <a:latin typeface="+mn-lt"/>
                <a:ea typeface="+mn-ea"/>
                <a:cs typeface="+mn-cs"/>
              </a:rPr>
              <a:t> income and type of school matter?. Accessed from: </a:t>
            </a:r>
            <a:r>
              <a:rPr lang="en-IN" sz="1200" b="0" i="0" u="sng" strike="noStrike" kern="1200" dirty="0" smtClean="0">
                <a:solidFill>
                  <a:schemeClr val="tx1"/>
                </a:solidFill>
                <a:effectLst/>
                <a:latin typeface="+mn-lt"/>
                <a:ea typeface="+mn-ea"/>
                <a:cs typeface="+mn-cs"/>
                <a:hlinkClick r:id="rId6"/>
              </a:rPr>
              <a:t>https://www.sciencedirect.com/science/article/abs/pii/S0091743508001084</a:t>
            </a:r>
            <a:r>
              <a:rPr lang="en-IN" sz="1200" b="0" i="0" u="none" strike="noStrike" kern="1200" dirty="0" smtClean="0">
                <a:solidFill>
                  <a:schemeClr val="tx1"/>
                </a:solidFill>
                <a:effectLst/>
                <a:latin typeface="+mn-lt"/>
                <a:ea typeface="+mn-ea"/>
                <a:cs typeface="+mn-cs"/>
              </a:rPr>
              <a:t> [Accessed on: 02.03.2026]</a:t>
            </a:r>
          </a:p>
          <a:p>
            <a:pPr rtl="0" fontAlgn="base"/>
            <a:r>
              <a:rPr lang="en-IN" sz="1200" b="0" i="0" u="none" strike="noStrike" kern="1200" dirty="0" err="1" smtClean="0">
                <a:solidFill>
                  <a:schemeClr val="tx1"/>
                </a:solidFill>
                <a:effectLst/>
                <a:latin typeface="+mn-lt"/>
                <a:ea typeface="+mn-ea"/>
                <a:cs typeface="+mn-cs"/>
              </a:rPr>
              <a:t>Nicolucci</a:t>
            </a:r>
            <a:r>
              <a:rPr lang="en-IN" sz="1200" b="0" i="0" u="none" strike="noStrike" kern="1200" dirty="0" smtClean="0">
                <a:solidFill>
                  <a:schemeClr val="tx1"/>
                </a:solidFill>
                <a:effectLst/>
                <a:latin typeface="+mn-lt"/>
                <a:ea typeface="+mn-ea"/>
                <a:cs typeface="+mn-cs"/>
              </a:rPr>
              <a:t>, A. and </a:t>
            </a:r>
            <a:r>
              <a:rPr lang="en-IN" sz="1200" b="0" i="0" u="none" strike="noStrike" kern="1200" dirty="0" err="1" smtClean="0">
                <a:solidFill>
                  <a:schemeClr val="tx1"/>
                </a:solidFill>
                <a:effectLst/>
                <a:latin typeface="+mn-lt"/>
                <a:ea typeface="+mn-ea"/>
                <a:cs typeface="+mn-cs"/>
              </a:rPr>
              <a:t>Maffeis</a:t>
            </a:r>
            <a:r>
              <a:rPr lang="en-IN" sz="1200" b="0" i="0" u="none" strike="noStrike" kern="1200" dirty="0" smtClean="0">
                <a:solidFill>
                  <a:schemeClr val="tx1"/>
                </a:solidFill>
                <a:effectLst/>
                <a:latin typeface="+mn-lt"/>
                <a:ea typeface="+mn-ea"/>
                <a:cs typeface="+mn-cs"/>
              </a:rPr>
              <a:t>, C., 2022. The adolescent with obesity: what perspectives for treatment?. Italian journal of </a:t>
            </a:r>
            <a:r>
              <a:rPr lang="en-IN" sz="1200" b="0" i="0" u="none" strike="noStrike" kern="1200" dirty="0" err="1" smtClean="0">
                <a:solidFill>
                  <a:schemeClr val="tx1"/>
                </a:solidFill>
                <a:effectLst/>
                <a:latin typeface="+mn-lt"/>
                <a:ea typeface="+mn-ea"/>
                <a:cs typeface="+mn-cs"/>
              </a:rPr>
              <a:t>pediatrics</a:t>
            </a:r>
            <a:r>
              <a:rPr lang="en-IN" sz="1200" b="0" i="0" u="none" strike="noStrike" kern="1200" dirty="0" smtClean="0">
                <a:solidFill>
                  <a:schemeClr val="tx1"/>
                </a:solidFill>
                <a:effectLst/>
                <a:latin typeface="+mn-lt"/>
                <a:ea typeface="+mn-ea"/>
                <a:cs typeface="+mn-cs"/>
              </a:rPr>
              <a:t>, 48(1), p.9.</a:t>
            </a:r>
          </a:p>
          <a:p>
            <a:pPr rtl="0" fontAlgn="base"/>
            <a:r>
              <a:rPr lang="en-IN" sz="1200" b="0" i="0" u="none" strike="noStrike" kern="1200" dirty="0" smtClean="0">
                <a:solidFill>
                  <a:schemeClr val="tx1"/>
                </a:solidFill>
                <a:effectLst/>
                <a:latin typeface="+mn-lt"/>
                <a:ea typeface="+mn-ea"/>
                <a:cs typeface="+mn-cs"/>
              </a:rPr>
              <a:t>Menard, S., 2024. Five A Day, The Rainbow Way: A Nutrition Education Toolkit For Elementary School Aged Children.</a:t>
            </a:r>
          </a:p>
          <a:p>
            <a:pPr rtl="0" fontAlgn="base"/>
            <a:r>
              <a:rPr lang="en-IN" sz="1200" b="0" i="0" u="none" strike="noStrike" kern="1200" dirty="0" err="1" smtClean="0">
                <a:solidFill>
                  <a:schemeClr val="tx1"/>
                </a:solidFill>
                <a:effectLst/>
                <a:latin typeface="+mn-lt"/>
                <a:ea typeface="+mn-ea"/>
                <a:cs typeface="+mn-cs"/>
              </a:rPr>
              <a:t>Venables</a:t>
            </a:r>
            <a:r>
              <a:rPr lang="en-IN" sz="1200" b="0" i="0" u="none" strike="noStrike" kern="1200" dirty="0" smtClean="0">
                <a:solidFill>
                  <a:schemeClr val="tx1"/>
                </a:solidFill>
                <a:effectLst/>
                <a:latin typeface="+mn-lt"/>
                <a:ea typeface="+mn-ea"/>
                <a:cs typeface="+mn-cs"/>
              </a:rPr>
              <a:t>, M.C., Roberts, C., Nicholson, S., Bates, B., Jones, K.S., Ashford, R., Hill, S., Farooq, A., </a:t>
            </a:r>
            <a:r>
              <a:rPr lang="en-IN" sz="1200" b="0" i="0" u="none" strike="noStrike" kern="1200" dirty="0" err="1" smtClean="0">
                <a:solidFill>
                  <a:schemeClr val="tx1"/>
                </a:solidFill>
                <a:effectLst/>
                <a:latin typeface="+mn-lt"/>
                <a:ea typeface="+mn-ea"/>
                <a:cs typeface="+mn-cs"/>
              </a:rPr>
              <a:t>Koulman</a:t>
            </a:r>
            <a:r>
              <a:rPr lang="en-IN" sz="1200" b="0" i="0" u="none" strike="noStrike" kern="1200" dirty="0" smtClean="0">
                <a:solidFill>
                  <a:schemeClr val="tx1"/>
                </a:solidFill>
                <a:effectLst/>
                <a:latin typeface="+mn-lt"/>
                <a:ea typeface="+mn-ea"/>
                <a:cs typeface="+mn-cs"/>
              </a:rPr>
              <a:t>, A., Wareham, N.J. and Page, P., 2022. Data resource profile: united Kingdom National diet and nutrition survey rolling programme (2008–19). International Journal of Epidemiology, 51(4), pp.e143-e155.</a:t>
            </a:r>
          </a:p>
          <a:p>
            <a:pPr rtl="0" fontAlgn="base"/>
            <a:r>
              <a:rPr lang="en-IN" sz="1200" b="0" i="0" u="none" strike="noStrike" kern="1200" dirty="0" smtClean="0">
                <a:solidFill>
                  <a:schemeClr val="tx1"/>
                </a:solidFill>
                <a:effectLst/>
                <a:latin typeface="+mn-lt"/>
                <a:ea typeface="+mn-ea"/>
                <a:cs typeface="+mn-cs"/>
              </a:rPr>
              <a:t>Hughes, J., Pearson, E. and </a:t>
            </a:r>
            <a:r>
              <a:rPr lang="en-IN" sz="1200" b="0" i="0" u="none" strike="noStrike" kern="1200" dirty="0" err="1" smtClean="0">
                <a:solidFill>
                  <a:schemeClr val="tx1"/>
                </a:solidFill>
                <a:effectLst/>
                <a:latin typeface="+mn-lt"/>
                <a:ea typeface="+mn-ea"/>
                <a:cs typeface="+mn-cs"/>
              </a:rPr>
              <a:t>Grafenauer</a:t>
            </a:r>
            <a:r>
              <a:rPr lang="en-IN" sz="1200" b="0" i="0" u="none" strike="noStrike" kern="1200" dirty="0" smtClean="0">
                <a:solidFill>
                  <a:schemeClr val="tx1"/>
                </a:solidFill>
                <a:effectLst/>
                <a:latin typeface="+mn-lt"/>
                <a:ea typeface="+mn-ea"/>
                <a:cs typeface="+mn-cs"/>
              </a:rPr>
              <a:t>, S., 2022. Legumes—a comprehensive exploration of global food-based dietary guidelines and consumption. Nutrients, 14(15), p.3080.</a:t>
            </a:r>
          </a:p>
          <a:p>
            <a:pPr rtl="0" fontAlgn="base"/>
            <a:r>
              <a:rPr lang="en-IN" sz="1200" b="0" i="0" u="none" strike="noStrike" kern="1200" dirty="0" smtClean="0">
                <a:solidFill>
                  <a:schemeClr val="tx1"/>
                </a:solidFill>
                <a:effectLst/>
                <a:latin typeface="+mn-lt"/>
                <a:ea typeface="+mn-ea"/>
                <a:cs typeface="+mn-cs"/>
              </a:rPr>
              <a:t>Khan, T.A., Lee, J.J., </a:t>
            </a:r>
            <a:r>
              <a:rPr lang="en-IN" sz="1200" b="0" i="0" u="none" strike="noStrike" kern="1200" dirty="0" err="1" smtClean="0">
                <a:solidFill>
                  <a:schemeClr val="tx1"/>
                </a:solidFill>
                <a:effectLst/>
                <a:latin typeface="+mn-lt"/>
                <a:ea typeface="+mn-ea"/>
                <a:cs typeface="+mn-cs"/>
              </a:rPr>
              <a:t>Ayoub-Charette</a:t>
            </a:r>
            <a:r>
              <a:rPr lang="en-IN" sz="1200" b="0" i="0" u="none" strike="noStrike" kern="1200" dirty="0" smtClean="0">
                <a:solidFill>
                  <a:schemeClr val="tx1"/>
                </a:solidFill>
                <a:effectLst/>
                <a:latin typeface="+mn-lt"/>
                <a:ea typeface="+mn-ea"/>
                <a:cs typeface="+mn-cs"/>
              </a:rPr>
              <a:t>, S., Noronha, J.C., </a:t>
            </a:r>
            <a:r>
              <a:rPr lang="en-IN" sz="1200" b="0" i="0" u="none" strike="noStrike" kern="1200" dirty="0" err="1" smtClean="0">
                <a:solidFill>
                  <a:schemeClr val="tx1"/>
                </a:solidFill>
                <a:effectLst/>
                <a:latin typeface="+mn-lt"/>
                <a:ea typeface="+mn-ea"/>
                <a:cs typeface="+mn-cs"/>
              </a:rPr>
              <a:t>McGlynn</a:t>
            </a:r>
            <a:r>
              <a:rPr lang="en-IN" sz="1200" b="0" i="0" u="none" strike="noStrike" kern="1200" dirty="0" smtClean="0">
                <a:solidFill>
                  <a:schemeClr val="tx1"/>
                </a:solidFill>
                <a:effectLst/>
                <a:latin typeface="+mn-lt"/>
                <a:ea typeface="+mn-ea"/>
                <a:cs typeface="+mn-cs"/>
              </a:rPr>
              <a:t>, N., </a:t>
            </a:r>
            <a:r>
              <a:rPr lang="en-IN" sz="1200" b="0" i="0" u="none" strike="noStrike" kern="1200" dirty="0" err="1" smtClean="0">
                <a:solidFill>
                  <a:schemeClr val="tx1"/>
                </a:solidFill>
                <a:effectLst/>
                <a:latin typeface="+mn-lt"/>
                <a:ea typeface="+mn-ea"/>
                <a:cs typeface="+mn-cs"/>
              </a:rPr>
              <a:t>Chiavaroli</a:t>
            </a:r>
            <a:r>
              <a:rPr lang="en-IN" sz="1200" b="0" i="0" u="none" strike="noStrike" kern="1200" dirty="0" smtClean="0">
                <a:solidFill>
                  <a:schemeClr val="tx1"/>
                </a:solidFill>
                <a:effectLst/>
                <a:latin typeface="+mn-lt"/>
                <a:ea typeface="+mn-ea"/>
                <a:cs typeface="+mn-cs"/>
              </a:rPr>
              <a:t>, L. and </a:t>
            </a:r>
            <a:r>
              <a:rPr lang="en-IN" sz="1200" b="0" i="0" u="none" strike="noStrike" kern="1200" dirty="0" err="1" smtClean="0">
                <a:solidFill>
                  <a:schemeClr val="tx1"/>
                </a:solidFill>
                <a:effectLst/>
                <a:latin typeface="+mn-lt"/>
                <a:ea typeface="+mn-ea"/>
                <a:cs typeface="+mn-cs"/>
              </a:rPr>
              <a:t>Sievenpiper</a:t>
            </a:r>
            <a:r>
              <a:rPr lang="en-IN" sz="1200" b="0" i="0" u="none" strike="noStrike" kern="1200" dirty="0" smtClean="0">
                <a:solidFill>
                  <a:schemeClr val="tx1"/>
                </a:solidFill>
                <a:effectLst/>
                <a:latin typeface="+mn-lt"/>
                <a:ea typeface="+mn-ea"/>
                <a:cs typeface="+mn-cs"/>
              </a:rPr>
              <a:t>, J.L., 2023. WHO guideline on the use of non-sugar sweeteners: a need for reconsideration. European Journal of Clinical Nutrition, 77(11), pp.1009-1013.</a:t>
            </a:r>
          </a:p>
        </p:txBody>
      </p:sp>
      <p:sp>
        <p:nvSpPr>
          <p:cNvPr id="4" name="Slide Number Placeholder 3"/>
          <p:cNvSpPr>
            <a:spLocks noGrp="1"/>
          </p:cNvSpPr>
          <p:nvPr>
            <p:ph type="sldNum" sz="quarter" idx="10"/>
          </p:nvPr>
        </p:nvSpPr>
        <p:spPr/>
        <p:txBody>
          <a:bodyPr/>
          <a:lstStyle/>
          <a:p>
            <a:fld id="{C846C08A-92FF-4672-B386-C3564698B282}" type="slidenum">
              <a:rPr lang="en-GB" smtClean="0"/>
              <a:t>55</a:t>
            </a:fld>
            <a:endParaRPr lang="en-GB"/>
          </a:p>
        </p:txBody>
      </p:sp>
    </p:spTree>
    <p:extLst>
      <p:ext uri="{BB962C8B-B14F-4D97-AF65-F5344CB8AC3E}">
        <p14:creationId xmlns:p14="http://schemas.microsoft.com/office/powerpoint/2010/main" val="1075189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IN" sz="1200" b="0" i="0" u="none" strike="noStrike" kern="1200" dirty="0" err="1" smtClean="0">
                <a:solidFill>
                  <a:schemeClr val="tx1"/>
                </a:solidFill>
                <a:effectLst/>
                <a:latin typeface="+mn-lt"/>
                <a:ea typeface="+mn-ea"/>
                <a:cs typeface="+mn-cs"/>
              </a:rPr>
              <a:t>Abou</a:t>
            </a:r>
            <a:r>
              <a:rPr lang="en-IN" sz="1200" b="0" i="0" u="none" strike="noStrike" kern="1200" dirty="0" smtClean="0">
                <a:solidFill>
                  <a:schemeClr val="tx1"/>
                </a:solidFill>
                <a:effectLst/>
                <a:latin typeface="+mn-lt"/>
                <a:ea typeface="+mn-ea"/>
                <a:cs typeface="+mn-cs"/>
              </a:rPr>
              <a:t> </a:t>
            </a:r>
            <a:r>
              <a:rPr lang="en-IN" sz="1200" b="0" i="0" u="none" strike="noStrike" kern="1200" dirty="0" err="1" smtClean="0">
                <a:solidFill>
                  <a:schemeClr val="tx1"/>
                </a:solidFill>
                <a:effectLst/>
                <a:latin typeface="+mn-lt"/>
                <a:ea typeface="+mn-ea"/>
                <a:cs typeface="+mn-cs"/>
              </a:rPr>
              <a:t>Kamar</a:t>
            </a:r>
            <a:r>
              <a:rPr lang="en-IN" sz="1200" b="0" i="0" u="none" strike="noStrike" kern="1200" dirty="0" smtClean="0">
                <a:solidFill>
                  <a:schemeClr val="tx1"/>
                </a:solidFill>
                <a:effectLst/>
                <a:latin typeface="+mn-lt"/>
                <a:ea typeface="+mn-ea"/>
                <a:cs typeface="+mn-cs"/>
              </a:rPr>
              <a:t>, M., Maher, A., Salem, I.E. and </a:t>
            </a:r>
            <a:r>
              <a:rPr lang="en-IN" sz="1200" b="0" i="0" u="none" strike="noStrike" kern="1200" dirty="0" err="1" smtClean="0">
                <a:solidFill>
                  <a:schemeClr val="tx1"/>
                </a:solidFill>
                <a:effectLst/>
                <a:latin typeface="+mn-lt"/>
                <a:ea typeface="+mn-ea"/>
                <a:cs typeface="+mn-cs"/>
              </a:rPr>
              <a:t>Elbaz</a:t>
            </a:r>
            <a:r>
              <a:rPr lang="en-IN" sz="1200" b="0" i="0" u="none" strike="noStrike" kern="1200" dirty="0" smtClean="0">
                <a:solidFill>
                  <a:schemeClr val="tx1"/>
                </a:solidFill>
                <a:effectLst/>
                <a:latin typeface="+mn-lt"/>
                <a:ea typeface="+mn-ea"/>
                <a:cs typeface="+mn-cs"/>
              </a:rPr>
              <a:t>, A.M., 2024. Gamification impact on tourists’ pro-sustainability intentions: integration of technology acceptance model (TAM) and the theory of planned behaviour (TPB). Tourism Review, 79(2), pp.487-504.</a:t>
            </a:r>
          </a:p>
          <a:p>
            <a:pPr rtl="0" fontAlgn="base"/>
            <a:r>
              <a:rPr lang="en-IN" sz="1200" b="0" i="0" u="none" strike="noStrike" kern="1200" dirty="0" err="1" smtClean="0">
                <a:solidFill>
                  <a:schemeClr val="tx1"/>
                </a:solidFill>
                <a:effectLst/>
                <a:latin typeface="+mn-lt"/>
                <a:ea typeface="+mn-ea"/>
                <a:cs typeface="+mn-cs"/>
              </a:rPr>
              <a:t>Yenew</a:t>
            </a:r>
            <a:r>
              <a:rPr lang="en-IN" sz="1200" b="0" i="0" u="none" strike="noStrike" kern="1200" dirty="0" smtClean="0">
                <a:solidFill>
                  <a:schemeClr val="tx1"/>
                </a:solidFill>
                <a:effectLst/>
                <a:latin typeface="+mn-lt"/>
                <a:ea typeface="+mn-ea"/>
                <a:cs typeface="+mn-cs"/>
              </a:rPr>
              <a:t>, C., Dessie, A.M., </a:t>
            </a:r>
            <a:r>
              <a:rPr lang="en-IN" sz="1200" b="0" i="0" u="none" strike="noStrike" kern="1200" dirty="0" err="1" smtClean="0">
                <a:solidFill>
                  <a:schemeClr val="tx1"/>
                </a:solidFill>
                <a:effectLst/>
                <a:latin typeface="+mn-lt"/>
                <a:ea typeface="+mn-ea"/>
                <a:cs typeface="+mn-cs"/>
              </a:rPr>
              <a:t>Gebeyehu</a:t>
            </a:r>
            <a:r>
              <a:rPr lang="en-IN" sz="1200" b="0" i="0" u="none" strike="noStrike" kern="1200" dirty="0" smtClean="0">
                <a:solidFill>
                  <a:schemeClr val="tx1"/>
                </a:solidFill>
                <a:effectLst/>
                <a:latin typeface="+mn-lt"/>
                <a:ea typeface="+mn-ea"/>
                <a:cs typeface="+mn-cs"/>
              </a:rPr>
              <a:t>, A.A. and Genet, A., 2023. Intention to receive COVID-19 vaccine and its health belief model (HBM)-based predictors: A systematic review and meta-analysis. Human Vaccines &amp; </a:t>
            </a:r>
            <a:r>
              <a:rPr lang="en-IN" sz="1200" b="0" i="0" u="none" strike="noStrike" kern="1200" dirty="0" err="1" smtClean="0">
                <a:solidFill>
                  <a:schemeClr val="tx1"/>
                </a:solidFill>
                <a:effectLst/>
                <a:latin typeface="+mn-lt"/>
                <a:ea typeface="+mn-ea"/>
                <a:cs typeface="+mn-cs"/>
              </a:rPr>
              <a:t>Immunotherapeutics</a:t>
            </a:r>
            <a:r>
              <a:rPr lang="en-IN" sz="1200" b="0" i="0" u="none" strike="noStrike" kern="1200" dirty="0" smtClean="0">
                <a:solidFill>
                  <a:schemeClr val="tx1"/>
                </a:solidFill>
                <a:effectLst/>
                <a:latin typeface="+mn-lt"/>
                <a:ea typeface="+mn-ea"/>
                <a:cs typeface="+mn-cs"/>
              </a:rPr>
              <a:t>, 19(1), p.2207442.</a:t>
            </a:r>
          </a:p>
          <a:p>
            <a:pPr rtl="0" fontAlgn="base"/>
            <a:r>
              <a:rPr lang="en-IN" sz="1200" b="0" i="0" u="none" strike="noStrike" kern="1200" dirty="0" smtClean="0">
                <a:solidFill>
                  <a:schemeClr val="tx1"/>
                </a:solidFill>
                <a:effectLst/>
                <a:latin typeface="+mn-lt"/>
                <a:ea typeface="+mn-ea"/>
                <a:cs typeface="+mn-cs"/>
              </a:rPr>
              <a:t>McCracken, C., </a:t>
            </a:r>
            <a:r>
              <a:rPr lang="en-IN" sz="1200" b="0" i="0" u="none" strike="noStrike" kern="1200" dirty="0" err="1" smtClean="0">
                <a:solidFill>
                  <a:schemeClr val="tx1"/>
                </a:solidFill>
                <a:effectLst/>
                <a:latin typeface="+mn-lt"/>
                <a:ea typeface="+mn-ea"/>
                <a:cs typeface="+mn-cs"/>
              </a:rPr>
              <a:t>Raisi-Estabragh</a:t>
            </a:r>
            <a:r>
              <a:rPr lang="en-IN" sz="1200" b="0" i="0" u="none" strike="noStrike" kern="1200" dirty="0" smtClean="0">
                <a:solidFill>
                  <a:schemeClr val="tx1"/>
                </a:solidFill>
                <a:effectLst/>
                <a:latin typeface="+mn-lt"/>
                <a:ea typeface="+mn-ea"/>
                <a:cs typeface="+mn-cs"/>
              </a:rPr>
              <a:t>, Z., Szabo, L., Robson, J., Raman, B., </a:t>
            </a:r>
            <a:r>
              <a:rPr lang="en-IN" sz="1200" b="0" i="0" u="none" strike="noStrike" kern="1200" dirty="0" err="1" smtClean="0">
                <a:solidFill>
                  <a:schemeClr val="tx1"/>
                </a:solidFill>
                <a:effectLst/>
                <a:latin typeface="+mn-lt"/>
                <a:ea typeface="+mn-ea"/>
                <a:cs typeface="+mn-cs"/>
              </a:rPr>
              <a:t>Topiwala</a:t>
            </a:r>
            <a:r>
              <a:rPr lang="en-IN" sz="1200" b="0" i="0" u="none" strike="noStrike" kern="1200" dirty="0" smtClean="0">
                <a:solidFill>
                  <a:schemeClr val="tx1"/>
                </a:solidFill>
                <a:effectLst/>
                <a:latin typeface="+mn-lt"/>
                <a:ea typeface="+mn-ea"/>
                <a:cs typeface="+mn-cs"/>
              </a:rPr>
              <a:t>, A., Roca-</a:t>
            </a:r>
            <a:r>
              <a:rPr lang="en-IN" sz="1200" b="0" i="0" u="none" strike="noStrike" kern="1200" dirty="0" err="1" smtClean="0">
                <a:solidFill>
                  <a:schemeClr val="tx1"/>
                </a:solidFill>
                <a:effectLst/>
                <a:latin typeface="+mn-lt"/>
                <a:ea typeface="+mn-ea"/>
                <a:cs typeface="+mn-cs"/>
              </a:rPr>
              <a:t>Fernández</a:t>
            </a:r>
            <a:r>
              <a:rPr lang="en-IN" sz="1200" b="0" i="0" u="none" strike="noStrike" kern="1200" dirty="0" smtClean="0">
                <a:solidFill>
                  <a:schemeClr val="tx1"/>
                </a:solidFill>
                <a:effectLst/>
                <a:latin typeface="+mn-lt"/>
                <a:ea typeface="+mn-ea"/>
                <a:cs typeface="+mn-cs"/>
              </a:rPr>
              <a:t>, A., Husain, M., Petersen, S.E., </a:t>
            </a:r>
            <a:r>
              <a:rPr lang="en-IN" sz="1200" b="0" i="0" u="none" strike="noStrike" kern="1200" dirty="0" err="1" smtClean="0">
                <a:solidFill>
                  <a:schemeClr val="tx1"/>
                </a:solidFill>
                <a:effectLst/>
                <a:latin typeface="+mn-lt"/>
                <a:ea typeface="+mn-ea"/>
                <a:cs typeface="+mn-cs"/>
              </a:rPr>
              <a:t>Neubauer</a:t>
            </a:r>
            <a:r>
              <a:rPr lang="en-IN" sz="1200" b="0" i="0" u="none" strike="noStrike" kern="1200" dirty="0" smtClean="0">
                <a:solidFill>
                  <a:schemeClr val="tx1"/>
                </a:solidFill>
                <a:effectLst/>
                <a:latin typeface="+mn-lt"/>
                <a:ea typeface="+mn-ea"/>
                <a:cs typeface="+mn-cs"/>
              </a:rPr>
              <a:t>, S. and Nichols, T.E., 2024. NHS Health Check attendance is associated with reduced </a:t>
            </a:r>
            <a:r>
              <a:rPr lang="en-IN" sz="1200" b="0" i="0" u="none" strike="noStrike" kern="1200" dirty="0" err="1" smtClean="0">
                <a:solidFill>
                  <a:schemeClr val="tx1"/>
                </a:solidFill>
                <a:effectLst/>
                <a:latin typeface="+mn-lt"/>
                <a:ea typeface="+mn-ea"/>
                <a:cs typeface="+mn-cs"/>
              </a:rPr>
              <a:t>multiorgan</a:t>
            </a:r>
            <a:r>
              <a:rPr lang="en-IN" sz="1200" b="0" i="0" u="none" strike="noStrike" kern="1200" dirty="0" smtClean="0">
                <a:solidFill>
                  <a:schemeClr val="tx1"/>
                </a:solidFill>
                <a:effectLst/>
                <a:latin typeface="+mn-lt"/>
                <a:ea typeface="+mn-ea"/>
                <a:cs typeface="+mn-cs"/>
              </a:rPr>
              <a:t> disease risk: a matched cohort study in the UK Biobank. BMC medicine, 22(1), p.1.</a:t>
            </a:r>
          </a:p>
          <a:p>
            <a:pPr rtl="0" fontAlgn="base"/>
            <a:r>
              <a:rPr lang="en-IN" sz="1200" b="0" i="0" u="none" strike="noStrike" kern="1200" dirty="0" err="1" smtClean="0">
                <a:solidFill>
                  <a:schemeClr val="tx1"/>
                </a:solidFill>
                <a:effectLst/>
                <a:latin typeface="+mn-lt"/>
                <a:ea typeface="+mn-ea"/>
                <a:cs typeface="+mn-cs"/>
              </a:rPr>
              <a:t>Wisnusakti</a:t>
            </a:r>
            <a:r>
              <a:rPr lang="en-IN" sz="1200" b="0" i="0" u="none" strike="noStrike" kern="1200" dirty="0" smtClean="0">
                <a:solidFill>
                  <a:schemeClr val="tx1"/>
                </a:solidFill>
                <a:effectLst/>
                <a:latin typeface="+mn-lt"/>
                <a:ea typeface="+mn-ea"/>
                <a:cs typeface="+mn-cs"/>
              </a:rPr>
              <a:t>, K., </a:t>
            </a:r>
            <a:r>
              <a:rPr lang="en-IN" sz="1200" b="0" i="0" u="none" strike="noStrike" kern="1200" dirty="0" err="1" smtClean="0">
                <a:solidFill>
                  <a:schemeClr val="tx1"/>
                </a:solidFill>
                <a:effectLst/>
                <a:latin typeface="+mn-lt"/>
                <a:ea typeface="+mn-ea"/>
                <a:cs typeface="+mn-cs"/>
              </a:rPr>
              <a:t>Kumala</a:t>
            </a:r>
            <a:r>
              <a:rPr lang="en-IN" sz="1200" b="0" i="0" u="none" strike="noStrike" kern="1200" dirty="0" smtClean="0">
                <a:solidFill>
                  <a:schemeClr val="tx1"/>
                </a:solidFill>
                <a:effectLst/>
                <a:latin typeface="+mn-lt"/>
                <a:ea typeface="+mn-ea"/>
                <a:cs typeface="+mn-cs"/>
              </a:rPr>
              <a:t>, T.F. and </a:t>
            </a:r>
            <a:r>
              <a:rPr lang="en-IN" sz="1200" b="0" i="0" u="none" strike="noStrike" kern="1200" dirty="0" err="1" smtClean="0">
                <a:solidFill>
                  <a:schemeClr val="tx1"/>
                </a:solidFill>
                <a:effectLst/>
                <a:latin typeface="+mn-lt"/>
                <a:ea typeface="+mn-ea"/>
                <a:cs typeface="+mn-cs"/>
              </a:rPr>
              <a:t>Hidayat</a:t>
            </a:r>
            <a:r>
              <a:rPr lang="en-IN" sz="1200" b="0" i="0" u="none" strike="noStrike" kern="1200" dirty="0" smtClean="0">
                <a:solidFill>
                  <a:schemeClr val="tx1"/>
                </a:solidFill>
                <a:effectLst/>
                <a:latin typeface="+mn-lt"/>
                <a:ea typeface="+mn-ea"/>
                <a:cs typeface="+mn-cs"/>
              </a:rPr>
              <a:t>, M.M., 2022. Overview of emotional stability in class adolescents based on nursing perspectives. </a:t>
            </a:r>
            <a:r>
              <a:rPr lang="en-IN" sz="1200" b="0" i="0" u="none" strike="noStrike" kern="1200" dirty="0" err="1" smtClean="0">
                <a:solidFill>
                  <a:schemeClr val="tx1"/>
                </a:solidFill>
                <a:effectLst/>
                <a:latin typeface="+mn-lt"/>
                <a:ea typeface="+mn-ea"/>
                <a:cs typeface="+mn-cs"/>
              </a:rPr>
              <a:t>Jurnal</a:t>
            </a:r>
            <a:r>
              <a:rPr lang="en-IN" sz="1200" b="0" i="0" u="none" strike="noStrike" kern="1200" dirty="0" smtClean="0">
                <a:solidFill>
                  <a:schemeClr val="tx1"/>
                </a:solidFill>
                <a:effectLst/>
                <a:latin typeface="+mn-lt"/>
                <a:ea typeface="+mn-ea"/>
                <a:cs typeface="+mn-cs"/>
              </a:rPr>
              <a:t> </a:t>
            </a:r>
            <a:r>
              <a:rPr lang="en-IN" sz="1200" b="0" i="0" u="none" strike="noStrike" kern="1200" dirty="0" err="1" smtClean="0">
                <a:solidFill>
                  <a:schemeClr val="tx1"/>
                </a:solidFill>
                <a:effectLst/>
                <a:latin typeface="+mn-lt"/>
                <a:ea typeface="+mn-ea"/>
                <a:cs typeface="+mn-cs"/>
              </a:rPr>
              <a:t>Keperawatan</a:t>
            </a:r>
            <a:r>
              <a:rPr lang="en-IN" sz="1200" b="0" i="0" u="none" strike="noStrike" kern="1200" dirty="0" smtClean="0">
                <a:solidFill>
                  <a:schemeClr val="tx1"/>
                </a:solidFill>
                <a:effectLst/>
                <a:latin typeface="+mn-lt"/>
                <a:ea typeface="+mn-ea"/>
                <a:cs typeface="+mn-cs"/>
              </a:rPr>
              <a:t> </a:t>
            </a:r>
            <a:r>
              <a:rPr lang="en-IN" sz="1200" b="0" i="0" u="none" strike="noStrike" kern="1200" dirty="0" err="1" smtClean="0">
                <a:solidFill>
                  <a:schemeClr val="tx1"/>
                </a:solidFill>
                <a:effectLst/>
                <a:latin typeface="+mn-lt"/>
                <a:ea typeface="+mn-ea"/>
                <a:cs typeface="+mn-cs"/>
              </a:rPr>
              <a:t>Komprehensif</a:t>
            </a:r>
            <a:r>
              <a:rPr lang="en-IN" sz="1200" b="0" i="0" u="none" strike="noStrike" kern="1200" dirty="0" smtClean="0">
                <a:solidFill>
                  <a:schemeClr val="tx1"/>
                </a:solidFill>
                <a:effectLst/>
                <a:latin typeface="+mn-lt"/>
                <a:ea typeface="+mn-ea"/>
                <a:cs typeface="+mn-cs"/>
              </a:rPr>
              <a:t> (Comprehensive Nursing Journal), 8(Special Edition).</a:t>
            </a:r>
          </a:p>
          <a:p>
            <a:pPr rtl="0" fontAlgn="base"/>
            <a:r>
              <a:rPr lang="en-IN" sz="1200" b="0" i="0" u="none" strike="noStrike" kern="1200" dirty="0" err="1" smtClean="0">
                <a:solidFill>
                  <a:schemeClr val="tx1"/>
                </a:solidFill>
                <a:effectLst/>
                <a:latin typeface="+mn-lt"/>
                <a:ea typeface="+mn-ea"/>
                <a:cs typeface="+mn-cs"/>
              </a:rPr>
              <a:t>Tomic</a:t>
            </a:r>
            <a:r>
              <a:rPr lang="en-IN" sz="1200" b="0" i="0" u="none" strike="noStrike" kern="1200" dirty="0" smtClean="0">
                <a:solidFill>
                  <a:schemeClr val="tx1"/>
                </a:solidFill>
                <a:effectLst/>
                <a:latin typeface="+mn-lt"/>
                <a:ea typeface="+mn-ea"/>
                <a:cs typeface="+mn-cs"/>
              </a:rPr>
              <a:t>, D., Morton, J.I., Chen, L., Salim, A., Gregg, E.W., </a:t>
            </a:r>
            <a:r>
              <a:rPr lang="en-IN" sz="1200" b="0" i="0" u="none" strike="noStrike" kern="1200" dirty="0" err="1" smtClean="0">
                <a:solidFill>
                  <a:schemeClr val="tx1"/>
                </a:solidFill>
                <a:effectLst/>
                <a:latin typeface="+mn-lt"/>
                <a:ea typeface="+mn-ea"/>
                <a:cs typeface="+mn-cs"/>
              </a:rPr>
              <a:t>Pavkov</a:t>
            </a:r>
            <a:r>
              <a:rPr lang="en-IN" sz="1200" b="0" i="0" u="none" strike="noStrike" kern="1200" dirty="0" smtClean="0">
                <a:solidFill>
                  <a:schemeClr val="tx1"/>
                </a:solidFill>
                <a:effectLst/>
                <a:latin typeface="+mn-lt"/>
                <a:ea typeface="+mn-ea"/>
                <a:cs typeface="+mn-cs"/>
              </a:rPr>
              <a:t>, M.E., </a:t>
            </a:r>
            <a:r>
              <a:rPr lang="en-IN" sz="1200" b="0" i="0" u="none" strike="noStrike" kern="1200" dirty="0" err="1" smtClean="0">
                <a:solidFill>
                  <a:schemeClr val="tx1"/>
                </a:solidFill>
                <a:effectLst/>
                <a:latin typeface="+mn-lt"/>
                <a:ea typeface="+mn-ea"/>
                <a:cs typeface="+mn-cs"/>
              </a:rPr>
              <a:t>Arffman</a:t>
            </a:r>
            <a:r>
              <a:rPr lang="en-IN" sz="1200" b="0" i="0" u="none" strike="noStrike" kern="1200" dirty="0" smtClean="0">
                <a:solidFill>
                  <a:schemeClr val="tx1"/>
                </a:solidFill>
                <a:effectLst/>
                <a:latin typeface="+mn-lt"/>
                <a:ea typeface="+mn-ea"/>
                <a:cs typeface="+mn-cs"/>
              </a:rPr>
              <a:t>, M., </a:t>
            </a:r>
            <a:r>
              <a:rPr lang="en-IN" sz="1200" b="0" i="0" u="none" strike="noStrike" kern="1200" dirty="0" err="1" smtClean="0">
                <a:solidFill>
                  <a:schemeClr val="tx1"/>
                </a:solidFill>
                <a:effectLst/>
                <a:latin typeface="+mn-lt"/>
                <a:ea typeface="+mn-ea"/>
                <a:cs typeface="+mn-cs"/>
              </a:rPr>
              <a:t>Balicer</a:t>
            </a:r>
            <a:r>
              <a:rPr lang="en-IN" sz="1200" b="0" i="0" u="none" strike="noStrike" kern="1200" dirty="0" smtClean="0">
                <a:solidFill>
                  <a:schemeClr val="tx1"/>
                </a:solidFill>
                <a:effectLst/>
                <a:latin typeface="+mn-lt"/>
                <a:ea typeface="+mn-ea"/>
                <a:cs typeface="+mn-cs"/>
              </a:rPr>
              <a:t>, R., </a:t>
            </a:r>
            <a:r>
              <a:rPr lang="en-IN" sz="1200" b="0" i="0" u="none" strike="noStrike" kern="1200" dirty="0" err="1" smtClean="0">
                <a:solidFill>
                  <a:schemeClr val="tx1"/>
                </a:solidFill>
                <a:effectLst/>
                <a:latin typeface="+mn-lt"/>
                <a:ea typeface="+mn-ea"/>
                <a:cs typeface="+mn-cs"/>
              </a:rPr>
              <a:t>Baviera</a:t>
            </a:r>
            <a:r>
              <a:rPr lang="en-IN" sz="1200" b="0" i="0" u="none" strike="noStrike" kern="1200" dirty="0" smtClean="0">
                <a:solidFill>
                  <a:schemeClr val="tx1"/>
                </a:solidFill>
                <a:effectLst/>
                <a:latin typeface="+mn-lt"/>
                <a:ea typeface="+mn-ea"/>
                <a:cs typeface="+mn-cs"/>
              </a:rPr>
              <a:t>, M., </a:t>
            </a:r>
            <a:r>
              <a:rPr lang="en-IN" sz="1200" b="0" i="0" u="none" strike="noStrike" kern="1200" dirty="0" err="1" smtClean="0">
                <a:solidFill>
                  <a:schemeClr val="tx1"/>
                </a:solidFill>
                <a:effectLst/>
                <a:latin typeface="+mn-lt"/>
                <a:ea typeface="+mn-ea"/>
                <a:cs typeface="+mn-cs"/>
              </a:rPr>
              <a:t>Boersma</a:t>
            </a:r>
            <a:r>
              <a:rPr lang="en-IN" sz="1200" b="0" i="0" u="none" strike="noStrike" kern="1200" dirty="0" smtClean="0">
                <a:solidFill>
                  <a:schemeClr val="tx1"/>
                </a:solidFill>
                <a:effectLst/>
                <a:latin typeface="+mn-lt"/>
                <a:ea typeface="+mn-ea"/>
                <a:cs typeface="+mn-cs"/>
              </a:rPr>
              <a:t>-van Dam, E. and Brinks, R., 2022. Lifetime risk, life expectancy, and years of life lost to type 2 diabetes in 23 high-income jurisdictions: a multinational, population-based study. The lancet Diabetes &amp; endocrinology, 10(11), pp.795-803.</a:t>
            </a:r>
          </a:p>
          <a:p>
            <a:pPr rtl="0" fontAlgn="base"/>
            <a:r>
              <a:rPr lang="en-IN" sz="1200" b="0" i="0" u="none" strike="noStrike" kern="1200" dirty="0" smtClean="0">
                <a:solidFill>
                  <a:schemeClr val="tx1"/>
                </a:solidFill>
                <a:effectLst/>
                <a:latin typeface="+mn-lt"/>
                <a:ea typeface="+mn-ea"/>
                <a:cs typeface="+mn-cs"/>
              </a:rPr>
              <a:t>Chavez-</a:t>
            </a:r>
            <a:r>
              <a:rPr lang="en-IN" sz="1200" b="0" i="0" u="none" strike="noStrike" kern="1200" dirty="0" err="1" smtClean="0">
                <a:solidFill>
                  <a:schemeClr val="tx1"/>
                </a:solidFill>
                <a:effectLst/>
                <a:latin typeface="+mn-lt"/>
                <a:ea typeface="+mn-ea"/>
                <a:cs typeface="+mn-cs"/>
              </a:rPr>
              <a:t>Ugalde</a:t>
            </a:r>
            <a:r>
              <a:rPr lang="en-IN" sz="1200" b="0" i="0" u="none" strike="noStrike" kern="1200" dirty="0" smtClean="0">
                <a:solidFill>
                  <a:schemeClr val="tx1"/>
                </a:solidFill>
                <a:effectLst/>
                <a:latin typeface="+mn-lt"/>
                <a:ea typeface="+mn-ea"/>
                <a:cs typeface="+mn-cs"/>
              </a:rPr>
              <a:t>, I.Y., de Vocht, F., </a:t>
            </a:r>
            <a:r>
              <a:rPr lang="en-IN" sz="1200" b="0" i="0" u="none" strike="noStrike" kern="1200" dirty="0" err="1" smtClean="0">
                <a:solidFill>
                  <a:schemeClr val="tx1"/>
                </a:solidFill>
                <a:effectLst/>
                <a:latin typeface="+mn-lt"/>
                <a:ea typeface="+mn-ea"/>
                <a:cs typeface="+mn-cs"/>
              </a:rPr>
              <a:t>Jago</a:t>
            </a:r>
            <a:r>
              <a:rPr lang="en-IN" sz="1200" b="0" i="0" u="none" strike="noStrike" kern="1200" dirty="0" smtClean="0">
                <a:solidFill>
                  <a:schemeClr val="tx1"/>
                </a:solidFill>
                <a:effectLst/>
                <a:latin typeface="+mn-lt"/>
                <a:ea typeface="+mn-ea"/>
                <a:cs typeface="+mn-cs"/>
              </a:rPr>
              <a:t>, R., Adams, J., Ong, K.K., </a:t>
            </a:r>
            <a:r>
              <a:rPr lang="en-IN" sz="1200" b="0" i="0" u="none" strike="noStrike" kern="1200" dirty="0" err="1" smtClean="0">
                <a:solidFill>
                  <a:schemeClr val="tx1"/>
                </a:solidFill>
                <a:effectLst/>
                <a:latin typeface="+mn-lt"/>
                <a:ea typeface="+mn-ea"/>
                <a:cs typeface="+mn-cs"/>
              </a:rPr>
              <a:t>Forouhi</a:t>
            </a:r>
            <a:r>
              <a:rPr lang="en-IN" sz="1200" b="0" i="0" u="none" strike="noStrike" kern="1200" dirty="0" smtClean="0">
                <a:solidFill>
                  <a:schemeClr val="tx1"/>
                </a:solidFill>
                <a:effectLst/>
                <a:latin typeface="+mn-lt"/>
                <a:ea typeface="+mn-ea"/>
                <a:cs typeface="+mn-cs"/>
              </a:rPr>
              <a:t>, N.G., </a:t>
            </a:r>
            <a:r>
              <a:rPr lang="en-IN" sz="1200" b="0" i="0" u="none" strike="noStrike" kern="1200" dirty="0" err="1" smtClean="0">
                <a:solidFill>
                  <a:schemeClr val="tx1"/>
                </a:solidFill>
                <a:effectLst/>
                <a:latin typeface="+mn-lt"/>
                <a:ea typeface="+mn-ea"/>
                <a:cs typeface="+mn-cs"/>
              </a:rPr>
              <a:t>Colombet</a:t>
            </a:r>
            <a:r>
              <a:rPr lang="en-IN" sz="1200" b="0" i="0" u="none" strike="noStrike" kern="1200" dirty="0" smtClean="0">
                <a:solidFill>
                  <a:schemeClr val="tx1"/>
                </a:solidFill>
                <a:effectLst/>
                <a:latin typeface="+mn-lt"/>
                <a:ea typeface="+mn-ea"/>
                <a:cs typeface="+mn-cs"/>
              </a:rPr>
              <a:t>, Z., Ricardo, L.I., van </a:t>
            </a:r>
            <a:r>
              <a:rPr lang="en-IN" sz="1200" b="0" i="0" u="none" strike="noStrike" kern="1200" dirty="0" err="1" smtClean="0">
                <a:solidFill>
                  <a:schemeClr val="tx1"/>
                </a:solidFill>
                <a:effectLst/>
                <a:latin typeface="+mn-lt"/>
                <a:ea typeface="+mn-ea"/>
                <a:cs typeface="+mn-cs"/>
              </a:rPr>
              <a:t>Sluijs</a:t>
            </a:r>
            <a:r>
              <a:rPr lang="en-IN" sz="1200" b="0" i="0" u="none" strike="noStrike" kern="1200" dirty="0" smtClean="0">
                <a:solidFill>
                  <a:schemeClr val="tx1"/>
                </a:solidFill>
                <a:effectLst/>
                <a:latin typeface="+mn-lt"/>
                <a:ea typeface="+mn-ea"/>
                <a:cs typeface="+mn-cs"/>
              </a:rPr>
              <a:t>, E. and </a:t>
            </a:r>
            <a:r>
              <a:rPr lang="en-IN" sz="1200" b="0" i="0" u="none" strike="noStrike" kern="1200" dirty="0" err="1" smtClean="0">
                <a:solidFill>
                  <a:schemeClr val="tx1"/>
                </a:solidFill>
                <a:effectLst/>
                <a:latin typeface="+mn-lt"/>
                <a:ea typeface="+mn-ea"/>
                <a:cs typeface="+mn-cs"/>
              </a:rPr>
              <a:t>Toumpakari</a:t>
            </a:r>
            <a:r>
              <a:rPr lang="en-IN" sz="1200" b="0" i="0" u="none" strike="noStrike" kern="1200" dirty="0" smtClean="0">
                <a:solidFill>
                  <a:schemeClr val="tx1"/>
                </a:solidFill>
                <a:effectLst/>
                <a:latin typeface="+mn-lt"/>
                <a:ea typeface="+mn-ea"/>
                <a:cs typeface="+mn-cs"/>
              </a:rPr>
              <a:t>, Z., 2024. Ultra-processed food consumption in UK adolescents: distribution, trends, and sociodemographic correlates using the National Diet and Nutrition Survey 2008/09 to 2018/19. European journal of nutrition, 63(7), pp.2709-2723.</a:t>
            </a:r>
          </a:p>
          <a:p>
            <a:pPr rtl="0" fontAlgn="base"/>
            <a:r>
              <a:rPr lang="en-IN" sz="1200" b="0" i="0" u="none" strike="noStrike" kern="1200" dirty="0" err="1" smtClean="0">
                <a:solidFill>
                  <a:schemeClr val="tx1"/>
                </a:solidFill>
                <a:effectLst/>
                <a:latin typeface="+mn-lt"/>
                <a:ea typeface="+mn-ea"/>
                <a:cs typeface="+mn-cs"/>
              </a:rPr>
              <a:t>Mdpi</a:t>
            </a:r>
            <a:r>
              <a:rPr lang="en-IN" sz="1200" b="0" i="0" u="none" strike="noStrike" kern="1200" dirty="0" smtClean="0">
                <a:solidFill>
                  <a:schemeClr val="tx1"/>
                </a:solidFill>
                <a:effectLst/>
                <a:latin typeface="+mn-lt"/>
                <a:ea typeface="+mn-ea"/>
                <a:cs typeface="+mn-cs"/>
              </a:rPr>
              <a:t>, 2022. The Eating Healthy and Daily Life Activities (EHDLA) Study. </a:t>
            </a:r>
            <a:r>
              <a:rPr lang="en-IN" sz="1200" b="0" i="0" u="sng" strike="noStrike" kern="1200" dirty="0" smtClean="0">
                <a:solidFill>
                  <a:schemeClr val="tx1"/>
                </a:solidFill>
                <a:effectLst/>
                <a:latin typeface="+mn-lt"/>
                <a:ea typeface="+mn-ea"/>
                <a:cs typeface="+mn-cs"/>
                <a:hlinkClick r:id="rId3"/>
              </a:rPr>
              <a:t>https://www.mdpi.com/2227-9067/9/3/370</a:t>
            </a:r>
            <a:r>
              <a:rPr lang="en-IN" sz="1200" b="0" i="0" u="none" strike="noStrike" kern="1200" dirty="0" smtClean="0">
                <a:solidFill>
                  <a:schemeClr val="tx1"/>
                </a:solidFill>
                <a:effectLst/>
                <a:latin typeface="+mn-lt"/>
                <a:ea typeface="+mn-ea"/>
                <a:cs typeface="+mn-cs"/>
              </a:rPr>
              <a:t> </a:t>
            </a:r>
          </a:p>
          <a:p>
            <a:pPr rtl="0" fontAlgn="base"/>
            <a:r>
              <a:rPr lang="en-IN" sz="1200" b="0" i="0" u="none" strike="noStrike" kern="1200" dirty="0" err="1" smtClean="0">
                <a:solidFill>
                  <a:schemeClr val="tx1"/>
                </a:solidFill>
                <a:effectLst/>
                <a:latin typeface="+mn-lt"/>
                <a:ea typeface="+mn-ea"/>
                <a:cs typeface="+mn-cs"/>
              </a:rPr>
              <a:t>Lumenlearning</a:t>
            </a:r>
            <a:r>
              <a:rPr lang="en-IN" sz="1200" b="0" i="0" u="none" strike="noStrike" kern="1200" dirty="0" smtClean="0">
                <a:solidFill>
                  <a:schemeClr val="tx1"/>
                </a:solidFill>
                <a:effectLst/>
                <a:latin typeface="+mn-lt"/>
                <a:ea typeface="+mn-ea"/>
                <a:cs typeface="+mn-cs"/>
              </a:rPr>
              <a:t>, 2025. Health Belief Model </a:t>
            </a:r>
            <a:r>
              <a:rPr lang="en-IN" sz="1200" b="0" i="0" u="sng" strike="noStrike" kern="1200" dirty="0" smtClean="0">
                <a:solidFill>
                  <a:schemeClr val="tx1"/>
                </a:solidFill>
                <a:effectLst/>
                <a:latin typeface="+mn-lt"/>
                <a:ea typeface="+mn-ea"/>
                <a:cs typeface="+mn-cs"/>
                <a:hlinkClick r:id="rId4"/>
              </a:rPr>
              <a:t>https://courses.lumenlearning.com/suny-buffalo-environmentalhealth/part/chapter-7-health-belief-model/</a:t>
            </a:r>
            <a:r>
              <a:rPr lang="en-IN" sz="1200" b="0" i="0" u="none" strike="noStrike" kern="1200" dirty="0" smtClean="0">
                <a:solidFill>
                  <a:schemeClr val="tx1"/>
                </a:solidFill>
                <a:effectLst/>
                <a:latin typeface="+mn-lt"/>
                <a:ea typeface="+mn-ea"/>
                <a:cs typeface="+mn-cs"/>
              </a:rPr>
              <a:t> </a:t>
            </a:r>
          </a:p>
          <a:p>
            <a:pPr rtl="0" fontAlgn="base"/>
            <a:r>
              <a:rPr lang="en-IN" sz="1200" b="0" i="0" u="none" strike="noStrike" kern="1200" dirty="0" err="1" smtClean="0">
                <a:solidFill>
                  <a:schemeClr val="tx1"/>
                </a:solidFill>
                <a:effectLst/>
                <a:latin typeface="+mn-lt"/>
                <a:ea typeface="+mn-ea"/>
                <a:cs typeface="+mn-cs"/>
              </a:rPr>
              <a:t>Researchgate</a:t>
            </a:r>
            <a:r>
              <a:rPr lang="en-IN" sz="1200" b="0" i="0" u="none" strike="noStrike" kern="1200" dirty="0" smtClean="0">
                <a:solidFill>
                  <a:schemeClr val="tx1"/>
                </a:solidFill>
                <a:effectLst/>
                <a:latin typeface="+mn-lt"/>
                <a:ea typeface="+mn-ea"/>
                <a:cs typeface="+mn-cs"/>
              </a:rPr>
              <a:t>, 2013. The four levels and main influences involved in the social ecological model (SEM). </a:t>
            </a:r>
            <a:r>
              <a:rPr lang="en-IN" sz="1200" b="0" i="0" u="sng" strike="noStrike" kern="1200" dirty="0" smtClean="0">
                <a:solidFill>
                  <a:schemeClr val="tx1"/>
                </a:solidFill>
                <a:effectLst/>
                <a:latin typeface="+mn-lt"/>
                <a:ea typeface="+mn-ea"/>
                <a:cs typeface="+mn-cs"/>
                <a:hlinkClick r:id="rId5"/>
              </a:rPr>
              <a:t>https://www.researchgate.net/figure/The-four-levels-and-main-influences-involved-in-the-social-ecological-model-SEM_fig2_308796846</a:t>
            </a:r>
            <a:r>
              <a:rPr lang="en-IN" sz="1200" b="0" i="0" u="none" strike="noStrike" kern="1200" dirty="0" smtClean="0">
                <a:solidFill>
                  <a:schemeClr val="tx1"/>
                </a:solidFill>
                <a:effectLst/>
                <a:latin typeface="+mn-lt"/>
                <a:ea typeface="+mn-ea"/>
                <a:cs typeface="+mn-cs"/>
              </a:rPr>
              <a:t> </a:t>
            </a:r>
          </a:p>
          <a:p>
            <a:pPr rtl="0" fontAlgn="base"/>
            <a:r>
              <a:rPr lang="en-IN" sz="1200" b="0" i="0" u="none" strike="noStrike" kern="1200" dirty="0" err="1" smtClean="0">
                <a:solidFill>
                  <a:schemeClr val="tx1"/>
                </a:solidFill>
                <a:effectLst/>
                <a:latin typeface="+mn-lt"/>
                <a:ea typeface="+mn-ea"/>
                <a:cs typeface="+mn-cs"/>
              </a:rPr>
              <a:t>Nhs</a:t>
            </a:r>
            <a:r>
              <a:rPr lang="en-IN" sz="1200" b="0" i="0" u="none" strike="noStrike" kern="1200" dirty="0" smtClean="0">
                <a:solidFill>
                  <a:schemeClr val="tx1"/>
                </a:solidFill>
                <a:effectLst/>
                <a:latin typeface="+mn-lt"/>
                <a:ea typeface="+mn-ea"/>
                <a:cs typeface="+mn-cs"/>
              </a:rPr>
              <a:t>, 2023. A national framework for NHS – action on inclusion health. </a:t>
            </a:r>
            <a:r>
              <a:rPr lang="en-IN" sz="1200" b="0" i="0" u="sng" strike="noStrike" kern="1200" dirty="0" smtClean="0">
                <a:solidFill>
                  <a:schemeClr val="tx1"/>
                </a:solidFill>
                <a:effectLst/>
                <a:latin typeface="+mn-lt"/>
                <a:ea typeface="+mn-ea"/>
                <a:cs typeface="+mn-cs"/>
                <a:hlinkClick r:id="rId6"/>
              </a:rPr>
              <a:t>https://www.england.nhs.uk/long-read/a-national-framework-for-nhs-action-on-inclusion-health/</a:t>
            </a:r>
            <a:r>
              <a:rPr lang="en-IN" sz="1200" b="0" i="0" u="none" strike="noStrike" kern="1200" dirty="0" smtClean="0">
                <a:solidFill>
                  <a:schemeClr val="tx1"/>
                </a:solidFill>
                <a:effectLst/>
                <a:latin typeface="+mn-lt"/>
                <a:ea typeface="+mn-ea"/>
                <a:cs typeface="+mn-cs"/>
              </a:rPr>
              <a:t> </a:t>
            </a:r>
          </a:p>
          <a:p>
            <a:pPr rtl="0" fontAlgn="base"/>
            <a:r>
              <a:rPr lang="en-IN" sz="1200" b="0" i="0" u="none" strike="noStrike" kern="1200" dirty="0" err="1" smtClean="0">
                <a:solidFill>
                  <a:schemeClr val="tx1"/>
                </a:solidFill>
                <a:effectLst/>
                <a:latin typeface="+mn-lt"/>
                <a:ea typeface="+mn-ea"/>
                <a:cs typeface="+mn-cs"/>
              </a:rPr>
              <a:t>Ruffini</a:t>
            </a:r>
            <a:r>
              <a:rPr lang="en-IN" sz="1200" b="0" i="0" u="none" strike="noStrike" kern="1200" dirty="0" smtClean="0">
                <a:solidFill>
                  <a:schemeClr val="tx1"/>
                </a:solidFill>
                <a:effectLst/>
                <a:latin typeface="+mn-lt"/>
                <a:ea typeface="+mn-ea"/>
                <a:cs typeface="+mn-cs"/>
              </a:rPr>
              <a:t>, K., 2022. Universal access to free school meals and student achievement: Evidence from the Community Eligibility Provision. Journal of Human Resources, 57(3), pp.776-820.</a:t>
            </a:r>
          </a:p>
          <a:p>
            <a:pPr rtl="0" fontAlgn="base"/>
            <a:r>
              <a:rPr lang="en-IN" sz="1200" b="0" i="0" u="none" strike="noStrike" kern="1200" dirty="0" err="1" smtClean="0">
                <a:solidFill>
                  <a:schemeClr val="tx1"/>
                </a:solidFill>
                <a:effectLst/>
                <a:latin typeface="+mn-lt"/>
                <a:ea typeface="+mn-ea"/>
                <a:cs typeface="+mn-cs"/>
              </a:rPr>
              <a:t>Kukla</a:t>
            </a:r>
            <a:r>
              <a:rPr lang="en-IN" sz="1200" b="0" i="0" u="none" strike="noStrike" kern="1200" dirty="0" smtClean="0">
                <a:solidFill>
                  <a:schemeClr val="tx1"/>
                </a:solidFill>
                <a:effectLst/>
                <a:latin typeface="+mn-lt"/>
                <a:ea typeface="+mn-ea"/>
                <a:cs typeface="+mn-cs"/>
              </a:rPr>
              <a:t>‐Acevedo, S.A., Ernst, M.G., </a:t>
            </a:r>
            <a:r>
              <a:rPr lang="en-IN" sz="1200" b="0" i="0" u="none" strike="noStrike" kern="1200" dirty="0" err="1" smtClean="0">
                <a:solidFill>
                  <a:schemeClr val="tx1"/>
                </a:solidFill>
                <a:effectLst/>
                <a:latin typeface="+mn-lt"/>
                <a:ea typeface="+mn-ea"/>
                <a:cs typeface="+mn-cs"/>
              </a:rPr>
              <a:t>Sommer</a:t>
            </a:r>
            <a:r>
              <a:rPr lang="en-IN" sz="1200" b="0" i="0" u="none" strike="noStrike" kern="1200" dirty="0" smtClean="0">
                <a:solidFill>
                  <a:schemeClr val="tx1"/>
                </a:solidFill>
                <a:effectLst/>
                <a:latin typeface="+mn-lt"/>
                <a:ea typeface="+mn-ea"/>
                <a:cs typeface="+mn-cs"/>
              </a:rPr>
              <a:t>, E.C., Adams, L.E. and </a:t>
            </a:r>
            <a:r>
              <a:rPr lang="en-IN" sz="1200" b="0" i="0" u="none" strike="noStrike" kern="1200" dirty="0" err="1" smtClean="0">
                <a:solidFill>
                  <a:schemeClr val="tx1"/>
                </a:solidFill>
                <a:effectLst/>
                <a:latin typeface="+mn-lt"/>
                <a:ea typeface="+mn-ea"/>
                <a:cs typeface="+mn-cs"/>
              </a:rPr>
              <a:t>Barkin</a:t>
            </a:r>
            <a:r>
              <a:rPr lang="en-IN" sz="1200" b="0" i="0" u="none" strike="noStrike" kern="1200" dirty="0" smtClean="0">
                <a:solidFill>
                  <a:schemeClr val="tx1"/>
                </a:solidFill>
                <a:effectLst/>
                <a:latin typeface="+mn-lt"/>
                <a:ea typeface="+mn-ea"/>
                <a:cs typeface="+mn-cs"/>
              </a:rPr>
              <a:t>, S.L., 2023. Diet quality and school attendance: Cost analysis informing absence‐reduction strategies in schools with underserved students. Journal of School Health, 93(1), pp.44-52.</a:t>
            </a:r>
          </a:p>
          <a:p>
            <a:pPr rtl="0" fontAlgn="base"/>
            <a:r>
              <a:rPr lang="en-IN" sz="1200" b="0" i="0" u="none" strike="noStrike" kern="1200" dirty="0" err="1" smtClean="0">
                <a:solidFill>
                  <a:schemeClr val="tx1"/>
                </a:solidFill>
                <a:effectLst/>
                <a:latin typeface="+mn-lt"/>
                <a:ea typeface="+mn-ea"/>
                <a:cs typeface="+mn-cs"/>
              </a:rPr>
              <a:t>Repke</a:t>
            </a:r>
            <a:r>
              <a:rPr lang="en-IN" sz="1200" b="0" i="0" u="none" strike="noStrike" kern="1200" dirty="0" smtClean="0">
                <a:solidFill>
                  <a:schemeClr val="tx1"/>
                </a:solidFill>
                <a:effectLst/>
                <a:latin typeface="+mn-lt"/>
                <a:ea typeface="+mn-ea"/>
                <a:cs typeface="+mn-cs"/>
              </a:rPr>
              <a:t>, H.E., Gulley, L.D., Rice, A.J., Gallagher-</a:t>
            </a:r>
            <a:r>
              <a:rPr lang="en-IN" sz="1200" b="0" i="0" u="none" strike="noStrike" kern="1200" dirty="0" err="1" smtClean="0">
                <a:solidFill>
                  <a:schemeClr val="tx1"/>
                </a:solidFill>
                <a:effectLst/>
                <a:latin typeface="+mn-lt"/>
                <a:ea typeface="+mn-ea"/>
                <a:cs typeface="+mn-cs"/>
              </a:rPr>
              <a:t>Teske</a:t>
            </a:r>
            <a:r>
              <a:rPr lang="en-IN" sz="1200" b="0" i="0" u="none" strike="noStrike" kern="1200" dirty="0" smtClean="0">
                <a:solidFill>
                  <a:schemeClr val="tx1"/>
                </a:solidFill>
                <a:effectLst/>
                <a:latin typeface="+mn-lt"/>
                <a:ea typeface="+mn-ea"/>
                <a:cs typeface="+mn-cs"/>
              </a:rPr>
              <a:t>, J.H., Markos, B., Sanchez, N., Bristol, M., Haynes, H., Lavender, J.M., Higgins </a:t>
            </a:r>
            <a:r>
              <a:rPr lang="en-IN" sz="1200" b="0" i="0" u="none" strike="noStrike" kern="1200" dirty="0" err="1" smtClean="0">
                <a:solidFill>
                  <a:schemeClr val="tx1"/>
                </a:solidFill>
                <a:effectLst/>
                <a:latin typeface="+mn-lt"/>
                <a:ea typeface="+mn-ea"/>
                <a:cs typeface="+mn-cs"/>
              </a:rPr>
              <a:t>Neyland</a:t>
            </a:r>
            <a:r>
              <a:rPr lang="en-IN" sz="1200" b="0" i="0" u="none" strike="noStrike" kern="1200" dirty="0" smtClean="0">
                <a:solidFill>
                  <a:schemeClr val="tx1"/>
                </a:solidFill>
                <a:effectLst/>
                <a:latin typeface="+mn-lt"/>
                <a:ea typeface="+mn-ea"/>
                <a:cs typeface="+mn-cs"/>
              </a:rPr>
              <a:t>, M.K. and Shank, L.M., 2022. Addressing anxiety and stress for healthier eating in teens (ASSET): a pilot randomized controlled trial protocol for reducing anxiety, disinhibited eating, excess weight gain, and </a:t>
            </a:r>
            <a:r>
              <a:rPr lang="en-IN" sz="1200" b="0" i="0" u="none" strike="noStrike" kern="1200" dirty="0" err="1" smtClean="0">
                <a:solidFill>
                  <a:schemeClr val="tx1"/>
                </a:solidFill>
                <a:effectLst/>
                <a:latin typeface="+mn-lt"/>
                <a:ea typeface="+mn-ea"/>
                <a:cs typeface="+mn-cs"/>
              </a:rPr>
              <a:t>cardiometabolic</a:t>
            </a:r>
            <a:r>
              <a:rPr lang="en-IN" sz="1200" b="0" i="0" u="none" strike="noStrike" kern="1200" dirty="0" smtClean="0">
                <a:solidFill>
                  <a:schemeClr val="tx1"/>
                </a:solidFill>
                <a:effectLst/>
                <a:latin typeface="+mn-lt"/>
                <a:ea typeface="+mn-ea"/>
                <a:cs typeface="+mn-cs"/>
              </a:rPr>
              <a:t> risk in adolescent girls. Nutrients, 14(20), p.4246.</a:t>
            </a:r>
          </a:p>
          <a:p>
            <a:pPr rtl="0" fontAlgn="base"/>
            <a:r>
              <a:rPr lang="en-IN" sz="1200" b="0" i="0" u="none" strike="noStrike" kern="1200" dirty="0" err="1" smtClean="0">
                <a:solidFill>
                  <a:schemeClr val="tx1"/>
                </a:solidFill>
                <a:effectLst/>
                <a:latin typeface="+mn-lt"/>
                <a:ea typeface="+mn-ea"/>
                <a:cs typeface="+mn-cs"/>
              </a:rPr>
              <a:t>Muscogiuri</a:t>
            </a:r>
            <a:r>
              <a:rPr lang="en-IN" sz="1200" b="0" i="0" u="none" strike="noStrike" kern="1200" dirty="0" smtClean="0">
                <a:solidFill>
                  <a:schemeClr val="tx1"/>
                </a:solidFill>
                <a:effectLst/>
                <a:latin typeface="+mn-lt"/>
                <a:ea typeface="+mn-ea"/>
                <a:cs typeface="+mn-cs"/>
              </a:rPr>
              <a:t>, G., Verde, L. and </a:t>
            </a:r>
            <a:r>
              <a:rPr lang="en-IN" sz="1200" b="0" i="0" u="none" strike="noStrike" kern="1200" dirty="0" err="1" smtClean="0">
                <a:solidFill>
                  <a:schemeClr val="tx1"/>
                </a:solidFill>
                <a:effectLst/>
                <a:latin typeface="+mn-lt"/>
                <a:ea typeface="+mn-ea"/>
                <a:cs typeface="+mn-cs"/>
              </a:rPr>
              <a:t>Colao</a:t>
            </a:r>
            <a:r>
              <a:rPr lang="en-IN" sz="1200" b="0" i="0" u="none" strike="noStrike" kern="1200" dirty="0" smtClean="0">
                <a:solidFill>
                  <a:schemeClr val="tx1"/>
                </a:solidFill>
                <a:effectLst/>
                <a:latin typeface="+mn-lt"/>
                <a:ea typeface="+mn-ea"/>
                <a:cs typeface="+mn-cs"/>
              </a:rPr>
              <a:t>, A., 2023. Body mass index (BMI): still be used?. European journal of internal medicine, 117, pp.50-51.</a:t>
            </a:r>
          </a:p>
          <a:p>
            <a:endParaRPr lang="en-GB" dirty="0"/>
          </a:p>
        </p:txBody>
      </p:sp>
      <p:sp>
        <p:nvSpPr>
          <p:cNvPr id="4" name="Slide Number Placeholder 3"/>
          <p:cNvSpPr>
            <a:spLocks noGrp="1"/>
          </p:cNvSpPr>
          <p:nvPr>
            <p:ph type="sldNum" sz="quarter" idx="10"/>
          </p:nvPr>
        </p:nvSpPr>
        <p:spPr/>
        <p:txBody>
          <a:bodyPr/>
          <a:lstStyle/>
          <a:p>
            <a:fld id="{C846C08A-92FF-4672-B386-C3564698B282}" type="slidenum">
              <a:rPr lang="en-GB" smtClean="0"/>
              <a:t>57</a:t>
            </a:fld>
            <a:endParaRPr lang="en-GB"/>
          </a:p>
        </p:txBody>
      </p:sp>
    </p:spTree>
    <p:extLst>
      <p:ext uri="{BB962C8B-B14F-4D97-AF65-F5344CB8AC3E}">
        <p14:creationId xmlns:p14="http://schemas.microsoft.com/office/powerpoint/2010/main" val="1680985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797719" y="679431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055905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511899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3088278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10"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797719" y="1181674"/>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40153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8" name="Footer Placeholder 7"/>
          <p:cNvSpPr>
            <a:spLocks noGrp="1"/>
          </p:cNvSpPr>
          <p:nvPr>
            <p:ph type="ftr" sz="quarter" idx="11"/>
          </p:nvPr>
        </p:nvSpPr>
        <p:spPr/>
        <p:txBody>
          <a:bodyPr/>
          <a:lstStyle/>
          <a:p>
            <a:pPr defTabSz="685800"/>
            <a:endParaRPr lang="en-IN">
              <a:solidFill>
                <a:prstClr val="black">
                  <a:tint val="75000"/>
                </a:prstClr>
              </a:solidFill>
            </a:endParaRPr>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797719" y="1181674"/>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3354847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4" name="Footer Placeholder 3"/>
          <p:cNvSpPr>
            <a:spLocks noGrp="1"/>
          </p:cNvSpPr>
          <p:nvPr>
            <p:ph type="ftr" sz="quarter" idx="11"/>
          </p:nvPr>
        </p:nvSpPr>
        <p:spPr/>
        <p:txBody>
          <a:bodyPr/>
          <a:lstStyle/>
          <a:p>
            <a:pPr defTabSz="685800"/>
            <a:endParaRPr lang="en-IN">
              <a:solidFill>
                <a:prstClr val="black">
                  <a:tint val="75000"/>
                </a:prstClr>
              </a:solidFill>
            </a:endParaRPr>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737413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3" name="Footer Placeholder 2"/>
          <p:cNvSpPr>
            <a:spLocks noGrp="1"/>
          </p:cNvSpPr>
          <p:nvPr>
            <p:ph type="ftr" sz="quarter" idx="11"/>
          </p:nvPr>
        </p:nvSpPr>
        <p:spPr/>
        <p:txBody>
          <a:bodyPr/>
          <a:lstStyle/>
          <a:p>
            <a:pPr defTabSz="685800"/>
            <a:endParaRPr lang="en-IN">
              <a:solidFill>
                <a:prstClr val="black">
                  <a:tint val="75000"/>
                </a:prstClr>
              </a:solidFill>
            </a:endParaRPr>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9772629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7524914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4178450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4942544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pPr defTabSz="685800"/>
            <a:fld id="{1FCA93F3-5C1E-4988-AE93-76C3701873CA}" type="slidenum">
              <a:rPr lang="en-IN" smtClean="0"/>
              <a:pPr defTabSz="685800"/>
              <a:t>‹#›</a:t>
            </a:fld>
            <a:endParaRPr lang="en-IN"/>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Tree>
    <p:extLst>
      <p:ext uri="{BB962C8B-B14F-4D97-AF65-F5344CB8AC3E}">
        <p14:creationId xmlns:p14="http://schemas.microsoft.com/office/powerpoint/2010/main" val="12023800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5638474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2000" b="0" i="0" u="none" strike="noStrike" kern="1200" cap="none" spc="0" normalizeH="0" baseline="0" noProof="0" dirty="0">
                <a:ln w="3175" cmpd="sng">
                  <a:noFill/>
                </a:ln>
                <a:solidFill>
                  <a:srgbClr val="E78712"/>
                </a:solidFill>
                <a:effectLst/>
                <a:uLnTx/>
                <a:uFillTx/>
                <a:latin typeface="Arial"/>
                <a:ea typeface="+mn-ea"/>
                <a:cs typeface="+mn-cs"/>
              </a:rPr>
              <a:t>”</a:t>
            </a:r>
          </a:p>
        </p:txBody>
      </p:sp>
    </p:spTree>
    <p:extLst>
      <p:ext uri="{BB962C8B-B14F-4D97-AF65-F5344CB8AC3E}">
        <p14:creationId xmlns:p14="http://schemas.microsoft.com/office/powerpoint/2010/main" val="36918391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6" name="Footer Placeholder 5"/>
          <p:cNvSpPr>
            <a:spLocks noGrp="1"/>
          </p:cNvSpPr>
          <p:nvPr>
            <p:ph type="ftr" sz="quarter" idx="11"/>
          </p:nvPr>
        </p:nvSpPr>
        <p:spPr/>
        <p:txBody>
          <a:bodyPr/>
          <a:lstStyle/>
          <a:p>
            <a:pPr defTabSz="685800"/>
            <a:endParaRPr lang="en-IN">
              <a:solidFill>
                <a:prstClr val="black">
                  <a:tint val="75000"/>
                </a:prstClr>
              </a:solidFill>
            </a:endParaRPr>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1729703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9559820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11"/>
          </p:nvPr>
        </p:nvSpPr>
        <p:spPr/>
        <p:txBody>
          <a:bodyPr/>
          <a:lstStyle/>
          <a:p>
            <a:pPr defTabSz="685800"/>
            <a:endParaRPr lang="en-IN">
              <a:solidFill>
                <a:prstClr val="black">
                  <a:tint val="75000"/>
                </a:prstClr>
              </a:solidFill>
            </a:endParaRPr>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0640216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819150" y="-7144"/>
            <a:ext cx="7522368" cy="10294145"/>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1"/>
          <p:cNvSpPr>
            <a:spLocks noGrp="1"/>
          </p:cNvSpPr>
          <p:nvPr>
            <p:ph type="ctrTitle"/>
          </p:nvPr>
        </p:nvSpPr>
        <p:spPr>
          <a:xfrm>
            <a:off x="4392602" y="2070103"/>
            <a:ext cx="12861933" cy="3924299"/>
          </a:xfrm>
        </p:spPr>
        <p:txBody>
          <a:bodyPr anchor="b">
            <a:normAutofit/>
          </a:bodyPr>
          <a:lstStyle>
            <a:lvl1pPr algn="r">
              <a:defRPr sz="9000">
                <a:effectLst/>
              </a:defRPr>
            </a:lvl1pPr>
          </a:lstStyle>
          <a:p>
            <a:r>
              <a:rPr lang="en-US"/>
              <a:t>Click to edit Master title style</a:t>
            </a:r>
            <a:endParaRPr lang="en-US" dirty="0"/>
          </a:p>
        </p:txBody>
      </p:sp>
      <p:sp>
        <p:nvSpPr>
          <p:cNvPr id="3" name="Subtitle 2"/>
          <p:cNvSpPr>
            <a:spLocks noGrp="1"/>
          </p:cNvSpPr>
          <p:nvPr>
            <p:ph type="subTitle" idx="1"/>
          </p:nvPr>
        </p:nvSpPr>
        <p:spPr>
          <a:xfrm>
            <a:off x="6773066" y="5994401"/>
            <a:ext cx="10481468" cy="2082801"/>
          </a:xfrm>
        </p:spPr>
        <p:txBody>
          <a:bodyPr anchor="t">
            <a:normAutofit/>
          </a:bodyPr>
          <a:lstStyle>
            <a:lvl1pPr marL="0" indent="0" algn="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a:xfrm>
            <a:off x="7998618" y="8824913"/>
            <a:ext cx="6486066" cy="547688"/>
          </a:xfrm>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479503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a:xfrm>
            <a:off x="16427785" y="8800697"/>
            <a:ext cx="826751" cy="547688"/>
          </a:xfrm>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24351976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58419" y="4000498"/>
            <a:ext cx="13396121" cy="3165573"/>
          </a:xfrm>
        </p:spPr>
        <p:txBody>
          <a:bodyPr anchor="b"/>
          <a:lstStyle>
            <a:lvl1pPr algn="r">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58417" y="7166072"/>
            <a:ext cx="13396122" cy="1290600"/>
          </a:xfrm>
        </p:spPr>
        <p:txBody>
          <a:bodyPr anchor="t">
            <a:normAutofit/>
          </a:bodyPr>
          <a:lstStyle>
            <a:lvl1pPr marL="0" indent="0" algn="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136113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26467" y="1028701"/>
            <a:ext cx="15028070" cy="26288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226469" y="4000499"/>
            <a:ext cx="7342583" cy="4686302"/>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911951" y="4000500"/>
            <a:ext cx="7342584" cy="4686300"/>
          </a:xfrm>
        </p:spPr>
        <p:txBody>
          <a:bodyPr>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7541812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658269" y="3987800"/>
            <a:ext cx="6910782" cy="864393"/>
          </a:xfrm>
        </p:spPr>
        <p:txBody>
          <a:bodyPr anchor="b">
            <a:noAutofit/>
          </a:bodyPr>
          <a:lstStyle>
            <a:lvl1pPr marL="0" indent="0">
              <a:buNone/>
              <a:defRPr sz="4200" b="0">
                <a:solidFill>
                  <a:schemeClr val="accent1">
                    <a:lumMod val="75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226467" y="5003006"/>
            <a:ext cx="7342584" cy="3683793"/>
          </a:xfrm>
        </p:spPr>
        <p:txBody>
          <a:bodyPr anchor="t">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320731" y="4000500"/>
            <a:ext cx="6933806" cy="864393"/>
          </a:xfrm>
        </p:spPr>
        <p:txBody>
          <a:bodyPr anchor="b">
            <a:noAutofit/>
          </a:bodyPr>
          <a:lstStyle>
            <a:lvl1pPr marL="0" indent="0">
              <a:buNone/>
              <a:defRPr sz="4200" b="0">
                <a:solidFill>
                  <a:schemeClr val="accent1">
                    <a:lumMod val="75000"/>
                  </a:schemeClr>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911951" y="5003006"/>
            <a:ext cx="7342584" cy="3683793"/>
          </a:xfrm>
        </p:spPr>
        <p:txBody>
          <a:bodyPr anchor="t">
            <a:normAutofit/>
          </a:bodyPr>
          <a:lstStyle>
            <a:lvl1pPr>
              <a:defRPr sz="2700"/>
            </a:lvl1pPr>
            <a:lvl2pPr>
              <a:defRPr sz="2400"/>
            </a:lvl2pPr>
            <a:lvl3pPr>
              <a:defRPr sz="21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8" name="Footer Placeholder 7"/>
          <p:cNvSpPr>
            <a:spLocks noGrp="1"/>
          </p:cNvSpPr>
          <p:nvPr>
            <p:ph type="ftr" sz="quarter" idx="11"/>
          </p:nvPr>
        </p:nvSpPr>
        <p:spPr/>
        <p:txBody>
          <a:bodyPr/>
          <a:lstStyle/>
          <a:p>
            <a:pPr defTabSz="685800"/>
            <a:endParaRPr lang="en-IN">
              <a:solidFill>
                <a:prstClr val="black"/>
              </a:solidFill>
            </a:endParaRPr>
          </a:p>
        </p:txBody>
      </p:sp>
      <p:sp>
        <p:nvSpPr>
          <p:cNvPr id="9" name="Slide Number Placeholder 8"/>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6091160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4" name="Footer Placeholder 3"/>
          <p:cNvSpPr>
            <a:spLocks noGrp="1"/>
          </p:cNvSpPr>
          <p:nvPr>
            <p:ph type="ftr" sz="quarter" idx="11"/>
          </p:nvPr>
        </p:nvSpPr>
        <p:spPr/>
        <p:txBody>
          <a:bodyPr/>
          <a:lstStyle/>
          <a:p>
            <a:pPr defTabSz="685800"/>
            <a:endParaRPr lang="en-IN">
              <a:solidFill>
                <a:prstClr val="black"/>
              </a:solidFill>
            </a:endParaRPr>
          </a:p>
        </p:txBody>
      </p:sp>
      <p:sp>
        <p:nvSpPr>
          <p:cNvPr id="5" name="Slide Number Placeholder 4"/>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3478835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3" name="Footer Placeholder 2"/>
          <p:cNvSpPr>
            <a:spLocks noGrp="1"/>
          </p:cNvSpPr>
          <p:nvPr>
            <p:ph type="ftr" sz="quarter" idx="11"/>
          </p:nvPr>
        </p:nvSpPr>
        <p:spPr/>
        <p:txBody>
          <a:bodyPr/>
          <a:lstStyle/>
          <a:p>
            <a:pPr defTabSz="685800"/>
            <a:endParaRPr lang="en-IN">
              <a:solidFill>
                <a:prstClr val="black"/>
              </a:solidFill>
            </a:endParaRPr>
          </a:p>
        </p:txBody>
      </p:sp>
      <p:sp>
        <p:nvSpPr>
          <p:cNvPr id="4" name="Slide Number Placeholder 3"/>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49637284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9" y="2400300"/>
            <a:ext cx="5323682"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7893050" y="1028699"/>
            <a:ext cx="9361485" cy="7658102"/>
          </a:xfrm>
        </p:spPr>
        <p:txBody>
          <a:bodyPr anchor="ctr">
            <a:normAutofit/>
          </a:bodyPr>
          <a:lstStyle>
            <a:lvl1pPr>
              <a:defRPr sz="30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26469" y="4457700"/>
            <a:ext cx="5323682" cy="2743200"/>
          </a:xfrm>
        </p:spPr>
        <p:txBody>
          <a:bodyPr>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8150927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4086" y="2628899"/>
            <a:ext cx="8139237" cy="2057400"/>
          </a:xfrm>
        </p:spPr>
        <p:txBody>
          <a:bodyPr anchor="b">
            <a:normAutofit/>
          </a:bodyPr>
          <a:lstStyle>
            <a:lvl1pPr algn="ctr">
              <a:defRPr sz="42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1392023" y="1371600"/>
            <a:ext cx="4921461" cy="6858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2224086" y="4686299"/>
            <a:ext cx="8139237" cy="2743200"/>
          </a:xfrm>
        </p:spPr>
        <p:txBody>
          <a:bodyPr>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8812726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7" y="7099298"/>
            <a:ext cx="15028067"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9018" y="1398168"/>
            <a:ext cx="12338916" cy="474746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2226467" y="7949405"/>
            <a:ext cx="15028067"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6" name="Footer Placeholder 5"/>
          <p:cNvSpPr>
            <a:spLocks noGrp="1"/>
          </p:cNvSpPr>
          <p:nvPr>
            <p:ph type="ftr" sz="quarter" idx="11"/>
          </p:nvPr>
        </p:nvSpPr>
        <p:spPr/>
        <p:txBody>
          <a:bodyPr/>
          <a:lstStyle/>
          <a:p>
            <a:pPr defTabSz="685800"/>
            <a:endParaRPr lang="en-IN">
              <a:solidFill>
                <a:prstClr val="black"/>
              </a:solidFill>
            </a:endParaRPr>
          </a:p>
        </p:txBody>
      </p:sp>
      <p:sp>
        <p:nvSpPr>
          <p:cNvPr id="7" name="Slide Number Placeholder 6"/>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5902684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226469" y="1028700"/>
            <a:ext cx="15028067" cy="4572000"/>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226469" y="6515100"/>
            <a:ext cx="15028070" cy="2171700"/>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45596390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2397918" y="12945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15" name="TextBox 14"/>
          <p:cNvSpPr txBox="1"/>
          <p:nvPr/>
        </p:nvSpPr>
        <p:spPr>
          <a:xfrm>
            <a:off x="16340138" y="422909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2" name="Title 1"/>
          <p:cNvSpPr>
            <a:spLocks noGrp="1"/>
          </p:cNvSpPr>
          <p:nvPr>
            <p:ph type="title"/>
          </p:nvPr>
        </p:nvSpPr>
        <p:spPr>
          <a:xfrm>
            <a:off x="3312318" y="1028701"/>
            <a:ext cx="13485018" cy="4114799"/>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655217" y="5143499"/>
            <a:ext cx="12799223" cy="571500"/>
          </a:xfrm>
        </p:spPr>
        <p:txBody>
          <a:bodyPr anchor="ctr">
            <a:normAutofit/>
          </a:bodyPr>
          <a:lstStyle>
            <a:lvl1pPr marL="0" indent="0">
              <a:buFontTx/>
              <a:buNone/>
              <a:defRPr sz="27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2226467" y="6515100"/>
            <a:ext cx="15028067" cy="2171700"/>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1738552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226470" y="4962872"/>
            <a:ext cx="15028064" cy="2203200"/>
          </a:xfrm>
        </p:spPr>
        <p:txBody>
          <a:bodyPr anchor="b">
            <a:normAutofit/>
          </a:bodyPr>
          <a:lstStyle>
            <a:lvl1pPr algn="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226468" y="7166072"/>
            <a:ext cx="15028065" cy="1290600"/>
          </a:xfrm>
        </p:spPr>
        <p:txBody>
          <a:bodyPr anchor="t">
            <a:normAutofit/>
          </a:bodyPr>
          <a:lstStyle>
            <a:lvl1pPr marL="0" indent="0" algn="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690923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2397918" y="1294535"/>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l"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15" name="TextBox 14"/>
          <p:cNvSpPr txBox="1"/>
          <p:nvPr/>
        </p:nvSpPr>
        <p:spPr>
          <a:xfrm>
            <a:off x="16340138" y="4229099"/>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marL="0" marR="0" lvl="0" indent="0" algn="r" defTabSz="685800" rtl="0" eaLnBrk="1" fontAlgn="auto" latinLnBrk="0" hangingPunct="1">
              <a:lnSpc>
                <a:spcPct val="100000"/>
              </a:lnSpc>
              <a:spcBef>
                <a:spcPct val="0"/>
              </a:spcBef>
              <a:spcAft>
                <a:spcPts val="0"/>
              </a:spcAft>
              <a:buClrTx/>
              <a:buSzTx/>
              <a:buFontTx/>
              <a:buNone/>
              <a:tabLst/>
              <a:defRPr/>
            </a:pPr>
            <a:r>
              <a:rPr kumimoji="0" lang="en-US" sz="12000" b="0" i="0" u="none" strike="noStrike" kern="1200" cap="all" spc="0" normalizeH="0" baseline="0" noProof="0" dirty="0">
                <a:ln w="3175" cmpd="sng">
                  <a:noFill/>
                </a:ln>
                <a:solidFill>
                  <a:prstClr val="black"/>
                </a:solidFill>
                <a:effectLst/>
                <a:uLnTx/>
                <a:uFillTx/>
                <a:latin typeface="Corbel" panose="020B0503020204020204"/>
                <a:ea typeface="+mn-ea"/>
                <a:cs typeface="+mn-cs"/>
              </a:rPr>
              <a:t>”</a:t>
            </a:r>
          </a:p>
        </p:txBody>
      </p:sp>
      <p:sp>
        <p:nvSpPr>
          <p:cNvPr id="2" name="Title 1"/>
          <p:cNvSpPr>
            <a:spLocks noGrp="1"/>
          </p:cNvSpPr>
          <p:nvPr>
            <p:ph type="title"/>
          </p:nvPr>
        </p:nvSpPr>
        <p:spPr>
          <a:xfrm>
            <a:off x="3312318" y="1028701"/>
            <a:ext cx="13485018" cy="4114799"/>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226470" y="5829300"/>
            <a:ext cx="15028065" cy="1333500"/>
          </a:xfrm>
        </p:spPr>
        <p:txBody>
          <a:bodyPr vert="horz" lIns="91440" tIns="45720" rIns="91440" bIns="45720" rtlCol="0" anchor="b">
            <a:normAutofit/>
          </a:bodyPr>
          <a:lstStyle>
            <a:lvl1pPr algn="r">
              <a:buNone/>
              <a:defRPr lang="en-US" sz="36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226468" y="7162800"/>
            <a:ext cx="15028065" cy="1524000"/>
          </a:xfrm>
        </p:spPr>
        <p:txBody>
          <a:bodyPr anchor="t">
            <a:normAutofit/>
          </a:bodyPr>
          <a:lstStyle>
            <a:lvl1pPr marL="0" indent="0" algn="r">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30894065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226470" y="1028701"/>
            <a:ext cx="15028068" cy="409098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2226469" y="5257800"/>
            <a:ext cx="15028070" cy="1257300"/>
          </a:xfrm>
        </p:spPr>
        <p:txBody>
          <a:bodyPr vert="horz" lIns="91440" tIns="45720" rIns="91440" bIns="45720" rtlCol="0" anchor="b">
            <a:normAutofit/>
          </a:bodyPr>
          <a:lstStyle>
            <a:lvl1pPr>
              <a:buNone/>
              <a:defRPr lang="en-US" sz="42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226467" y="6515100"/>
            <a:ext cx="15028070" cy="21717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5591157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2575031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598983" y="1028700"/>
            <a:ext cx="2655554" cy="76581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26468" y="1028700"/>
            <a:ext cx="12029613" cy="76581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11"/>
          </p:nvPr>
        </p:nvSpPr>
        <p:spPr/>
        <p:txBody>
          <a:bodyPr/>
          <a:lstStyle/>
          <a:p>
            <a:pPr defTabSz="685800"/>
            <a:endParaRPr lang="en-IN">
              <a:solidFill>
                <a:prstClr val="black"/>
              </a:solidFill>
            </a:endParaRPr>
          </a:p>
        </p:txBody>
      </p:sp>
      <p:sp>
        <p:nvSpPr>
          <p:cNvPr id="6" name="Slide Number Placeholder 5"/>
          <p:cNvSpPr>
            <a:spLocks noGrp="1"/>
          </p:cNvSpPr>
          <p:nvPr>
            <p:ph type="sldNum" sz="quarter" idx="12"/>
          </p:nvPr>
        </p:nvSpPr>
        <p:spPr/>
        <p:txBody>
          <a:body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120757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40832" y="-48"/>
            <a:ext cx="3535011" cy="10279928"/>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pPr defTabSz="685800"/>
            <a:fld id="{5B3A7A3F-9690-44B4-906E-57F3AABFB2D6}" type="datetimeFigureOut">
              <a:rPr lang="en-IN" smtClean="0">
                <a:solidFill>
                  <a:prstClr val="black">
                    <a:tint val="75000"/>
                  </a:prstClr>
                </a:solidFill>
              </a:rPr>
              <a:pPr defTabSz="685800"/>
              <a:t>10-03-2026</a:t>
            </a:fld>
            <a:endParaRPr lang="en-IN">
              <a:solidFill>
                <a:prstClr val="black">
                  <a:tint val="75000"/>
                </a:prstClr>
              </a:solidFill>
            </a:endParaRPr>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pPr defTabSz="685800"/>
            <a:endParaRPr lang="en-IN">
              <a:solidFill>
                <a:prstClr val="black">
                  <a:tint val="75000"/>
                </a:prstClr>
              </a:solidFill>
            </a:endParaRPr>
          </a:p>
        </p:txBody>
      </p:sp>
      <p:sp>
        <p:nvSpPr>
          <p:cNvPr id="6" name="Slide Number Placeholder 5"/>
          <p:cNvSpPr>
            <a:spLocks noGrp="1"/>
          </p:cNvSpPr>
          <p:nvPr>
            <p:ph type="sldNum" sz="quarter" idx="4"/>
          </p:nvPr>
        </p:nvSpPr>
        <p:spPr>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pPr defTabSz="685800"/>
            <a:fld id="{1FCA93F3-5C1E-4988-AE93-76C3701873CA}" type="slidenum">
              <a:rPr lang="en-IN" smtClean="0"/>
              <a:pPr defTabSz="685800"/>
              <a:t>‹#›</a:t>
            </a:fld>
            <a:endParaRPr lang="en-IN"/>
          </a:p>
        </p:txBody>
      </p:sp>
    </p:spTree>
    <p:extLst>
      <p:ext uri="{BB962C8B-B14F-4D97-AF65-F5344CB8AC3E}">
        <p14:creationId xmlns:p14="http://schemas.microsoft.com/office/powerpoint/2010/main" val="224545615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226219" y="1"/>
            <a:ext cx="3655220" cy="10287002"/>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IN" sz="27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Placeholder 1"/>
          <p:cNvSpPr>
            <a:spLocks noGrp="1"/>
          </p:cNvSpPr>
          <p:nvPr>
            <p:ph type="title"/>
          </p:nvPr>
        </p:nvSpPr>
        <p:spPr>
          <a:xfrm>
            <a:off x="2226467" y="1028701"/>
            <a:ext cx="15028070" cy="26288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26466" y="4000499"/>
            <a:ext cx="15028070" cy="4686302"/>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598984" y="8824913"/>
            <a:ext cx="1714500" cy="54768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pPr defTabSz="685800"/>
            <a:fld id="{94480F9C-659A-4D3A-8850-2DDEBF01B286}" type="datetimeFigureOut">
              <a:rPr lang="en-IN" smtClean="0">
                <a:solidFill>
                  <a:prstClr val="black"/>
                </a:solidFill>
              </a:rPr>
              <a:pPr defTabSz="685800"/>
              <a:t>10-03-2026</a:t>
            </a:fld>
            <a:endParaRPr lang="en-IN">
              <a:solidFill>
                <a:prstClr val="black"/>
              </a:solidFill>
            </a:endParaRPr>
          </a:p>
        </p:txBody>
      </p:sp>
      <p:sp>
        <p:nvSpPr>
          <p:cNvPr id="5" name="Footer Placeholder 4"/>
          <p:cNvSpPr>
            <a:spLocks noGrp="1"/>
          </p:cNvSpPr>
          <p:nvPr>
            <p:ph type="ftr" sz="quarter" idx="3"/>
          </p:nvPr>
        </p:nvSpPr>
        <p:spPr>
          <a:xfrm>
            <a:off x="3858419" y="8824913"/>
            <a:ext cx="10626266" cy="547688"/>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pPr defTabSz="685800"/>
            <a:endParaRPr lang="en-IN">
              <a:solidFill>
                <a:prstClr val="black"/>
              </a:solidFill>
            </a:endParaRPr>
          </a:p>
        </p:txBody>
      </p:sp>
      <p:sp>
        <p:nvSpPr>
          <p:cNvPr id="6" name="Slide Number Placeholder 5"/>
          <p:cNvSpPr>
            <a:spLocks noGrp="1"/>
          </p:cNvSpPr>
          <p:nvPr>
            <p:ph type="sldNum" sz="quarter" idx="4"/>
          </p:nvPr>
        </p:nvSpPr>
        <p:spPr>
          <a:xfrm>
            <a:off x="16427785" y="8824913"/>
            <a:ext cx="826751" cy="547688"/>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pPr defTabSz="685800"/>
            <a:fld id="{446DCE45-1346-4F69-B1D2-A972C9585503}" type="slidenum">
              <a:rPr lang="en-IN" smtClean="0">
                <a:solidFill>
                  <a:prstClr val="black"/>
                </a:solidFill>
              </a:rPr>
              <a:pPr defTabSz="685800"/>
              <a:t>‹#›</a:t>
            </a:fld>
            <a:endParaRPr lang="en-IN">
              <a:solidFill>
                <a:prstClr val="black"/>
              </a:solidFill>
            </a:endParaRPr>
          </a:p>
        </p:txBody>
      </p:sp>
    </p:spTree>
    <p:extLst>
      <p:ext uri="{BB962C8B-B14F-4D97-AF65-F5344CB8AC3E}">
        <p14:creationId xmlns:p14="http://schemas.microsoft.com/office/powerpoint/2010/main" val="414840663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txStyles>
    <p:titleStyle>
      <a:lvl1pPr algn="ctr" defTabSz="685800" rtl="0" eaLnBrk="1" latinLnBrk="0" hangingPunct="1">
        <a:spcBef>
          <a:spcPct val="0"/>
        </a:spcBef>
        <a:buNone/>
        <a:defRPr sz="6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lumMod val="75000"/>
          </a:schemeClr>
        </a:buClr>
        <a:buSzPct val="145000"/>
        <a:buFont typeface="Arial"/>
        <a:buChar char="•"/>
        <a:defRPr sz="3600" kern="1200" cap="none">
          <a:solidFill>
            <a:schemeClr val="tx1"/>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lumMod val="75000"/>
          </a:schemeClr>
        </a:buClr>
        <a:buSzPct val="145000"/>
        <a:buFont typeface="Arial"/>
        <a:buChar char="•"/>
        <a:defRPr sz="3000" kern="1200" cap="none">
          <a:solidFill>
            <a:schemeClr val="tx1"/>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lumMod val="75000"/>
          </a:schemeClr>
        </a:buClr>
        <a:buSzPct val="145000"/>
        <a:buFont typeface="Arial"/>
        <a:buChar char="•"/>
        <a:defRPr sz="2700" kern="1200" cap="none">
          <a:solidFill>
            <a:schemeClr val="tx1"/>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lumMod val="75000"/>
          </a:schemeClr>
        </a:buClr>
        <a:buSzPct val="145000"/>
        <a:buFont typeface="Arial"/>
        <a:buChar char="•"/>
        <a:defRPr sz="2400" kern="1200" cap="none">
          <a:solidFill>
            <a:schemeClr val="tx1"/>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lumMod val="75000"/>
          </a:schemeClr>
        </a:buClr>
        <a:buSzPct val="145000"/>
        <a:buFont typeface="Arial"/>
        <a:buChar char="•"/>
        <a:defRPr sz="2100" kern="1200" cap="none">
          <a:solidFill>
            <a:schemeClr val="tx1"/>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sv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13.svg"/><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3.svg"/><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6.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9.png"/><Relationship Id="rId2" Type="http://schemas.openxmlformats.org/officeDocument/2006/relationships/diagramData" Target="../diagrams/data13.xml"/><Relationship Id="rId1" Type="http://schemas.openxmlformats.org/officeDocument/2006/relationships/slideLayout" Target="../slideLayouts/slideLayout29.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9.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9.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9.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9.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9.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9.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20.png"/><Relationship Id="rId2" Type="http://schemas.openxmlformats.org/officeDocument/2006/relationships/diagramData" Target="../diagrams/data20.xml"/><Relationship Id="rId1" Type="http://schemas.openxmlformats.org/officeDocument/2006/relationships/slideLayout" Target="../slideLayouts/slideLayout29.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1.xml"/><Relationship Id="rId7" Type="http://schemas.openxmlformats.org/officeDocument/2006/relationships/image" Target="../media/image21.png"/><Relationship Id="rId2" Type="http://schemas.openxmlformats.org/officeDocument/2006/relationships/diagramData" Target="../diagrams/data21.xml"/><Relationship Id="rId1" Type="http://schemas.openxmlformats.org/officeDocument/2006/relationships/slideLayout" Target="../slideLayouts/slideLayout29.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9.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9.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9.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9.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9.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9.xml"/></Relationships>
</file>

<file path=ppt/slides/_rels/slide55.xml.rels><?xml version="1.0" encoding="UTF-8" standalone="yes"?>
<Relationships xmlns="http://schemas.openxmlformats.org/package/2006/relationships"><Relationship Id="rId3" Type="http://schemas.openxmlformats.org/officeDocument/2006/relationships/hyperlink" Target="https://www.england.nhs.uk/2024/09/one-in-eight-toddlers-and-primary-school-aged-children-obese/" TargetMode="External"/><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hyperlink" Target="https://www.gov.uk/government/statistics/national-diet-and-nutrition-survey-2019-to-2023/national-diet-and-nutrition-survey-2019-to-2023-report"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E52AAE-765E-8887-230C-442BCB4BAF5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Lst>
          </a:blip>
          <a:stretch>
            <a:fillRect/>
          </a:stretch>
        </p:blipFill>
        <p:spPr>
          <a:xfrm>
            <a:off x="6781800" y="647700"/>
            <a:ext cx="5124580" cy="1702158"/>
          </a:xfrm>
          <a:prstGeom prst="rect">
            <a:avLst/>
          </a:prstGeom>
        </p:spPr>
      </p:pic>
      <p:sp>
        <p:nvSpPr>
          <p:cNvPr id="4" name="Title 5">
            <a:extLst>
              <a:ext uri="{FF2B5EF4-FFF2-40B4-BE49-F238E27FC236}">
                <a16:creationId xmlns:a16="http://schemas.microsoft.com/office/drawing/2014/main" id="{6CA2E41B-6442-D42C-7650-926E13B882CB}"/>
              </a:ext>
            </a:extLst>
          </p:cNvPr>
          <p:cNvSpPr txBox="1">
            <a:spLocks/>
          </p:cNvSpPr>
          <p:nvPr/>
        </p:nvSpPr>
        <p:spPr>
          <a:xfrm>
            <a:off x="2057400" y="3086100"/>
            <a:ext cx="14478000"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4000" b="1" dirty="0">
                <a:solidFill>
                  <a:prstClr val="black"/>
                </a:solidFill>
                <a:latin typeface="Times New Roman" panose="02020603050405020304" pitchFamily="18" charset="0"/>
                <a:cs typeface="Times New Roman" panose="02020603050405020304" pitchFamily="18" charset="0"/>
              </a:rPr>
              <a:t>MSc Public Health and Social Care in Practice</a:t>
            </a:r>
          </a:p>
        </p:txBody>
      </p:sp>
      <p:sp>
        <p:nvSpPr>
          <p:cNvPr id="5" name="TextBox 4">
            <a:extLst>
              <a:ext uri="{FF2B5EF4-FFF2-40B4-BE49-F238E27FC236}">
                <a16:creationId xmlns:a16="http://schemas.microsoft.com/office/drawing/2014/main" id="{695FBE97-BC28-B750-47B0-9885FE72F53E}"/>
              </a:ext>
            </a:extLst>
          </p:cNvPr>
          <p:cNvSpPr txBox="1"/>
          <p:nvPr/>
        </p:nvSpPr>
        <p:spPr>
          <a:xfrm>
            <a:off x="7162800" y="3695700"/>
            <a:ext cx="3616960" cy="461665"/>
          </a:xfrm>
          <a:prstGeom prst="rect">
            <a:avLst/>
          </a:prstGeom>
          <a:noFill/>
        </p:spPr>
        <p:txBody>
          <a:bodyPr wrap="square">
            <a:spAutoFit/>
          </a:bodyPr>
          <a:lstStyle/>
          <a:p>
            <a:pPr algn="ctr" defTabSz="457223">
              <a:defRPr/>
            </a:pPr>
            <a:r>
              <a:rPr lang="en-US" sz="2400" b="1" dirty="0">
                <a:solidFill>
                  <a:prstClr val="black"/>
                </a:solidFill>
                <a:latin typeface="Times New Roman" panose="02020603050405020304" pitchFamily="18" charset="0"/>
                <a:cs typeface="Times New Roman" panose="02020603050405020304" pitchFamily="18" charset="0"/>
              </a:rPr>
              <a:t>Module Code: LCHS7000 </a:t>
            </a:r>
          </a:p>
        </p:txBody>
      </p:sp>
      <p:sp>
        <p:nvSpPr>
          <p:cNvPr id="6" name="TextBox 5">
            <a:extLst>
              <a:ext uri="{FF2B5EF4-FFF2-40B4-BE49-F238E27FC236}">
                <a16:creationId xmlns:a16="http://schemas.microsoft.com/office/drawing/2014/main" id="{A55A57ED-E1D4-3DD5-8158-68A453AFA8D5}"/>
              </a:ext>
            </a:extLst>
          </p:cNvPr>
          <p:cNvSpPr txBox="1"/>
          <p:nvPr/>
        </p:nvSpPr>
        <p:spPr>
          <a:xfrm>
            <a:off x="7696200" y="5829300"/>
            <a:ext cx="3136871" cy="461665"/>
          </a:xfrm>
          <a:prstGeom prst="rect">
            <a:avLst/>
          </a:prstGeom>
          <a:noFill/>
        </p:spPr>
        <p:txBody>
          <a:bodyPr wrap="square">
            <a:spAutoFit/>
          </a:bodyPr>
          <a:lstStyle/>
          <a:p>
            <a:pPr>
              <a:defRPr/>
            </a:pPr>
            <a:r>
              <a:rPr lang="en-US" sz="2400" b="1" dirty="0">
                <a:solidFill>
                  <a:prstClr val="black"/>
                </a:solidFill>
                <a:latin typeface="Times New Roman" panose="02020603050405020304" pitchFamily="18" charset="0"/>
                <a:cs typeface="Times New Roman" panose="02020603050405020304" pitchFamily="18" charset="0"/>
              </a:rPr>
              <a:t>Lecturer: </a:t>
            </a:r>
            <a:r>
              <a:rPr lang="en-US" sz="2400" b="1" dirty="0" err="1">
                <a:solidFill>
                  <a:prstClr val="black"/>
                </a:solidFill>
                <a:latin typeface="Times New Roman" panose="02020603050405020304" pitchFamily="18" charset="0"/>
                <a:cs typeface="Times New Roman" panose="02020603050405020304" pitchFamily="18" charset="0"/>
              </a:rPr>
              <a:t>Itse</a:t>
            </a:r>
            <a:r>
              <a:rPr lang="en-US" sz="2400" b="1" dirty="0">
                <a:solidFill>
                  <a:prstClr val="black"/>
                </a:solidFill>
                <a:latin typeface="Times New Roman" panose="02020603050405020304" pitchFamily="18" charset="0"/>
                <a:cs typeface="Times New Roman" panose="02020603050405020304" pitchFamily="18" charset="0"/>
              </a:rPr>
              <a:t> Olaoye</a:t>
            </a:r>
          </a:p>
        </p:txBody>
      </p:sp>
      <p:graphicFrame>
        <p:nvGraphicFramePr>
          <p:cNvPr id="7" name="Table 6">
            <a:extLst>
              <a:ext uri="{FF2B5EF4-FFF2-40B4-BE49-F238E27FC236}">
                <a16:creationId xmlns:a16="http://schemas.microsoft.com/office/drawing/2014/main" id="{7BE845A1-9C41-B92B-D3F6-CC6AA9DF67FD}"/>
              </a:ext>
            </a:extLst>
          </p:cNvPr>
          <p:cNvGraphicFramePr>
            <a:graphicFrameLocks noGrp="1"/>
          </p:cNvGraphicFramePr>
          <p:nvPr>
            <p:extLst>
              <p:ext uri="{D42A27DB-BD31-4B8C-83A1-F6EECF244321}">
                <p14:modId xmlns:p14="http://schemas.microsoft.com/office/powerpoint/2010/main" val="1164290015"/>
              </p:ext>
            </p:extLst>
          </p:nvPr>
        </p:nvGraphicFramePr>
        <p:xfrm>
          <a:off x="3657600" y="6515100"/>
          <a:ext cx="11506200" cy="2285999"/>
        </p:xfrm>
        <a:graphic>
          <a:graphicData uri="http://schemas.openxmlformats.org/drawingml/2006/table">
            <a:tbl>
              <a:tblPr firstRow="1" bandRow="1"/>
              <a:tblGrid>
                <a:gridCol w="3835400">
                  <a:extLst>
                    <a:ext uri="{9D8B030D-6E8A-4147-A177-3AD203B41FA5}">
                      <a16:colId xmlns:a16="http://schemas.microsoft.com/office/drawing/2014/main" val="319627994"/>
                    </a:ext>
                  </a:extLst>
                </a:gridCol>
                <a:gridCol w="3835400">
                  <a:extLst>
                    <a:ext uri="{9D8B030D-6E8A-4147-A177-3AD203B41FA5}">
                      <a16:colId xmlns:a16="http://schemas.microsoft.com/office/drawing/2014/main" val="1916085107"/>
                    </a:ext>
                  </a:extLst>
                </a:gridCol>
                <a:gridCol w="3835400">
                  <a:extLst>
                    <a:ext uri="{9D8B030D-6E8A-4147-A177-3AD203B41FA5}">
                      <a16:colId xmlns:a16="http://schemas.microsoft.com/office/drawing/2014/main" val="314076371"/>
                    </a:ext>
                  </a:extLst>
                </a:gridCol>
              </a:tblGrid>
              <a:tr h="593501">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Name</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A5A5A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I.D.</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A5A5A5"/>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Slide Presented</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A5A5A5"/>
                    </a:solidFill>
                  </a:tcPr>
                </a:tc>
                <a:extLst>
                  <a:ext uri="{0D108BD9-81ED-4DB2-BD59-A6C34878D82A}">
                    <a16:rowId xmlns:a16="http://schemas.microsoft.com/office/drawing/2014/main" val="3504085249"/>
                  </a:ext>
                </a:extLst>
              </a:tr>
              <a:tr h="56416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b="1" dirty="0">
                          <a:latin typeface="Times New Roman" panose="02020603050405020304" pitchFamily="18" charset="0"/>
                          <a:cs typeface="Times New Roman" panose="02020603050405020304" pitchFamily="18" charset="0"/>
                        </a:rPr>
                        <a:t>Solanki </a:t>
                      </a:r>
                      <a:r>
                        <a:rPr lang="en-US" sz="2800" b="1" dirty="0" err="1">
                          <a:latin typeface="Times New Roman" panose="02020603050405020304" pitchFamily="18" charset="0"/>
                          <a:cs typeface="Times New Roman" panose="02020603050405020304" pitchFamily="18" charset="0"/>
                        </a:rPr>
                        <a:t>Sonali</a:t>
                      </a:r>
                      <a:endParaRPr lang="en-US" sz="2800" b="1"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dirty="0">
                          <a:latin typeface="Times New Roman" panose="02020603050405020304" pitchFamily="18" charset="0"/>
                          <a:cs typeface="Times New Roman" panose="02020603050405020304" pitchFamily="18" charset="0"/>
                        </a:rPr>
                        <a:t> 2523936</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sz="2800" dirty="0">
                          <a:latin typeface="Times New Roman" panose="02020603050405020304" pitchFamily="18" charset="0"/>
                          <a:cs typeface="Times New Roman" panose="02020603050405020304" pitchFamily="18" charset="0"/>
                        </a:rPr>
                        <a:t>Task-1</a:t>
                      </a:r>
                      <a:endParaRPr lang="en-US" sz="2800"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extLst>
                  <a:ext uri="{0D108BD9-81ED-4DB2-BD59-A6C34878D82A}">
                    <a16:rowId xmlns:a16="http://schemas.microsoft.com/office/drawing/2014/main" val="121888873"/>
                  </a:ext>
                </a:extLst>
              </a:tr>
              <a:tr h="56416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b="1" dirty="0">
                          <a:latin typeface="Times New Roman" panose="02020603050405020304" pitchFamily="18" charset="0"/>
                          <a:cs typeface="Times New Roman" panose="02020603050405020304" pitchFamily="18" charset="0"/>
                        </a:rPr>
                        <a:t>MD </a:t>
                      </a:r>
                      <a:r>
                        <a:rPr lang="en-US" sz="2800" b="1" dirty="0" err="1">
                          <a:latin typeface="Times New Roman" panose="02020603050405020304" pitchFamily="18" charset="0"/>
                          <a:cs typeface="Times New Roman" panose="02020603050405020304" pitchFamily="18" charset="0"/>
                        </a:rPr>
                        <a:t>Shohel</a:t>
                      </a:r>
                      <a:r>
                        <a:rPr lang="en-US" sz="2800" b="1" dirty="0">
                          <a:latin typeface="Times New Roman" panose="02020603050405020304" pitchFamily="18" charset="0"/>
                          <a:cs typeface="Times New Roman" panose="02020603050405020304" pitchFamily="18" charset="0"/>
                        </a:rPr>
                        <a:t> </a:t>
                      </a:r>
                      <a:r>
                        <a:rPr lang="en-US" sz="2800" b="1" dirty="0" err="1">
                          <a:latin typeface="Times New Roman" panose="02020603050405020304" pitchFamily="18" charset="0"/>
                          <a:cs typeface="Times New Roman" panose="02020603050405020304" pitchFamily="18" charset="0"/>
                        </a:rPr>
                        <a:t>Hossen</a:t>
                      </a:r>
                      <a:endParaRPr lang="en-US" sz="2800" b="1" dirty="0">
                        <a:latin typeface="Times New Roman" panose="02020603050405020304" pitchFamily="18" charset="0"/>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dirty="0">
                          <a:latin typeface="Times New Roman" panose="02020603050405020304" pitchFamily="18" charset="0"/>
                          <a:cs typeface="Times New Roman" panose="02020603050405020304" pitchFamily="18" charset="0"/>
                        </a:rPr>
                        <a:t>2433869</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Task-2</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20000"/>
                      </a:srgbClr>
                    </a:solidFill>
                  </a:tcPr>
                </a:tc>
                <a:extLst>
                  <a:ext uri="{0D108BD9-81ED-4DB2-BD59-A6C34878D82A}">
                    <a16:rowId xmlns:a16="http://schemas.microsoft.com/office/drawing/2014/main" val="1777967719"/>
                  </a:ext>
                </a:extLst>
              </a:tr>
              <a:tr h="564166">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b="1" dirty="0" err="1">
                          <a:latin typeface="Times New Roman" panose="02020603050405020304" pitchFamily="18" charset="0"/>
                          <a:cs typeface="Times New Roman" panose="02020603050405020304" pitchFamily="18" charset="0"/>
                        </a:rPr>
                        <a:t>Rikinpuri</a:t>
                      </a:r>
                      <a:r>
                        <a:rPr lang="en-US" sz="2800" b="1" dirty="0">
                          <a:latin typeface="Times New Roman" panose="02020603050405020304" pitchFamily="18" charset="0"/>
                          <a:cs typeface="Times New Roman" panose="02020603050405020304" pitchFamily="18" charset="0"/>
                        </a:rPr>
                        <a:t> Swami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US" sz="2800" dirty="0">
                          <a:latin typeface="Times New Roman" panose="02020603050405020304" pitchFamily="18" charset="0"/>
                          <a:cs typeface="Times New Roman" panose="02020603050405020304" pitchFamily="18" charset="0"/>
                        </a:rPr>
                        <a:t>2503602</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Task-3</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A5A5A5">
                        <a:tint val="40000"/>
                      </a:srgbClr>
                    </a:solidFill>
                  </a:tcPr>
                </a:tc>
                <a:extLst>
                  <a:ext uri="{0D108BD9-81ED-4DB2-BD59-A6C34878D82A}">
                    <a16:rowId xmlns:a16="http://schemas.microsoft.com/office/drawing/2014/main" val="70221694"/>
                  </a:ext>
                </a:extLst>
              </a:tr>
            </a:tbl>
          </a:graphicData>
        </a:graphic>
      </p:graphicFrame>
      <p:sp>
        <p:nvSpPr>
          <p:cNvPr id="8" name="TextBox 7">
            <a:extLst>
              <a:ext uri="{FF2B5EF4-FFF2-40B4-BE49-F238E27FC236}">
                <a16:creationId xmlns:a16="http://schemas.microsoft.com/office/drawing/2014/main" id="{03AF5E0D-3ECA-EF50-ACE9-0A0C363DFC10}"/>
              </a:ext>
            </a:extLst>
          </p:cNvPr>
          <p:cNvSpPr txBox="1"/>
          <p:nvPr/>
        </p:nvSpPr>
        <p:spPr>
          <a:xfrm>
            <a:off x="4343400" y="4305300"/>
            <a:ext cx="10439400" cy="523220"/>
          </a:xfrm>
          <a:prstGeom prst="rect">
            <a:avLst/>
          </a:prstGeom>
          <a:noFill/>
        </p:spPr>
        <p:txBody>
          <a:bodyPr wrap="square">
            <a:spAutoFit/>
          </a:bodyPr>
          <a:lstStyle/>
          <a:p>
            <a:pPr defTabSz="457223">
              <a:defRPr/>
            </a:pPr>
            <a:r>
              <a:rPr lang="en-US" sz="2800" b="1" dirty="0">
                <a:solidFill>
                  <a:prstClr val="black"/>
                </a:solidFill>
                <a:latin typeface="Times New Roman" panose="02020603050405020304" pitchFamily="18" charset="0"/>
                <a:cs typeface="Times New Roman" panose="02020603050405020304" pitchFamily="18" charset="0"/>
              </a:rPr>
              <a:t>Module: Social Epidemiology and Public Health Development</a:t>
            </a:r>
          </a:p>
        </p:txBody>
      </p:sp>
      <p:sp>
        <p:nvSpPr>
          <p:cNvPr id="9" name="TextBox 8">
            <a:extLst>
              <a:ext uri="{FF2B5EF4-FFF2-40B4-BE49-F238E27FC236}">
                <a16:creationId xmlns:a16="http://schemas.microsoft.com/office/drawing/2014/main" id="{D51459DF-C0C0-BA65-F365-1A0627B84513}"/>
              </a:ext>
            </a:extLst>
          </p:cNvPr>
          <p:cNvSpPr txBox="1"/>
          <p:nvPr/>
        </p:nvSpPr>
        <p:spPr>
          <a:xfrm>
            <a:off x="6477000" y="9334500"/>
            <a:ext cx="6629400" cy="584775"/>
          </a:xfrm>
          <a:prstGeom prst="rect">
            <a:avLst/>
          </a:prstGeom>
          <a:noFill/>
        </p:spPr>
        <p:txBody>
          <a:bodyPr wrap="square">
            <a:spAutoFit/>
          </a:bodyPr>
          <a:lstStyle/>
          <a:p>
            <a:pPr defTabSz="457223">
              <a:defRPr/>
            </a:pPr>
            <a:r>
              <a:rPr lang="en-US" sz="3200" b="1" dirty="0">
                <a:latin typeface="Times New Roman" panose="02020603050405020304" pitchFamily="18" charset="0"/>
                <a:cs typeface="Times New Roman" panose="02020603050405020304" pitchFamily="18" charset="0"/>
              </a:rPr>
              <a:t>Presentation Date: 12th March 2026</a:t>
            </a:r>
          </a:p>
        </p:txBody>
      </p:sp>
      <p:sp>
        <p:nvSpPr>
          <p:cNvPr id="10" name="TextBox 9">
            <a:extLst>
              <a:ext uri="{FF2B5EF4-FFF2-40B4-BE49-F238E27FC236}">
                <a16:creationId xmlns:a16="http://schemas.microsoft.com/office/drawing/2014/main" id="{DF9FC242-F018-18CE-4669-56060E4BFFE0}"/>
              </a:ext>
            </a:extLst>
          </p:cNvPr>
          <p:cNvSpPr txBox="1"/>
          <p:nvPr/>
        </p:nvSpPr>
        <p:spPr>
          <a:xfrm>
            <a:off x="1524000" y="4991100"/>
            <a:ext cx="14630400" cy="830997"/>
          </a:xfrm>
          <a:prstGeom prst="rect">
            <a:avLst/>
          </a:prstGeom>
          <a:noFill/>
        </p:spPr>
        <p:txBody>
          <a:bodyPr wrap="square">
            <a:spAutoFit/>
          </a:bodyPr>
          <a:lstStyle/>
          <a:p>
            <a:pPr algn="ctr">
              <a:defRPr/>
            </a:pPr>
            <a:r>
              <a:rPr lang="en-US" sz="2400" b="1" dirty="0">
                <a:solidFill>
                  <a:prstClr val="black"/>
                </a:solidFill>
                <a:latin typeface="Times New Roman" panose="02020603050405020304" pitchFamily="18" charset="0"/>
                <a:cs typeface="Times New Roman" panose="02020603050405020304" pitchFamily="18" charset="0"/>
              </a:rPr>
              <a:t>Assignment Title: "From Barriers to </a:t>
            </a:r>
            <a:r>
              <a:rPr lang="en-US" sz="2400" b="1" dirty="0" err="1">
                <a:solidFill>
                  <a:prstClr val="black"/>
                </a:solidFill>
                <a:latin typeface="Times New Roman" panose="02020603050405020304" pitchFamily="18" charset="0"/>
                <a:cs typeface="Times New Roman" panose="02020603050405020304" pitchFamily="18" charset="0"/>
              </a:rPr>
              <a:t>Behaviour</a:t>
            </a:r>
            <a:r>
              <a:rPr lang="en-US" sz="2400" b="1" dirty="0">
                <a:solidFill>
                  <a:prstClr val="black"/>
                </a:solidFill>
                <a:latin typeface="Times New Roman" panose="02020603050405020304" pitchFamily="18" charset="0"/>
                <a:cs typeface="Times New Roman" panose="02020603050405020304" pitchFamily="18" charset="0"/>
              </a:rPr>
              <a:t> Change: Eat Smart, Live Strong – Improving Diet and Nutrition in Young People (Aged 15-25 )”</a:t>
            </a:r>
          </a:p>
        </p:txBody>
      </p:sp>
    </p:spTree>
    <p:extLst>
      <p:ext uri="{BB962C8B-B14F-4D97-AF65-F5344CB8AC3E}">
        <p14:creationId xmlns:p14="http://schemas.microsoft.com/office/powerpoint/2010/main" val="39218470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C646EEE-D06C-0A6C-1346-51E0F3C1BEBE}"/>
              </a:ext>
            </a:extLst>
          </p:cNvPr>
          <p:cNvGrpSpPr/>
          <p:nvPr/>
        </p:nvGrpSpPr>
        <p:grpSpPr>
          <a:xfrm>
            <a:off x="914400" y="1714500"/>
            <a:ext cx="1683793" cy="6858000"/>
            <a:chOff x="0" y="0"/>
            <a:chExt cx="812800" cy="2976105"/>
          </a:xfrm>
        </p:grpSpPr>
        <p:sp>
          <p:nvSpPr>
            <p:cNvPr id="3" name="Freeform 6">
              <a:extLst>
                <a:ext uri="{FF2B5EF4-FFF2-40B4-BE49-F238E27FC236}">
                  <a16:creationId xmlns:a16="http://schemas.microsoft.com/office/drawing/2014/main" id="{FA179531-DC73-ABE3-5E87-503B7805E0D0}"/>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4" name="TextBox 7">
              <a:extLst>
                <a:ext uri="{FF2B5EF4-FFF2-40B4-BE49-F238E27FC236}">
                  <a16:creationId xmlns:a16="http://schemas.microsoft.com/office/drawing/2014/main" id="{1F431009-00A7-BDF4-E93E-EEDB8A385739}"/>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grpSp>
        <p:nvGrpSpPr>
          <p:cNvPr id="5" name="Group 5">
            <a:extLst>
              <a:ext uri="{FF2B5EF4-FFF2-40B4-BE49-F238E27FC236}">
                <a16:creationId xmlns:a16="http://schemas.microsoft.com/office/drawing/2014/main" id="{300C8487-FB15-7761-30B9-19709885D23E}"/>
              </a:ext>
            </a:extLst>
          </p:cNvPr>
          <p:cNvGrpSpPr/>
          <p:nvPr/>
        </p:nvGrpSpPr>
        <p:grpSpPr>
          <a:xfrm>
            <a:off x="15925800" y="1714500"/>
            <a:ext cx="1683793" cy="6858000"/>
            <a:chOff x="0" y="0"/>
            <a:chExt cx="812800" cy="2976105"/>
          </a:xfrm>
        </p:grpSpPr>
        <p:sp>
          <p:nvSpPr>
            <p:cNvPr id="6" name="Freeform 6">
              <a:extLst>
                <a:ext uri="{FF2B5EF4-FFF2-40B4-BE49-F238E27FC236}">
                  <a16:creationId xmlns:a16="http://schemas.microsoft.com/office/drawing/2014/main" id="{28A0FCC5-EC59-0E86-DEC3-40C0A9854BF7}"/>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7" name="TextBox 7">
              <a:extLst>
                <a:ext uri="{FF2B5EF4-FFF2-40B4-BE49-F238E27FC236}">
                  <a16:creationId xmlns:a16="http://schemas.microsoft.com/office/drawing/2014/main" id="{21F91339-2117-6066-A0E0-0F78BA0128DD}"/>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sp>
        <p:nvSpPr>
          <p:cNvPr id="8" name="TextBox 7">
            <a:extLst>
              <a:ext uri="{FF2B5EF4-FFF2-40B4-BE49-F238E27FC236}">
                <a16:creationId xmlns:a16="http://schemas.microsoft.com/office/drawing/2014/main" id="{ABB5B6DB-B618-2A68-59BA-5086E2DE22A4}"/>
              </a:ext>
            </a:extLst>
          </p:cNvPr>
          <p:cNvSpPr txBox="1"/>
          <p:nvPr/>
        </p:nvSpPr>
        <p:spPr>
          <a:xfrm>
            <a:off x="5105400" y="3162300"/>
            <a:ext cx="7110482" cy="203132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TASK -1</a:t>
            </a:r>
          </a:p>
          <a:p>
            <a:pPr algn="ctr">
              <a:lnSpc>
                <a:spcPct val="150000"/>
              </a:lnSpc>
            </a:pPr>
            <a:r>
              <a:rPr lang="en-US" sz="2800" b="1" dirty="0">
                <a:latin typeface="Arial" panose="020B0604020202020204" pitchFamily="34" charset="0"/>
                <a:cs typeface="Arial" panose="020B0604020202020204" pitchFamily="34" charset="0"/>
              </a:rPr>
              <a:t>Solanki </a:t>
            </a:r>
            <a:r>
              <a:rPr lang="en-US" sz="2800" b="1" dirty="0" err="1">
                <a:latin typeface="Arial" panose="020B0604020202020204" pitchFamily="34" charset="0"/>
                <a:cs typeface="Arial" panose="020B0604020202020204" pitchFamily="34" charset="0"/>
              </a:rPr>
              <a:t>Sonali</a:t>
            </a:r>
            <a:endParaRPr lang="en-US" sz="2800" b="1" dirty="0">
              <a:latin typeface="Arial" panose="020B0604020202020204" pitchFamily="34" charset="0"/>
              <a:cs typeface="Arial" panose="020B0604020202020204" pitchFamily="34" charset="0"/>
            </a:endParaRPr>
          </a:p>
          <a:p>
            <a:pPr algn="ctr">
              <a:lnSpc>
                <a:spcPct val="150000"/>
              </a:lnSpc>
            </a:pPr>
            <a:r>
              <a:rPr lang="en-US" sz="2800" b="1" dirty="0">
                <a:latin typeface="Arial" panose="020B0604020202020204" pitchFamily="34" charset="0"/>
                <a:cs typeface="Arial" panose="020B0604020202020204" pitchFamily="34" charset="0"/>
              </a:rPr>
              <a:t>ID NO: 2523936</a:t>
            </a:r>
          </a:p>
        </p:txBody>
      </p:sp>
    </p:spTree>
    <p:extLst>
      <p:ext uri="{BB962C8B-B14F-4D97-AF65-F5344CB8AC3E}">
        <p14:creationId xmlns:p14="http://schemas.microsoft.com/office/powerpoint/2010/main" val="28304407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50189A-2FD4-4608-A527-341A1811A6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9"/>
            <a:ext cx="18288000" cy="102810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entury Gothic" panose="020B0502020202020204"/>
            </a:endParaRPr>
          </a:p>
        </p:txBody>
      </p:sp>
      <p:sp>
        <p:nvSpPr>
          <p:cNvPr id="1033" name="Rectangle 1032">
            <a:extLst>
              <a:ext uri="{FF2B5EF4-FFF2-40B4-BE49-F238E27FC236}">
                <a16:creationId xmlns:a16="http://schemas.microsoft.com/office/drawing/2014/main" id="{95ECFC88-1E40-4C47-960F-87C500F109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959601" cy="10287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2" name="Title 1">
            <a:extLst>
              <a:ext uri="{FF2B5EF4-FFF2-40B4-BE49-F238E27FC236}">
                <a16:creationId xmlns:a16="http://schemas.microsoft.com/office/drawing/2014/main" id="{B8D689F4-AD1E-AC93-B5E2-2BD54BAD74BC}"/>
              </a:ext>
            </a:extLst>
          </p:cNvPr>
          <p:cNvSpPr>
            <a:spLocks noGrp="1"/>
          </p:cNvSpPr>
          <p:nvPr>
            <p:ph type="ctrTitle"/>
          </p:nvPr>
        </p:nvSpPr>
        <p:spPr>
          <a:xfrm>
            <a:off x="810419" y="1451126"/>
            <a:ext cx="5668305" cy="5914875"/>
          </a:xfrm>
        </p:spPr>
        <p:txBody>
          <a:bodyPr>
            <a:normAutofit/>
          </a:bodyPr>
          <a:lstStyle/>
          <a:p>
            <a:pPr>
              <a:lnSpc>
                <a:spcPct val="90000"/>
              </a:lnSpc>
            </a:pPr>
            <a:r>
              <a:rPr lang="en-US" sz="4200" b="1" dirty="0">
                <a:solidFill>
                  <a:srgbClr val="FEFFFF"/>
                </a:solidFill>
                <a:latin typeface="Arial" panose="020B0604020202020204" pitchFamily="34" charset="0"/>
                <a:cs typeface="Arial" panose="020B0604020202020204" pitchFamily="34" charset="0"/>
              </a:rPr>
              <a:t>FUELING THE FUTURE: A PUBLIC HEALTH CAMPAIGN TO IMPROVE DIET AND NUTRITION IN UK TEENAGERS (15–25 YEARS)</a:t>
            </a:r>
            <a:r>
              <a:rPr lang="en-US" sz="4200" dirty="0">
                <a:solidFill>
                  <a:srgbClr val="FEFFFF"/>
                </a:solidFill>
                <a:latin typeface="Arial" panose="020B0604020202020204" pitchFamily="34" charset="0"/>
                <a:cs typeface="Arial" panose="020B0604020202020204" pitchFamily="34" charset="0"/>
              </a:rPr>
              <a:t/>
            </a:r>
            <a:br>
              <a:rPr lang="en-US" sz="4200" dirty="0">
                <a:solidFill>
                  <a:srgbClr val="FEFFFF"/>
                </a:solidFill>
                <a:latin typeface="Arial" panose="020B0604020202020204" pitchFamily="34" charset="0"/>
                <a:cs typeface="Arial" panose="020B0604020202020204" pitchFamily="34" charset="0"/>
              </a:rPr>
            </a:br>
            <a:r>
              <a:rPr lang="en-US" sz="4200" dirty="0">
                <a:solidFill>
                  <a:srgbClr val="FEFFFF"/>
                </a:solidFill>
                <a:latin typeface="Arial" panose="020B0604020202020204" pitchFamily="34" charset="0"/>
                <a:cs typeface="Arial" panose="020B0604020202020204" pitchFamily="34" charset="0"/>
              </a:rPr>
              <a:t/>
            </a:r>
            <a:br>
              <a:rPr lang="en-US" sz="4200" dirty="0">
                <a:solidFill>
                  <a:srgbClr val="FEFFFF"/>
                </a:solidFill>
                <a:latin typeface="Arial" panose="020B0604020202020204" pitchFamily="34" charset="0"/>
                <a:cs typeface="Arial" panose="020B0604020202020204" pitchFamily="34" charset="0"/>
              </a:rPr>
            </a:br>
            <a:endParaRPr lang="en-IN" sz="4200" dirty="0">
              <a:solidFill>
                <a:srgbClr val="FEFFFF"/>
              </a:solidFill>
              <a:latin typeface="Arial" panose="020B0604020202020204" pitchFamily="34" charset="0"/>
              <a:cs typeface="Arial" panose="020B0604020202020204" pitchFamily="34" charset="0"/>
            </a:endParaRPr>
          </a:p>
        </p:txBody>
      </p:sp>
      <p:sp>
        <p:nvSpPr>
          <p:cNvPr id="1035"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7549511"/>
            <a:ext cx="8106033" cy="1285571"/>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137160" tIns="68580" rIns="137160" bIns="68580" numCol="1" anchor="t" anchorCtr="0" compatLnSpc="1">
            <a:prstTxWarp prst="textNoShape">
              <a:avLst/>
            </a:prstTxWarp>
          </a:bodyPr>
          <a:lstStyle/>
          <a:p>
            <a:pPr defTabSz="685800"/>
            <a:endParaRPr lang="en-US" sz="2700">
              <a:solidFill>
                <a:prstClr val="black"/>
              </a:solidFill>
              <a:latin typeface="Century Gothic" panose="020B0502020202020204"/>
            </a:endParaRPr>
          </a:p>
        </p:txBody>
      </p:sp>
      <p:pic>
        <p:nvPicPr>
          <p:cNvPr id="1026" name="Picture 2" descr="Fuel for the Future ...">
            <a:extLst>
              <a:ext uri="{FF2B5EF4-FFF2-40B4-BE49-F238E27FC236}">
                <a16:creationId xmlns:a16="http://schemas.microsoft.com/office/drawing/2014/main" id="{E1520FA7-8CD2-853C-4E15-883D128E1A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02649" y="1213860"/>
            <a:ext cx="9062616" cy="7859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65232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75A46-DD71-9992-25B1-9267D6A22B26}"/>
              </a:ext>
            </a:extLst>
          </p:cNvPr>
          <p:cNvSpPr>
            <a:spLocks noGrp="1"/>
          </p:cNvSpPr>
          <p:nvPr>
            <p:ph type="title"/>
          </p:nvPr>
        </p:nvSpPr>
        <p:spPr>
          <a:xfrm>
            <a:off x="2979683" y="449318"/>
            <a:ext cx="14277236" cy="2408183"/>
          </a:xfrm>
        </p:spPr>
        <p:txBody>
          <a:bodyPr>
            <a:noAutofit/>
          </a:bodyPr>
          <a:lstStyle/>
          <a:p>
            <a:r>
              <a:rPr lang="en-IN" sz="6000" b="1" i="1" dirty="0">
                <a:latin typeface="Arial" panose="020B0604020202020204" pitchFamily="34" charset="0"/>
                <a:cs typeface="Arial" panose="020B0604020202020204" pitchFamily="34" charset="0"/>
              </a:rPr>
              <a:t> Introduction to Adolescent Nutrition</a:t>
            </a:r>
            <a:endParaRPr lang="en-IN" sz="6000" i="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7F159C08-977C-420E-42E1-A996AA3E5A27}"/>
              </a:ext>
            </a:extLst>
          </p:cNvPr>
          <p:cNvSpPr/>
          <p:nvPr/>
        </p:nvSpPr>
        <p:spPr>
          <a:xfrm>
            <a:off x="1832360" y="1792185"/>
            <a:ext cx="7914767" cy="7907742"/>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Adolescence is a delicate developmental phase of fast bodily development.</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The biological development requires high nutritional needs at puberty and teenage years.</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An unhealthy diet among adolescents leads to more chronic illnesses in adulthood (Brody et al. 2025).</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Childhood eating patterns have a strong impact on adult health in the long run.</a:t>
            </a:r>
          </a:p>
          <a:p>
            <a:pPr marL="685800" indent="-685800" defTabSz="685800" fontAlgn="base">
              <a:buFont typeface="Arial" panose="020B0604020202020204" pitchFamily="34" charset="0"/>
              <a:buChar char="•"/>
            </a:pPr>
            <a:r>
              <a:rPr lang="en-US" sz="3000" dirty="0">
                <a:solidFill>
                  <a:prstClr val="black"/>
                </a:solidFill>
                <a:latin typeface="Arial" panose="020B0604020202020204" pitchFamily="34" charset="0"/>
                <a:cs typeface="Arial" panose="020B0604020202020204" pitchFamily="34" charset="0"/>
              </a:rPr>
              <a:t>Adolescence is viewed as an important prevention stage by life-course epidemiology.</a:t>
            </a:r>
          </a:p>
        </p:txBody>
      </p:sp>
      <p:pic>
        <p:nvPicPr>
          <p:cNvPr id="2050" name="Picture 2">
            <a:extLst>
              <a:ext uri="{FF2B5EF4-FFF2-40B4-BE49-F238E27FC236}">
                <a16:creationId xmlns:a16="http://schemas.microsoft.com/office/drawing/2014/main" id="{1F874C15-6E12-B019-DB09-1346236C0F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89473" y="1792186"/>
            <a:ext cx="6767445" cy="669131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B8A372-9CA9-7B6C-88E6-2CE17AA9ABED}"/>
              </a:ext>
            </a:extLst>
          </p:cNvPr>
          <p:cNvSpPr txBox="1"/>
          <p:nvPr/>
        </p:nvSpPr>
        <p:spPr>
          <a:xfrm>
            <a:off x="9915812" y="8649120"/>
            <a:ext cx="7914767" cy="2308324"/>
          </a:xfrm>
          <a:prstGeom prst="rect">
            <a:avLst/>
          </a:prstGeom>
          <a:noFill/>
        </p:spPr>
        <p:txBody>
          <a:bodyPr wrap="square">
            <a:spAutoFit/>
          </a:bodyPr>
          <a:lstStyle/>
          <a:p>
            <a:pPr algn="ctr" defTabSz="685800"/>
            <a:r>
              <a:rPr lang="en-US" sz="2400" b="1" dirty="0">
                <a:solidFill>
                  <a:srgbClr val="000000"/>
                </a:solidFill>
                <a:latin typeface="Arial" panose="020B0604020202020204" pitchFamily="34" charset="0"/>
              </a:rPr>
              <a:t>Figure 1: Adolescents’ Perceptions of Sustainable Diets: Myths, Realities, and School-Based Interventions</a:t>
            </a:r>
            <a:endParaRPr lang="en-US" sz="2400" dirty="0">
              <a:solidFill>
                <a:prstClr val="black"/>
              </a:solidFill>
              <a:latin typeface="Century Gothic" panose="020B0502020202020204"/>
            </a:endParaRPr>
          </a:p>
          <a:p>
            <a:pPr algn="ctr" defTabSz="685800"/>
            <a:r>
              <a:rPr lang="en-US" sz="2400" dirty="0">
                <a:solidFill>
                  <a:srgbClr val="000000"/>
                </a:solidFill>
                <a:latin typeface="Arial" panose="020B0604020202020204" pitchFamily="34" charset="0"/>
              </a:rPr>
              <a:t>(Source: </a:t>
            </a:r>
            <a:r>
              <a:rPr lang="en-US" sz="2400" dirty="0" err="1">
                <a:solidFill>
                  <a:srgbClr val="000000"/>
                </a:solidFill>
                <a:latin typeface="Arial" panose="020B0604020202020204" pitchFamily="34" charset="0"/>
              </a:rPr>
              <a:t>Mdpi</a:t>
            </a:r>
            <a:r>
              <a:rPr lang="en-US" sz="2400" dirty="0">
                <a:solidFill>
                  <a:srgbClr val="000000"/>
                </a:solidFill>
                <a:latin typeface="Arial" panose="020B0604020202020204" pitchFamily="34" charset="0"/>
              </a:rPr>
              <a:t>, 2025)</a:t>
            </a:r>
            <a:endParaRPr lang="en-US" sz="2400" dirty="0">
              <a:solidFill>
                <a:prstClr val="black"/>
              </a:solidFill>
              <a:latin typeface="Century Gothic" panose="020B0502020202020204"/>
            </a:endParaRPr>
          </a:p>
          <a:p>
            <a:pPr defTabSz="685800"/>
            <a:r>
              <a:rPr lang="en-US" sz="2400" dirty="0">
                <a:solidFill>
                  <a:prstClr val="black"/>
                </a:solidFill>
                <a:latin typeface="Century Gothic" panose="020B0502020202020204"/>
              </a:rPr>
              <a:t/>
            </a:r>
            <a:br>
              <a:rPr lang="en-US" sz="2400" dirty="0">
                <a:solidFill>
                  <a:prstClr val="black"/>
                </a:solidFill>
                <a:latin typeface="Century Gothic" panose="020B0502020202020204"/>
              </a:rPr>
            </a:br>
            <a:endParaRPr lang="en-IN" sz="2400" dirty="0">
              <a:solidFill>
                <a:prstClr val="black"/>
              </a:solidFill>
              <a:latin typeface="Century Gothic" panose="020B0502020202020204"/>
            </a:endParaRPr>
          </a:p>
        </p:txBody>
      </p:sp>
    </p:spTree>
    <p:extLst>
      <p:ext uri="{BB962C8B-B14F-4D97-AF65-F5344CB8AC3E}">
        <p14:creationId xmlns:p14="http://schemas.microsoft.com/office/powerpoint/2010/main" val="20064597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4718A-B540-0397-D30F-AB86DBF42B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4A2CC1-0E64-E6C1-E486-2AD73268DF16}"/>
              </a:ext>
            </a:extLst>
          </p:cNvPr>
          <p:cNvSpPr>
            <a:spLocks noGrp="1"/>
          </p:cNvSpPr>
          <p:nvPr>
            <p:ph type="title"/>
          </p:nvPr>
        </p:nvSpPr>
        <p:spPr>
          <a:xfrm>
            <a:off x="3321829" y="405262"/>
            <a:ext cx="14398613" cy="2029811"/>
          </a:xfrm>
        </p:spPr>
        <p:txBody>
          <a:bodyPr>
            <a:noAutofit/>
          </a:bodyPr>
          <a:lstStyle/>
          <a:p>
            <a:r>
              <a:rPr lang="en-US" sz="6000" b="1" dirty="0">
                <a:latin typeface="Arial" panose="020B0604020202020204" pitchFamily="34" charset="0"/>
                <a:cs typeface="Arial" panose="020B0604020202020204" pitchFamily="34" charset="0"/>
              </a:rPr>
              <a:t>Diet as a Public Health Issue in the UK</a:t>
            </a:r>
          </a:p>
        </p:txBody>
      </p:sp>
      <p:graphicFrame>
        <p:nvGraphicFramePr>
          <p:cNvPr id="4" name="Content Placeholder 3">
            <a:extLst>
              <a:ext uri="{FF2B5EF4-FFF2-40B4-BE49-F238E27FC236}">
                <a16:creationId xmlns:a16="http://schemas.microsoft.com/office/drawing/2014/main" id="{BD5C75AF-7902-982E-27D5-A756C63A81E8}"/>
              </a:ext>
            </a:extLst>
          </p:cNvPr>
          <p:cNvGraphicFramePr>
            <a:graphicFrameLocks noGrp="1"/>
          </p:cNvGraphicFramePr>
          <p:nvPr>
            <p:ph idx="1"/>
          </p:nvPr>
        </p:nvGraphicFramePr>
        <p:xfrm>
          <a:off x="2858308" y="2128346"/>
          <a:ext cx="14398613" cy="6739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93796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F86AB-87D4-312B-F9BE-2F0EA83E6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6988D-B559-98FC-7DC7-B197E66F20DF}"/>
              </a:ext>
            </a:extLst>
          </p:cNvPr>
          <p:cNvSpPr>
            <a:spLocks noGrp="1"/>
          </p:cNvSpPr>
          <p:nvPr>
            <p:ph type="title"/>
          </p:nvPr>
        </p:nvSpPr>
        <p:spPr>
          <a:xfrm>
            <a:off x="3558313" y="459500"/>
            <a:ext cx="13367531" cy="1921335"/>
          </a:xfrm>
        </p:spPr>
        <p:txBody>
          <a:bodyPr>
            <a:noAutofit/>
          </a:bodyPr>
          <a:lstStyle/>
          <a:p>
            <a:r>
              <a:rPr lang="en-IN" sz="6000" b="1" dirty="0">
                <a:latin typeface="Arial" panose="020B0604020202020204" pitchFamily="34" charset="0"/>
                <a:cs typeface="Arial" panose="020B0604020202020204" pitchFamily="34" charset="0"/>
              </a:rPr>
              <a:t> Why Focus on Teenagers?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8931BD7-B75B-ABC6-2719-A9CC1CB14378}"/>
              </a:ext>
            </a:extLst>
          </p:cNvPr>
          <p:cNvGraphicFramePr>
            <a:graphicFrameLocks noGrp="1"/>
          </p:cNvGraphicFramePr>
          <p:nvPr>
            <p:ph idx="1"/>
          </p:nvPr>
        </p:nvGraphicFramePr>
        <p:xfrm>
          <a:off x="2388476" y="2719553"/>
          <a:ext cx="15033981" cy="678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229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D065C-5AA8-F971-B1DD-F5ADE51063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AC3454-6091-A716-C0C2-16E9437BAECC}"/>
              </a:ext>
            </a:extLst>
          </p:cNvPr>
          <p:cNvSpPr>
            <a:spLocks noGrp="1"/>
          </p:cNvSpPr>
          <p:nvPr>
            <p:ph type="title"/>
          </p:nvPr>
        </p:nvSpPr>
        <p:spPr>
          <a:xfrm>
            <a:off x="3883819" y="459500"/>
            <a:ext cx="13367531" cy="1921335"/>
          </a:xfrm>
        </p:spPr>
        <p:txBody>
          <a:bodyPr>
            <a:normAutofit/>
          </a:bodyPr>
          <a:lstStyle/>
          <a:p>
            <a:r>
              <a:rPr lang="en-IN" sz="6000" b="1" dirty="0">
                <a:latin typeface="Arial" panose="020B0604020202020204" pitchFamily="34" charset="0"/>
                <a:cs typeface="Arial" panose="020B0604020202020204" pitchFamily="34" charset="0"/>
              </a:rPr>
              <a:t>UK Adolescent Diet Trends</a:t>
            </a: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5CD633A-A445-CD86-13F2-628F2C38AFA8}"/>
              </a:ext>
            </a:extLst>
          </p:cNvPr>
          <p:cNvGraphicFramePr>
            <a:graphicFrameLocks noGrp="1"/>
          </p:cNvGraphicFramePr>
          <p:nvPr>
            <p:ph idx="1"/>
          </p:nvPr>
        </p:nvGraphicFramePr>
        <p:xfrm>
          <a:off x="1312412" y="2033752"/>
          <a:ext cx="15938937" cy="7793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99234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536D4-4119-763E-C0D0-D152CE6446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8750C4-EF0E-D6AC-1CCF-BE905B272E9E}"/>
              </a:ext>
            </a:extLst>
          </p:cNvPr>
          <p:cNvSpPr>
            <a:spLocks noGrp="1"/>
          </p:cNvSpPr>
          <p:nvPr>
            <p:ph type="title"/>
          </p:nvPr>
        </p:nvSpPr>
        <p:spPr>
          <a:xfrm>
            <a:off x="2435773" y="307428"/>
            <a:ext cx="15852227" cy="2550072"/>
          </a:xfrm>
        </p:spPr>
        <p:txBody>
          <a:bodyPr>
            <a:noAutofit/>
          </a:bodyPr>
          <a:lstStyle/>
          <a:p>
            <a:pPr algn="ctr"/>
            <a:r>
              <a:rPr lang="en-US" sz="6000" b="1" dirty="0">
                <a:latin typeface="Arial" panose="020B0604020202020204" pitchFamily="34" charset="0"/>
                <a:cs typeface="Arial" panose="020B0604020202020204" pitchFamily="34" charset="0"/>
              </a:rPr>
              <a:t>National Child Measurement </a:t>
            </a:r>
            <a:r>
              <a:rPr lang="en-US" sz="6000" b="1" dirty="0" err="1">
                <a:latin typeface="Arial" panose="020B0604020202020204" pitchFamily="34" charset="0"/>
                <a:cs typeface="Arial" panose="020B0604020202020204" pitchFamily="34" charset="0"/>
              </a:rPr>
              <a:t>Programme</a:t>
            </a:r>
            <a:r>
              <a:rPr lang="en-US" sz="6000" b="1" dirty="0">
                <a:latin typeface="Arial" panose="020B0604020202020204" pitchFamily="34" charset="0"/>
                <a:cs typeface="Arial" panose="020B0604020202020204" pitchFamily="34" charset="0"/>
              </a:rPr>
              <a:t> (NCMP)</a:t>
            </a:r>
            <a:br>
              <a:rPr lang="en-US"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A657DC-5863-E195-3006-9D212B43CD88}"/>
              </a:ext>
            </a:extLst>
          </p:cNvPr>
          <p:cNvSpPr>
            <a:spLocks noGrp="1"/>
          </p:cNvSpPr>
          <p:nvPr>
            <p:ph idx="1"/>
          </p:nvPr>
        </p:nvSpPr>
        <p:spPr>
          <a:xfrm>
            <a:off x="709449" y="3547242"/>
            <a:ext cx="16547469" cy="5319591"/>
          </a:xfrm>
        </p:spPr>
        <p:txBody>
          <a:bodyPr/>
          <a:lstStyle/>
          <a:p>
            <a:endParaRPr lang="en-IN" dirty="0"/>
          </a:p>
        </p:txBody>
      </p:sp>
      <p:sp>
        <p:nvSpPr>
          <p:cNvPr id="4" name="Oval 3">
            <a:extLst>
              <a:ext uri="{FF2B5EF4-FFF2-40B4-BE49-F238E27FC236}">
                <a16:creationId xmlns:a16="http://schemas.microsoft.com/office/drawing/2014/main" id="{25E42E32-B4E4-E6E4-2B99-0D497E6E4421}"/>
              </a:ext>
            </a:extLst>
          </p:cNvPr>
          <p:cNvSpPr/>
          <p:nvPr/>
        </p:nvSpPr>
        <p:spPr>
          <a:xfrm>
            <a:off x="709450" y="1773621"/>
            <a:ext cx="8962697" cy="851337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National Child Measurement </a:t>
            </a:r>
            <a:r>
              <a:rPr lang="en-US" sz="2700" dirty="0" err="1">
                <a:solidFill>
                  <a:prstClr val="white"/>
                </a:solidFill>
                <a:latin typeface="Arial" panose="020B0604020202020204" pitchFamily="34" charset="0"/>
                <a:cs typeface="Arial" panose="020B0604020202020204" pitchFamily="34" charset="0"/>
              </a:rPr>
              <a:t>Programme</a:t>
            </a:r>
            <a:r>
              <a:rPr lang="en-US" sz="2700" dirty="0">
                <a:solidFill>
                  <a:prstClr val="white"/>
                </a:solidFill>
                <a:latin typeface="Arial" panose="020B0604020202020204" pitchFamily="34" charset="0"/>
                <a:cs typeface="Arial" panose="020B0604020202020204" pitchFamily="34" charset="0"/>
              </a:rPr>
              <a:t> is used to track the trends of childhood obesity in England (Broadbent et al. 2024).</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About one fifth of the adolescents now considered obese in England.</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At the age of eleven years to fifteen years, there is a high rate of obesity.</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The prevalence of obesity is much higher in children residing in deprived areas.</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Results indicate that special adolescent eating interventions are urgently required.</a:t>
            </a:r>
          </a:p>
          <a:p>
            <a:pPr marL="428625" indent="-428625" algn="ctr" defTabSz="685800">
              <a:buFont typeface="Arial" panose="020B0604020202020204" pitchFamily="34" charset="0"/>
              <a:buChar char="•"/>
            </a:pPr>
            <a:endParaRPr lang="en-IN" sz="2700" dirty="0">
              <a:solidFill>
                <a:prstClr val="white"/>
              </a:solidFill>
              <a:latin typeface="Arial" panose="020B0604020202020204" pitchFamily="34" charset="0"/>
              <a:cs typeface="Arial" panose="020B0604020202020204" pitchFamily="34" charset="0"/>
            </a:endParaRPr>
          </a:p>
        </p:txBody>
      </p:sp>
      <p:pic>
        <p:nvPicPr>
          <p:cNvPr id="3076" name="Picture 4">
            <a:extLst>
              <a:ext uri="{FF2B5EF4-FFF2-40B4-BE49-F238E27FC236}">
                <a16:creationId xmlns:a16="http://schemas.microsoft.com/office/drawing/2014/main" id="{D741D5EF-256A-8DCD-EE5A-EC0706E987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87062" y="3204743"/>
            <a:ext cx="7986020" cy="531959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8E28FE8-36EF-C2C0-3DAE-1C53FDC9FB80}"/>
              </a:ext>
            </a:extLst>
          </p:cNvPr>
          <p:cNvSpPr txBox="1"/>
          <p:nvPr/>
        </p:nvSpPr>
        <p:spPr>
          <a:xfrm>
            <a:off x="9987062" y="8866834"/>
            <a:ext cx="7986020"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2: Obesity Profile: statistical commentary, November 2024</a:t>
            </a:r>
            <a:endParaRPr lang="en-US" sz="2700" dirty="0">
              <a:solidFill>
                <a:prstClr val="black"/>
              </a:solidFill>
              <a:latin typeface="Century Gothic" panose="020B0502020202020204"/>
            </a:endParaRPr>
          </a:p>
          <a:p>
            <a:pPr algn="ctr" defTabSz="685800"/>
            <a:r>
              <a:rPr lang="en-US" sz="2700" dirty="0">
                <a:solidFill>
                  <a:srgbClr val="000000"/>
                </a:solidFill>
                <a:latin typeface="Arial" panose="020B0604020202020204" pitchFamily="34" charset="0"/>
              </a:rPr>
              <a:t>(Source: Gov, 2024)</a:t>
            </a:r>
            <a:endParaRPr lang="en-US" sz="2700" dirty="0">
              <a:solidFill>
                <a:prstClr val="black"/>
              </a:solidFill>
              <a:latin typeface="Century Gothic" panose="020B0502020202020204"/>
            </a:endParaRPr>
          </a:p>
          <a:p>
            <a:pPr defTabSz="685800"/>
            <a:r>
              <a:rPr lang="en-US" sz="2700" dirty="0">
                <a:solidFill>
                  <a:prstClr val="black"/>
                </a:solidFill>
                <a:latin typeface="Century Gothic" panose="020B0502020202020204"/>
              </a:rPr>
              <a:t/>
            </a:r>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spTree>
    <p:extLst>
      <p:ext uri="{BB962C8B-B14F-4D97-AF65-F5344CB8AC3E}">
        <p14:creationId xmlns:p14="http://schemas.microsoft.com/office/powerpoint/2010/main" val="35117874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EFEF-FD3C-9FA5-8BAC-16415B24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3BA08-465C-B16A-B58F-BA10EA46E077}"/>
              </a:ext>
            </a:extLst>
          </p:cNvPr>
          <p:cNvSpPr>
            <a:spLocks noGrp="1"/>
          </p:cNvSpPr>
          <p:nvPr>
            <p:ph type="title"/>
          </p:nvPr>
        </p:nvSpPr>
        <p:spPr>
          <a:xfrm>
            <a:off x="2766851" y="638504"/>
            <a:ext cx="16033530" cy="2218997"/>
          </a:xfrm>
        </p:spPr>
        <p:txBody>
          <a:bodyPr>
            <a:noAutofit/>
          </a:bodyPr>
          <a:lstStyle/>
          <a:p>
            <a:r>
              <a:rPr lang="en-IN" sz="6000" b="1" dirty="0">
                <a:latin typeface="Arial" panose="020B0604020202020204" pitchFamily="34" charset="0"/>
                <a:cs typeface="Arial" panose="020B0604020202020204" pitchFamily="34" charset="0"/>
              </a:rPr>
              <a:t> Ultra-Processed Food Consumption</a:t>
            </a:r>
            <a:endParaRPr lang="en-IN" sz="6000" dirty="0">
              <a:latin typeface="Arial" panose="020B0604020202020204" pitchFamily="34" charset="0"/>
              <a:cs typeface="Arial" panose="020B0604020202020204" pitchFamily="34" charset="0"/>
            </a:endParaRPr>
          </a:p>
        </p:txBody>
      </p:sp>
      <p:sp>
        <p:nvSpPr>
          <p:cNvPr id="4" name="Rectangle: Diagonal Corners Rounded 3">
            <a:extLst>
              <a:ext uri="{FF2B5EF4-FFF2-40B4-BE49-F238E27FC236}">
                <a16:creationId xmlns:a16="http://schemas.microsoft.com/office/drawing/2014/main" id="{3A051595-AAA5-C793-D658-A1BBDED487FA}"/>
              </a:ext>
            </a:extLst>
          </p:cNvPr>
          <p:cNvSpPr/>
          <p:nvPr/>
        </p:nvSpPr>
        <p:spPr>
          <a:xfrm>
            <a:off x="968020" y="2132922"/>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Adolescents of UK receive almost two-thirds daily calories of ultra-processed foods.</a:t>
            </a:r>
          </a:p>
        </p:txBody>
      </p:sp>
      <p:sp>
        <p:nvSpPr>
          <p:cNvPr id="5" name="Rectangle: Diagonal Corners Rounded 4">
            <a:extLst>
              <a:ext uri="{FF2B5EF4-FFF2-40B4-BE49-F238E27FC236}">
                <a16:creationId xmlns:a16="http://schemas.microsoft.com/office/drawing/2014/main" id="{5E460F04-A2CF-1BCF-8AAC-78424CF677B5}"/>
              </a:ext>
            </a:extLst>
          </p:cNvPr>
          <p:cNvSpPr/>
          <p:nvPr/>
        </p:nvSpPr>
        <p:spPr>
          <a:xfrm>
            <a:off x="12992756" y="1885950"/>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r>
              <a:rPr lang="en-US" sz="2700" dirty="0">
                <a:solidFill>
                  <a:prstClr val="white"/>
                </a:solidFill>
                <a:latin typeface="Arial" panose="020B0604020202020204" pitchFamily="34" charset="0"/>
                <a:cs typeface="Arial" panose="020B0604020202020204" pitchFamily="34" charset="0"/>
              </a:rPr>
              <a:t>Such foods are normally high in sugar, salt, saturated fats that are not healthy.</a:t>
            </a:r>
          </a:p>
          <a:p>
            <a:pPr algn="ctr" defTabSz="685800"/>
            <a:endParaRPr lang="en-IN" sz="2700" dirty="0">
              <a:solidFill>
                <a:prstClr val="white"/>
              </a:solidFill>
              <a:latin typeface="Century Gothic" panose="020B0502020202020204"/>
            </a:endParaRPr>
          </a:p>
        </p:txBody>
      </p:sp>
      <p:sp>
        <p:nvSpPr>
          <p:cNvPr id="6" name="Rectangle: Diagonal Corners Rounded 5">
            <a:extLst>
              <a:ext uri="{FF2B5EF4-FFF2-40B4-BE49-F238E27FC236}">
                <a16:creationId xmlns:a16="http://schemas.microsoft.com/office/drawing/2014/main" id="{5A5F142C-5DDE-22C2-AB73-2311263F4082}"/>
              </a:ext>
            </a:extLst>
          </p:cNvPr>
          <p:cNvSpPr/>
          <p:nvPr/>
        </p:nvSpPr>
        <p:spPr>
          <a:xfrm>
            <a:off x="13080452" y="4972052"/>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Ultra-processed diets are highly linked to the risk of obesity.</a:t>
            </a:r>
          </a:p>
        </p:txBody>
      </p:sp>
      <p:sp>
        <p:nvSpPr>
          <p:cNvPr id="7" name="Rectangle: Diagonal Corners Rounded 6">
            <a:extLst>
              <a:ext uri="{FF2B5EF4-FFF2-40B4-BE49-F238E27FC236}">
                <a16:creationId xmlns:a16="http://schemas.microsoft.com/office/drawing/2014/main" id="{B2AA0F4A-746D-559B-3210-6D8D835DFD58}"/>
              </a:ext>
            </a:extLst>
          </p:cNvPr>
          <p:cNvSpPr/>
          <p:nvPr/>
        </p:nvSpPr>
        <p:spPr>
          <a:xfrm>
            <a:off x="7185131" y="2042271"/>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Such ultra-processed foods are sweet beverages, snacks, fast foods, cereals.</a:t>
            </a:r>
          </a:p>
        </p:txBody>
      </p:sp>
      <p:sp>
        <p:nvSpPr>
          <p:cNvPr id="8" name="Rectangle: Diagonal Corners Rounded 7">
            <a:extLst>
              <a:ext uri="{FF2B5EF4-FFF2-40B4-BE49-F238E27FC236}">
                <a16:creationId xmlns:a16="http://schemas.microsoft.com/office/drawing/2014/main" id="{4D652151-22B0-5491-48DB-C21C6767910F}"/>
              </a:ext>
            </a:extLst>
          </p:cNvPr>
          <p:cNvSpPr/>
          <p:nvPr/>
        </p:nvSpPr>
        <p:spPr>
          <a:xfrm>
            <a:off x="907339" y="5143500"/>
            <a:ext cx="4753304" cy="228600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r>
              <a:rPr lang="en-US" sz="2700" dirty="0">
                <a:solidFill>
                  <a:prstClr val="white"/>
                </a:solidFill>
                <a:latin typeface="Arial" panose="020B0604020202020204" pitchFamily="34" charset="0"/>
                <a:cs typeface="Arial" panose="020B0604020202020204" pitchFamily="34" charset="0"/>
              </a:rPr>
              <a:t>Excessive consumption decreases the nutritional value of teenage meals.</a:t>
            </a:r>
          </a:p>
          <a:p>
            <a:pPr algn="ctr" defTabSz="685800"/>
            <a:endParaRPr lang="en-IN" sz="2700" dirty="0">
              <a:solidFill>
                <a:prstClr val="white"/>
              </a:solidFill>
              <a:latin typeface="Century Gothic" panose="020B0502020202020204"/>
            </a:endParaRPr>
          </a:p>
        </p:txBody>
      </p:sp>
      <p:pic>
        <p:nvPicPr>
          <p:cNvPr id="4098" name="Picture 2">
            <a:extLst>
              <a:ext uri="{FF2B5EF4-FFF2-40B4-BE49-F238E27FC236}">
                <a16:creationId xmlns:a16="http://schemas.microsoft.com/office/drawing/2014/main" id="{2E5B9655-224C-B53C-4E27-3133EFA2162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48338" y="4897562"/>
            <a:ext cx="7244418" cy="403541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EB0D3A7-ED9E-05F4-30A3-E298E3A12309}"/>
              </a:ext>
            </a:extLst>
          </p:cNvPr>
          <p:cNvSpPr txBox="1"/>
          <p:nvPr/>
        </p:nvSpPr>
        <p:spPr>
          <a:xfrm>
            <a:off x="4670453" y="8932972"/>
            <a:ext cx="9400188"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4: Proximity of fast food restaurants to schools: Do neighborhood income and type of school matter?</a:t>
            </a:r>
            <a:endParaRPr lang="en-US" sz="2700" dirty="0">
              <a:solidFill>
                <a:prstClr val="black"/>
              </a:solidFill>
              <a:latin typeface="Century Gothic" panose="020B0502020202020204"/>
            </a:endParaRPr>
          </a:p>
          <a:p>
            <a:pPr algn="ctr" defTabSz="685800"/>
            <a:r>
              <a:rPr lang="en-US" sz="2700" b="1" dirty="0">
                <a:solidFill>
                  <a:srgbClr val="000000"/>
                </a:solidFill>
                <a:latin typeface="Arial" panose="020B0604020202020204" pitchFamily="34" charset="0"/>
              </a:rPr>
              <a:t>(</a:t>
            </a:r>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Sciencedirect</a:t>
            </a:r>
            <a:r>
              <a:rPr lang="en-US" sz="2700" dirty="0">
                <a:solidFill>
                  <a:srgbClr val="000000"/>
                </a:solidFill>
                <a:latin typeface="Arial" panose="020B0604020202020204" pitchFamily="34" charset="0"/>
              </a:rPr>
              <a:t>, 2008</a:t>
            </a:r>
            <a:r>
              <a:rPr lang="en-US" sz="2700" b="1" dirty="0">
                <a:solidFill>
                  <a:srgbClr val="000000"/>
                </a:solidFill>
                <a:latin typeface="Arial" panose="020B0604020202020204" pitchFamily="34" charset="0"/>
              </a:rPr>
              <a:t>)</a:t>
            </a:r>
            <a:endParaRPr lang="en-US" sz="2700" dirty="0">
              <a:solidFill>
                <a:prstClr val="black"/>
              </a:solidFill>
              <a:latin typeface="Century Gothic" panose="020B0502020202020204"/>
            </a:endParaRPr>
          </a:p>
          <a:p>
            <a:pPr defTabSz="685800"/>
            <a:r>
              <a:rPr lang="en-US" sz="2700" dirty="0">
                <a:solidFill>
                  <a:prstClr val="black"/>
                </a:solidFill>
                <a:latin typeface="Century Gothic" panose="020B0502020202020204"/>
              </a:rPr>
              <a:t/>
            </a:r>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spTree>
    <p:extLst>
      <p:ext uri="{BB962C8B-B14F-4D97-AF65-F5344CB8AC3E}">
        <p14:creationId xmlns:p14="http://schemas.microsoft.com/office/powerpoint/2010/main" val="12957213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DC32A-0880-B73A-0034-38385B51B0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34C95-B080-3CC0-A445-5041CC50179A}"/>
              </a:ext>
            </a:extLst>
          </p:cNvPr>
          <p:cNvSpPr>
            <a:spLocks noGrp="1"/>
          </p:cNvSpPr>
          <p:nvPr>
            <p:ph type="title"/>
          </p:nvPr>
        </p:nvSpPr>
        <p:spPr>
          <a:xfrm>
            <a:off x="4622485" y="865220"/>
            <a:ext cx="13367531" cy="1921335"/>
          </a:xfrm>
        </p:spPr>
        <p:txBody>
          <a:bodyPr>
            <a:noAutofit/>
          </a:bodyPr>
          <a:lstStyle/>
          <a:p>
            <a:r>
              <a:rPr lang="en-IN" sz="6000" b="1" dirty="0">
                <a:latin typeface="Arial" panose="020B0604020202020204" pitchFamily="34" charset="0"/>
                <a:cs typeface="Arial" panose="020B0604020202020204" pitchFamily="34" charset="0"/>
              </a:rPr>
              <a:t>The Eatwell Guide (UK)</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3384EC4-6C3D-9028-DB64-B42DEEC57C45}"/>
              </a:ext>
            </a:extLst>
          </p:cNvPr>
          <p:cNvGraphicFramePr>
            <a:graphicFrameLocks noGrp="1"/>
          </p:cNvGraphicFramePr>
          <p:nvPr>
            <p:ph idx="1"/>
          </p:nvPr>
        </p:nvGraphicFramePr>
        <p:xfrm>
          <a:off x="1395250" y="2175641"/>
          <a:ext cx="16364606" cy="749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0618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5EF9C-7D30-4836-5587-3C7BB9BA5A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94C91-4745-F6CF-059A-C8784C614883}"/>
              </a:ext>
            </a:extLst>
          </p:cNvPr>
          <p:cNvSpPr>
            <a:spLocks noGrp="1"/>
          </p:cNvSpPr>
          <p:nvPr>
            <p:ph type="title"/>
          </p:nvPr>
        </p:nvSpPr>
        <p:spPr>
          <a:xfrm>
            <a:off x="2908739" y="582624"/>
            <a:ext cx="16121801" cy="1675086"/>
          </a:xfrm>
        </p:spPr>
        <p:txBody>
          <a:bodyPr>
            <a:noAutofit/>
          </a:bodyPr>
          <a:lstStyle/>
          <a:p>
            <a:r>
              <a:rPr lang="en-IN" sz="6000" b="1" dirty="0">
                <a:latin typeface="Arial" panose="020B0604020202020204" pitchFamily="34" charset="0"/>
                <a:cs typeface="Arial" panose="020B0604020202020204" pitchFamily="34" charset="0"/>
              </a:rPr>
              <a:t>Fruit and Vegetable Recommendations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37B3A52-3B66-365A-7794-31E13E55AF96}"/>
              </a:ext>
            </a:extLst>
          </p:cNvPr>
          <p:cNvGraphicFramePr>
            <a:graphicFrameLocks noGrp="1"/>
          </p:cNvGraphicFramePr>
          <p:nvPr>
            <p:ph idx="1"/>
          </p:nvPr>
        </p:nvGraphicFramePr>
        <p:xfrm>
          <a:off x="1685353" y="2612435"/>
          <a:ext cx="16121801" cy="66100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14701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2D802-8734-60F8-3264-7D8F7C7963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A57F1C-8459-B2B7-77D1-B1511332E2C2}"/>
              </a:ext>
            </a:extLst>
          </p:cNvPr>
          <p:cNvSpPr>
            <a:spLocks noGrp="1"/>
          </p:cNvSpPr>
          <p:nvPr>
            <p:ph type="title"/>
          </p:nvPr>
        </p:nvSpPr>
        <p:spPr>
          <a:xfrm>
            <a:off x="4409650" y="770627"/>
            <a:ext cx="13367531" cy="1921335"/>
          </a:xfrm>
        </p:spPr>
        <p:txBody>
          <a:bodyPr>
            <a:noAutofit/>
          </a:bodyPr>
          <a:lstStyle/>
          <a:p>
            <a:r>
              <a:rPr lang="en-IN" sz="6000" b="1" dirty="0">
                <a:latin typeface="Arial" panose="020B0604020202020204" pitchFamily="34" charset="0"/>
                <a:cs typeface="Arial" panose="020B0604020202020204" pitchFamily="34" charset="0"/>
              </a:rPr>
              <a:t>Sugar Intake Guidelines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EF13A1-9828-C469-8928-A2528B2E3F1B}"/>
              </a:ext>
            </a:extLst>
          </p:cNvPr>
          <p:cNvSpPr>
            <a:spLocks noGrp="1"/>
          </p:cNvSpPr>
          <p:nvPr>
            <p:ph idx="1"/>
          </p:nvPr>
        </p:nvSpPr>
        <p:spPr>
          <a:xfrm>
            <a:off x="1135118" y="3168869"/>
            <a:ext cx="16121801" cy="5697965"/>
          </a:xfrm>
        </p:spPr>
        <p:txBody>
          <a:bodyPr/>
          <a:lstStyle/>
          <a:p>
            <a:endParaRPr lang="en-IN" dirty="0"/>
          </a:p>
        </p:txBody>
      </p:sp>
      <p:sp>
        <p:nvSpPr>
          <p:cNvPr id="4" name="Rectangle: Diagonal Corners Snipped 3">
            <a:extLst>
              <a:ext uri="{FF2B5EF4-FFF2-40B4-BE49-F238E27FC236}">
                <a16:creationId xmlns:a16="http://schemas.microsoft.com/office/drawing/2014/main" id="{0D6DE84C-418E-6C81-829D-404E7AC25776}"/>
              </a:ext>
            </a:extLst>
          </p:cNvPr>
          <p:cNvSpPr/>
          <p:nvPr/>
        </p:nvSpPr>
        <p:spPr>
          <a:xfrm>
            <a:off x="2645573" y="2454134"/>
            <a:ext cx="13489163" cy="6996254"/>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Scientific Advisory Committee suggests a low level of free sugars, not more than five percent.</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Children that are eleven and above are supposed to take up to thirty grams.</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Sugar over-consumption leads to obesity and caries.</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Sweetened beverages continue to be a significant source of sugar among the adolescents (Khan </a:t>
            </a:r>
            <a:r>
              <a:rPr lang="en-US" sz="3000" i="1" dirty="0">
                <a:solidFill>
                  <a:prstClr val="white"/>
                </a:solidFill>
                <a:latin typeface="Arial" panose="020B0604020202020204" pitchFamily="34" charset="0"/>
                <a:cs typeface="Arial" panose="020B0604020202020204" pitchFamily="34" charset="0"/>
              </a:rPr>
              <a:t>et al. </a:t>
            </a:r>
            <a:r>
              <a:rPr lang="en-US" sz="3000" dirty="0">
                <a:solidFill>
                  <a:prstClr val="white"/>
                </a:solidFill>
                <a:latin typeface="Arial" panose="020B0604020202020204" pitchFamily="34" charset="0"/>
                <a:cs typeface="Arial" panose="020B0604020202020204" pitchFamily="34" charset="0"/>
              </a:rPr>
              <a:t>2023).</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Dietary carbs like sugar need to be lowered as they aid healthy weight and metabolism.</a:t>
            </a:r>
          </a:p>
        </p:txBody>
      </p:sp>
    </p:spTree>
    <p:extLst>
      <p:ext uri="{BB962C8B-B14F-4D97-AF65-F5344CB8AC3E}">
        <p14:creationId xmlns:p14="http://schemas.microsoft.com/office/powerpoint/2010/main" val="3416889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4F23A-B4B0-7CA3-743E-875CD18FF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F6E499-E85F-8A01-15BC-932FCB50C789}"/>
              </a:ext>
            </a:extLst>
          </p:cNvPr>
          <p:cNvSpPr>
            <a:spLocks noGrp="1"/>
          </p:cNvSpPr>
          <p:nvPr>
            <p:ph type="title"/>
          </p:nvPr>
        </p:nvSpPr>
        <p:spPr/>
        <p:txBody>
          <a:bodyPr>
            <a:normAutofit/>
          </a:bodyPr>
          <a:lstStyle/>
          <a:p>
            <a:r>
              <a:rPr lang="en-IN" sz="6000" b="1" dirty="0">
                <a:latin typeface="Arial" panose="020B0604020202020204" pitchFamily="34" charset="0"/>
                <a:cs typeface="Arial" panose="020B0604020202020204" pitchFamily="34" charset="0"/>
              </a:rPr>
              <a:t>Are Teenagers Meeting Guidelines?</a:t>
            </a: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EC5E41-5FEF-FD4F-B927-CBF79C9DEFCF}"/>
              </a:ext>
            </a:extLst>
          </p:cNvPr>
          <p:cNvSpPr>
            <a:spLocks noGrp="1"/>
          </p:cNvSpPr>
          <p:nvPr>
            <p:ph idx="1"/>
          </p:nvPr>
        </p:nvSpPr>
        <p:spPr>
          <a:xfrm>
            <a:off x="1031082" y="2857500"/>
            <a:ext cx="16225836" cy="6009333"/>
          </a:xfrm>
        </p:spPr>
        <p:txBody>
          <a:bodyPr/>
          <a:lstStyle/>
          <a:p>
            <a:endParaRPr lang="en-IN" dirty="0"/>
          </a:p>
        </p:txBody>
      </p:sp>
      <p:sp>
        <p:nvSpPr>
          <p:cNvPr id="4" name="Rectangle: Diagonal Corners Rounded 3">
            <a:extLst>
              <a:ext uri="{FF2B5EF4-FFF2-40B4-BE49-F238E27FC236}">
                <a16:creationId xmlns:a16="http://schemas.microsoft.com/office/drawing/2014/main" id="{965F320F-4B9D-21EF-E524-C045733241D9}"/>
              </a:ext>
            </a:extLst>
          </p:cNvPr>
          <p:cNvSpPr/>
          <p:nvPr/>
        </p:nvSpPr>
        <p:spPr>
          <a:xfrm>
            <a:off x="2341179" y="2747015"/>
            <a:ext cx="14915739" cy="5675586"/>
          </a:xfrm>
          <a:prstGeom prst="round2DiagRect">
            <a:avLst/>
          </a:prstGeom>
        </p:spPr>
        <p:style>
          <a:lnRef idx="1">
            <a:schemeClr val="accent2"/>
          </a:lnRef>
          <a:fillRef idx="3">
            <a:schemeClr val="accent2"/>
          </a:fillRef>
          <a:effectRef idx="2">
            <a:schemeClr val="accent2"/>
          </a:effectRef>
          <a:fontRef idx="minor">
            <a:schemeClr val="lt1"/>
          </a:fontRef>
        </p:style>
        <p:txBody>
          <a:bodyPr rtlCol="0" anchor="ctr"/>
          <a:lstStyle/>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National Diet and Nutrition Survey tracks dietary trends in the UK (Venables </a:t>
            </a:r>
            <a:r>
              <a:rPr lang="en-US" sz="3000" i="1" dirty="0">
                <a:solidFill>
                  <a:prstClr val="white"/>
                </a:solidFill>
                <a:latin typeface="Arial" panose="020B0604020202020204" pitchFamily="34" charset="0"/>
                <a:cs typeface="Arial" panose="020B0604020202020204" pitchFamily="34" charset="0"/>
              </a:rPr>
              <a:t>et al. </a:t>
            </a:r>
            <a:r>
              <a:rPr lang="en-US" sz="3000" dirty="0">
                <a:solidFill>
                  <a:prstClr val="white"/>
                </a:solidFill>
                <a:latin typeface="Arial" panose="020B0604020202020204" pitchFamily="34" charset="0"/>
                <a:cs typeface="Arial" panose="020B0604020202020204" pitchFamily="34" charset="0"/>
              </a:rPr>
              <a:t>2022).</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Only nine percent teens do reach up to recommended five portions in a day.</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Sugar intake amounts to two to three times of that which is recommended in teens.</a:t>
            </a:r>
          </a:p>
          <a:p>
            <a:pPr marL="428625" indent="-428625" defTabSz="685800" fontAlgn="base">
              <a:buFont typeface="Arial" panose="020B0604020202020204" pitchFamily="34" charset="0"/>
              <a:buChar char="•"/>
            </a:pPr>
            <a:r>
              <a:rPr lang="en-US" sz="3000" dirty="0" err="1">
                <a:solidFill>
                  <a:prstClr val="white"/>
                </a:solidFill>
                <a:latin typeface="Arial" panose="020B0604020202020204" pitchFamily="34" charset="0"/>
                <a:cs typeface="Arial" panose="020B0604020202020204" pitchFamily="34" charset="0"/>
              </a:rPr>
              <a:t>Fibre</a:t>
            </a:r>
            <a:r>
              <a:rPr lang="en-US" sz="3000" dirty="0">
                <a:solidFill>
                  <a:prstClr val="white"/>
                </a:solidFill>
                <a:latin typeface="Arial" panose="020B0604020202020204" pitchFamily="34" charset="0"/>
                <a:cs typeface="Arial" panose="020B0604020202020204" pitchFamily="34" charset="0"/>
              </a:rPr>
              <a:t> consumption is significantly low compared to national guidelines.</a:t>
            </a:r>
          </a:p>
          <a:p>
            <a:pPr marL="428625" indent="-428625" defTabSz="685800" fontAlgn="base">
              <a:buFont typeface="Arial" panose="020B0604020202020204" pitchFamily="34" charset="0"/>
              <a:buChar char="•"/>
            </a:pPr>
            <a:r>
              <a:rPr lang="en-US" sz="3000" dirty="0">
                <a:solidFill>
                  <a:prstClr val="white"/>
                </a:solidFill>
                <a:latin typeface="Arial" panose="020B0604020202020204" pitchFamily="34" charset="0"/>
                <a:cs typeface="Arial" panose="020B0604020202020204" pitchFamily="34" charset="0"/>
              </a:rPr>
              <a:t>Results show prevalence of non-adherence in dietary guidelines by adolescents in UK.</a:t>
            </a:r>
          </a:p>
        </p:txBody>
      </p:sp>
    </p:spTree>
    <p:extLst>
      <p:ext uri="{BB962C8B-B14F-4D97-AF65-F5344CB8AC3E}">
        <p14:creationId xmlns:p14="http://schemas.microsoft.com/office/powerpoint/2010/main" val="28765841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EA724-812F-612B-3FCB-25ED69FAA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6C045-C836-066A-A9CB-024B56700949}"/>
              </a:ext>
            </a:extLst>
          </p:cNvPr>
          <p:cNvSpPr>
            <a:spLocks noGrp="1"/>
          </p:cNvSpPr>
          <p:nvPr>
            <p:ph type="title"/>
          </p:nvPr>
        </p:nvSpPr>
        <p:spPr>
          <a:xfrm>
            <a:off x="2577662" y="936165"/>
            <a:ext cx="14679257" cy="1921335"/>
          </a:xfrm>
        </p:spPr>
        <p:txBody>
          <a:bodyPr>
            <a:noAutofit/>
          </a:bodyPr>
          <a:lstStyle/>
          <a:p>
            <a:r>
              <a:rPr lang="en-IN" sz="6000" b="1" dirty="0">
                <a:latin typeface="Arial" panose="020B0604020202020204" pitchFamily="34" charset="0"/>
                <a:cs typeface="Arial" panose="020B0604020202020204" pitchFamily="34" charset="0"/>
              </a:rPr>
              <a:t>Short-Term Consequences (Daily Life)</a:t>
            </a: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ED5A44A-517E-A381-AEDD-AA90C92457E8}"/>
              </a:ext>
            </a:extLst>
          </p:cNvPr>
          <p:cNvGraphicFramePr>
            <a:graphicFrameLocks noGrp="1"/>
          </p:cNvGraphicFramePr>
          <p:nvPr>
            <p:ph idx="1"/>
          </p:nvPr>
        </p:nvGraphicFramePr>
        <p:xfrm>
          <a:off x="1031083" y="2624958"/>
          <a:ext cx="16222715" cy="7141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46069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CB6C6-D005-1D43-CD10-E9065DBB40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861D7B-1146-0744-0550-ACDB4462EBA9}"/>
              </a:ext>
            </a:extLst>
          </p:cNvPr>
          <p:cNvSpPr>
            <a:spLocks noGrp="1"/>
          </p:cNvSpPr>
          <p:nvPr>
            <p:ph type="title"/>
          </p:nvPr>
        </p:nvSpPr>
        <p:spPr>
          <a:xfrm>
            <a:off x="3331280" y="795063"/>
            <a:ext cx="13367531" cy="1921335"/>
          </a:xfrm>
        </p:spPr>
        <p:txBody>
          <a:bodyPr/>
          <a:lstStyle/>
          <a:p>
            <a:r>
              <a:rPr lang="en-IN" sz="6000" b="1" dirty="0">
                <a:latin typeface="Arial" panose="020B0604020202020204" pitchFamily="34" charset="0"/>
                <a:cs typeface="Arial" panose="020B0604020202020204" pitchFamily="34" charset="0"/>
              </a:rPr>
              <a:t>Behavioural</a:t>
            </a:r>
            <a:r>
              <a:rPr lang="en-IN" b="1" dirty="0"/>
              <a:t> Impacts in Adolescence</a:t>
            </a:r>
            <a:br>
              <a:rPr lang="en-IN" b="1" dirty="0"/>
            </a:br>
            <a:endParaRPr lang="en-IN" dirty="0"/>
          </a:p>
        </p:txBody>
      </p:sp>
      <p:sp>
        <p:nvSpPr>
          <p:cNvPr id="6" name="Content Placeholder 5">
            <a:extLst>
              <a:ext uri="{FF2B5EF4-FFF2-40B4-BE49-F238E27FC236}">
                <a16:creationId xmlns:a16="http://schemas.microsoft.com/office/drawing/2014/main" id="{D4BD9762-4E63-0339-CED0-A3BAF14A37CD}"/>
              </a:ext>
            </a:extLst>
          </p:cNvPr>
          <p:cNvSpPr>
            <a:spLocks noGrp="1"/>
          </p:cNvSpPr>
          <p:nvPr>
            <p:ph idx="1"/>
          </p:nvPr>
        </p:nvSpPr>
        <p:spPr/>
        <p:txBody>
          <a:bodyPr/>
          <a:lstStyle/>
          <a:p>
            <a:endParaRPr lang="en-IN" dirty="0"/>
          </a:p>
        </p:txBody>
      </p:sp>
      <p:sp>
        <p:nvSpPr>
          <p:cNvPr id="7" name="Rectangle: Rounded Corners 6">
            <a:extLst>
              <a:ext uri="{FF2B5EF4-FFF2-40B4-BE49-F238E27FC236}">
                <a16:creationId xmlns:a16="http://schemas.microsoft.com/office/drawing/2014/main" id="{50BE61BC-DA3D-7315-D087-45D9E14CC0BE}"/>
              </a:ext>
            </a:extLst>
          </p:cNvPr>
          <p:cNvSpPr/>
          <p:nvPr/>
        </p:nvSpPr>
        <p:spPr>
          <a:xfrm>
            <a:off x="3003332" y="2857500"/>
            <a:ext cx="14023428" cy="649333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Unhealthy diet that comes with irritability and emotional </a:t>
            </a:r>
            <a:r>
              <a:rPr lang="en-US" sz="3750" dirty="0" err="1">
                <a:solidFill>
                  <a:prstClr val="white"/>
                </a:solidFill>
                <a:latin typeface="Arial" panose="020B0604020202020204" pitchFamily="34" charset="0"/>
                <a:cs typeface="Arial" panose="020B0604020202020204" pitchFamily="34" charset="0"/>
              </a:rPr>
              <a:t>unstables</a:t>
            </a:r>
            <a:r>
              <a:rPr lang="en-US" sz="3750" dirty="0">
                <a:solidFill>
                  <a:prstClr val="white"/>
                </a:solidFill>
                <a:latin typeface="Arial" panose="020B0604020202020204" pitchFamily="34" charset="0"/>
                <a:cs typeface="Arial" panose="020B0604020202020204" pitchFamily="34" charset="0"/>
              </a:rPr>
              <a:t>.</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Deficiencies in nutrients can decrease the urge and interest in attending school.</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Donalds leads to low self-esteem and body image issues.</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Adolescent gain is weight-based, putting pressure on social stigma.</a:t>
            </a:r>
          </a:p>
          <a:p>
            <a:pPr marL="685800" indent="-685800" defTabSz="685800" fontAlgn="base">
              <a:buFont typeface="Arial" panose="020B0604020202020204" pitchFamily="34" charset="0"/>
              <a:buChar char="•"/>
            </a:pPr>
            <a:r>
              <a:rPr lang="en-US" sz="3750" dirty="0">
                <a:solidFill>
                  <a:prstClr val="white"/>
                </a:solidFill>
                <a:latin typeface="Arial" panose="020B0604020202020204" pitchFamily="34" charset="0"/>
                <a:cs typeface="Arial" panose="020B0604020202020204" pitchFamily="34" charset="0"/>
              </a:rPr>
              <a:t>These aspects affect psychological health and school attendance badly.</a:t>
            </a:r>
          </a:p>
        </p:txBody>
      </p:sp>
    </p:spTree>
    <p:extLst>
      <p:ext uri="{BB962C8B-B14F-4D97-AF65-F5344CB8AC3E}">
        <p14:creationId xmlns:p14="http://schemas.microsoft.com/office/powerpoint/2010/main" val="4077096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63276-4FFE-076D-0151-1EA8E0A91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8A03A-1D5D-75FB-C99C-A48B1174476A}"/>
              </a:ext>
            </a:extLst>
          </p:cNvPr>
          <p:cNvSpPr>
            <a:spLocks noGrp="1"/>
          </p:cNvSpPr>
          <p:nvPr>
            <p:ph type="title"/>
          </p:nvPr>
        </p:nvSpPr>
        <p:spPr>
          <a:xfrm>
            <a:off x="3883819" y="459500"/>
            <a:ext cx="13367531" cy="1921335"/>
          </a:xfrm>
        </p:spPr>
        <p:txBody>
          <a:bodyPr>
            <a:normAutofit/>
          </a:bodyPr>
          <a:lstStyle/>
          <a:p>
            <a:r>
              <a:rPr lang="en-IN" sz="6000" b="1">
                <a:latin typeface="Arial" panose="020B0604020202020204" pitchFamily="34" charset="0"/>
                <a:cs typeface="Arial" panose="020B0604020202020204" pitchFamily="34" charset="0"/>
              </a:rPr>
              <a:t> Long-Term Health Consequences</a:t>
            </a:r>
            <a:endParaRPr lang="en-IN" sz="6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A7305AFF-0E8C-7393-8307-C32C6EA28FD1}"/>
              </a:ext>
            </a:extLst>
          </p:cNvPr>
          <p:cNvSpPr/>
          <p:nvPr/>
        </p:nvSpPr>
        <p:spPr>
          <a:xfrm>
            <a:off x="1537139" y="1800576"/>
            <a:ext cx="6014036" cy="80269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Childhood obesity is strongly predictive obesity and metabolic disease in adulthood.</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Unhealthy teenage diets cause a risk of cardiovascular disease and hypertension later in life.</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Type two diabetes is developed out of excess consumption of sugar.</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Unhealthy diet in the long-term raises the risk of a number of cancers (Li et al. 2024).</a:t>
            </a:r>
          </a:p>
          <a:p>
            <a:pPr marL="428625" indent="-428625" defTabSz="685800" fontAlgn="base">
              <a:buFont typeface="Arial" panose="020B0604020202020204" pitchFamily="34" charset="0"/>
              <a:buChar char="•"/>
            </a:pPr>
            <a:r>
              <a:rPr lang="en-US" sz="2700">
                <a:solidFill>
                  <a:prstClr val="white"/>
                </a:solidFill>
                <a:latin typeface="Arial" panose="020B0604020202020204" pitchFamily="34" charset="0"/>
                <a:cs typeface="Arial" panose="020B0604020202020204" pitchFamily="34" charset="0"/>
              </a:rPr>
              <a:t>Early onset obesity indicates the future occurrence of chronic illnesses in life-course epidemiology.</a:t>
            </a:r>
          </a:p>
          <a:p>
            <a:pPr algn="ctr" defTabSz="685800"/>
            <a:endParaRPr lang="en-IN" sz="2700" dirty="0">
              <a:solidFill>
                <a:prstClr val="white"/>
              </a:solidFill>
              <a:latin typeface="Century Gothic" panose="020B0502020202020204"/>
            </a:endParaRPr>
          </a:p>
        </p:txBody>
      </p:sp>
      <p:pic>
        <p:nvPicPr>
          <p:cNvPr id="5122" name="Picture 2">
            <a:extLst>
              <a:ext uri="{FF2B5EF4-FFF2-40B4-BE49-F238E27FC236}">
                <a16:creationId xmlns:a16="http://schemas.microsoft.com/office/drawing/2014/main" id="{9A8CBDC9-FC6C-D356-109C-B298260189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67602" y="2751084"/>
            <a:ext cx="8883747" cy="56673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D75D861-7E8B-4DAB-6378-723C0B410CD5}"/>
              </a:ext>
            </a:extLst>
          </p:cNvPr>
          <p:cNvSpPr txBox="1"/>
          <p:nvPr/>
        </p:nvSpPr>
        <p:spPr>
          <a:xfrm>
            <a:off x="8367602" y="8788709"/>
            <a:ext cx="9140058"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3: The Increase in Childhood Obesity and Its Association with Hypertension during Pandemics</a:t>
            </a:r>
            <a:endParaRPr lang="en-US" sz="2700" dirty="0">
              <a:solidFill>
                <a:prstClr val="black"/>
              </a:solidFill>
              <a:latin typeface="Century Gothic" panose="020B0502020202020204"/>
            </a:endParaRPr>
          </a:p>
          <a:p>
            <a:pPr algn="ctr" defTabSz="685800"/>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Mdpi</a:t>
            </a:r>
            <a:r>
              <a:rPr lang="en-US" sz="2700" dirty="0">
                <a:solidFill>
                  <a:srgbClr val="000000"/>
                </a:solidFill>
                <a:latin typeface="Arial" panose="020B0604020202020204" pitchFamily="34" charset="0"/>
              </a:rPr>
              <a:t>, 2023)</a:t>
            </a:r>
            <a:endParaRPr lang="en-US" sz="2700" dirty="0">
              <a:solidFill>
                <a:prstClr val="black"/>
              </a:solidFill>
              <a:latin typeface="Century Gothic" panose="020B0502020202020204"/>
            </a:endParaRPr>
          </a:p>
          <a:p>
            <a:pPr defTabSz="685800"/>
            <a:r>
              <a:rPr lang="en-US" sz="2700" dirty="0">
                <a:solidFill>
                  <a:prstClr val="black"/>
                </a:solidFill>
                <a:latin typeface="Century Gothic" panose="020B0502020202020204"/>
              </a:rPr>
              <a:t/>
            </a:r>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spTree>
    <p:extLst>
      <p:ext uri="{BB962C8B-B14F-4D97-AF65-F5344CB8AC3E}">
        <p14:creationId xmlns:p14="http://schemas.microsoft.com/office/powerpoint/2010/main" val="22285844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2D92D-CA3A-8EED-F043-61A6561376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7581D5-2F30-9107-AD0F-3AA3050099A0}"/>
              </a:ext>
            </a:extLst>
          </p:cNvPr>
          <p:cNvSpPr>
            <a:spLocks noGrp="1"/>
          </p:cNvSpPr>
          <p:nvPr>
            <p:ph type="title"/>
          </p:nvPr>
        </p:nvSpPr>
        <p:spPr>
          <a:xfrm>
            <a:off x="6126532" y="1027059"/>
            <a:ext cx="13367531" cy="1921335"/>
          </a:xfrm>
        </p:spPr>
        <p:txBody>
          <a:bodyPr>
            <a:noAutofit/>
          </a:bodyPr>
          <a:lstStyle/>
          <a:p>
            <a:r>
              <a:rPr lang="en-IN" sz="6000" b="1" dirty="0">
                <a:latin typeface="Arial" panose="020B0604020202020204" pitchFamily="34" charset="0"/>
                <a:cs typeface="Arial" panose="020B0604020202020204" pitchFamily="34" charset="0"/>
              </a:rPr>
              <a:t>Economic Impact</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904B0A6A-A220-60CF-737C-F9D28D29381E}"/>
              </a:ext>
            </a:extLst>
          </p:cNvPr>
          <p:cNvGraphicFramePr>
            <a:graphicFrameLocks noGrp="1"/>
          </p:cNvGraphicFramePr>
          <p:nvPr>
            <p:ph idx="1"/>
          </p:nvPr>
        </p:nvGraphicFramePr>
        <p:xfrm>
          <a:off x="1513490" y="2948394"/>
          <a:ext cx="16009881" cy="678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0639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0566B-49BC-B11B-C4CB-34AFADA23A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AFA6C8-599F-093B-3CEF-C46E1BA690E3}"/>
              </a:ext>
            </a:extLst>
          </p:cNvPr>
          <p:cNvSpPr>
            <a:spLocks noGrp="1"/>
          </p:cNvSpPr>
          <p:nvPr>
            <p:ph type="title"/>
          </p:nvPr>
        </p:nvSpPr>
        <p:spPr>
          <a:xfrm>
            <a:off x="2757397" y="507495"/>
            <a:ext cx="13367531" cy="1921335"/>
          </a:xfrm>
        </p:spPr>
        <p:txBody>
          <a:bodyPr>
            <a:normAutofit/>
          </a:bodyPr>
          <a:lstStyle/>
          <a:p>
            <a:pPr algn="ctr"/>
            <a:r>
              <a:rPr lang="en-IN" sz="6000" b="1" dirty="0">
                <a:latin typeface="Arial" panose="020B0604020202020204" pitchFamily="34" charset="0"/>
                <a:cs typeface="Arial" panose="020B0604020202020204" pitchFamily="34" charset="0"/>
              </a:rPr>
              <a:t> Aim 1</a:t>
            </a:r>
            <a:endParaRPr lang="en-IN" sz="6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5D1E21-8E3B-C11C-FC4D-5381C637D290}"/>
              </a:ext>
            </a:extLst>
          </p:cNvPr>
          <p:cNvSpPr>
            <a:spLocks noGrp="1"/>
          </p:cNvSpPr>
          <p:nvPr>
            <p:ph idx="1"/>
          </p:nvPr>
        </p:nvSpPr>
        <p:spPr/>
        <p:txBody>
          <a:bodyPr/>
          <a:lstStyle/>
          <a:p>
            <a:endParaRPr lang="en-IN"/>
          </a:p>
        </p:txBody>
      </p:sp>
      <p:sp>
        <p:nvSpPr>
          <p:cNvPr id="4" name="Oval 3">
            <a:extLst>
              <a:ext uri="{FF2B5EF4-FFF2-40B4-BE49-F238E27FC236}">
                <a16:creationId xmlns:a16="http://schemas.microsoft.com/office/drawing/2014/main" id="{8A2656C9-9B08-1B85-D26D-B12B79ABE7A6}"/>
              </a:ext>
            </a:extLst>
          </p:cNvPr>
          <p:cNvSpPr/>
          <p:nvPr/>
        </p:nvSpPr>
        <p:spPr>
          <a:xfrm>
            <a:off x="1702676" y="2355587"/>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Cover five-a-day fruit and vegetable guidelines of teenagers in large amounts (Menard, 2024).</a:t>
            </a:r>
          </a:p>
        </p:txBody>
      </p:sp>
      <p:sp>
        <p:nvSpPr>
          <p:cNvPr id="5" name="Oval 4">
            <a:extLst>
              <a:ext uri="{FF2B5EF4-FFF2-40B4-BE49-F238E27FC236}">
                <a16:creationId xmlns:a16="http://schemas.microsoft.com/office/drawing/2014/main" id="{DC0466C6-6987-C567-4BA7-7A883DA5979D}"/>
              </a:ext>
            </a:extLst>
          </p:cNvPr>
          <p:cNvSpPr/>
          <p:nvPr/>
        </p:nvSpPr>
        <p:spPr>
          <a:xfrm>
            <a:off x="11991238" y="6822834"/>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700" dirty="0">
              <a:solidFill>
                <a:prstClr val="white"/>
              </a:solidFill>
              <a:latin typeface="Arial" panose="020B0604020202020204" pitchFamily="34" charset="0"/>
              <a:cs typeface="Arial" panose="020B0604020202020204" pitchFamily="34" charset="0"/>
            </a:endParaRPr>
          </a:p>
          <a:p>
            <a:pPr algn="ctr" defTabSz="685800"/>
            <a:r>
              <a:rPr lang="en-US" sz="2700" dirty="0">
                <a:solidFill>
                  <a:prstClr val="white"/>
                </a:solidFill>
                <a:latin typeface="Arial" panose="020B0604020202020204" pitchFamily="34" charset="0"/>
                <a:cs typeface="Arial" panose="020B0604020202020204" pitchFamily="34" charset="0"/>
              </a:rPr>
              <a:t>Consumption leads to improved nutrient status and obesity change.</a:t>
            </a:r>
          </a:p>
          <a:p>
            <a:pPr algn="ctr" defTabSz="685800"/>
            <a:endParaRPr lang="en-IN" sz="2700" dirty="0">
              <a:solidFill>
                <a:prstClr val="white"/>
              </a:solidFill>
              <a:latin typeface="Century Gothic" panose="020B0502020202020204"/>
            </a:endParaRPr>
          </a:p>
        </p:txBody>
      </p:sp>
      <p:sp>
        <p:nvSpPr>
          <p:cNvPr id="6" name="Oval 5">
            <a:extLst>
              <a:ext uri="{FF2B5EF4-FFF2-40B4-BE49-F238E27FC236}">
                <a16:creationId xmlns:a16="http://schemas.microsoft.com/office/drawing/2014/main" id="{A489E9A9-7207-823A-7D16-FA93863EB048}"/>
              </a:ext>
            </a:extLst>
          </p:cNvPr>
          <p:cNvSpPr/>
          <p:nvPr/>
        </p:nvSpPr>
        <p:spPr>
          <a:xfrm>
            <a:off x="2025868" y="6885590"/>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Measuring of progress through pre and post dietary recall surveys.</a:t>
            </a:r>
          </a:p>
        </p:txBody>
      </p:sp>
      <p:sp>
        <p:nvSpPr>
          <p:cNvPr id="7" name="Oval 6">
            <a:extLst>
              <a:ext uri="{FF2B5EF4-FFF2-40B4-BE49-F238E27FC236}">
                <a16:creationId xmlns:a16="http://schemas.microsoft.com/office/drawing/2014/main" id="{8C79A62C-19C2-0335-F3C3-D8844F1055DE}"/>
              </a:ext>
            </a:extLst>
          </p:cNvPr>
          <p:cNvSpPr/>
          <p:nvPr/>
        </p:nvSpPr>
        <p:spPr>
          <a:xfrm>
            <a:off x="11845409" y="2670284"/>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Plan 20 % change within eight weeks intervention period.</a:t>
            </a:r>
          </a:p>
          <a:p>
            <a:pPr algn="ctr" defTabSz="685800"/>
            <a:endParaRPr lang="en-IN" sz="2700" dirty="0">
              <a:solidFill>
                <a:prstClr val="white"/>
              </a:solidFill>
              <a:latin typeface="Century Gothic" panose="020B0502020202020204"/>
            </a:endParaRPr>
          </a:p>
        </p:txBody>
      </p:sp>
      <p:sp>
        <p:nvSpPr>
          <p:cNvPr id="8" name="Oval 7">
            <a:extLst>
              <a:ext uri="{FF2B5EF4-FFF2-40B4-BE49-F238E27FC236}">
                <a16:creationId xmlns:a16="http://schemas.microsoft.com/office/drawing/2014/main" id="{654859F5-01F3-1CAD-435A-933086480642}"/>
              </a:ext>
            </a:extLst>
          </p:cNvPr>
          <p:cNvSpPr/>
          <p:nvPr/>
        </p:nvSpPr>
        <p:spPr>
          <a:xfrm>
            <a:off x="6662491" y="4481348"/>
            <a:ext cx="5557346" cy="293632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700" dirty="0">
              <a:solidFill>
                <a:prstClr val="white"/>
              </a:solidFill>
              <a:latin typeface="Arial" panose="020B0604020202020204" pitchFamily="34" charset="0"/>
              <a:cs typeface="Arial" panose="020B0604020202020204" pitchFamily="34" charset="0"/>
            </a:endParaRPr>
          </a:p>
          <a:p>
            <a:pPr algn="ctr" defTabSz="685800"/>
            <a:r>
              <a:rPr lang="en-US" sz="2700" dirty="0">
                <a:solidFill>
                  <a:prstClr val="white"/>
                </a:solidFill>
                <a:latin typeface="Arial" panose="020B0604020202020204" pitchFamily="34" charset="0"/>
                <a:cs typeface="Arial" panose="020B0604020202020204" pitchFamily="34" charset="0"/>
              </a:rPr>
              <a:t>Educational sessions and healthy eating activities were applicable to </a:t>
            </a:r>
            <a:r>
              <a:rPr lang="en-US" sz="2700" dirty="0" err="1">
                <a:solidFill>
                  <a:prstClr val="white"/>
                </a:solidFill>
                <a:latin typeface="Arial" panose="020B0604020202020204" pitchFamily="34" charset="0"/>
                <a:cs typeface="Arial" panose="020B0604020202020204" pitchFamily="34" charset="0"/>
              </a:rPr>
              <a:t>behaviour</a:t>
            </a:r>
            <a:r>
              <a:rPr lang="en-US" sz="2700" dirty="0">
                <a:solidFill>
                  <a:prstClr val="white"/>
                </a:solidFill>
                <a:latin typeface="Arial" panose="020B0604020202020204" pitchFamily="34" charset="0"/>
                <a:cs typeface="Arial" panose="020B0604020202020204" pitchFamily="34" charset="0"/>
              </a:rPr>
              <a:t> change.</a:t>
            </a:r>
          </a:p>
          <a:p>
            <a:pPr algn="ctr" defTabSz="685800"/>
            <a:endParaRPr lang="en-IN" sz="2700" dirty="0">
              <a:solidFill>
                <a:prstClr val="white"/>
              </a:solidFill>
              <a:latin typeface="Century Gothic" panose="020B0502020202020204"/>
            </a:endParaRPr>
          </a:p>
        </p:txBody>
      </p:sp>
    </p:spTree>
    <p:extLst>
      <p:ext uri="{BB962C8B-B14F-4D97-AF65-F5344CB8AC3E}">
        <p14:creationId xmlns:p14="http://schemas.microsoft.com/office/powerpoint/2010/main" val="22808149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9AFA9-EA80-C40A-2AFF-E6923136C3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36A0D5-F457-5754-9FA3-7B2FE586D6D4}"/>
              </a:ext>
            </a:extLst>
          </p:cNvPr>
          <p:cNvSpPr>
            <a:spLocks noGrp="1"/>
          </p:cNvSpPr>
          <p:nvPr>
            <p:ph type="title"/>
          </p:nvPr>
        </p:nvSpPr>
        <p:spPr>
          <a:xfrm>
            <a:off x="3203588" y="723330"/>
            <a:ext cx="13367531" cy="1921335"/>
          </a:xfrm>
        </p:spPr>
        <p:txBody>
          <a:bodyPr>
            <a:normAutofit/>
          </a:bodyPr>
          <a:lstStyle/>
          <a:p>
            <a:pPr algn="ctr"/>
            <a:r>
              <a:rPr lang="en-IN" sz="6000" b="1" dirty="0"/>
              <a:t>Aim 2</a:t>
            </a:r>
            <a:endParaRPr lang="en-IN" sz="6000" dirty="0"/>
          </a:p>
        </p:txBody>
      </p:sp>
      <p:graphicFrame>
        <p:nvGraphicFramePr>
          <p:cNvPr id="4" name="Content Placeholder 3">
            <a:extLst>
              <a:ext uri="{FF2B5EF4-FFF2-40B4-BE49-F238E27FC236}">
                <a16:creationId xmlns:a16="http://schemas.microsoft.com/office/drawing/2014/main" id="{3104B34D-DF6C-AA4E-3D0D-BA75D7D061D2}"/>
              </a:ext>
            </a:extLst>
          </p:cNvPr>
          <p:cNvGraphicFramePr>
            <a:graphicFrameLocks noGrp="1"/>
          </p:cNvGraphicFramePr>
          <p:nvPr>
            <p:ph idx="1"/>
          </p:nvPr>
        </p:nvGraphicFramePr>
        <p:xfrm>
          <a:off x="2645102" y="2364828"/>
          <a:ext cx="14484501" cy="6904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97047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BDBEC-4682-AA1B-2278-428B0E88C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2ED16-45D8-D621-CDBD-0BBED2684A11}"/>
              </a:ext>
            </a:extLst>
          </p:cNvPr>
          <p:cNvSpPr>
            <a:spLocks noGrp="1"/>
          </p:cNvSpPr>
          <p:nvPr>
            <p:ph type="title"/>
          </p:nvPr>
        </p:nvSpPr>
        <p:spPr/>
        <p:txBody>
          <a:bodyPr/>
          <a:lstStyle/>
          <a:p>
            <a:pPr algn="ctr"/>
            <a:r>
              <a:rPr lang="en-IN" b="1" dirty="0"/>
              <a:t> Aim 3</a:t>
            </a:r>
            <a:r>
              <a:rPr lang="en-IN" sz="6000" b="1" dirty="0">
                <a:latin typeface="Arial" panose="020B0604020202020204" pitchFamily="34" charset="0"/>
                <a:cs typeface="Arial" panose="020B0604020202020204" pitchFamily="34" charset="0"/>
              </a:rPr>
              <a:t/>
            </a:r>
            <a:br>
              <a:rPr lang="en-IN" sz="6000" b="1" dirty="0">
                <a:latin typeface="Arial" panose="020B0604020202020204" pitchFamily="34" charset="0"/>
                <a:cs typeface="Arial" panose="020B0604020202020204" pitchFamily="34" charset="0"/>
              </a:rPr>
            </a:br>
            <a:endParaRPr lang="en-IN" dirty="0"/>
          </a:p>
        </p:txBody>
      </p:sp>
      <p:graphicFrame>
        <p:nvGraphicFramePr>
          <p:cNvPr id="4" name="Content Placeholder 3">
            <a:extLst>
              <a:ext uri="{FF2B5EF4-FFF2-40B4-BE49-F238E27FC236}">
                <a16:creationId xmlns:a16="http://schemas.microsoft.com/office/drawing/2014/main" id="{AC79FD1B-3766-1AD9-3EEA-8A8A6C23C7B0}"/>
              </a:ext>
            </a:extLst>
          </p:cNvPr>
          <p:cNvGraphicFramePr>
            <a:graphicFrameLocks noGrp="1"/>
          </p:cNvGraphicFramePr>
          <p:nvPr>
            <p:ph idx="1"/>
          </p:nvPr>
        </p:nvGraphicFramePr>
        <p:xfrm>
          <a:off x="1679029" y="2293883"/>
          <a:ext cx="16080827" cy="7425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4050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06FD22E-76E8-563F-A19A-680A03472D0A}"/>
            </a:ext>
          </a:extLst>
        </p:cNvPr>
        <p:cNvGrpSpPr/>
        <p:nvPr/>
      </p:nvGrpSpPr>
      <p:grpSpPr>
        <a:xfrm>
          <a:off x="0" y="0"/>
          <a:ext cx="0" cy="0"/>
          <a:chOff x="0" y="0"/>
          <a:chExt cx="0" cy="0"/>
        </a:xfrm>
      </p:grpSpPr>
      <p:grpSp>
        <p:nvGrpSpPr>
          <p:cNvPr id="47" name="Group 46">
            <a:extLst>
              <a:ext uri="{FF2B5EF4-FFF2-40B4-BE49-F238E27FC236}">
                <a16:creationId xmlns:a16="http://schemas.microsoft.com/office/drawing/2014/main" id="{51B860BB-F934-4DE1-A930-090DD475F1A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 y="342901"/>
            <a:ext cx="4277285" cy="9957938"/>
            <a:chOff x="2487613" y="285750"/>
            <a:chExt cx="2428875" cy="5654676"/>
          </a:xfrm>
        </p:grpSpPr>
        <p:sp>
          <p:nvSpPr>
            <p:cNvPr id="10"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1"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2"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3"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4"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5"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6"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7"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8"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19"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20"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sp>
          <p:nvSpPr>
            <p:cNvPr id="21"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pPr defTabSz="685800"/>
              <a:endParaRPr lang="en-IN" sz="2700">
                <a:solidFill>
                  <a:prstClr val="black"/>
                </a:solidFill>
                <a:latin typeface="Century Gothic" panose="020B0502020202020204"/>
              </a:endParaRPr>
            </a:p>
          </p:txBody>
        </p:sp>
      </p:grpSp>
      <p:grpSp>
        <p:nvGrpSpPr>
          <p:cNvPr id="48" name="Group 47">
            <a:extLst>
              <a:ext uri="{FF2B5EF4-FFF2-40B4-BE49-F238E27FC236}">
                <a16:creationId xmlns:a16="http://schemas.microsoft.com/office/drawing/2014/main" id="{DD17BCFA-C80F-4670-B8B9-034B5B1C8BA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837" y="-48"/>
            <a:ext cx="3535013" cy="10279928"/>
            <a:chOff x="6627813" y="195454"/>
            <a:chExt cx="1952625" cy="5678297"/>
          </a:xfrm>
        </p:grpSpPr>
        <p:sp>
          <p:nvSpPr>
            <p:cNvPr id="24"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5"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6"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7"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8"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29"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0"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1"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2"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3"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4"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sp>
          <p:nvSpPr>
            <p:cNvPr id="35"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pPr defTabSz="685800"/>
              <a:endParaRPr lang="en-IN" sz="2700">
                <a:solidFill>
                  <a:prstClr val="black"/>
                </a:solidFill>
                <a:latin typeface="Century Gothic" panose="020B0502020202020204"/>
              </a:endParaRPr>
            </a:p>
          </p:txBody>
        </p:sp>
      </p:grpSp>
      <p:sp>
        <p:nvSpPr>
          <p:cNvPr id="49" name="Rectangle 48">
            <a:extLst>
              <a:ext uri="{FF2B5EF4-FFF2-40B4-BE49-F238E27FC236}">
                <a16:creationId xmlns:a16="http://schemas.microsoft.com/office/drawing/2014/main" id="{AE2F7D72-C98C-4C79-88A4-1DD7AAE7BF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50" name="Freeform 6">
            <a:extLst>
              <a:ext uri="{FF2B5EF4-FFF2-40B4-BE49-F238E27FC236}">
                <a16:creationId xmlns:a16="http://schemas.microsoft.com/office/drawing/2014/main" id="{C03B0394-07A3-4767-BDD5-04B2F3E6BD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pPr defTabSz="685800"/>
            <a:endParaRPr lang="en-IN" sz="2700">
              <a:solidFill>
                <a:prstClr val="black"/>
              </a:solidFill>
              <a:latin typeface="Century Gothic" panose="020B0502020202020204"/>
            </a:endParaRPr>
          </a:p>
        </p:txBody>
      </p:sp>
      <p:sp useBgFill="1">
        <p:nvSpPr>
          <p:cNvPr id="51" name="Rectangle 50">
            <a:extLst>
              <a:ext uri="{FF2B5EF4-FFF2-40B4-BE49-F238E27FC236}">
                <a16:creationId xmlns:a16="http://schemas.microsoft.com/office/drawing/2014/main" id="{EA50189A-2FD4-4608-A527-341A1811A6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9"/>
            <a:ext cx="18288000" cy="102810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entury Gothic" panose="020B0502020202020204"/>
            </a:endParaRPr>
          </a:p>
        </p:txBody>
      </p:sp>
      <p:sp>
        <p:nvSpPr>
          <p:cNvPr id="52" name="Rectangle 51">
            <a:extLst>
              <a:ext uri="{FF2B5EF4-FFF2-40B4-BE49-F238E27FC236}">
                <a16:creationId xmlns:a16="http://schemas.microsoft.com/office/drawing/2014/main" id="{95ECFC88-1E40-4C47-960F-87C500F109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959601" cy="10287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2" name="Title 1">
            <a:extLst>
              <a:ext uri="{FF2B5EF4-FFF2-40B4-BE49-F238E27FC236}">
                <a16:creationId xmlns:a16="http://schemas.microsoft.com/office/drawing/2014/main" id="{EAF7594E-D041-1BD4-E356-3EE874887AB2}"/>
              </a:ext>
            </a:extLst>
          </p:cNvPr>
          <p:cNvSpPr>
            <a:spLocks noGrp="1"/>
          </p:cNvSpPr>
          <p:nvPr>
            <p:ph type="title"/>
          </p:nvPr>
        </p:nvSpPr>
        <p:spPr>
          <a:xfrm>
            <a:off x="-2" y="-100088"/>
            <a:ext cx="7827582" cy="6873834"/>
          </a:xfrm>
        </p:spPr>
        <p:txBody>
          <a:bodyPr vert="horz" lIns="137160" tIns="68580" rIns="137160" bIns="68580" rtlCol="0" anchor="b">
            <a:normAutofit/>
          </a:bodyPr>
          <a:lstStyle/>
          <a:p>
            <a:r>
              <a:rPr lang="en-US" sz="10800" b="1" dirty="0">
                <a:solidFill>
                  <a:srgbClr val="FEFFFF"/>
                </a:solidFill>
                <a:effectLst>
                  <a:outerShdw blurRad="38100" dist="38100" dir="2700000" algn="tl">
                    <a:srgbClr val="000000">
                      <a:alpha val="43137"/>
                    </a:srgbClr>
                  </a:outerShdw>
                </a:effectLst>
              </a:rPr>
              <a:t>Thank you</a:t>
            </a:r>
          </a:p>
        </p:txBody>
      </p:sp>
      <p:sp>
        <p:nvSpPr>
          <p:cNvPr id="53"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7549511"/>
            <a:ext cx="8106033" cy="1285571"/>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137160" tIns="68580" rIns="137160" bIns="68580" numCol="1" anchor="t" anchorCtr="0" compatLnSpc="1">
            <a:prstTxWarp prst="textNoShape">
              <a:avLst/>
            </a:prstTxWarp>
          </a:bodyPr>
          <a:lstStyle/>
          <a:p>
            <a:pPr defTabSz="685800"/>
            <a:endParaRPr lang="en-US" sz="2700">
              <a:solidFill>
                <a:prstClr val="black"/>
              </a:solidFill>
              <a:latin typeface="Century Gothic" panose="020B0502020202020204"/>
            </a:endParaRPr>
          </a:p>
        </p:txBody>
      </p:sp>
      <p:pic>
        <p:nvPicPr>
          <p:cNvPr id="54" name="Graphic 53" descr="Smiling Face with No Fill">
            <a:extLst>
              <a:ext uri="{FF2B5EF4-FFF2-40B4-BE49-F238E27FC236}">
                <a16:creationId xmlns:a16="http://schemas.microsoft.com/office/drawing/2014/main" id="{DC658D2B-5410-E2D0-4C66-5FBFB05175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4517" y="1451126"/>
            <a:ext cx="7395702" cy="7395702"/>
          </a:xfrm>
          <a:prstGeom prst="rect">
            <a:avLst/>
          </a:prstGeom>
        </p:spPr>
      </p:pic>
    </p:spTree>
    <p:extLst>
      <p:ext uri="{BB962C8B-B14F-4D97-AF65-F5344CB8AC3E}">
        <p14:creationId xmlns:p14="http://schemas.microsoft.com/office/powerpoint/2010/main" val="3916239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54"/>
                                        </p:tgtEl>
                                        <p:attrNameLst>
                                          <p:attrName>style.visibility</p:attrName>
                                        </p:attrNameLst>
                                      </p:cBhvr>
                                      <p:to>
                                        <p:strVal val="visible"/>
                                      </p:to>
                                    </p:set>
                                    <p:animEffect transition="in" filter="fade">
                                      <p:cBhvr>
                                        <p:cTn id="10" dur="7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C646EEE-D06C-0A6C-1346-51E0F3C1BEBE}"/>
              </a:ext>
            </a:extLst>
          </p:cNvPr>
          <p:cNvGrpSpPr/>
          <p:nvPr/>
        </p:nvGrpSpPr>
        <p:grpSpPr>
          <a:xfrm>
            <a:off x="914400" y="1714500"/>
            <a:ext cx="1683793" cy="6858000"/>
            <a:chOff x="0" y="0"/>
            <a:chExt cx="812800" cy="2976105"/>
          </a:xfrm>
        </p:grpSpPr>
        <p:sp>
          <p:nvSpPr>
            <p:cNvPr id="3" name="Freeform 6">
              <a:extLst>
                <a:ext uri="{FF2B5EF4-FFF2-40B4-BE49-F238E27FC236}">
                  <a16:creationId xmlns:a16="http://schemas.microsoft.com/office/drawing/2014/main" id="{FA179531-DC73-ABE3-5E87-503B7805E0D0}"/>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4" name="TextBox 7">
              <a:extLst>
                <a:ext uri="{FF2B5EF4-FFF2-40B4-BE49-F238E27FC236}">
                  <a16:creationId xmlns:a16="http://schemas.microsoft.com/office/drawing/2014/main" id="{1F431009-00A7-BDF4-E93E-EEDB8A385739}"/>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grpSp>
        <p:nvGrpSpPr>
          <p:cNvPr id="5" name="Group 5">
            <a:extLst>
              <a:ext uri="{FF2B5EF4-FFF2-40B4-BE49-F238E27FC236}">
                <a16:creationId xmlns:a16="http://schemas.microsoft.com/office/drawing/2014/main" id="{300C8487-FB15-7761-30B9-19709885D23E}"/>
              </a:ext>
            </a:extLst>
          </p:cNvPr>
          <p:cNvGrpSpPr/>
          <p:nvPr/>
        </p:nvGrpSpPr>
        <p:grpSpPr>
          <a:xfrm>
            <a:off x="15925800" y="1714500"/>
            <a:ext cx="1683793" cy="6858000"/>
            <a:chOff x="0" y="0"/>
            <a:chExt cx="812800" cy="2976105"/>
          </a:xfrm>
        </p:grpSpPr>
        <p:sp>
          <p:nvSpPr>
            <p:cNvPr id="6" name="Freeform 6">
              <a:extLst>
                <a:ext uri="{FF2B5EF4-FFF2-40B4-BE49-F238E27FC236}">
                  <a16:creationId xmlns:a16="http://schemas.microsoft.com/office/drawing/2014/main" id="{28A0FCC5-EC59-0E86-DEC3-40C0A9854BF7}"/>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7" name="TextBox 7">
              <a:extLst>
                <a:ext uri="{FF2B5EF4-FFF2-40B4-BE49-F238E27FC236}">
                  <a16:creationId xmlns:a16="http://schemas.microsoft.com/office/drawing/2014/main" id="{21F91339-2117-6066-A0E0-0F78BA0128DD}"/>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sp>
        <p:nvSpPr>
          <p:cNvPr id="8" name="TextBox 7">
            <a:extLst>
              <a:ext uri="{FF2B5EF4-FFF2-40B4-BE49-F238E27FC236}">
                <a16:creationId xmlns:a16="http://schemas.microsoft.com/office/drawing/2014/main" id="{ABB5B6DB-B618-2A68-59BA-5086E2DE22A4}"/>
              </a:ext>
            </a:extLst>
          </p:cNvPr>
          <p:cNvSpPr txBox="1"/>
          <p:nvPr/>
        </p:nvSpPr>
        <p:spPr>
          <a:xfrm>
            <a:off x="5105400" y="3162300"/>
            <a:ext cx="7110482" cy="203132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TASK -2</a:t>
            </a:r>
          </a:p>
          <a:p>
            <a:pPr algn="ctr">
              <a:lnSpc>
                <a:spcPct val="150000"/>
              </a:lnSpc>
            </a:pPr>
            <a:r>
              <a:rPr lang="en-US" sz="2800" b="1" dirty="0">
                <a:latin typeface="Arial" panose="020B0604020202020204" pitchFamily="34" charset="0"/>
                <a:cs typeface="Arial" panose="020B0604020202020204" pitchFamily="34" charset="0"/>
              </a:rPr>
              <a:t>MD </a:t>
            </a:r>
            <a:r>
              <a:rPr lang="en-US" sz="2800" b="1" dirty="0" err="1">
                <a:latin typeface="Arial" panose="020B0604020202020204" pitchFamily="34" charset="0"/>
                <a:cs typeface="Arial" panose="020B0604020202020204" pitchFamily="34" charset="0"/>
              </a:rPr>
              <a:t>Shohel</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Hossen</a:t>
            </a:r>
            <a:endParaRPr lang="en-US" sz="2800" b="1" dirty="0">
              <a:latin typeface="Arial" panose="020B0604020202020204" pitchFamily="34" charset="0"/>
              <a:cs typeface="Arial" panose="020B0604020202020204" pitchFamily="34" charset="0"/>
            </a:endParaRPr>
          </a:p>
          <a:p>
            <a:pPr algn="ctr">
              <a:lnSpc>
                <a:spcPct val="150000"/>
              </a:lnSpc>
            </a:pPr>
            <a:r>
              <a:rPr lang="en-US" sz="2800" b="1" dirty="0">
                <a:latin typeface="Arial" panose="020B0604020202020204" pitchFamily="34" charset="0"/>
                <a:cs typeface="Arial" panose="020B0604020202020204" pitchFamily="34" charset="0"/>
              </a:rPr>
              <a:t>ID NO: 2433869</a:t>
            </a:r>
          </a:p>
        </p:txBody>
      </p:sp>
    </p:spTree>
    <p:extLst>
      <p:ext uri="{BB962C8B-B14F-4D97-AF65-F5344CB8AC3E}">
        <p14:creationId xmlns:p14="http://schemas.microsoft.com/office/powerpoint/2010/main" val="39291746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50189A-2FD4-4608-A527-341A1811A6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9"/>
            <a:ext cx="18288000" cy="102810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entury Gothic" panose="020B0502020202020204"/>
            </a:endParaRPr>
          </a:p>
        </p:txBody>
      </p:sp>
      <p:sp>
        <p:nvSpPr>
          <p:cNvPr id="1033" name="Rectangle 1032">
            <a:extLst>
              <a:ext uri="{FF2B5EF4-FFF2-40B4-BE49-F238E27FC236}">
                <a16:creationId xmlns:a16="http://schemas.microsoft.com/office/drawing/2014/main" id="{95ECFC88-1E40-4C47-960F-87C500F109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959601" cy="10287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a:endParaRPr lang="en-IN" sz="2700">
              <a:solidFill>
                <a:prstClr val="white"/>
              </a:solidFill>
              <a:latin typeface="Century Gothic" panose="020B0502020202020204"/>
            </a:endParaRPr>
          </a:p>
        </p:txBody>
      </p:sp>
      <p:sp>
        <p:nvSpPr>
          <p:cNvPr id="2" name="Title 1">
            <a:extLst>
              <a:ext uri="{FF2B5EF4-FFF2-40B4-BE49-F238E27FC236}">
                <a16:creationId xmlns:a16="http://schemas.microsoft.com/office/drawing/2014/main" id="{B8D689F4-AD1E-AC93-B5E2-2BD54BAD74BC}"/>
              </a:ext>
            </a:extLst>
          </p:cNvPr>
          <p:cNvSpPr>
            <a:spLocks noGrp="1"/>
          </p:cNvSpPr>
          <p:nvPr>
            <p:ph type="ctrTitle"/>
          </p:nvPr>
        </p:nvSpPr>
        <p:spPr>
          <a:xfrm>
            <a:off x="685801" y="1451126"/>
            <a:ext cx="5792924" cy="5914875"/>
          </a:xfrm>
        </p:spPr>
        <p:txBody>
          <a:bodyPr>
            <a:normAutofit/>
          </a:bodyPr>
          <a:lstStyle/>
          <a:p>
            <a:pPr>
              <a:lnSpc>
                <a:spcPct val="90000"/>
              </a:lnSpc>
            </a:pPr>
            <a:r>
              <a:rPr lang="en-US" sz="4000" b="1" dirty="0">
                <a:solidFill>
                  <a:srgbClr val="FEFFFF"/>
                </a:solidFill>
                <a:latin typeface="Arial" panose="020B0604020202020204" pitchFamily="34" charset="0"/>
                <a:cs typeface="Arial" panose="020B0604020202020204" pitchFamily="34" charset="0"/>
              </a:rPr>
              <a:t>Campaign-“Eat Smart, Live Strong: Healthy diet &amp; nutrition </a:t>
            </a:r>
            <a:r>
              <a:rPr lang="en-US" sz="4000" b="1" dirty="0">
                <a:solidFill>
                  <a:srgbClr val="FEFFFF"/>
                </a:solidFill>
                <a:latin typeface="Arial" panose="020B0604020202020204" pitchFamily="34" charset="0"/>
                <a:cs typeface="Arial" panose="020B0604020202020204" pitchFamily="34" charset="0"/>
              </a:rPr>
              <a:t>IN UK TEENAGERS (</a:t>
            </a:r>
            <a:r>
              <a:rPr lang="en-US" sz="4000" b="1" dirty="0">
                <a:solidFill>
                  <a:srgbClr val="FEFFFF"/>
                </a:solidFill>
                <a:latin typeface="Arial" panose="020B0604020202020204" pitchFamily="34" charset="0"/>
                <a:cs typeface="Arial" panose="020B0604020202020204" pitchFamily="34" charset="0"/>
              </a:rPr>
              <a:t>15–25)”</a:t>
            </a:r>
            <a:r>
              <a:rPr lang="en-US" sz="4200" b="1" dirty="0">
                <a:solidFill>
                  <a:srgbClr val="FEFFFF"/>
                </a:solidFill>
                <a:latin typeface="Arial" panose="020B0604020202020204" pitchFamily="34" charset="0"/>
                <a:cs typeface="Arial" panose="020B0604020202020204" pitchFamily="34" charset="0"/>
              </a:rPr>
              <a:t/>
            </a:r>
            <a:br>
              <a:rPr lang="en-US" sz="4200" b="1" dirty="0">
                <a:solidFill>
                  <a:srgbClr val="FEFFFF"/>
                </a:solidFill>
                <a:latin typeface="Arial" panose="020B0604020202020204" pitchFamily="34" charset="0"/>
                <a:cs typeface="Arial" panose="020B0604020202020204" pitchFamily="34" charset="0"/>
              </a:rPr>
            </a:br>
            <a:r>
              <a:rPr lang="en-US" sz="4200" dirty="0">
                <a:solidFill>
                  <a:srgbClr val="FEFFFF"/>
                </a:solidFill>
                <a:latin typeface="Arial" panose="020B0604020202020204" pitchFamily="34" charset="0"/>
                <a:cs typeface="Arial" panose="020B0604020202020204" pitchFamily="34" charset="0"/>
              </a:rPr>
              <a:t/>
            </a:r>
            <a:br>
              <a:rPr lang="en-US" sz="4200" dirty="0">
                <a:solidFill>
                  <a:srgbClr val="FEFFFF"/>
                </a:solidFill>
                <a:latin typeface="Arial" panose="020B0604020202020204" pitchFamily="34" charset="0"/>
                <a:cs typeface="Arial" panose="020B0604020202020204" pitchFamily="34" charset="0"/>
              </a:rPr>
            </a:br>
            <a:r>
              <a:rPr lang="en-US" sz="4200" dirty="0">
                <a:solidFill>
                  <a:srgbClr val="FEFFFF"/>
                </a:solidFill>
                <a:latin typeface="Arial" panose="020B0604020202020204" pitchFamily="34" charset="0"/>
                <a:cs typeface="Arial" panose="020B0604020202020204" pitchFamily="34" charset="0"/>
              </a:rPr>
              <a:t/>
            </a:r>
            <a:br>
              <a:rPr lang="en-US" sz="4200" dirty="0">
                <a:solidFill>
                  <a:srgbClr val="FEFFFF"/>
                </a:solidFill>
                <a:latin typeface="Arial" panose="020B0604020202020204" pitchFamily="34" charset="0"/>
                <a:cs typeface="Arial" panose="020B0604020202020204" pitchFamily="34" charset="0"/>
              </a:rPr>
            </a:br>
            <a:endParaRPr lang="en-IN" sz="4200" dirty="0">
              <a:solidFill>
                <a:srgbClr val="FEFFFF"/>
              </a:solidFill>
              <a:latin typeface="Arial" panose="020B0604020202020204" pitchFamily="34" charset="0"/>
              <a:cs typeface="Arial" panose="020B0604020202020204" pitchFamily="34" charset="0"/>
            </a:endParaRPr>
          </a:p>
        </p:txBody>
      </p:sp>
      <p:sp>
        <p:nvSpPr>
          <p:cNvPr id="1035"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7549511"/>
            <a:ext cx="8106033" cy="1285571"/>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137160" tIns="68580" rIns="137160" bIns="68580" numCol="1" anchor="t" anchorCtr="0" compatLnSpc="1">
            <a:prstTxWarp prst="textNoShape">
              <a:avLst/>
            </a:prstTxWarp>
          </a:bodyPr>
          <a:lstStyle/>
          <a:p>
            <a:pPr defTabSz="685800"/>
            <a:endParaRPr lang="en-US" sz="2700">
              <a:solidFill>
                <a:prstClr val="black"/>
              </a:solidFill>
              <a:latin typeface="Century Gothic" panose="020B0502020202020204"/>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1600" y="1104900"/>
            <a:ext cx="7772400" cy="777240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37709077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EA724-812F-612B-3FCB-25ED69FAA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6C045-C836-066A-A9CB-024B56700949}"/>
              </a:ext>
            </a:extLst>
          </p:cNvPr>
          <p:cNvSpPr>
            <a:spLocks noGrp="1"/>
          </p:cNvSpPr>
          <p:nvPr>
            <p:ph type="title"/>
          </p:nvPr>
        </p:nvSpPr>
        <p:spPr>
          <a:xfrm>
            <a:off x="5867400" y="495300"/>
            <a:ext cx="8471338" cy="1235535"/>
          </a:xfrm>
        </p:spPr>
        <p:txBody>
          <a:bodyPr>
            <a:noAutofit/>
          </a:bodyPr>
          <a:lstStyle/>
          <a:p>
            <a:r>
              <a:rPr lang="en-IN" sz="6000" b="1" dirty="0">
                <a:latin typeface="Arial" panose="020B0604020202020204" pitchFamily="34" charset="0"/>
                <a:cs typeface="Arial" panose="020B0604020202020204" pitchFamily="34" charset="0"/>
              </a:rPr>
              <a:t>Campaign Overview</a:t>
            </a:r>
          </a:p>
        </p:txBody>
      </p:sp>
      <p:graphicFrame>
        <p:nvGraphicFramePr>
          <p:cNvPr id="4" name="Content Placeholder 3">
            <a:extLst>
              <a:ext uri="{FF2B5EF4-FFF2-40B4-BE49-F238E27FC236}">
                <a16:creationId xmlns:a16="http://schemas.microsoft.com/office/drawing/2014/main" id="{7ED5A44A-517E-A381-AEDD-AA90C92457E8}"/>
              </a:ext>
            </a:extLst>
          </p:cNvPr>
          <p:cNvGraphicFramePr>
            <a:graphicFrameLocks noGrp="1"/>
          </p:cNvGraphicFramePr>
          <p:nvPr>
            <p:ph idx="1"/>
            <p:extLst>
              <p:ext uri="{D42A27DB-BD31-4B8C-83A1-F6EECF244321}">
                <p14:modId xmlns:p14="http://schemas.microsoft.com/office/powerpoint/2010/main" val="2182506157"/>
              </p:ext>
            </p:extLst>
          </p:nvPr>
        </p:nvGraphicFramePr>
        <p:xfrm>
          <a:off x="1031083" y="2624958"/>
          <a:ext cx="16222715" cy="7141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905000" y="1638300"/>
            <a:ext cx="8001000" cy="2062103"/>
          </a:xfrm>
          <a:prstGeom prst="rect">
            <a:avLst/>
          </a:prstGeom>
        </p:spPr>
        <p:txBody>
          <a:bodyPr wrap="square">
            <a:spAutoFit/>
          </a:bodyPr>
          <a:lstStyle/>
          <a:p>
            <a:pPr algn="just"/>
            <a:r>
              <a:rPr lang="en-US" sz="3200" b="1" dirty="0">
                <a:latin typeface="Arial" panose="020B0604020202020204" pitchFamily="34" charset="0"/>
                <a:cs typeface="Arial" panose="020B0604020202020204" pitchFamily="34" charset="0"/>
              </a:rPr>
              <a:t>This campaign promotes healthy eating behaviors among adults aged 15–25 through education, awareness, and practical activities.</a:t>
            </a:r>
          </a:p>
        </p:txBody>
      </p:sp>
    </p:spTree>
    <p:extLst>
      <p:ext uri="{BB962C8B-B14F-4D97-AF65-F5344CB8AC3E}">
        <p14:creationId xmlns:p14="http://schemas.microsoft.com/office/powerpoint/2010/main" val="33233643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EFEF-FD3C-9FA5-8BAC-16415B24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3BA08-465C-B16A-B58F-BA10EA46E077}"/>
              </a:ext>
            </a:extLst>
          </p:cNvPr>
          <p:cNvSpPr>
            <a:spLocks noGrp="1"/>
          </p:cNvSpPr>
          <p:nvPr>
            <p:ph type="title"/>
          </p:nvPr>
        </p:nvSpPr>
        <p:spPr>
          <a:xfrm>
            <a:off x="2766851" y="638504"/>
            <a:ext cx="16033530" cy="2218997"/>
          </a:xfrm>
        </p:spPr>
        <p:txBody>
          <a:bodyPr>
            <a:noAutofit/>
          </a:bodyPr>
          <a:lstStyle/>
          <a:p>
            <a:r>
              <a:rPr lang="en-IN" sz="6000" b="1" dirty="0">
                <a:latin typeface="Arial" panose="020B0604020202020204" pitchFamily="34" charset="0"/>
                <a:cs typeface="Arial" panose="020B0604020202020204" pitchFamily="34" charset="0"/>
              </a:rPr>
              <a:t> Campaign Objectives</a:t>
            </a:r>
            <a:endParaRPr lang="en-IN" sz="6000" dirty="0">
              <a:latin typeface="Arial" panose="020B0604020202020204" pitchFamily="34" charset="0"/>
              <a:cs typeface="Arial" panose="020B0604020202020204" pitchFamily="34" charset="0"/>
            </a:endParaRPr>
          </a:p>
        </p:txBody>
      </p:sp>
      <p:sp>
        <p:nvSpPr>
          <p:cNvPr id="4" name="Rectangle: Diagonal Corners Rounded 3">
            <a:extLst>
              <a:ext uri="{FF2B5EF4-FFF2-40B4-BE49-F238E27FC236}">
                <a16:creationId xmlns:a16="http://schemas.microsoft.com/office/drawing/2014/main" id="{3A051595-AAA5-C793-D658-A1BBDED487FA}"/>
              </a:ext>
            </a:extLst>
          </p:cNvPr>
          <p:cNvSpPr/>
          <p:nvPr/>
        </p:nvSpPr>
        <p:spPr>
          <a:xfrm>
            <a:off x="968020" y="2132922"/>
            <a:ext cx="4753304" cy="2286000"/>
          </a:xfrm>
          <a:prstGeom prst="round2Diag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Increase awareness of healthy nutrition guidelines.</a:t>
            </a:r>
          </a:p>
        </p:txBody>
      </p:sp>
      <p:sp>
        <p:nvSpPr>
          <p:cNvPr id="5" name="Rectangle: Diagonal Corners Rounded 4">
            <a:extLst>
              <a:ext uri="{FF2B5EF4-FFF2-40B4-BE49-F238E27FC236}">
                <a16:creationId xmlns:a16="http://schemas.microsoft.com/office/drawing/2014/main" id="{5E460F04-A2CF-1BCF-8AAC-78424CF677B5}"/>
              </a:ext>
            </a:extLst>
          </p:cNvPr>
          <p:cNvSpPr/>
          <p:nvPr/>
        </p:nvSpPr>
        <p:spPr>
          <a:xfrm>
            <a:off x="12992756" y="1885950"/>
            <a:ext cx="4753304" cy="2286000"/>
          </a:xfrm>
          <a:prstGeom prst="round2Diag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r>
              <a:rPr lang="en-US" sz="2700" dirty="0">
                <a:solidFill>
                  <a:prstClr val="white"/>
                </a:solidFill>
                <a:latin typeface="Arial" panose="020B0604020202020204" pitchFamily="34" charset="0"/>
                <a:cs typeface="Arial" panose="020B0604020202020204" pitchFamily="34" charset="0"/>
              </a:rPr>
              <a:t>Reduce consumption of processed and high-sugar foods.</a:t>
            </a:r>
          </a:p>
          <a:p>
            <a:pPr algn="ctr" defTabSz="685800"/>
            <a:endParaRPr lang="en-IN" sz="2700" dirty="0">
              <a:solidFill>
                <a:prstClr val="white"/>
              </a:solidFill>
              <a:latin typeface="Century Gothic" panose="020B0502020202020204"/>
            </a:endParaRPr>
          </a:p>
        </p:txBody>
      </p:sp>
      <p:sp>
        <p:nvSpPr>
          <p:cNvPr id="7" name="Rectangle: Diagonal Corners Rounded 6">
            <a:extLst>
              <a:ext uri="{FF2B5EF4-FFF2-40B4-BE49-F238E27FC236}">
                <a16:creationId xmlns:a16="http://schemas.microsoft.com/office/drawing/2014/main" id="{B2AA0F4A-746D-559B-3210-6D8D835DFD58}"/>
              </a:ext>
            </a:extLst>
          </p:cNvPr>
          <p:cNvSpPr/>
          <p:nvPr/>
        </p:nvSpPr>
        <p:spPr>
          <a:xfrm>
            <a:off x="7185131" y="2042271"/>
            <a:ext cx="4753304" cy="2286000"/>
          </a:xfrm>
          <a:prstGeom prst="round2Diag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Encourage adults to consume at least 5 portions of fruits and vegetables daily.</a:t>
            </a:r>
          </a:p>
        </p:txBody>
      </p:sp>
      <p:sp>
        <p:nvSpPr>
          <p:cNvPr id="11" name="TextBox 10">
            <a:extLst>
              <a:ext uri="{FF2B5EF4-FFF2-40B4-BE49-F238E27FC236}">
                <a16:creationId xmlns:a16="http://schemas.microsoft.com/office/drawing/2014/main" id="{EEB0D3A7-ED9E-05F4-30A3-E298E3A12309}"/>
              </a:ext>
            </a:extLst>
          </p:cNvPr>
          <p:cNvSpPr txBox="1"/>
          <p:nvPr/>
        </p:nvSpPr>
        <p:spPr>
          <a:xfrm>
            <a:off x="4670453" y="8932972"/>
            <a:ext cx="9400188" cy="2169825"/>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These objectives help improve long-term health and prevent chronic diseases (World Health Organization, 2023; National Health Service, 2022)..</a:t>
            </a:r>
          </a:p>
          <a:p>
            <a:pPr defTabSz="685800"/>
            <a:r>
              <a:rPr lang="en-US" sz="2700" dirty="0">
                <a:solidFill>
                  <a:prstClr val="black"/>
                </a:solidFill>
                <a:latin typeface="Century Gothic" panose="020B0502020202020204"/>
              </a:rPr>
              <a:t/>
            </a:r>
            <a:br>
              <a:rPr lang="en-US" sz="2700" dirty="0">
                <a:solidFill>
                  <a:prstClr val="black"/>
                </a:solidFill>
                <a:latin typeface="Century Gothic" panose="020B0502020202020204"/>
              </a:rPr>
            </a:br>
            <a:endParaRPr lang="en-IN" sz="2700" dirty="0">
              <a:solidFill>
                <a:prstClr val="black"/>
              </a:solidFill>
              <a:latin typeface="Century Gothic" panose="020B0502020202020204"/>
            </a:endParaRPr>
          </a:p>
        </p:txBody>
      </p:sp>
      <p:pic>
        <p:nvPicPr>
          <p:cNvPr id="9" name="Content Placeholder 8"/>
          <p:cNvPicPr>
            <a:picLocks noGrp="1" noChangeAspect="1"/>
          </p:cNvPicPr>
          <p:nvPr>
            <p:ph idx="1"/>
          </p:nvPr>
        </p:nvPicPr>
        <p:blipFill>
          <a:blip r:embed="rId3"/>
          <a:stretch>
            <a:fillRect/>
          </a:stretch>
        </p:blipFill>
        <p:spPr>
          <a:xfrm>
            <a:off x="6629400" y="4533900"/>
            <a:ext cx="5805632" cy="4191000"/>
          </a:xfrm>
          <a:prstGeom prst="rect">
            <a:avLst/>
          </a:prstGeom>
        </p:spPr>
      </p:pic>
    </p:spTree>
    <p:extLst>
      <p:ext uri="{BB962C8B-B14F-4D97-AF65-F5344CB8AC3E}">
        <p14:creationId xmlns:p14="http://schemas.microsoft.com/office/powerpoint/2010/main" val="334042907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3EFEF-FD3C-9FA5-8BAC-16415B240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3BA08-465C-B16A-B58F-BA10EA46E077}"/>
              </a:ext>
            </a:extLst>
          </p:cNvPr>
          <p:cNvSpPr>
            <a:spLocks noGrp="1"/>
          </p:cNvSpPr>
          <p:nvPr>
            <p:ph type="title"/>
          </p:nvPr>
        </p:nvSpPr>
        <p:spPr>
          <a:xfrm>
            <a:off x="2766851" y="638504"/>
            <a:ext cx="16033530" cy="2218997"/>
          </a:xfrm>
        </p:spPr>
        <p:txBody>
          <a:bodyPr>
            <a:noAutofit/>
          </a:bodyPr>
          <a:lstStyle/>
          <a:p>
            <a:r>
              <a:rPr lang="en-IN" sz="6000" b="1" dirty="0">
                <a:latin typeface="Arial" panose="020B0604020202020204" pitchFamily="34" charset="0"/>
                <a:cs typeface="Arial" panose="020B0604020202020204" pitchFamily="34" charset="0"/>
              </a:rPr>
              <a:t> Campaign Activities</a:t>
            </a:r>
            <a:br>
              <a:rPr lang="en-IN" sz="6000" b="1" dirty="0">
                <a:latin typeface="Arial" panose="020B0604020202020204" pitchFamily="34" charset="0"/>
                <a:cs typeface="Arial" panose="020B0604020202020204" pitchFamily="34" charset="0"/>
              </a:rPr>
            </a:br>
            <a:endParaRPr lang="en-IN" sz="6000" dirty="0">
              <a:latin typeface="Arial" panose="020B0604020202020204" pitchFamily="34" charset="0"/>
              <a:cs typeface="Arial" panose="020B0604020202020204" pitchFamily="34" charset="0"/>
            </a:endParaRPr>
          </a:p>
        </p:txBody>
      </p:sp>
      <p:grpSp>
        <p:nvGrpSpPr>
          <p:cNvPr id="8" name="Group 2"/>
          <p:cNvGrpSpPr/>
          <p:nvPr/>
        </p:nvGrpSpPr>
        <p:grpSpPr>
          <a:xfrm>
            <a:off x="1028700" y="4961759"/>
            <a:ext cx="7674986" cy="4296541"/>
            <a:chOff x="0" y="0"/>
            <a:chExt cx="1189056" cy="665647"/>
          </a:xfrm>
        </p:grpSpPr>
        <p:sp>
          <p:nvSpPr>
            <p:cNvPr id="10" name="Freeform 3"/>
            <p:cNvSpPr/>
            <p:nvPr/>
          </p:nvSpPr>
          <p:spPr>
            <a:xfrm>
              <a:off x="0" y="0"/>
              <a:ext cx="1189056" cy="665647"/>
            </a:xfrm>
            <a:custGeom>
              <a:avLst/>
              <a:gdLst/>
              <a:ahLst/>
              <a:cxnLst/>
              <a:rect l="l" t="t" r="r" b="b"/>
              <a:pathLst>
                <a:path w="1189056" h="665647">
                  <a:moveTo>
                    <a:pt x="0" y="0"/>
                  </a:moveTo>
                  <a:lnTo>
                    <a:pt x="1189056" y="0"/>
                  </a:lnTo>
                  <a:lnTo>
                    <a:pt x="1189056" y="665647"/>
                  </a:lnTo>
                  <a:lnTo>
                    <a:pt x="0" y="665647"/>
                  </a:lnTo>
                  <a:close/>
                </a:path>
              </a:pathLst>
            </a:custGeom>
            <a:blipFill>
              <a:blip r:embed="rId3"/>
              <a:stretch>
                <a:fillRect t="-9506" b="-9506"/>
              </a:stretch>
            </a:blipFill>
          </p:spPr>
          <p:txBody>
            <a:bodyPr/>
            <a:lstStyle/>
            <a:p>
              <a:endParaRPr lang="en-US"/>
            </a:p>
          </p:txBody>
        </p:sp>
      </p:grpSp>
      <p:sp>
        <p:nvSpPr>
          <p:cNvPr id="12" name="Freeform 4"/>
          <p:cNvSpPr/>
          <p:nvPr/>
        </p:nvSpPr>
        <p:spPr>
          <a:xfrm>
            <a:off x="1028700" y="1028700"/>
            <a:ext cx="367816" cy="369792"/>
          </a:xfrm>
          <a:custGeom>
            <a:avLst/>
            <a:gdLst/>
            <a:ahLst/>
            <a:cxnLst/>
            <a:rect l="l" t="t" r="r" b="b"/>
            <a:pathLst>
              <a:path w="367816" h="369792">
                <a:moveTo>
                  <a:pt x="0" y="0"/>
                </a:moveTo>
                <a:lnTo>
                  <a:pt x="367816" y="0"/>
                </a:lnTo>
                <a:lnTo>
                  <a:pt x="367816" y="369792"/>
                </a:lnTo>
                <a:lnTo>
                  <a:pt x="0" y="36979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13" name="Freeform 5"/>
          <p:cNvSpPr/>
          <p:nvPr/>
        </p:nvSpPr>
        <p:spPr>
          <a:xfrm>
            <a:off x="15558241" y="4699962"/>
            <a:ext cx="744094" cy="744094"/>
          </a:xfrm>
          <a:custGeom>
            <a:avLst/>
            <a:gdLst/>
            <a:ahLst/>
            <a:cxnLst/>
            <a:rect l="l" t="t" r="r" b="b"/>
            <a:pathLst>
              <a:path w="744094" h="744094">
                <a:moveTo>
                  <a:pt x="0" y="0"/>
                </a:moveTo>
                <a:lnTo>
                  <a:pt x="744094" y="0"/>
                </a:lnTo>
                <a:lnTo>
                  <a:pt x="744094" y="744095"/>
                </a:lnTo>
                <a:lnTo>
                  <a:pt x="0" y="744095"/>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14" name="AutoShape 6"/>
          <p:cNvSpPr/>
          <p:nvPr/>
        </p:nvSpPr>
        <p:spPr>
          <a:xfrm flipV="1">
            <a:off x="8924737" y="1040418"/>
            <a:ext cx="8334563" cy="9525"/>
          </a:xfrm>
          <a:prstGeom prst="line">
            <a:avLst/>
          </a:prstGeom>
          <a:ln w="19050" cap="flat">
            <a:solidFill>
              <a:srgbClr val="075B5E"/>
            </a:solidFill>
            <a:prstDash val="solid"/>
            <a:headEnd type="none" w="sm" len="sm"/>
            <a:tailEnd type="none" w="sm" len="sm"/>
          </a:ln>
        </p:spPr>
        <p:txBody>
          <a:bodyPr/>
          <a:lstStyle/>
          <a:p>
            <a:endParaRPr lang="en-US"/>
          </a:p>
        </p:txBody>
      </p:sp>
      <p:graphicFrame>
        <p:nvGraphicFramePr>
          <p:cNvPr id="16" name="Table 15"/>
          <p:cNvGraphicFramePr>
            <a:graphicFrameLocks noGrp="1"/>
          </p:cNvGraphicFramePr>
          <p:nvPr>
            <p:extLst>
              <p:ext uri="{D42A27DB-BD31-4B8C-83A1-F6EECF244321}">
                <p14:modId xmlns:p14="http://schemas.microsoft.com/office/powerpoint/2010/main" val="943989780"/>
              </p:ext>
            </p:extLst>
          </p:nvPr>
        </p:nvGraphicFramePr>
        <p:xfrm>
          <a:off x="9525000" y="2095500"/>
          <a:ext cx="7924800" cy="7040880"/>
        </p:xfrm>
        <a:graphic>
          <a:graphicData uri="http://schemas.openxmlformats.org/drawingml/2006/table">
            <a:tbl>
              <a:tblPr firstRow="1" bandRow="1"/>
              <a:tblGrid>
                <a:gridCol w="3962400">
                  <a:extLst>
                    <a:ext uri="{9D8B030D-6E8A-4147-A177-3AD203B41FA5}">
                      <a16:colId xmlns:a16="http://schemas.microsoft.com/office/drawing/2014/main" val="4070261687"/>
                    </a:ext>
                  </a:extLst>
                </a:gridCol>
                <a:gridCol w="3962400">
                  <a:extLst>
                    <a:ext uri="{9D8B030D-6E8A-4147-A177-3AD203B41FA5}">
                      <a16:colId xmlns:a16="http://schemas.microsoft.com/office/drawing/2014/main" val="2928692400"/>
                    </a:ext>
                  </a:extLst>
                </a:gridCol>
              </a:tblGrid>
              <a:tr h="370840">
                <a:tc>
                  <a:txBody>
                    <a:bodyPr/>
                    <a:lstStyle>
                      <a:lvl1pPr marL="0" algn="l" defTabSz="685800" rtl="0" eaLnBrk="1" latinLnBrk="0" hangingPunct="1">
                        <a:defRPr sz="2700" b="1" kern="1200">
                          <a:solidFill>
                            <a:schemeClr val="lt1"/>
                          </a:solidFill>
                          <a:latin typeface="Calibri"/>
                        </a:defRPr>
                      </a:lvl1pPr>
                      <a:lvl2pPr marL="685800" algn="l" defTabSz="685800" rtl="0" eaLnBrk="1" latinLnBrk="0" hangingPunct="1">
                        <a:defRPr sz="2700" b="1" kern="1200">
                          <a:solidFill>
                            <a:schemeClr val="lt1"/>
                          </a:solidFill>
                          <a:latin typeface="Calibri"/>
                        </a:defRPr>
                      </a:lvl2pPr>
                      <a:lvl3pPr marL="1371600" algn="l" defTabSz="685800" rtl="0" eaLnBrk="1" latinLnBrk="0" hangingPunct="1">
                        <a:defRPr sz="2700" b="1" kern="1200">
                          <a:solidFill>
                            <a:schemeClr val="lt1"/>
                          </a:solidFill>
                          <a:latin typeface="Calibri"/>
                        </a:defRPr>
                      </a:lvl3pPr>
                      <a:lvl4pPr marL="2057400" algn="l" defTabSz="685800" rtl="0" eaLnBrk="1" latinLnBrk="0" hangingPunct="1">
                        <a:defRPr sz="2700" b="1" kern="1200">
                          <a:solidFill>
                            <a:schemeClr val="lt1"/>
                          </a:solidFill>
                          <a:latin typeface="Calibri"/>
                        </a:defRPr>
                      </a:lvl4pPr>
                      <a:lvl5pPr marL="2743200" algn="l" defTabSz="685800" rtl="0" eaLnBrk="1" latinLnBrk="0" hangingPunct="1">
                        <a:defRPr sz="2700" b="1" kern="1200">
                          <a:solidFill>
                            <a:schemeClr val="lt1"/>
                          </a:solidFill>
                          <a:latin typeface="Calibri"/>
                        </a:defRPr>
                      </a:lvl5pPr>
                      <a:lvl6pPr marL="3429000" algn="l" defTabSz="685800" rtl="0" eaLnBrk="1" latinLnBrk="0" hangingPunct="1">
                        <a:defRPr sz="2700" b="1" kern="1200">
                          <a:solidFill>
                            <a:schemeClr val="lt1"/>
                          </a:solidFill>
                          <a:latin typeface="Calibri"/>
                        </a:defRPr>
                      </a:lvl6pPr>
                      <a:lvl7pPr marL="4114800" algn="l" defTabSz="685800" rtl="0" eaLnBrk="1" latinLnBrk="0" hangingPunct="1">
                        <a:defRPr sz="2700" b="1" kern="1200">
                          <a:solidFill>
                            <a:schemeClr val="lt1"/>
                          </a:solidFill>
                          <a:latin typeface="Calibri"/>
                        </a:defRPr>
                      </a:lvl7pPr>
                      <a:lvl8pPr marL="4800600" algn="l" defTabSz="685800" rtl="0" eaLnBrk="1" latinLnBrk="0" hangingPunct="1">
                        <a:defRPr sz="2700" b="1" kern="1200">
                          <a:solidFill>
                            <a:schemeClr val="lt1"/>
                          </a:solidFill>
                          <a:latin typeface="Calibri"/>
                        </a:defRPr>
                      </a:lvl8pPr>
                      <a:lvl9pPr marL="5486400" algn="l" defTabSz="685800" rtl="0" eaLnBrk="1" latinLnBrk="0" hangingPunct="1">
                        <a:defRPr sz="2700" b="1" kern="1200">
                          <a:solidFill>
                            <a:schemeClr val="lt1"/>
                          </a:solidFill>
                          <a:latin typeface="Calibri"/>
                        </a:defRPr>
                      </a:lvl9pPr>
                    </a:lstStyle>
                    <a:p>
                      <a:pPr algn="ctr"/>
                      <a:r>
                        <a:rPr lang="en-GB" sz="2400" dirty="0">
                          <a:latin typeface="Arial" panose="020B0604020202020204" pitchFamily="34" charset="0"/>
                          <a:cs typeface="Arial" panose="020B0604020202020204" pitchFamily="34" charset="0"/>
                        </a:rPr>
                        <a:t>Week</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F81BD"/>
                    </a:solidFill>
                  </a:tcPr>
                </a:tc>
                <a:tc>
                  <a:txBody>
                    <a:bodyPr/>
                    <a:lstStyle>
                      <a:lvl1pPr marL="0" algn="l" defTabSz="685800" rtl="0" eaLnBrk="1" latinLnBrk="0" hangingPunct="1">
                        <a:defRPr sz="2700" b="1" kern="1200">
                          <a:solidFill>
                            <a:schemeClr val="lt1"/>
                          </a:solidFill>
                          <a:latin typeface="Calibri"/>
                        </a:defRPr>
                      </a:lvl1pPr>
                      <a:lvl2pPr marL="685800" algn="l" defTabSz="685800" rtl="0" eaLnBrk="1" latinLnBrk="0" hangingPunct="1">
                        <a:defRPr sz="2700" b="1" kern="1200">
                          <a:solidFill>
                            <a:schemeClr val="lt1"/>
                          </a:solidFill>
                          <a:latin typeface="Calibri"/>
                        </a:defRPr>
                      </a:lvl2pPr>
                      <a:lvl3pPr marL="1371600" algn="l" defTabSz="685800" rtl="0" eaLnBrk="1" latinLnBrk="0" hangingPunct="1">
                        <a:defRPr sz="2700" b="1" kern="1200">
                          <a:solidFill>
                            <a:schemeClr val="lt1"/>
                          </a:solidFill>
                          <a:latin typeface="Calibri"/>
                        </a:defRPr>
                      </a:lvl3pPr>
                      <a:lvl4pPr marL="2057400" algn="l" defTabSz="685800" rtl="0" eaLnBrk="1" latinLnBrk="0" hangingPunct="1">
                        <a:defRPr sz="2700" b="1" kern="1200">
                          <a:solidFill>
                            <a:schemeClr val="lt1"/>
                          </a:solidFill>
                          <a:latin typeface="Calibri"/>
                        </a:defRPr>
                      </a:lvl4pPr>
                      <a:lvl5pPr marL="2743200" algn="l" defTabSz="685800" rtl="0" eaLnBrk="1" latinLnBrk="0" hangingPunct="1">
                        <a:defRPr sz="2700" b="1" kern="1200">
                          <a:solidFill>
                            <a:schemeClr val="lt1"/>
                          </a:solidFill>
                          <a:latin typeface="Calibri"/>
                        </a:defRPr>
                      </a:lvl5pPr>
                      <a:lvl6pPr marL="3429000" algn="l" defTabSz="685800" rtl="0" eaLnBrk="1" latinLnBrk="0" hangingPunct="1">
                        <a:defRPr sz="2700" b="1" kern="1200">
                          <a:solidFill>
                            <a:schemeClr val="lt1"/>
                          </a:solidFill>
                          <a:latin typeface="Calibri"/>
                        </a:defRPr>
                      </a:lvl6pPr>
                      <a:lvl7pPr marL="4114800" algn="l" defTabSz="685800" rtl="0" eaLnBrk="1" latinLnBrk="0" hangingPunct="1">
                        <a:defRPr sz="2700" b="1" kern="1200">
                          <a:solidFill>
                            <a:schemeClr val="lt1"/>
                          </a:solidFill>
                          <a:latin typeface="Calibri"/>
                        </a:defRPr>
                      </a:lvl7pPr>
                      <a:lvl8pPr marL="4800600" algn="l" defTabSz="685800" rtl="0" eaLnBrk="1" latinLnBrk="0" hangingPunct="1">
                        <a:defRPr sz="2700" b="1" kern="1200">
                          <a:solidFill>
                            <a:schemeClr val="lt1"/>
                          </a:solidFill>
                          <a:latin typeface="Calibri"/>
                        </a:defRPr>
                      </a:lvl8pPr>
                      <a:lvl9pPr marL="5486400" algn="l" defTabSz="685800" rtl="0" eaLnBrk="1" latinLnBrk="0" hangingPunct="1">
                        <a:defRPr sz="2700" b="1" kern="1200">
                          <a:solidFill>
                            <a:schemeClr val="lt1"/>
                          </a:solidFill>
                          <a:latin typeface="Calibri"/>
                        </a:defRPr>
                      </a:lvl9pPr>
                    </a:lstStyle>
                    <a:p>
                      <a:pPr algn="ctr"/>
                      <a:r>
                        <a:rPr lang="en-GB" sz="2400" dirty="0">
                          <a:latin typeface="Arial" panose="020B0604020202020204" pitchFamily="34" charset="0"/>
                          <a:cs typeface="Arial" panose="020B0604020202020204" pitchFamily="34" charset="0"/>
                        </a:rPr>
                        <a:t>Activity</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F81BD"/>
                    </a:solidFill>
                  </a:tcPr>
                </a:tc>
                <a:extLst>
                  <a:ext uri="{0D108BD9-81ED-4DB2-BD59-A6C34878D82A}">
                    <a16:rowId xmlns:a16="http://schemas.microsoft.com/office/drawing/2014/main" val="593121211"/>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Week 1</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Nutrition awareness workshop(World Health Organization, 2023</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3399272346"/>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Week 2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Healthy cooking demonstration (National Health Service, 2022)</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680146657"/>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latin typeface="Arial" panose="020B0604020202020204" pitchFamily="34" charset="0"/>
                          <a:cs typeface="Arial" panose="020B0604020202020204" pitchFamily="34" charset="0"/>
                        </a:rPr>
                        <a:t>Week 3</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Reading food labels session</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3675744499"/>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latin typeface="Arial" panose="020B0604020202020204" pitchFamily="34" charset="0"/>
                          <a:cs typeface="Arial" panose="020B0604020202020204" pitchFamily="34" charset="0"/>
                        </a:rPr>
                        <a:t>Week 4</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Balanced meal planning</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485507667"/>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latin typeface="Arial" panose="020B0604020202020204" pitchFamily="34" charset="0"/>
                          <a:cs typeface="Arial" panose="020B0604020202020204" pitchFamily="34" charset="0"/>
                        </a:rPr>
                        <a:t>Week 5</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Community healthy eating challenge</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1223546584"/>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latin typeface="Arial" panose="020B0604020202020204" pitchFamily="34" charset="0"/>
                          <a:cs typeface="Arial" panose="020B0604020202020204" pitchFamily="34" charset="0"/>
                        </a:rPr>
                        <a:t>Week 6</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US" sz="2400" dirty="0">
                          <a:latin typeface="Arial" panose="020B0604020202020204" pitchFamily="34" charset="0"/>
                          <a:cs typeface="Arial" panose="020B0604020202020204" pitchFamily="34" charset="0"/>
                        </a:rPr>
                        <a:t>Physical activity and nutrition link</a:t>
                      </a:r>
                      <a:endParaRPr lang="en-GB" sz="2400" dirty="0">
                        <a:latin typeface="Arial" panose="020B0604020202020204" pitchFamily="34" charset="0"/>
                        <a:cs typeface="Arial" panose="020B0604020202020204" pitchFamily="34" charset="0"/>
                      </a:endParaRP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2356408220"/>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latin typeface="Arial" panose="020B0604020202020204" pitchFamily="34" charset="0"/>
                          <a:cs typeface="Arial" panose="020B0604020202020204" pitchFamily="34" charset="0"/>
                        </a:rPr>
                        <a:t>Week 7</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Monitoring diet habits</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40000"/>
                      </a:srgbClr>
                    </a:solidFill>
                  </a:tcPr>
                </a:tc>
                <a:extLst>
                  <a:ext uri="{0D108BD9-81ED-4DB2-BD59-A6C34878D82A}">
                    <a16:rowId xmlns:a16="http://schemas.microsoft.com/office/drawing/2014/main" val="1871980521"/>
                  </a:ext>
                </a:extLst>
              </a:tr>
              <a:tr h="370840">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pPr algn="ctr"/>
                      <a:r>
                        <a:rPr lang="en-GB" sz="2400" dirty="0">
                          <a:latin typeface="Arial" panose="020B0604020202020204" pitchFamily="34" charset="0"/>
                          <a:cs typeface="Arial" panose="020B0604020202020204" pitchFamily="34" charset="0"/>
                        </a:rPr>
                        <a:t>Week 8</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tc>
                  <a:txBody>
                    <a:bodyPr/>
                    <a:lstStyle>
                      <a:lvl1pPr marL="0" algn="l" defTabSz="685800" rtl="0" eaLnBrk="1" latinLnBrk="0" hangingPunct="1">
                        <a:defRPr sz="2700" kern="1200">
                          <a:solidFill>
                            <a:schemeClr val="dk1"/>
                          </a:solidFill>
                          <a:latin typeface="Calibri"/>
                        </a:defRPr>
                      </a:lvl1pPr>
                      <a:lvl2pPr marL="685800" algn="l" defTabSz="685800" rtl="0" eaLnBrk="1" latinLnBrk="0" hangingPunct="1">
                        <a:defRPr sz="2700" kern="1200">
                          <a:solidFill>
                            <a:schemeClr val="dk1"/>
                          </a:solidFill>
                          <a:latin typeface="Calibri"/>
                        </a:defRPr>
                      </a:lvl2pPr>
                      <a:lvl3pPr marL="1371600" algn="l" defTabSz="685800" rtl="0" eaLnBrk="1" latinLnBrk="0" hangingPunct="1">
                        <a:defRPr sz="2700" kern="1200">
                          <a:solidFill>
                            <a:schemeClr val="dk1"/>
                          </a:solidFill>
                          <a:latin typeface="Calibri"/>
                        </a:defRPr>
                      </a:lvl3pPr>
                      <a:lvl4pPr marL="2057400" algn="l" defTabSz="685800" rtl="0" eaLnBrk="1" latinLnBrk="0" hangingPunct="1">
                        <a:defRPr sz="2700" kern="1200">
                          <a:solidFill>
                            <a:schemeClr val="dk1"/>
                          </a:solidFill>
                          <a:latin typeface="Calibri"/>
                        </a:defRPr>
                      </a:lvl4pPr>
                      <a:lvl5pPr marL="2743200" algn="l" defTabSz="685800" rtl="0" eaLnBrk="1" latinLnBrk="0" hangingPunct="1">
                        <a:defRPr sz="2700" kern="1200">
                          <a:solidFill>
                            <a:schemeClr val="dk1"/>
                          </a:solidFill>
                          <a:latin typeface="Calibri"/>
                        </a:defRPr>
                      </a:lvl5pPr>
                      <a:lvl6pPr marL="3429000" algn="l" defTabSz="685800" rtl="0" eaLnBrk="1" latinLnBrk="0" hangingPunct="1">
                        <a:defRPr sz="2700" kern="1200">
                          <a:solidFill>
                            <a:schemeClr val="dk1"/>
                          </a:solidFill>
                          <a:latin typeface="Calibri"/>
                        </a:defRPr>
                      </a:lvl6pPr>
                      <a:lvl7pPr marL="4114800" algn="l" defTabSz="685800" rtl="0" eaLnBrk="1" latinLnBrk="0" hangingPunct="1">
                        <a:defRPr sz="2700" kern="1200">
                          <a:solidFill>
                            <a:schemeClr val="dk1"/>
                          </a:solidFill>
                          <a:latin typeface="Calibri"/>
                        </a:defRPr>
                      </a:lvl7pPr>
                      <a:lvl8pPr marL="4800600" algn="l" defTabSz="685800" rtl="0" eaLnBrk="1" latinLnBrk="0" hangingPunct="1">
                        <a:defRPr sz="2700" kern="1200">
                          <a:solidFill>
                            <a:schemeClr val="dk1"/>
                          </a:solidFill>
                          <a:latin typeface="Calibri"/>
                        </a:defRPr>
                      </a:lvl8pPr>
                      <a:lvl9pPr marL="5486400" algn="l" defTabSz="685800" rtl="0" eaLnBrk="1" latinLnBrk="0" hangingPunct="1">
                        <a:defRPr sz="2700" kern="1200">
                          <a:solidFill>
                            <a:schemeClr val="dk1"/>
                          </a:solidFill>
                          <a:latin typeface="Calibri"/>
                        </a:defRPr>
                      </a:lvl9pPr>
                    </a:lstStyle>
                    <a:p>
                      <a:r>
                        <a:rPr lang="en-GB" sz="2400" dirty="0">
                          <a:latin typeface="Arial" panose="020B0604020202020204" pitchFamily="34" charset="0"/>
                          <a:cs typeface="Arial" panose="020B0604020202020204" pitchFamily="34" charset="0"/>
                        </a:rPr>
                        <a:t>Feedback and evaluation session</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F81BD">
                        <a:tint val="20000"/>
                      </a:srgbClr>
                    </a:solidFill>
                  </a:tcPr>
                </a:tc>
                <a:extLst>
                  <a:ext uri="{0D108BD9-81ED-4DB2-BD59-A6C34878D82A}">
                    <a16:rowId xmlns:a16="http://schemas.microsoft.com/office/drawing/2014/main" val="1652914233"/>
                  </a:ext>
                </a:extLst>
              </a:tr>
            </a:tbl>
          </a:graphicData>
        </a:graphic>
      </p:graphicFrame>
    </p:spTree>
    <p:extLst>
      <p:ext uri="{BB962C8B-B14F-4D97-AF65-F5344CB8AC3E}">
        <p14:creationId xmlns:p14="http://schemas.microsoft.com/office/powerpoint/2010/main" val="120837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DC32A-0880-B73A-0034-38385B51B0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34C95-B080-3CC0-A445-5041CC50179A}"/>
              </a:ext>
            </a:extLst>
          </p:cNvPr>
          <p:cNvSpPr>
            <a:spLocks noGrp="1"/>
          </p:cNvSpPr>
          <p:nvPr>
            <p:ph type="title"/>
          </p:nvPr>
        </p:nvSpPr>
        <p:spPr>
          <a:xfrm>
            <a:off x="7620001" y="876300"/>
            <a:ext cx="7239000" cy="1921335"/>
          </a:xfrm>
        </p:spPr>
        <p:txBody>
          <a:bodyPr>
            <a:noAutofit/>
          </a:bodyPr>
          <a:lstStyle/>
          <a:p>
            <a:r>
              <a:rPr lang="en-IN" sz="6000" b="1" dirty="0">
                <a:latin typeface="Arial" panose="020B0604020202020204" pitchFamily="34" charset="0"/>
                <a:cs typeface="Arial" panose="020B0604020202020204" pitchFamily="34" charset="0"/>
              </a:rPr>
              <a:t>Evaluation Types</a:t>
            </a:r>
          </a:p>
        </p:txBody>
      </p:sp>
      <p:grpSp>
        <p:nvGrpSpPr>
          <p:cNvPr id="5" name="Group 2"/>
          <p:cNvGrpSpPr/>
          <p:nvPr/>
        </p:nvGrpSpPr>
        <p:grpSpPr>
          <a:xfrm>
            <a:off x="1028700" y="1028700"/>
            <a:ext cx="5703124" cy="8229600"/>
            <a:chOff x="0" y="0"/>
            <a:chExt cx="883563" cy="1274980"/>
          </a:xfrm>
        </p:grpSpPr>
        <p:sp>
          <p:nvSpPr>
            <p:cNvPr id="6" name="Freeform 3"/>
            <p:cNvSpPr/>
            <p:nvPr/>
          </p:nvSpPr>
          <p:spPr>
            <a:xfrm>
              <a:off x="0" y="0"/>
              <a:ext cx="883563" cy="1274980"/>
            </a:xfrm>
            <a:custGeom>
              <a:avLst/>
              <a:gdLst/>
              <a:ahLst/>
              <a:cxnLst/>
              <a:rect l="l" t="t" r="r" b="b"/>
              <a:pathLst>
                <a:path w="883563" h="1274980">
                  <a:moveTo>
                    <a:pt x="0" y="0"/>
                  </a:moveTo>
                  <a:lnTo>
                    <a:pt x="883563" y="0"/>
                  </a:lnTo>
                  <a:lnTo>
                    <a:pt x="883563" y="1274980"/>
                  </a:lnTo>
                  <a:lnTo>
                    <a:pt x="0" y="1274980"/>
                  </a:lnTo>
                  <a:close/>
                </a:path>
              </a:pathLst>
            </a:custGeom>
            <a:blipFill>
              <a:blip r:embed="rId3"/>
              <a:stretch>
                <a:fillRect l="-775" r="-775"/>
              </a:stretch>
            </a:blipFill>
          </p:spPr>
          <p:txBody>
            <a:bodyPr/>
            <a:lstStyle/>
            <a:p>
              <a:endParaRPr lang="en-US"/>
            </a:p>
          </p:txBody>
        </p:sp>
      </p:grpSp>
      <p:sp>
        <p:nvSpPr>
          <p:cNvPr id="8" name="AutoShape 13"/>
          <p:cNvSpPr/>
          <p:nvPr/>
        </p:nvSpPr>
        <p:spPr>
          <a:xfrm flipV="1">
            <a:off x="8060836" y="1028700"/>
            <a:ext cx="6207990" cy="28575"/>
          </a:xfrm>
          <a:prstGeom prst="line">
            <a:avLst/>
          </a:prstGeom>
          <a:ln w="19050" cap="flat">
            <a:solidFill>
              <a:srgbClr val="075B5E"/>
            </a:solidFill>
            <a:prstDash val="solid"/>
            <a:headEnd type="none" w="sm" len="sm"/>
            <a:tailEnd type="none" w="sm" len="sm"/>
          </a:ln>
        </p:spPr>
        <p:txBody>
          <a:bodyPr/>
          <a:lstStyle/>
          <a:p>
            <a:endParaRPr lang="en-US"/>
          </a:p>
        </p:txBody>
      </p:sp>
      <p:sp>
        <p:nvSpPr>
          <p:cNvPr id="9" name="Freeform 14"/>
          <p:cNvSpPr/>
          <p:nvPr/>
        </p:nvSpPr>
        <p:spPr>
          <a:xfrm>
            <a:off x="15836869" y="1028700"/>
            <a:ext cx="367816" cy="369792"/>
          </a:xfrm>
          <a:custGeom>
            <a:avLst/>
            <a:gdLst/>
            <a:ahLst/>
            <a:cxnLst/>
            <a:rect l="l" t="t" r="r" b="b"/>
            <a:pathLst>
              <a:path w="367816" h="369792">
                <a:moveTo>
                  <a:pt x="0" y="0"/>
                </a:moveTo>
                <a:lnTo>
                  <a:pt x="367816" y="0"/>
                </a:lnTo>
                <a:lnTo>
                  <a:pt x="367816" y="369792"/>
                </a:lnTo>
                <a:lnTo>
                  <a:pt x="0" y="36979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10" name="TextBox 15"/>
          <p:cNvSpPr txBox="1"/>
          <p:nvPr/>
        </p:nvSpPr>
        <p:spPr>
          <a:xfrm>
            <a:off x="7270595" y="2019300"/>
            <a:ext cx="11049000" cy="8729313"/>
          </a:xfrm>
          <a:prstGeom prst="rect">
            <a:avLst/>
          </a:prstGeom>
        </p:spPr>
        <p:txBody>
          <a:bodyPr wrap="square" lIns="0" tIns="0" rIns="0" bIns="0" rtlCol="0" anchor="t">
            <a:spAutoFit/>
          </a:bodyPr>
          <a:lstStyle/>
          <a:p>
            <a:pPr algn="just">
              <a:lnSpc>
                <a:spcPct val="150000"/>
              </a:lnSpc>
            </a:pPr>
            <a:r>
              <a:rPr lang="en-US" sz="2400" b="1" dirty="0">
                <a:solidFill>
                  <a:srgbClr val="075B5E"/>
                </a:solidFill>
                <a:latin typeface="Arial" panose="020B0604020202020204" pitchFamily="34" charset="0"/>
                <a:ea typeface="Canva Sans"/>
                <a:cs typeface="Arial" panose="020B0604020202020204" pitchFamily="34" charset="0"/>
                <a:sym typeface="Canva Sans"/>
              </a:rPr>
              <a:t>Three evaluation methods will be used:</a:t>
            </a:r>
          </a:p>
          <a:p>
            <a:pPr algn="just">
              <a:lnSpc>
                <a:spcPct val="150000"/>
              </a:lnSpc>
            </a:pPr>
            <a:r>
              <a:rPr lang="en-US" sz="2400" b="1" dirty="0">
                <a:solidFill>
                  <a:srgbClr val="075B5E"/>
                </a:solidFill>
                <a:latin typeface="Arial" panose="020B0604020202020204" pitchFamily="34" charset="0"/>
                <a:ea typeface="Canva Sans"/>
                <a:cs typeface="Arial" panose="020B0604020202020204" pitchFamily="34" charset="0"/>
                <a:sym typeface="Canva Sans"/>
              </a:rPr>
              <a:t>Process Evaluation</a:t>
            </a:r>
          </a:p>
          <a:p>
            <a:pPr marL="539745" lvl="1" indent="-269872" algn="just">
              <a:lnSpc>
                <a:spcPct val="150000"/>
              </a:lnSpc>
              <a:buFont typeface="Arial"/>
              <a:buChar char="•"/>
            </a:pPr>
            <a:r>
              <a:rPr lang="en-US" sz="2400" b="1" dirty="0">
                <a:solidFill>
                  <a:srgbClr val="075B5E"/>
                </a:solidFill>
                <a:latin typeface="Arial" panose="020B0604020202020204" pitchFamily="34" charset="0"/>
                <a:ea typeface="Canva Sans"/>
                <a:cs typeface="Arial" panose="020B0604020202020204" pitchFamily="34" charset="0"/>
                <a:sym typeface="Canva Sans"/>
              </a:rPr>
              <a:t>Measures participation</a:t>
            </a:r>
          </a:p>
          <a:p>
            <a:pPr marL="539745" lvl="1" indent="-269872" algn="just">
              <a:lnSpc>
                <a:spcPct val="150000"/>
              </a:lnSpc>
              <a:buFont typeface="Arial"/>
              <a:buChar char="•"/>
            </a:pPr>
            <a:r>
              <a:rPr lang="en-US" sz="2400" b="1" dirty="0">
                <a:solidFill>
                  <a:srgbClr val="075B5E"/>
                </a:solidFill>
                <a:latin typeface="Arial" panose="020B0604020202020204" pitchFamily="34" charset="0"/>
                <a:ea typeface="Canva Sans"/>
                <a:cs typeface="Arial" panose="020B0604020202020204" pitchFamily="34" charset="0"/>
                <a:sym typeface="Canva Sans"/>
              </a:rPr>
              <a:t>Attendance records</a:t>
            </a:r>
          </a:p>
          <a:p>
            <a:pPr marL="269873" lvl="1" algn="just">
              <a:lnSpc>
                <a:spcPct val="150000"/>
              </a:lnSpc>
            </a:pPr>
            <a:r>
              <a:rPr lang="en-US" sz="2400" b="1" dirty="0">
                <a:solidFill>
                  <a:srgbClr val="075B5E"/>
                </a:solidFill>
                <a:latin typeface="Arial" panose="020B0604020202020204" pitchFamily="34" charset="0"/>
                <a:ea typeface="Canva Sans"/>
                <a:cs typeface="Arial" panose="020B0604020202020204" pitchFamily="34" charset="0"/>
                <a:sym typeface="Canva Sans"/>
              </a:rPr>
              <a:t>(World Health Organization, 2022)</a:t>
            </a:r>
          </a:p>
          <a:p>
            <a:pPr algn="just">
              <a:lnSpc>
                <a:spcPct val="150000"/>
              </a:lnSpc>
            </a:pPr>
            <a:r>
              <a:rPr lang="en-US" sz="2400" b="1" dirty="0">
                <a:solidFill>
                  <a:srgbClr val="075B5E"/>
                </a:solidFill>
                <a:latin typeface="Arial" panose="020B0604020202020204" pitchFamily="34" charset="0"/>
                <a:ea typeface="Canva Sans"/>
                <a:cs typeface="Arial" panose="020B0604020202020204" pitchFamily="34" charset="0"/>
                <a:sym typeface="Canva Sans"/>
              </a:rPr>
              <a:t>Outcome Evaluation</a:t>
            </a:r>
          </a:p>
          <a:p>
            <a:pPr marL="539745" lvl="1" indent="-269872" algn="just">
              <a:lnSpc>
                <a:spcPct val="150000"/>
              </a:lnSpc>
              <a:spcBef>
                <a:spcPct val="0"/>
              </a:spcBef>
              <a:buFont typeface="Arial"/>
              <a:buChar char="•"/>
            </a:pPr>
            <a:r>
              <a:rPr lang="en-US" sz="2400" b="1" dirty="0" err="1">
                <a:solidFill>
                  <a:srgbClr val="075B5E"/>
                </a:solidFill>
                <a:latin typeface="Arial" panose="020B0604020202020204" pitchFamily="34" charset="0"/>
                <a:ea typeface="Canva Sans"/>
                <a:cs typeface="Arial" panose="020B0604020202020204" pitchFamily="34" charset="0"/>
                <a:sym typeface="Canva Sans"/>
              </a:rPr>
              <a:t>Behaviour</a:t>
            </a:r>
            <a:r>
              <a:rPr lang="en-US" sz="2400" b="1" dirty="0">
                <a:solidFill>
                  <a:srgbClr val="075B5E"/>
                </a:solidFill>
                <a:latin typeface="Arial" panose="020B0604020202020204" pitchFamily="34" charset="0"/>
                <a:ea typeface="Canva Sans"/>
                <a:cs typeface="Arial" panose="020B0604020202020204" pitchFamily="34" charset="0"/>
                <a:sym typeface="Canva Sans"/>
              </a:rPr>
              <a:t> changes in diet habits</a:t>
            </a:r>
          </a:p>
          <a:p>
            <a:pPr marL="539745" lvl="1" indent="-269872" algn="just">
              <a:lnSpc>
                <a:spcPct val="150000"/>
              </a:lnSpc>
              <a:spcBef>
                <a:spcPct val="0"/>
              </a:spcBef>
              <a:buFont typeface="Arial"/>
              <a:buChar char="•"/>
            </a:pPr>
            <a:r>
              <a:rPr lang="en-US" sz="2400" b="1" dirty="0">
                <a:solidFill>
                  <a:srgbClr val="075B5E"/>
                </a:solidFill>
                <a:latin typeface="Arial" panose="020B0604020202020204" pitchFamily="34" charset="0"/>
                <a:ea typeface="Canva Sans"/>
                <a:cs typeface="Arial" panose="020B0604020202020204" pitchFamily="34" charset="0"/>
                <a:sym typeface="Canva Sans"/>
              </a:rPr>
              <a:t>Increased fruit and vegetable intake</a:t>
            </a:r>
          </a:p>
          <a:p>
            <a:pPr marL="269873" lvl="1" algn="just">
              <a:lnSpc>
                <a:spcPct val="150000"/>
              </a:lnSpc>
              <a:spcBef>
                <a:spcPct val="0"/>
              </a:spcBef>
            </a:pPr>
            <a:r>
              <a:rPr lang="en-US" sz="2400" b="1" dirty="0">
                <a:solidFill>
                  <a:srgbClr val="075B5E"/>
                </a:solidFill>
                <a:latin typeface="Arial" panose="020B0604020202020204" pitchFamily="34" charset="0"/>
                <a:ea typeface="Canva Sans"/>
                <a:cs typeface="Arial" panose="020B0604020202020204" pitchFamily="34" charset="0"/>
                <a:sym typeface="Canva Sans"/>
              </a:rPr>
              <a:t>(Public Health England, 2021)</a:t>
            </a:r>
          </a:p>
          <a:p>
            <a:pPr algn="just">
              <a:lnSpc>
                <a:spcPct val="150000"/>
              </a:lnSpc>
              <a:spcBef>
                <a:spcPct val="0"/>
              </a:spcBef>
            </a:pPr>
            <a:r>
              <a:rPr lang="en-US" sz="2400" b="1" dirty="0">
                <a:solidFill>
                  <a:srgbClr val="075B5E"/>
                </a:solidFill>
                <a:latin typeface="Arial" panose="020B0604020202020204" pitchFamily="34" charset="0"/>
                <a:ea typeface="Canva Sans"/>
                <a:cs typeface="Arial" panose="020B0604020202020204" pitchFamily="34" charset="0"/>
                <a:sym typeface="Canva Sans"/>
              </a:rPr>
              <a:t>Impact Evaluation</a:t>
            </a:r>
          </a:p>
          <a:p>
            <a:pPr marL="539745" lvl="1" indent="-269872" algn="just">
              <a:lnSpc>
                <a:spcPct val="150000"/>
              </a:lnSpc>
              <a:spcBef>
                <a:spcPct val="0"/>
              </a:spcBef>
              <a:buFont typeface="Arial"/>
              <a:buChar char="•"/>
            </a:pPr>
            <a:r>
              <a:rPr lang="en-US" sz="2400" b="1" dirty="0">
                <a:solidFill>
                  <a:srgbClr val="075B5E"/>
                </a:solidFill>
                <a:latin typeface="Arial" panose="020B0604020202020204" pitchFamily="34" charset="0"/>
                <a:ea typeface="Canva Sans"/>
                <a:cs typeface="Arial" panose="020B0604020202020204" pitchFamily="34" charset="0"/>
                <a:sym typeface="Canva Sans"/>
              </a:rPr>
              <a:t>Long-term health improvement</a:t>
            </a:r>
          </a:p>
          <a:p>
            <a:pPr marL="539745" lvl="1" indent="-269872" algn="just">
              <a:lnSpc>
                <a:spcPct val="150000"/>
              </a:lnSpc>
              <a:spcBef>
                <a:spcPct val="0"/>
              </a:spcBef>
              <a:buFont typeface="Arial"/>
              <a:buChar char="•"/>
            </a:pPr>
            <a:r>
              <a:rPr lang="en-US" sz="2400" b="1" dirty="0">
                <a:solidFill>
                  <a:srgbClr val="075B5E"/>
                </a:solidFill>
                <a:latin typeface="Arial" panose="020B0604020202020204" pitchFamily="34" charset="0"/>
                <a:ea typeface="Canva Sans"/>
                <a:cs typeface="Arial" panose="020B0604020202020204" pitchFamily="34" charset="0"/>
                <a:sym typeface="Canva Sans"/>
              </a:rPr>
              <a:t>Reduced obesity risk</a:t>
            </a:r>
          </a:p>
          <a:p>
            <a:pPr marL="269873" lvl="1" algn="just">
              <a:lnSpc>
                <a:spcPct val="150000"/>
              </a:lnSpc>
              <a:spcBef>
                <a:spcPct val="0"/>
              </a:spcBef>
            </a:pPr>
            <a:r>
              <a:rPr lang="en-US" sz="2400" b="1" dirty="0">
                <a:solidFill>
                  <a:srgbClr val="075B5E"/>
                </a:solidFill>
                <a:latin typeface="Arial" panose="020B0604020202020204" pitchFamily="34" charset="0"/>
                <a:ea typeface="Canva Sans"/>
                <a:cs typeface="Arial" panose="020B0604020202020204" pitchFamily="34" charset="0"/>
                <a:sym typeface="Canva Sans"/>
              </a:rPr>
              <a:t>(National Health Service, 2023)</a:t>
            </a:r>
          </a:p>
          <a:p>
            <a:pPr algn="just">
              <a:lnSpc>
                <a:spcPct val="150000"/>
              </a:lnSpc>
              <a:spcBef>
                <a:spcPct val="0"/>
              </a:spcBef>
            </a:pPr>
            <a:r>
              <a:rPr lang="en-US" sz="2400" b="1" dirty="0">
                <a:solidFill>
                  <a:srgbClr val="075B5E"/>
                </a:solidFill>
                <a:latin typeface="Arial" panose="020B0604020202020204" pitchFamily="34" charset="0"/>
                <a:ea typeface="Canva Sans"/>
                <a:cs typeface="Arial" panose="020B0604020202020204" pitchFamily="34" charset="0"/>
                <a:sym typeface="Canva Sans"/>
              </a:rPr>
              <a:t>Evaluation helps determine the effectiveness of the campaign (World Health Organization, 2023).</a:t>
            </a:r>
          </a:p>
          <a:p>
            <a:pPr>
              <a:lnSpc>
                <a:spcPts val="3499"/>
              </a:lnSpc>
              <a:spcBef>
                <a:spcPct val="0"/>
              </a:spcBef>
            </a:pPr>
            <a:endParaRPr lang="en-US" sz="2499" dirty="0">
              <a:solidFill>
                <a:srgbClr val="075B5E"/>
              </a:solidFill>
              <a:latin typeface="Canva Sans"/>
              <a:ea typeface="Canva Sans"/>
              <a:cs typeface="Canva Sans"/>
              <a:sym typeface="Canva Sans"/>
            </a:endParaRPr>
          </a:p>
        </p:txBody>
      </p:sp>
    </p:spTree>
    <p:extLst>
      <p:ext uri="{BB962C8B-B14F-4D97-AF65-F5344CB8AC3E}">
        <p14:creationId xmlns:p14="http://schemas.microsoft.com/office/powerpoint/2010/main" val="4264642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BDBEC-4682-AA1B-2278-428B0E88C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D2ED16-45D8-D621-CDBD-0BBED2684A11}"/>
              </a:ext>
            </a:extLst>
          </p:cNvPr>
          <p:cNvSpPr>
            <a:spLocks noGrp="1"/>
          </p:cNvSpPr>
          <p:nvPr>
            <p:ph type="title"/>
          </p:nvPr>
        </p:nvSpPr>
        <p:spPr/>
        <p:txBody>
          <a:bodyPr>
            <a:normAutofit/>
          </a:bodyPr>
          <a:lstStyle/>
          <a:p>
            <a:pPr algn="ctr"/>
            <a:r>
              <a:rPr lang="en-IN" b="1" dirty="0"/>
              <a:t> </a:t>
            </a:r>
            <a:r>
              <a:rPr lang="en-IN" b="1" dirty="0">
                <a:latin typeface="Arial" panose="020B0604020202020204" pitchFamily="34" charset="0"/>
                <a:cs typeface="Arial" panose="020B0604020202020204" pitchFamily="34" charset="0"/>
              </a:rPr>
              <a:t>Methods of Measuring Success</a:t>
            </a:r>
            <a:r>
              <a:rPr lang="en-IN" sz="6000" b="1" dirty="0">
                <a:latin typeface="Arial" panose="020B0604020202020204" pitchFamily="34" charset="0"/>
                <a:cs typeface="Arial" panose="020B0604020202020204" pitchFamily="34" charset="0"/>
              </a:rPr>
              <a:t/>
            </a:r>
            <a:br>
              <a:rPr lang="en-IN" sz="6000" b="1" dirty="0">
                <a:latin typeface="Arial" panose="020B0604020202020204" pitchFamily="34" charset="0"/>
                <a:cs typeface="Arial" panose="020B0604020202020204" pitchFamily="34" charset="0"/>
              </a:rPr>
            </a:br>
            <a:endParaRPr lang="en-IN" dirty="0"/>
          </a:p>
        </p:txBody>
      </p:sp>
      <p:graphicFrame>
        <p:nvGraphicFramePr>
          <p:cNvPr id="4" name="Content Placeholder 3">
            <a:extLst>
              <a:ext uri="{FF2B5EF4-FFF2-40B4-BE49-F238E27FC236}">
                <a16:creationId xmlns:a16="http://schemas.microsoft.com/office/drawing/2014/main" id="{AC79FD1B-3766-1AD9-3EEA-8A8A6C23C7B0}"/>
              </a:ext>
            </a:extLst>
          </p:cNvPr>
          <p:cNvGraphicFramePr>
            <a:graphicFrameLocks noGrp="1"/>
          </p:cNvGraphicFramePr>
          <p:nvPr>
            <p:ph idx="1"/>
            <p:extLst>
              <p:ext uri="{D42A27DB-BD31-4B8C-83A1-F6EECF244321}">
                <p14:modId xmlns:p14="http://schemas.microsoft.com/office/powerpoint/2010/main" val="3107753155"/>
              </p:ext>
            </p:extLst>
          </p:nvPr>
        </p:nvGraphicFramePr>
        <p:xfrm>
          <a:off x="3352800" y="1943100"/>
          <a:ext cx="13637171" cy="6176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59D2ED16-45D8-D621-CDBD-0BBED2684A11}"/>
              </a:ext>
            </a:extLst>
          </p:cNvPr>
          <p:cNvSpPr txBox="1">
            <a:spLocks/>
          </p:cNvSpPr>
          <p:nvPr/>
        </p:nvSpPr>
        <p:spPr>
          <a:xfrm>
            <a:off x="4876800" y="8801100"/>
            <a:ext cx="9982729" cy="997642"/>
          </a:xfrm>
          <a:prstGeom prst="rect">
            <a:avLst/>
          </a:prstGeom>
        </p:spPr>
        <p:txBody>
          <a:bodyPr vert="horz" lIns="91440" tIns="45720" rIns="91440" bIns="45720" rtlCol="0" anchor="t">
            <a:normAutofit fontScale="85000" lnSpcReduction="10000"/>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US" sz="2800" b="1" dirty="0"/>
              <a:t>Participants will track their eating habits during the </a:t>
            </a:r>
            <a:r>
              <a:rPr lang="en-US" sz="2800" b="1" dirty="0" err="1"/>
              <a:t>programme</a:t>
            </a:r>
            <a:r>
              <a:rPr lang="en-US" sz="2800" b="1" dirty="0"/>
              <a:t> to measure improvements (British Nutrition Foundation, 2022).</a:t>
            </a:r>
            <a:endParaRPr lang="en-IN" sz="6600" dirty="0"/>
          </a:p>
        </p:txBody>
      </p:sp>
    </p:spTree>
    <p:extLst>
      <p:ext uri="{BB962C8B-B14F-4D97-AF65-F5344CB8AC3E}">
        <p14:creationId xmlns:p14="http://schemas.microsoft.com/office/powerpoint/2010/main" val="15035010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2743200" y="5981700"/>
            <a:ext cx="5033211" cy="3191442"/>
            <a:chOff x="0" y="0"/>
            <a:chExt cx="1188094" cy="812800"/>
          </a:xfrm>
        </p:grpSpPr>
        <p:sp>
          <p:nvSpPr>
            <p:cNvPr id="7" name="Freeform 7"/>
            <p:cNvSpPr/>
            <p:nvPr/>
          </p:nvSpPr>
          <p:spPr>
            <a:xfrm rot="-488241">
              <a:off x="-51544" y="-79994"/>
              <a:ext cx="1291181" cy="972787"/>
            </a:xfrm>
            <a:custGeom>
              <a:avLst/>
              <a:gdLst/>
              <a:ahLst/>
              <a:cxnLst/>
              <a:rect l="l" t="t" r="r" b="b"/>
              <a:pathLst>
                <a:path w="1291181" h="972787">
                  <a:moveTo>
                    <a:pt x="115050" y="0"/>
                  </a:moveTo>
                  <a:lnTo>
                    <a:pt x="1291181" y="168171"/>
                  </a:lnTo>
                  <a:lnTo>
                    <a:pt x="1176132" y="972788"/>
                  </a:lnTo>
                  <a:lnTo>
                    <a:pt x="0" y="804617"/>
                  </a:lnTo>
                  <a:close/>
                </a:path>
              </a:pathLst>
            </a:custGeom>
            <a:blipFill>
              <a:blip r:embed="rId3"/>
              <a:stretch>
                <a:fillRect l="-10404" r="-10404"/>
              </a:stretch>
            </a:blipFill>
          </p:spPr>
          <p:txBody>
            <a:bodyPr/>
            <a:lstStyle/>
            <a:p>
              <a:endParaRPr lang="en-US"/>
            </a:p>
          </p:txBody>
        </p:sp>
      </p:grpSp>
      <p:grpSp>
        <p:nvGrpSpPr>
          <p:cNvPr id="8" name="Group 8"/>
          <p:cNvGrpSpPr/>
          <p:nvPr/>
        </p:nvGrpSpPr>
        <p:grpSpPr>
          <a:xfrm>
            <a:off x="10928077" y="2811889"/>
            <a:ext cx="5065507" cy="4167300"/>
            <a:chOff x="0" y="0"/>
            <a:chExt cx="812800" cy="645624"/>
          </a:xfrm>
        </p:grpSpPr>
        <p:sp>
          <p:nvSpPr>
            <p:cNvPr id="9" name="Freeform 9"/>
            <p:cNvSpPr/>
            <p:nvPr/>
          </p:nvSpPr>
          <p:spPr>
            <a:xfrm>
              <a:off x="0" y="0"/>
              <a:ext cx="812800" cy="645624"/>
            </a:xfrm>
            <a:custGeom>
              <a:avLst/>
              <a:gdLst/>
              <a:ahLst/>
              <a:cxnLst/>
              <a:rect l="l" t="t" r="r" b="b"/>
              <a:pathLst>
                <a:path w="812800" h="645624">
                  <a:moveTo>
                    <a:pt x="0" y="0"/>
                  </a:moveTo>
                  <a:lnTo>
                    <a:pt x="812800" y="0"/>
                  </a:lnTo>
                  <a:lnTo>
                    <a:pt x="812800" y="645624"/>
                  </a:lnTo>
                  <a:lnTo>
                    <a:pt x="0" y="645624"/>
                  </a:lnTo>
                  <a:close/>
                </a:path>
              </a:pathLst>
            </a:custGeom>
            <a:blipFill>
              <a:blip r:embed="rId4"/>
              <a:stretch>
                <a:fillRect l="-3225" t="-27507" b="-2210"/>
              </a:stretch>
            </a:blipFill>
          </p:spPr>
          <p:txBody>
            <a:bodyPr/>
            <a:lstStyle/>
            <a:p>
              <a:endParaRPr lang="en-US"/>
            </a:p>
          </p:txBody>
        </p:sp>
      </p:grpSp>
      <p:sp>
        <p:nvSpPr>
          <p:cNvPr id="11" name="TextBox 11"/>
          <p:cNvSpPr txBox="1"/>
          <p:nvPr/>
        </p:nvSpPr>
        <p:spPr>
          <a:xfrm>
            <a:off x="10936098" y="7359831"/>
            <a:ext cx="6377344" cy="2495298"/>
          </a:xfrm>
          <a:prstGeom prst="rect">
            <a:avLst/>
          </a:prstGeom>
        </p:spPr>
        <p:txBody>
          <a:bodyPr wrap="square" lIns="0" tIns="0" rIns="0" bIns="0" rtlCol="0" anchor="t">
            <a:spAutoFit/>
          </a:bodyPr>
          <a:lstStyle/>
          <a:p>
            <a:pPr defTabSz="1371600"/>
            <a:r>
              <a:rPr lang="en-US" sz="2400" b="1" dirty="0">
                <a:latin typeface="Arial" panose="020B0604020202020204" pitchFamily="34" charset="0"/>
                <a:ea typeface="Jimmy Script"/>
                <a:cs typeface="Arial" panose="020B0604020202020204" pitchFamily="34" charset="0"/>
                <a:sym typeface="Jimmy Script"/>
              </a:rPr>
              <a:t>Campaign </a:t>
            </a:r>
            <a:r>
              <a:rPr lang="en-US" sz="2400" b="1" dirty="0" smtClean="0">
                <a:latin typeface="Arial" panose="020B0604020202020204" pitchFamily="34" charset="0"/>
                <a:ea typeface="Jimmy Script"/>
                <a:cs typeface="Arial" panose="020B0604020202020204" pitchFamily="34" charset="0"/>
                <a:sym typeface="Jimmy Script"/>
              </a:rPr>
              <a:t>Activities</a:t>
            </a:r>
          </a:p>
          <a:p>
            <a:pPr defTabSz="1371600"/>
            <a:endParaRPr lang="en-US" sz="2400" b="1" dirty="0">
              <a:latin typeface="Arial" panose="020B0604020202020204" pitchFamily="34" charset="0"/>
              <a:ea typeface="Jimmy Script"/>
              <a:cs typeface="Arial" panose="020B0604020202020204" pitchFamily="34" charset="0"/>
              <a:sym typeface="Jimmy Script"/>
            </a:endParaRPr>
          </a:p>
          <a:p>
            <a:pPr marL="391874" lvl="1" indent="-195938" defTabSz="1371600">
              <a:buFont typeface="Arial"/>
              <a:buChar char="•"/>
            </a:pPr>
            <a:r>
              <a:rPr lang="en-US" sz="2400" b="1" dirty="0">
                <a:latin typeface="Arial" panose="020B0604020202020204" pitchFamily="34" charset="0"/>
                <a:ea typeface="Jimmy Script"/>
                <a:cs typeface="Arial" panose="020B0604020202020204" pitchFamily="34" charset="0"/>
                <a:sym typeface="Jimmy Script"/>
              </a:rPr>
              <a:t>Healthy cooking workshops</a:t>
            </a:r>
          </a:p>
          <a:p>
            <a:pPr marL="391874" lvl="1" indent="-195938" defTabSz="1371600">
              <a:buFont typeface="Arial"/>
              <a:buChar char="•"/>
            </a:pPr>
            <a:r>
              <a:rPr lang="en-US" sz="2400" b="1" dirty="0">
                <a:latin typeface="Arial" panose="020B0604020202020204" pitchFamily="34" charset="0"/>
                <a:ea typeface="Jimmy Script"/>
                <a:cs typeface="Arial" panose="020B0604020202020204" pitchFamily="34" charset="0"/>
                <a:sym typeface="Jimmy Script"/>
              </a:rPr>
              <a:t>Nutrition awareness sessions</a:t>
            </a:r>
          </a:p>
          <a:p>
            <a:pPr marL="391874" lvl="1" indent="-195938" defTabSz="1371600">
              <a:buFont typeface="Arial"/>
              <a:buChar char="•"/>
            </a:pPr>
            <a:r>
              <a:rPr lang="en-US" sz="2400" b="1" dirty="0">
                <a:latin typeface="Arial" panose="020B0604020202020204" pitchFamily="34" charset="0"/>
                <a:ea typeface="Jimmy Script"/>
                <a:cs typeface="Arial" panose="020B0604020202020204" pitchFamily="34" charset="0"/>
                <a:sym typeface="Jimmy Script"/>
              </a:rPr>
              <a:t>Fitness and exercise demonstrations</a:t>
            </a:r>
          </a:p>
          <a:p>
            <a:pPr marL="391874" lvl="1" indent="-195938" defTabSz="1371600">
              <a:buFont typeface="Arial"/>
              <a:buChar char="•"/>
            </a:pPr>
            <a:r>
              <a:rPr lang="en-US" sz="2400" b="1" dirty="0">
                <a:latin typeface="Arial" panose="020B0604020202020204" pitchFamily="34" charset="0"/>
                <a:ea typeface="Jimmy Script"/>
                <a:cs typeface="Arial" panose="020B0604020202020204" pitchFamily="34" charset="0"/>
                <a:sym typeface="Jimmy Script"/>
              </a:rPr>
              <a:t>Community meal planning events</a:t>
            </a:r>
          </a:p>
          <a:p>
            <a:pPr defTabSz="1371600"/>
            <a:endParaRPr lang="en-US" sz="1815" dirty="0">
              <a:latin typeface="Jimmy Script"/>
              <a:ea typeface="Jimmy Script"/>
              <a:cs typeface="Jimmy Script"/>
              <a:sym typeface="Jimmy Script"/>
            </a:endParaRPr>
          </a:p>
        </p:txBody>
      </p:sp>
      <p:sp>
        <p:nvSpPr>
          <p:cNvPr id="13" name="TextBox 13"/>
          <p:cNvSpPr txBox="1"/>
          <p:nvPr/>
        </p:nvSpPr>
        <p:spPr>
          <a:xfrm>
            <a:off x="4038600" y="875337"/>
            <a:ext cx="11811000" cy="1516634"/>
          </a:xfrm>
          <a:prstGeom prst="rect">
            <a:avLst/>
          </a:prstGeom>
        </p:spPr>
        <p:txBody>
          <a:bodyPr wrap="square" lIns="0" tIns="0" rIns="0" bIns="0" rtlCol="0" anchor="t">
            <a:spAutoFit/>
          </a:bodyPr>
          <a:lstStyle/>
          <a:p>
            <a:pPr algn="ctr" defTabSz="1371600">
              <a:lnSpc>
                <a:spcPts val="6750"/>
              </a:lnSpc>
            </a:pPr>
            <a:r>
              <a:rPr lang="en-US" sz="7500" dirty="0">
                <a:latin typeface="Arial" panose="020B0604020202020204" pitchFamily="34" charset="0"/>
                <a:ea typeface="Lucky Bones"/>
                <a:cs typeface="Arial" panose="020B0604020202020204" pitchFamily="34" charset="0"/>
                <a:sym typeface="Lucky Bones"/>
              </a:rPr>
              <a:t>Eat Smart, Live Strong</a:t>
            </a:r>
          </a:p>
          <a:p>
            <a:pPr algn="ctr" defTabSz="1371600">
              <a:lnSpc>
                <a:spcPts val="5742"/>
              </a:lnSpc>
            </a:pPr>
            <a:r>
              <a:rPr lang="en-US" sz="3300" dirty="0">
                <a:latin typeface="Arial" panose="020B0604020202020204" pitchFamily="34" charset="0"/>
                <a:ea typeface="Lucky Bones"/>
                <a:cs typeface="Arial" panose="020B0604020202020204" pitchFamily="34" charset="0"/>
                <a:sym typeface="Lucky Bones"/>
              </a:rPr>
              <a:t>“Healthy Food Today, Healthy Life Tomorrow”</a:t>
            </a:r>
          </a:p>
        </p:txBody>
      </p:sp>
      <p:sp>
        <p:nvSpPr>
          <p:cNvPr id="15" name="TextBox 15"/>
          <p:cNvSpPr txBox="1"/>
          <p:nvPr/>
        </p:nvSpPr>
        <p:spPr>
          <a:xfrm>
            <a:off x="1163251" y="2811889"/>
            <a:ext cx="5230184" cy="3488134"/>
          </a:xfrm>
          <a:prstGeom prst="rect">
            <a:avLst/>
          </a:prstGeom>
        </p:spPr>
        <p:txBody>
          <a:bodyPr lIns="0" tIns="0" rIns="0" bIns="0" rtlCol="0" anchor="t">
            <a:spAutoFit/>
          </a:bodyPr>
          <a:lstStyle/>
          <a:p>
            <a:pPr algn="just" defTabSz="1371600">
              <a:lnSpc>
                <a:spcPts val="3422"/>
              </a:lnSpc>
              <a:spcBef>
                <a:spcPct val="0"/>
              </a:spcBef>
            </a:pPr>
            <a:r>
              <a:rPr lang="en-US" sz="2444" b="1" dirty="0">
                <a:solidFill>
                  <a:srgbClr val="000000"/>
                </a:solidFill>
                <a:latin typeface="Arial" panose="020B0604020202020204" pitchFamily="34" charset="0"/>
                <a:ea typeface="Gotham Bold"/>
                <a:cs typeface="Arial" panose="020B0604020202020204" pitchFamily="34" charset="0"/>
                <a:sym typeface="Gotham Bold"/>
              </a:rPr>
              <a:t>Health Benefits</a:t>
            </a:r>
          </a:p>
          <a:p>
            <a:pPr marL="527874" lvl="1" indent="-263937" defTabSz="1371600">
              <a:lnSpc>
                <a:spcPts val="3422"/>
              </a:lnSpc>
              <a:buFont typeface="Arial"/>
              <a:buChar char="•"/>
            </a:pPr>
            <a:r>
              <a:rPr lang="en-US" sz="2444" b="1" dirty="0">
                <a:solidFill>
                  <a:srgbClr val="000000"/>
                </a:solidFill>
                <a:latin typeface="Arial" panose="020B0604020202020204" pitchFamily="34" charset="0"/>
                <a:ea typeface="Gotham Bold"/>
                <a:cs typeface="Arial" panose="020B0604020202020204" pitchFamily="34" charset="0"/>
                <a:sym typeface="Gotham Bold"/>
              </a:rPr>
              <a:t>Boosts energy and immunity</a:t>
            </a:r>
          </a:p>
          <a:p>
            <a:pPr marL="527874" lvl="1" indent="-263937" defTabSz="1371600">
              <a:lnSpc>
                <a:spcPts val="3422"/>
              </a:lnSpc>
              <a:buFont typeface="Arial"/>
              <a:buChar char="•"/>
            </a:pPr>
            <a:r>
              <a:rPr lang="en-US" sz="2444" b="1" dirty="0">
                <a:solidFill>
                  <a:srgbClr val="000000"/>
                </a:solidFill>
                <a:latin typeface="Arial" panose="020B0604020202020204" pitchFamily="34" charset="0"/>
                <a:ea typeface="Gotham Bold"/>
                <a:cs typeface="Arial" panose="020B0604020202020204" pitchFamily="34" charset="0"/>
                <a:sym typeface="Gotham Bold"/>
              </a:rPr>
              <a:t>Reduces risk of chronic diseases</a:t>
            </a:r>
          </a:p>
          <a:p>
            <a:pPr marL="527874" lvl="1" indent="-263937" defTabSz="1371600">
              <a:lnSpc>
                <a:spcPts val="3422"/>
              </a:lnSpc>
              <a:buFont typeface="Arial"/>
              <a:buChar char="•"/>
            </a:pPr>
            <a:r>
              <a:rPr lang="en-US" sz="2444" b="1" dirty="0">
                <a:solidFill>
                  <a:srgbClr val="000000"/>
                </a:solidFill>
                <a:latin typeface="Arial" panose="020B0604020202020204" pitchFamily="34" charset="0"/>
                <a:ea typeface="Gotham Bold"/>
                <a:cs typeface="Arial" panose="020B0604020202020204" pitchFamily="34" charset="0"/>
                <a:sym typeface="Gotham Bold"/>
              </a:rPr>
              <a:t>Supports healthy weight management</a:t>
            </a:r>
          </a:p>
          <a:p>
            <a:pPr marL="527874" lvl="1" indent="-263937" defTabSz="1371600">
              <a:lnSpc>
                <a:spcPts val="3422"/>
              </a:lnSpc>
              <a:buFont typeface="Arial"/>
              <a:buChar char="•"/>
            </a:pPr>
            <a:r>
              <a:rPr lang="en-US" sz="2444" b="1" dirty="0">
                <a:solidFill>
                  <a:srgbClr val="000000"/>
                </a:solidFill>
                <a:latin typeface="Arial" panose="020B0604020202020204" pitchFamily="34" charset="0"/>
                <a:ea typeface="Gotham Bold"/>
                <a:cs typeface="Arial" panose="020B0604020202020204" pitchFamily="34" charset="0"/>
                <a:sym typeface="Gotham Bold"/>
              </a:rPr>
              <a:t>Promotes active and strong living</a:t>
            </a:r>
          </a:p>
        </p:txBody>
      </p:sp>
    </p:spTree>
    <p:extLst>
      <p:ext uri="{BB962C8B-B14F-4D97-AF65-F5344CB8AC3E}">
        <p14:creationId xmlns:p14="http://schemas.microsoft.com/office/powerpoint/2010/main" val="41397230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CB6C6-D005-1D43-CD10-E9065DBB40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861D7B-1146-0744-0550-ACDB4462EBA9}"/>
              </a:ext>
            </a:extLst>
          </p:cNvPr>
          <p:cNvSpPr>
            <a:spLocks noGrp="1"/>
          </p:cNvSpPr>
          <p:nvPr>
            <p:ph type="title"/>
          </p:nvPr>
        </p:nvSpPr>
        <p:spPr>
          <a:xfrm>
            <a:off x="3331280" y="795063"/>
            <a:ext cx="13367531" cy="1921335"/>
          </a:xfrm>
        </p:spPr>
        <p:txBody>
          <a:bodyPr>
            <a:normAutofit fontScale="90000"/>
          </a:bodyPr>
          <a:lstStyle/>
          <a:p>
            <a:r>
              <a:rPr lang="en-IN" sz="6000" b="1" dirty="0">
                <a:latin typeface="Arial" panose="020B0604020202020204" pitchFamily="34" charset="0"/>
                <a:cs typeface="Arial" panose="020B0604020202020204" pitchFamily="34" charset="0"/>
              </a:rPr>
              <a:t>National Partners</a:t>
            </a:r>
            <a:br>
              <a:rPr lang="en-IN" sz="6000" b="1" dirty="0">
                <a:latin typeface="Arial" panose="020B0604020202020204" pitchFamily="34" charset="0"/>
                <a:cs typeface="Arial" panose="020B0604020202020204" pitchFamily="34" charset="0"/>
              </a:rPr>
            </a:br>
            <a:r>
              <a:rPr lang="en-IN" b="1" dirty="0"/>
              <a:t/>
            </a:r>
            <a:br>
              <a:rPr lang="en-IN" b="1" dirty="0"/>
            </a:br>
            <a:endParaRPr lang="en-IN" dirty="0"/>
          </a:p>
        </p:txBody>
      </p:sp>
      <p:sp>
        <p:nvSpPr>
          <p:cNvPr id="6" name="Content Placeholder 5">
            <a:extLst>
              <a:ext uri="{FF2B5EF4-FFF2-40B4-BE49-F238E27FC236}">
                <a16:creationId xmlns:a16="http://schemas.microsoft.com/office/drawing/2014/main" id="{D4BD9762-4E63-0339-CED0-A3BAF14A37CD}"/>
              </a:ext>
            </a:extLst>
          </p:cNvPr>
          <p:cNvSpPr>
            <a:spLocks noGrp="1"/>
          </p:cNvSpPr>
          <p:nvPr>
            <p:ph idx="1"/>
          </p:nvPr>
        </p:nvSpPr>
        <p:spPr/>
        <p:txBody>
          <a:bodyPr/>
          <a:lstStyle/>
          <a:p>
            <a:endParaRPr lang="en-IN" dirty="0"/>
          </a:p>
        </p:txBody>
      </p:sp>
      <p:sp>
        <p:nvSpPr>
          <p:cNvPr id="7" name="Rectangle: Rounded Corners 6">
            <a:extLst>
              <a:ext uri="{FF2B5EF4-FFF2-40B4-BE49-F238E27FC236}">
                <a16:creationId xmlns:a16="http://schemas.microsoft.com/office/drawing/2014/main" id="{50BE61BC-DA3D-7315-D087-45D9E14CC0BE}"/>
              </a:ext>
            </a:extLst>
          </p:cNvPr>
          <p:cNvSpPr/>
          <p:nvPr/>
        </p:nvSpPr>
        <p:spPr>
          <a:xfrm>
            <a:off x="1905000" y="2400300"/>
            <a:ext cx="15121760" cy="6950535"/>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800" dirty="0">
                <a:solidFill>
                  <a:prstClr val="white"/>
                </a:solidFill>
                <a:latin typeface="Arial" panose="020B0604020202020204" pitchFamily="34" charset="0"/>
                <a:cs typeface="Arial" panose="020B0604020202020204" pitchFamily="34" charset="0"/>
              </a:rPr>
              <a:t>National partners play an important role in supporting public health campaigns and promoting healthy nutrition across communities. Collaboration with national </a:t>
            </a:r>
            <a:r>
              <a:rPr lang="en-US" sz="2800" dirty="0" err="1">
                <a:solidFill>
                  <a:prstClr val="white"/>
                </a:solidFill>
                <a:latin typeface="Arial" panose="020B0604020202020204" pitchFamily="34" charset="0"/>
                <a:cs typeface="Arial" panose="020B0604020202020204" pitchFamily="34" charset="0"/>
              </a:rPr>
              <a:t>organisations</a:t>
            </a:r>
            <a:r>
              <a:rPr lang="en-US" sz="2800" dirty="0">
                <a:solidFill>
                  <a:prstClr val="white"/>
                </a:solidFill>
                <a:latin typeface="Arial" panose="020B0604020202020204" pitchFamily="34" charset="0"/>
                <a:cs typeface="Arial" panose="020B0604020202020204" pitchFamily="34" charset="0"/>
              </a:rPr>
              <a:t> helps provide expert guidance, educational resources, and evidence-based health information.</a:t>
            </a:r>
          </a:p>
          <a:p>
            <a:pPr defTabSz="685800" fontAlgn="base"/>
            <a:r>
              <a:rPr lang="en-US" sz="2800" dirty="0">
                <a:solidFill>
                  <a:prstClr val="white"/>
                </a:solidFill>
                <a:latin typeface="Arial" panose="020B0604020202020204" pitchFamily="34" charset="0"/>
                <a:cs typeface="Arial" panose="020B0604020202020204" pitchFamily="34" charset="0"/>
              </a:rPr>
              <a:t>Key national partners include:</a:t>
            </a:r>
          </a:p>
          <a:p>
            <a:pPr marL="685800" indent="-685800" defTabSz="685800" fontAlgn="base">
              <a:buFont typeface="Arial" panose="020B0604020202020204" pitchFamily="34" charset="0"/>
              <a:buChar char="•"/>
            </a:pPr>
            <a:r>
              <a:rPr lang="en-US" sz="2800" dirty="0" smtClean="0">
                <a:solidFill>
                  <a:prstClr val="white"/>
                </a:solidFill>
                <a:latin typeface="Arial" panose="020B0604020202020204" pitchFamily="34" charset="0"/>
                <a:cs typeface="Arial" panose="020B0604020202020204" pitchFamily="34" charset="0"/>
              </a:rPr>
              <a:t>National </a:t>
            </a:r>
            <a:r>
              <a:rPr lang="en-US" sz="2800" dirty="0">
                <a:solidFill>
                  <a:prstClr val="white"/>
                </a:solidFill>
                <a:latin typeface="Arial" panose="020B0604020202020204" pitchFamily="34" charset="0"/>
                <a:cs typeface="Arial" panose="020B0604020202020204" pitchFamily="34" charset="0"/>
              </a:rPr>
              <a:t>Health Service – Offers public health advice and community health programmed in the UK.</a:t>
            </a:r>
          </a:p>
          <a:p>
            <a:pPr marL="685800" indent="-685800"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British Nutrition Foundation – Promotes healthy eating education and nutrition awareness.</a:t>
            </a:r>
          </a:p>
          <a:p>
            <a:pPr defTabSz="685800" fontAlgn="base"/>
            <a:r>
              <a:rPr lang="en-US" sz="2800" dirty="0">
                <a:solidFill>
                  <a:prstClr val="white"/>
                </a:solidFill>
                <a:latin typeface="Arial" panose="020B0604020202020204" pitchFamily="34" charset="0"/>
                <a:cs typeface="Arial" panose="020B0604020202020204" pitchFamily="34" charset="0"/>
              </a:rPr>
              <a:t>These </a:t>
            </a:r>
            <a:r>
              <a:rPr lang="en-US" sz="2800" dirty="0" err="1">
                <a:solidFill>
                  <a:prstClr val="white"/>
                </a:solidFill>
                <a:latin typeface="Arial" panose="020B0604020202020204" pitchFamily="34" charset="0"/>
                <a:cs typeface="Arial" panose="020B0604020202020204" pitchFamily="34" charset="0"/>
              </a:rPr>
              <a:t>organisations</a:t>
            </a:r>
            <a:r>
              <a:rPr lang="en-US" sz="2800" dirty="0">
                <a:solidFill>
                  <a:prstClr val="white"/>
                </a:solidFill>
                <a:latin typeface="Arial" panose="020B0604020202020204" pitchFamily="34" charset="0"/>
                <a:cs typeface="Arial" panose="020B0604020202020204" pitchFamily="34" charset="0"/>
              </a:rPr>
              <a:t> support campaigns by providing nutrition guidelines, research evidence, and public health resources to improve dietary </a:t>
            </a:r>
            <a:r>
              <a:rPr lang="en-US" sz="2800" dirty="0" err="1">
                <a:solidFill>
                  <a:prstClr val="white"/>
                </a:solidFill>
                <a:latin typeface="Arial" panose="020B0604020202020204" pitchFamily="34" charset="0"/>
                <a:cs typeface="Arial" panose="020B0604020202020204" pitchFamily="34" charset="0"/>
              </a:rPr>
              <a:t>behaviour</a:t>
            </a:r>
            <a:r>
              <a:rPr lang="en-US" sz="2800" dirty="0">
                <a:solidFill>
                  <a:prstClr val="white"/>
                </a:solidFill>
                <a:latin typeface="Arial" panose="020B0604020202020204" pitchFamily="34" charset="0"/>
                <a:cs typeface="Arial" panose="020B0604020202020204" pitchFamily="34" charset="0"/>
              </a:rPr>
              <a:t> (World Health Organization, 2023).</a:t>
            </a:r>
          </a:p>
        </p:txBody>
      </p:sp>
    </p:spTree>
    <p:extLst>
      <p:ext uri="{BB962C8B-B14F-4D97-AF65-F5344CB8AC3E}">
        <p14:creationId xmlns:p14="http://schemas.microsoft.com/office/powerpoint/2010/main" val="426626737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63276-4FFE-076D-0151-1EA8E0A91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8A03A-1D5D-75FB-C99C-A48B1174476A}"/>
              </a:ext>
            </a:extLst>
          </p:cNvPr>
          <p:cNvSpPr>
            <a:spLocks noGrp="1"/>
          </p:cNvSpPr>
          <p:nvPr>
            <p:ph type="title"/>
          </p:nvPr>
        </p:nvSpPr>
        <p:spPr>
          <a:xfrm>
            <a:off x="2286000" y="459500"/>
            <a:ext cx="15849599" cy="1921335"/>
          </a:xfrm>
        </p:spPr>
        <p:txBody>
          <a:bodyPr>
            <a:normAutofit/>
          </a:bodyPr>
          <a:lstStyle/>
          <a:p>
            <a:r>
              <a:rPr lang="en-IN" sz="6000" b="1" dirty="0">
                <a:latin typeface="Arial" panose="020B0604020202020204" pitchFamily="34" charset="0"/>
                <a:cs typeface="Arial" panose="020B0604020202020204" pitchFamily="34" charset="0"/>
              </a:rPr>
              <a:t> </a:t>
            </a:r>
            <a:r>
              <a:rPr lang="en-US" sz="4400" b="1" dirty="0">
                <a:latin typeface="Arial" panose="020B0604020202020204" pitchFamily="34" charset="0"/>
                <a:cs typeface="Arial" panose="020B0604020202020204" pitchFamily="34" charset="0"/>
              </a:rPr>
              <a:t>National Organizations Partner in the UK Diet &amp; Nutrition</a:t>
            </a:r>
            <a:endParaRPr lang="en-IN" sz="44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A7305AFF-0E8C-7393-8307-C32C6EA28FD1}"/>
              </a:ext>
            </a:extLst>
          </p:cNvPr>
          <p:cNvSpPr/>
          <p:nvPr/>
        </p:nvSpPr>
        <p:spPr>
          <a:xfrm>
            <a:off x="1371600" y="1562100"/>
            <a:ext cx="8445062" cy="8026926"/>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800" dirty="0">
                <a:solidFill>
                  <a:prstClr val="white"/>
                </a:solidFill>
                <a:latin typeface="Arial" panose="020B0604020202020204" pitchFamily="34" charset="0"/>
                <a:cs typeface="Arial" panose="020B0604020202020204" pitchFamily="34" charset="0"/>
              </a:rPr>
              <a:t>National organizations play a key role in supporting diet and nutrition campaigns in the UK. They provide guidelines, education, and health promotion </a:t>
            </a:r>
            <a:r>
              <a:rPr lang="en-US" sz="2800" dirty="0" err="1">
                <a:solidFill>
                  <a:prstClr val="white"/>
                </a:solidFill>
                <a:latin typeface="Arial" panose="020B0604020202020204" pitchFamily="34" charset="0"/>
                <a:cs typeface="Arial" panose="020B0604020202020204" pitchFamily="34" charset="0"/>
              </a:rPr>
              <a:t>programmes</a:t>
            </a:r>
            <a:r>
              <a:rPr lang="en-US" sz="2800" dirty="0">
                <a:solidFill>
                  <a:prstClr val="white"/>
                </a:solidFill>
                <a:latin typeface="Arial" panose="020B0604020202020204" pitchFamily="34" charset="0"/>
                <a:cs typeface="Arial" panose="020B0604020202020204" pitchFamily="34" charset="0"/>
              </a:rPr>
              <a:t> to encourage healthy eating habits and reduce diet-related diseases.</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Key national partners include:</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National Health Service (NHS)</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Office for Health Improvement and Disparities (OHID)</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British Nutrition Foundation</a:t>
            </a:r>
          </a:p>
          <a:p>
            <a:pPr marL="428625" indent="-428625" defTabSz="685800" fontAlgn="base">
              <a:buFont typeface="Arial" panose="020B0604020202020204" pitchFamily="34" charset="0"/>
              <a:buChar char="•"/>
            </a:pPr>
            <a:r>
              <a:rPr lang="en-US" sz="2800" dirty="0">
                <a:solidFill>
                  <a:prstClr val="white"/>
                </a:solidFill>
                <a:latin typeface="Arial" panose="020B0604020202020204" pitchFamily="34" charset="0"/>
                <a:cs typeface="Arial" panose="020B0604020202020204" pitchFamily="34" charset="0"/>
              </a:rPr>
              <a:t>Department of Health and Social Care</a:t>
            </a:r>
          </a:p>
          <a:p>
            <a:pPr defTabSz="685800" fontAlgn="base"/>
            <a:r>
              <a:rPr lang="en-US" sz="2800" dirty="0">
                <a:solidFill>
                  <a:prstClr val="white"/>
                </a:solidFill>
                <a:latin typeface="Arial" panose="020B0604020202020204" pitchFamily="34" charset="0"/>
                <a:cs typeface="Arial" panose="020B0604020202020204" pitchFamily="34" charset="0"/>
              </a:rPr>
              <a:t>These organizations contribute research, guidelines, and educational resources that support effective nutrition campaigns and improve public health outcomes (NHS, 2023; OHID, 2022; BNF, 2024; DHSC, 2023).</a:t>
            </a:r>
          </a:p>
          <a:p>
            <a:pPr algn="ctr" defTabSz="685800"/>
            <a:endParaRPr lang="en-IN" sz="2000" dirty="0">
              <a:solidFill>
                <a:prstClr val="white"/>
              </a:solidFill>
              <a:latin typeface="Century Gothic" panose="020B0502020202020204"/>
            </a:endParaRPr>
          </a:p>
        </p:txBody>
      </p:sp>
      <p:pic>
        <p:nvPicPr>
          <p:cNvPr id="5" name="Content Placeholder 4"/>
          <p:cNvPicPr>
            <a:picLocks noGrp="1" noChangeAspect="1"/>
          </p:cNvPicPr>
          <p:nvPr>
            <p:ph idx="1"/>
          </p:nvPr>
        </p:nvPicPr>
        <p:blipFill>
          <a:blip r:embed="rId3"/>
          <a:stretch>
            <a:fillRect/>
          </a:stretch>
        </p:blipFill>
        <p:spPr>
          <a:xfrm>
            <a:off x="10439400" y="2552700"/>
            <a:ext cx="6804072" cy="5105400"/>
          </a:xfrm>
          <a:prstGeom prst="rect">
            <a:avLst/>
          </a:prstGeom>
        </p:spPr>
      </p:pic>
    </p:spTree>
    <p:extLst>
      <p:ext uri="{BB962C8B-B14F-4D97-AF65-F5344CB8AC3E}">
        <p14:creationId xmlns:p14="http://schemas.microsoft.com/office/powerpoint/2010/main" val="22950585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EA724-812F-612B-3FCB-25ED69FAA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6C045-C836-066A-A9CB-024B56700949}"/>
              </a:ext>
            </a:extLst>
          </p:cNvPr>
          <p:cNvSpPr>
            <a:spLocks noGrp="1"/>
          </p:cNvSpPr>
          <p:nvPr>
            <p:ph type="title"/>
          </p:nvPr>
        </p:nvSpPr>
        <p:spPr>
          <a:xfrm>
            <a:off x="2209800" y="1104900"/>
            <a:ext cx="14679257" cy="1921335"/>
          </a:xfrm>
        </p:spPr>
        <p:txBody>
          <a:bodyPr>
            <a:noAutofit/>
          </a:bodyPr>
          <a:lstStyle/>
          <a:p>
            <a:r>
              <a:rPr lang="en-US" sz="6000" b="1" dirty="0">
                <a:latin typeface="Arial" panose="020B0604020202020204" pitchFamily="34" charset="0"/>
                <a:cs typeface="Arial" panose="020B0604020202020204" pitchFamily="34" charset="0"/>
              </a:rPr>
              <a:t>Resources Used in the Campaign</a:t>
            </a:r>
          </a:p>
        </p:txBody>
      </p:sp>
      <p:graphicFrame>
        <p:nvGraphicFramePr>
          <p:cNvPr id="4" name="Content Placeholder 3">
            <a:extLst>
              <a:ext uri="{FF2B5EF4-FFF2-40B4-BE49-F238E27FC236}">
                <a16:creationId xmlns:a16="http://schemas.microsoft.com/office/drawing/2014/main" id="{7ED5A44A-517E-A381-AEDD-AA90C92457E8}"/>
              </a:ext>
            </a:extLst>
          </p:cNvPr>
          <p:cNvGraphicFramePr>
            <a:graphicFrameLocks noGrp="1"/>
          </p:cNvGraphicFramePr>
          <p:nvPr>
            <p:ph idx="1"/>
            <p:extLst>
              <p:ext uri="{D42A27DB-BD31-4B8C-83A1-F6EECF244321}">
                <p14:modId xmlns:p14="http://schemas.microsoft.com/office/powerpoint/2010/main" val="4050198177"/>
              </p:ext>
            </p:extLst>
          </p:nvPr>
        </p:nvGraphicFramePr>
        <p:xfrm>
          <a:off x="1752601" y="1943101"/>
          <a:ext cx="140970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8476C045-C836-066A-A9CB-024B56700949}"/>
              </a:ext>
            </a:extLst>
          </p:cNvPr>
          <p:cNvSpPr txBox="1">
            <a:spLocks/>
          </p:cNvSpPr>
          <p:nvPr/>
        </p:nvSpPr>
        <p:spPr>
          <a:xfrm>
            <a:off x="3001408" y="8229063"/>
            <a:ext cx="14679257" cy="1921335"/>
          </a:xfrm>
          <a:prstGeom prst="rect">
            <a:avLst/>
          </a:prstGeom>
        </p:spPr>
        <p:txBody>
          <a:bodyPr vert="horz" lIns="91440" tIns="45720" rIns="91440" bIns="45720" rtlCol="0" anchor="t">
            <a:noAutofit/>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lnSpc>
                <a:spcPts val="4024"/>
              </a:lnSpc>
            </a:pPr>
            <a:r>
              <a:rPr lang="en-US" sz="2400" b="1" dirty="0">
                <a:solidFill>
                  <a:srgbClr val="075B5E"/>
                </a:solidFill>
                <a:latin typeface="Canva Sans Bold"/>
                <a:ea typeface="Canva Sans Bold"/>
                <a:cs typeface="Canva Sans Bold"/>
                <a:sym typeface="Canva Sans Bold"/>
              </a:rPr>
              <a:t>These resources help participants learn practical ways to improve their diet (British Nutrition Foundation, 2023).</a:t>
            </a:r>
          </a:p>
        </p:txBody>
      </p:sp>
    </p:spTree>
    <p:extLst>
      <p:ext uri="{BB962C8B-B14F-4D97-AF65-F5344CB8AC3E}">
        <p14:creationId xmlns:p14="http://schemas.microsoft.com/office/powerpoint/2010/main" val="279064737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0566B-49BC-B11B-C4CB-34AFADA23A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AFA6C8-599F-093B-3CEF-C46E1BA690E3}"/>
              </a:ext>
            </a:extLst>
          </p:cNvPr>
          <p:cNvSpPr>
            <a:spLocks noGrp="1"/>
          </p:cNvSpPr>
          <p:nvPr>
            <p:ph type="title"/>
          </p:nvPr>
        </p:nvSpPr>
        <p:spPr>
          <a:xfrm>
            <a:off x="2757397" y="507495"/>
            <a:ext cx="13367531" cy="1921335"/>
          </a:xfrm>
        </p:spPr>
        <p:txBody>
          <a:bodyPr>
            <a:normAutofit/>
          </a:bodyPr>
          <a:lstStyle/>
          <a:p>
            <a:pPr algn="ctr"/>
            <a:r>
              <a:rPr lang="en-IN" sz="6000" b="1" dirty="0">
                <a:latin typeface="Arial" panose="020B0604020202020204" pitchFamily="34" charset="0"/>
                <a:cs typeface="Arial" panose="020B0604020202020204" pitchFamily="34" charset="0"/>
              </a:rPr>
              <a:t> Replication from Existing Campaigns</a:t>
            </a:r>
          </a:p>
        </p:txBody>
      </p:sp>
      <p:sp>
        <p:nvSpPr>
          <p:cNvPr id="5" name="Oval 4">
            <a:extLst>
              <a:ext uri="{FF2B5EF4-FFF2-40B4-BE49-F238E27FC236}">
                <a16:creationId xmlns:a16="http://schemas.microsoft.com/office/drawing/2014/main" id="{DC0466C6-6987-C567-4BA7-7A883DA5979D}"/>
              </a:ext>
            </a:extLst>
          </p:cNvPr>
          <p:cNvSpPr/>
          <p:nvPr/>
        </p:nvSpPr>
        <p:spPr>
          <a:xfrm>
            <a:off x="11430000" y="6438900"/>
            <a:ext cx="5557346" cy="2936328"/>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800" dirty="0">
              <a:solidFill>
                <a:prstClr val="white"/>
              </a:solidFill>
              <a:latin typeface="Arial" panose="020B0604020202020204" pitchFamily="34" charset="0"/>
              <a:cs typeface="Arial" panose="020B0604020202020204" pitchFamily="34" charset="0"/>
            </a:endParaRPr>
          </a:p>
          <a:p>
            <a:pPr algn="ctr" defTabSz="685800"/>
            <a:r>
              <a:rPr lang="en-US" sz="2800" b="1" dirty="0">
                <a:latin typeface="Arial" panose="020B0604020202020204" pitchFamily="34" charset="0"/>
                <a:cs typeface="Arial" panose="020B0604020202020204" pitchFamily="34" charset="0"/>
              </a:rPr>
              <a:t>Online nutritional education tools</a:t>
            </a:r>
            <a:endParaRPr lang="en-GB" sz="2800" dirty="0">
              <a:latin typeface="Arial" panose="020B0604020202020204" pitchFamily="34" charset="0"/>
              <a:cs typeface="Arial" panose="020B0604020202020204" pitchFamily="34" charset="0"/>
            </a:endParaRPr>
          </a:p>
          <a:p>
            <a:pPr algn="ctr" defTabSz="685800"/>
            <a:r>
              <a:rPr lang="en-US" sz="2800" dirty="0">
                <a:solidFill>
                  <a:prstClr val="white"/>
                </a:solidFill>
                <a:latin typeface="Arial" panose="020B0604020202020204" pitchFamily="34" charset="0"/>
                <a:cs typeface="Arial" panose="020B0604020202020204" pitchFamily="34" charset="0"/>
              </a:rPr>
              <a:t>.</a:t>
            </a:r>
          </a:p>
          <a:p>
            <a:pPr algn="ctr" defTabSz="685800"/>
            <a:endParaRPr lang="en-IN" sz="2800" dirty="0">
              <a:solidFill>
                <a:prstClr val="white"/>
              </a:solidFill>
              <a:latin typeface="Century Gothic" panose="020B0502020202020204"/>
            </a:endParaRPr>
          </a:p>
        </p:txBody>
      </p:sp>
      <p:sp>
        <p:nvSpPr>
          <p:cNvPr id="6" name="Oval 5">
            <a:extLst>
              <a:ext uri="{FF2B5EF4-FFF2-40B4-BE49-F238E27FC236}">
                <a16:creationId xmlns:a16="http://schemas.microsoft.com/office/drawing/2014/main" id="{A489E9A9-7207-823A-7D16-FA93863EB048}"/>
              </a:ext>
            </a:extLst>
          </p:cNvPr>
          <p:cNvSpPr/>
          <p:nvPr/>
        </p:nvSpPr>
        <p:spPr>
          <a:xfrm>
            <a:off x="2057400" y="6515100"/>
            <a:ext cx="5557346" cy="2936328"/>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Healthy eating guidelines</a:t>
            </a:r>
            <a:endParaRPr lang="en-GB" sz="2800" dirty="0">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654859F5-01F3-1CAD-435A-933086480642}"/>
              </a:ext>
            </a:extLst>
          </p:cNvPr>
          <p:cNvSpPr/>
          <p:nvPr/>
        </p:nvSpPr>
        <p:spPr>
          <a:xfrm>
            <a:off x="6629400" y="4229100"/>
            <a:ext cx="5557346" cy="2936328"/>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2700" dirty="0">
              <a:solidFill>
                <a:prstClr val="white"/>
              </a:solidFill>
              <a:latin typeface="Arial" panose="020B0604020202020204" pitchFamily="34" charset="0"/>
              <a:cs typeface="Arial" panose="020B0604020202020204" pitchFamily="34" charset="0"/>
            </a:endParaRPr>
          </a:p>
          <a:p>
            <a:pPr algn="ctr" defTabSz="685800"/>
            <a:r>
              <a:rPr lang="en-US" sz="2800" b="1" dirty="0">
                <a:latin typeface="Arial" panose="020B0604020202020204" pitchFamily="34" charset="0"/>
                <a:cs typeface="Arial" panose="020B0604020202020204" pitchFamily="34" charset="0"/>
              </a:rPr>
              <a:t>The 5-a-day fruit and vegetable campaign</a:t>
            </a:r>
            <a:r>
              <a:rPr lang="en-US" sz="3600" dirty="0">
                <a:solidFill>
                  <a:prstClr val="white"/>
                </a:solidFill>
                <a:latin typeface="Arial" panose="020B0604020202020204" pitchFamily="34" charset="0"/>
                <a:cs typeface="Arial" panose="020B0604020202020204" pitchFamily="34" charset="0"/>
              </a:rPr>
              <a:t>.</a:t>
            </a:r>
          </a:p>
          <a:p>
            <a:pPr algn="ctr" defTabSz="685800"/>
            <a:endParaRPr lang="en-IN" sz="2700" dirty="0">
              <a:solidFill>
                <a:prstClr val="white"/>
              </a:solidFill>
              <a:latin typeface="Century Gothic" panose="020B0502020202020204"/>
            </a:endParaRPr>
          </a:p>
        </p:txBody>
      </p:sp>
      <p:sp>
        <p:nvSpPr>
          <p:cNvPr id="9" name="Title 1">
            <a:extLst>
              <a:ext uri="{FF2B5EF4-FFF2-40B4-BE49-F238E27FC236}">
                <a16:creationId xmlns:a16="http://schemas.microsoft.com/office/drawing/2014/main" id="{10AFA6C8-599F-093B-3CEF-C46E1BA690E3}"/>
              </a:ext>
            </a:extLst>
          </p:cNvPr>
          <p:cNvSpPr txBox="1">
            <a:spLocks/>
          </p:cNvSpPr>
          <p:nvPr/>
        </p:nvSpPr>
        <p:spPr>
          <a:xfrm>
            <a:off x="-685800" y="3162300"/>
            <a:ext cx="11734800" cy="1219200"/>
          </a:xfrm>
          <a:prstGeom prst="rect">
            <a:avLst/>
          </a:prstGeom>
        </p:spPr>
        <p:txBody>
          <a:bodyPr vert="horz" lIns="91440" tIns="45720" rIns="91440" bIns="45720" rtlCol="0" anchor="t">
            <a:normAutofit/>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IN" sz="60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Elements from existing campaigns can be adapted, such as:</a:t>
            </a:r>
          </a:p>
        </p:txBody>
      </p:sp>
      <p:sp>
        <p:nvSpPr>
          <p:cNvPr id="10" name="Title 1">
            <a:extLst>
              <a:ext uri="{FF2B5EF4-FFF2-40B4-BE49-F238E27FC236}">
                <a16:creationId xmlns:a16="http://schemas.microsoft.com/office/drawing/2014/main" id="{10AFA6C8-599F-093B-3CEF-C46E1BA690E3}"/>
              </a:ext>
            </a:extLst>
          </p:cNvPr>
          <p:cNvSpPr txBox="1">
            <a:spLocks/>
          </p:cNvSpPr>
          <p:nvPr/>
        </p:nvSpPr>
        <p:spPr>
          <a:xfrm>
            <a:off x="6477000" y="9404195"/>
            <a:ext cx="7854176" cy="882805"/>
          </a:xfrm>
          <a:prstGeom prst="rect">
            <a:avLst/>
          </a:prstGeom>
        </p:spPr>
        <p:txBody>
          <a:bodyPr vert="horz" lIns="91440" tIns="45720" rIns="91440" bIns="45720" rtlCol="0" anchor="t">
            <a:noAutofit/>
          </a:bodyPr>
          <a:lst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US" sz="2000" b="1" dirty="0">
                <a:latin typeface="Arial" panose="020B0604020202020204" pitchFamily="34" charset="0"/>
                <a:cs typeface="Arial" panose="020B0604020202020204" pitchFamily="34" charset="0"/>
              </a:rPr>
              <a:t>These strategies have proven effective in improving dietary behavior (Public Health England, 2022).</a:t>
            </a:r>
          </a:p>
        </p:txBody>
      </p:sp>
    </p:spTree>
    <p:extLst>
      <p:ext uri="{BB962C8B-B14F-4D97-AF65-F5344CB8AC3E}">
        <p14:creationId xmlns:p14="http://schemas.microsoft.com/office/powerpoint/2010/main" val="276336351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0" y="952500"/>
            <a:ext cx="13367531" cy="1981200"/>
          </a:xfrm>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2791326" y="2171700"/>
            <a:ext cx="13716000" cy="5638800"/>
          </a:xfrm>
        </p:spPr>
        <p:txBody>
          <a:bodyPr>
            <a:noAutofit/>
          </a:bodyPr>
          <a:lstStyle/>
          <a:p>
            <a:pPr marL="0" indent="0" algn="just">
              <a:lnSpc>
                <a:spcPct val="150000"/>
              </a:lnSpc>
              <a:buNone/>
            </a:pPr>
            <a:r>
              <a:rPr lang="en-US" sz="3200" dirty="0">
                <a:latin typeface="Arial" panose="020B0604020202020204" pitchFamily="34" charset="0"/>
                <a:cs typeface="Arial" panose="020B0604020202020204" pitchFamily="34" charset="0"/>
              </a:rPr>
              <a:t>The “Eat Smart, Live Strong” campaign aims to improve diet and nutrition among adults aged 15–25. Through weekly educational activities, partnerships with health organizations, and effective evaluation methods, the campaign can encourage healthier eating behaviors and reduce risks of chronic diseases such as obesity, diabetes and heart (World Health Organization, 2023).disease . Promoting healthy nutrition contributes significantly to improved public health and quality of life.</a:t>
            </a:r>
          </a:p>
        </p:txBody>
      </p:sp>
    </p:spTree>
    <p:extLst>
      <p:ext uri="{BB962C8B-B14F-4D97-AF65-F5344CB8AC3E}">
        <p14:creationId xmlns:p14="http://schemas.microsoft.com/office/powerpoint/2010/main" val="251300827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C646EEE-D06C-0A6C-1346-51E0F3C1BEBE}"/>
              </a:ext>
            </a:extLst>
          </p:cNvPr>
          <p:cNvGrpSpPr/>
          <p:nvPr/>
        </p:nvGrpSpPr>
        <p:grpSpPr>
          <a:xfrm>
            <a:off x="914400" y="1714500"/>
            <a:ext cx="1683793" cy="6858000"/>
            <a:chOff x="0" y="0"/>
            <a:chExt cx="812800" cy="2976105"/>
          </a:xfrm>
        </p:grpSpPr>
        <p:sp>
          <p:nvSpPr>
            <p:cNvPr id="3" name="Freeform 6">
              <a:extLst>
                <a:ext uri="{FF2B5EF4-FFF2-40B4-BE49-F238E27FC236}">
                  <a16:creationId xmlns:a16="http://schemas.microsoft.com/office/drawing/2014/main" id="{FA179531-DC73-ABE3-5E87-503B7805E0D0}"/>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4" name="TextBox 7">
              <a:extLst>
                <a:ext uri="{FF2B5EF4-FFF2-40B4-BE49-F238E27FC236}">
                  <a16:creationId xmlns:a16="http://schemas.microsoft.com/office/drawing/2014/main" id="{1F431009-00A7-BDF4-E93E-EEDB8A385739}"/>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grpSp>
        <p:nvGrpSpPr>
          <p:cNvPr id="5" name="Group 5">
            <a:extLst>
              <a:ext uri="{FF2B5EF4-FFF2-40B4-BE49-F238E27FC236}">
                <a16:creationId xmlns:a16="http://schemas.microsoft.com/office/drawing/2014/main" id="{300C8487-FB15-7761-30B9-19709885D23E}"/>
              </a:ext>
            </a:extLst>
          </p:cNvPr>
          <p:cNvGrpSpPr/>
          <p:nvPr/>
        </p:nvGrpSpPr>
        <p:grpSpPr>
          <a:xfrm>
            <a:off x="15925800" y="1714500"/>
            <a:ext cx="1683793" cy="6858000"/>
            <a:chOff x="0" y="0"/>
            <a:chExt cx="812800" cy="2976105"/>
          </a:xfrm>
        </p:grpSpPr>
        <p:sp>
          <p:nvSpPr>
            <p:cNvPr id="6" name="Freeform 6">
              <a:extLst>
                <a:ext uri="{FF2B5EF4-FFF2-40B4-BE49-F238E27FC236}">
                  <a16:creationId xmlns:a16="http://schemas.microsoft.com/office/drawing/2014/main" id="{28A0FCC5-EC59-0E86-DEC3-40C0A9854BF7}"/>
                </a:ext>
              </a:extLst>
            </p:cNvPr>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solidFill>
              <a:srgbClr val="1C5739"/>
            </a:solidFill>
          </p:spPr>
          <p:txBody>
            <a:bodyPr/>
            <a:lstStyle/>
            <a:p>
              <a:endParaRPr lang="en-US"/>
            </a:p>
          </p:txBody>
        </p:sp>
        <p:sp>
          <p:nvSpPr>
            <p:cNvPr id="7" name="TextBox 7">
              <a:extLst>
                <a:ext uri="{FF2B5EF4-FFF2-40B4-BE49-F238E27FC236}">
                  <a16:creationId xmlns:a16="http://schemas.microsoft.com/office/drawing/2014/main" id="{21F91339-2117-6066-A0E0-0F78BA0128DD}"/>
                </a:ext>
              </a:extLst>
            </p:cNvPr>
            <p:cNvSpPr txBox="1"/>
            <p:nvPr/>
          </p:nvSpPr>
          <p:spPr>
            <a:xfrm>
              <a:off x="0" y="-19050"/>
              <a:ext cx="812800" cy="2995155"/>
            </a:xfrm>
            <a:prstGeom prst="rect">
              <a:avLst/>
            </a:prstGeom>
          </p:spPr>
          <p:txBody>
            <a:bodyPr lIns="33867" tIns="33867" rIns="33867" bIns="33867" rtlCol="0" anchor="ctr"/>
            <a:lstStyle/>
            <a:p>
              <a:pPr algn="ctr">
                <a:lnSpc>
                  <a:spcPts val="1906"/>
                </a:lnSpc>
              </a:pPr>
              <a:endParaRPr sz="1200"/>
            </a:p>
          </p:txBody>
        </p:sp>
      </p:grpSp>
      <p:sp>
        <p:nvSpPr>
          <p:cNvPr id="8" name="TextBox 7">
            <a:extLst>
              <a:ext uri="{FF2B5EF4-FFF2-40B4-BE49-F238E27FC236}">
                <a16:creationId xmlns:a16="http://schemas.microsoft.com/office/drawing/2014/main" id="{ABB5B6DB-B618-2A68-59BA-5086E2DE22A4}"/>
              </a:ext>
            </a:extLst>
          </p:cNvPr>
          <p:cNvSpPr txBox="1"/>
          <p:nvPr/>
        </p:nvSpPr>
        <p:spPr>
          <a:xfrm>
            <a:off x="5105400" y="3162300"/>
            <a:ext cx="7110482" cy="2031325"/>
          </a:xfrm>
          <a:prstGeom prst="rect">
            <a:avLst/>
          </a:prstGeom>
          <a:noFill/>
        </p:spPr>
        <p:txBody>
          <a:bodyPr wrap="square">
            <a:spAutoFit/>
          </a:bodyPr>
          <a:lstStyle/>
          <a:p>
            <a:pPr algn="ctr">
              <a:lnSpc>
                <a:spcPct val="150000"/>
              </a:lnSpc>
            </a:pPr>
            <a:r>
              <a:rPr lang="en-US" sz="2800" b="1" u="sng" dirty="0">
                <a:latin typeface="Arial" panose="020B0604020202020204" pitchFamily="34" charset="0"/>
                <a:cs typeface="Arial" panose="020B0604020202020204" pitchFamily="34" charset="0"/>
              </a:rPr>
              <a:t>TASK -3</a:t>
            </a:r>
          </a:p>
          <a:p>
            <a:pPr algn="ctr">
              <a:lnSpc>
                <a:spcPct val="150000"/>
              </a:lnSpc>
            </a:pPr>
            <a:r>
              <a:rPr lang="en-US" sz="2800" b="1" dirty="0" err="1">
                <a:latin typeface="Arial" panose="020B0604020202020204" pitchFamily="34" charset="0"/>
                <a:cs typeface="Arial" panose="020B0604020202020204" pitchFamily="34" charset="0"/>
              </a:rPr>
              <a:t>Rikinpuri</a:t>
            </a:r>
            <a:r>
              <a:rPr lang="en-US" sz="2800" b="1" dirty="0">
                <a:latin typeface="Arial" panose="020B0604020202020204" pitchFamily="34" charset="0"/>
                <a:cs typeface="Arial" panose="020B0604020202020204" pitchFamily="34" charset="0"/>
              </a:rPr>
              <a:t> Swami</a:t>
            </a:r>
          </a:p>
          <a:p>
            <a:pPr algn="ctr">
              <a:lnSpc>
                <a:spcPct val="150000"/>
              </a:lnSpc>
            </a:pPr>
            <a:r>
              <a:rPr lang="en-US" sz="2800" b="1" dirty="0">
                <a:latin typeface="Arial" panose="020B0604020202020204" pitchFamily="34" charset="0"/>
                <a:cs typeface="Arial" panose="020B0604020202020204" pitchFamily="34" charset="0"/>
              </a:rPr>
              <a:t>ID NO: 2503602</a:t>
            </a:r>
          </a:p>
        </p:txBody>
      </p:sp>
    </p:spTree>
    <p:extLst>
      <p:ext uri="{BB962C8B-B14F-4D97-AF65-F5344CB8AC3E}">
        <p14:creationId xmlns:p14="http://schemas.microsoft.com/office/powerpoint/2010/main" val="71065413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4F47-CE2E-599C-6674-0FC8014CB74F}"/>
              </a:ext>
            </a:extLst>
          </p:cNvPr>
          <p:cNvSpPr>
            <a:spLocks noGrp="1"/>
          </p:cNvSpPr>
          <p:nvPr>
            <p:ph type="ctrTitle"/>
          </p:nvPr>
        </p:nvSpPr>
        <p:spPr>
          <a:xfrm>
            <a:off x="3609277" y="3990344"/>
            <a:ext cx="8255063" cy="3850638"/>
          </a:xfrm>
        </p:spPr>
        <p:txBody>
          <a:bodyPr>
            <a:noAutofit/>
          </a:bodyPr>
          <a:lstStyle/>
          <a:p>
            <a:pPr>
              <a:lnSpc>
                <a:spcPct val="90000"/>
              </a:lnSpc>
            </a:pPr>
            <a:r>
              <a:rPr lang="en-US" sz="6750" b="1" i="1" dirty="0">
                <a:latin typeface="Arial" panose="020B0604020202020204" pitchFamily="34" charset="0"/>
                <a:cs typeface="Arial" panose="020B0604020202020204" pitchFamily="34" charset="0"/>
              </a:rPr>
              <a:t>From Barriers to </a:t>
            </a:r>
            <a:r>
              <a:rPr lang="en-US" sz="6750" b="1" i="1" dirty="0" err="1">
                <a:latin typeface="Arial" panose="020B0604020202020204" pitchFamily="34" charset="0"/>
                <a:cs typeface="Arial" panose="020B0604020202020204" pitchFamily="34" charset="0"/>
              </a:rPr>
              <a:t>Behaviour</a:t>
            </a:r>
            <a:r>
              <a:rPr lang="en-US" sz="6750" b="1" i="1" dirty="0">
                <a:latin typeface="Arial" panose="020B0604020202020204" pitchFamily="34" charset="0"/>
                <a:cs typeface="Arial" panose="020B0604020202020204" pitchFamily="34" charset="0"/>
              </a:rPr>
              <a:t> Change: Improving Diet and Nutrition in UK Teenagers (15–25 Years)</a:t>
            </a:r>
            <a:endParaRPr lang="en-IN" sz="6750" dirty="0">
              <a:latin typeface="Arial" panose="020B0604020202020204" pitchFamily="34" charset="0"/>
              <a:cs typeface="Arial" panose="020B0604020202020204" pitchFamily="34" charset="0"/>
            </a:endParaRPr>
          </a:p>
        </p:txBody>
      </p:sp>
      <p:pic>
        <p:nvPicPr>
          <p:cNvPr id="4" name="Picture 3" descr="Apple with measuring tape">
            <a:extLst>
              <a:ext uri="{FF2B5EF4-FFF2-40B4-BE49-F238E27FC236}">
                <a16:creationId xmlns:a16="http://schemas.microsoft.com/office/drawing/2014/main" id="{9C64DDA9-469B-B25E-7191-4ED6C2D3CF83}"/>
              </a:ext>
            </a:extLst>
          </p:cNvPr>
          <p:cNvPicPr>
            <a:picLocks noChangeAspect="1"/>
          </p:cNvPicPr>
          <p:nvPr/>
        </p:nvPicPr>
        <p:blipFill>
          <a:blip r:embed="rId3"/>
          <a:srcRect l="7230" r="53658" b="-1"/>
          <a:stretch>
            <a:fillRect/>
          </a:stretch>
        </p:blipFill>
        <p:spPr>
          <a:xfrm>
            <a:off x="12191998" y="15"/>
            <a:ext cx="6096002" cy="10286985"/>
          </a:xfrm>
          <a:prstGeom prst="rect">
            <a:avLst/>
          </a:prstGeom>
        </p:spPr>
      </p:pic>
    </p:spTree>
    <p:extLst>
      <p:ext uri="{BB962C8B-B14F-4D97-AF65-F5344CB8AC3E}">
        <p14:creationId xmlns:p14="http://schemas.microsoft.com/office/powerpoint/2010/main" val="186070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89C19-4908-4BCC-C718-10F4EF603989}"/>
              </a:ext>
            </a:extLst>
          </p:cNvPr>
          <p:cNvSpPr>
            <a:spLocks noGrp="1"/>
          </p:cNvSpPr>
          <p:nvPr>
            <p:ph type="title"/>
          </p:nvPr>
        </p:nvSpPr>
        <p:spPr>
          <a:xfrm>
            <a:off x="4832504" y="45720"/>
            <a:ext cx="10095077" cy="1805940"/>
          </a:xfrm>
        </p:spPr>
        <p:txBody>
          <a:bodyPr/>
          <a:lstStyle/>
          <a:p>
            <a:r>
              <a:rPr lang="en-IN" b="1" i="1" dirty="0">
                <a:latin typeface="Arial" panose="020B0604020202020204" pitchFamily="34" charset="0"/>
                <a:cs typeface="Arial" panose="020B0604020202020204" pitchFamily="34" charset="0"/>
              </a:rPr>
              <a:t>Behaviour Change Focus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04940EB-B4EF-B7F9-3969-EFF0DCCA80CC}"/>
              </a:ext>
            </a:extLst>
          </p:cNvPr>
          <p:cNvGraphicFramePr>
            <a:graphicFrameLocks noGrp="1"/>
          </p:cNvGraphicFramePr>
          <p:nvPr>
            <p:ph idx="1"/>
          </p:nvPr>
        </p:nvGraphicFramePr>
        <p:xfrm>
          <a:off x="-62492" y="1417320"/>
          <a:ext cx="14013180" cy="8389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a:extLst>
              <a:ext uri="{FF2B5EF4-FFF2-40B4-BE49-F238E27FC236}">
                <a16:creationId xmlns:a16="http://schemas.microsoft.com/office/drawing/2014/main" id="{0EB35628-D51C-A8A5-E833-E4D6B8233D8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950688" y="2014538"/>
            <a:ext cx="4337312" cy="66922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E303B0-7A93-010F-A590-E55C187A71A7}"/>
              </a:ext>
            </a:extLst>
          </p:cNvPr>
          <p:cNvSpPr txBox="1"/>
          <p:nvPr/>
        </p:nvSpPr>
        <p:spPr>
          <a:xfrm>
            <a:off x="14107664" y="8698945"/>
            <a:ext cx="4023360" cy="2169825"/>
          </a:xfrm>
          <a:prstGeom prst="rect">
            <a:avLst/>
          </a:prstGeom>
          <a:noFill/>
        </p:spPr>
        <p:txBody>
          <a:bodyPr wrap="square">
            <a:spAutoFit/>
          </a:bodyPr>
          <a:lstStyle/>
          <a:p>
            <a:pPr algn="ctr" defTabSz="685800"/>
            <a:r>
              <a:rPr lang="en-US" sz="2250" b="1" dirty="0">
                <a:solidFill>
                  <a:srgbClr val="000000"/>
                </a:solidFill>
                <a:latin typeface="Arial" panose="020B0604020202020204" pitchFamily="34" charset="0"/>
              </a:rPr>
              <a:t>Figure 1: The Eating Healthy and Daily Life Activities (EHDLA) Study</a:t>
            </a:r>
            <a:endParaRPr lang="en-US" sz="2250" dirty="0">
              <a:solidFill>
                <a:prstClr val="black"/>
              </a:solidFill>
              <a:latin typeface="Corbel" panose="020B0503020204020204"/>
            </a:endParaRPr>
          </a:p>
          <a:p>
            <a:pPr algn="ctr" defTabSz="685800"/>
            <a:r>
              <a:rPr lang="en-US" sz="2250" dirty="0">
                <a:solidFill>
                  <a:srgbClr val="000000"/>
                </a:solidFill>
                <a:latin typeface="Arial" panose="020B0604020202020204" pitchFamily="34" charset="0"/>
              </a:rPr>
              <a:t>(Source: </a:t>
            </a:r>
            <a:r>
              <a:rPr lang="en-US" sz="2250" dirty="0" err="1">
                <a:solidFill>
                  <a:srgbClr val="000000"/>
                </a:solidFill>
                <a:latin typeface="Arial" panose="020B0604020202020204" pitchFamily="34" charset="0"/>
              </a:rPr>
              <a:t>Mdpi</a:t>
            </a:r>
            <a:r>
              <a:rPr lang="en-US" sz="2250" dirty="0">
                <a:solidFill>
                  <a:srgbClr val="000000"/>
                </a:solidFill>
                <a:latin typeface="Arial" panose="020B0604020202020204" pitchFamily="34" charset="0"/>
              </a:rPr>
              <a:t>, 2022)</a:t>
            </a:r>
            <a:endParaRPr lang="en-US" sz="2250" dirty="0">
              <a:solidFill>
                <a:prstClr val="black"/>
              </a:solidFill>
              <a:latin typeface="Corbel" panose="020B0503020204020204"/>
            </a:endParaRPr>
          </a:p>
          <a:p>
            <a:pPr defTabSz="685800"/>
            <a:r>
              <a:rPr lang="en-US" sz="2250" dirty="0">
                <a:solidFill>
                  <a:prstClr val="black"/>
                </a:solidFill>
                <a:latin typeface="Corbel" panose="020B0503020204020204"/>
              </a:rPr>
              <a:t/>
            </a:r>
            <a:br>
              <a:rPr lang="en-US" sz="2250" dirty="0">
                <a:solidFill>
                  <a:prstClr val="black"/>
                </a:solidFill>
                <a:latin typeface="Corbel" panose="020B0503020204020204"/>
              </a:rPr>
            </a:br>
            <a:endParaRPr lang="en-IN" sz="2250" dirty="0">
              <a:solidFill>
                <a:prstClr val="black"/>
              </a:solidFill>
              <a:latin typeface="Corbel" panose="020B0503020204020204"/>
            </a:endParaRPr>
          </a:p>
        </p:txBody>
      </p:sp>
    </p:spTree>
    <p:extLst>
      <p:ext uri="{BB962C8B-B14F-4D97-AF65-F5344CB8AC3E}">
        <p14:creationId xmlns:p14="http://schemas.microsoft.com/office/powerpoint/2010/main" val="201025491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B4967-B954-055B-27AA-659D6EC53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C28831-3EDB-E9D4-983F-2E357662EA8E}"/>
              </a:ext>
            </a:extLst>
          </p:cNvPr>
          <p:cNvSpPr>
            <a:spLocks noGrp="1"/>
          </p:cNvSpPr>
          <p:nvPr>
            <p:ph type="title"/>
          </p:nvPr>
        </p:nvSpPr>
        <p:spPr>
          <a:xfrm>
            <a:off x="2226464" y="-342900"/>
            <a:ext cx="15028070" cy="2628899"/>
          </a:xfrm>
        </p:spPr>
        <p:txBody>
          <a:bodyPr/>
          <a:lstStyle/>
          <a:p>
            <a:r>
              <a:rPr lang="nl-NL" b="1" i="1" dirty="0">
                <a:latin typeface="Arial" panose="020B0604020202020204" pitchFamily="34" charset="0"/>
                <a:cs typeface="Arial" panose="020B0604020202020204" pitchFamily="34" charset="0"/>
              </a:rPr>
              <a:t>Adolescent Diet in the UK</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34BF8A9-811A-372D-0E33-4030F18D6226}"/>
              </a:ext>
            </a:extLst>
          </p:cNvPr>
          <p:cNvGraphicFramePr>
            <a:graphicFrameLocks noGrp="1"/>
          </p:cNvGraphicFramePr>
          <p:nvPr>
            <p:ph idx="1"/>
          </p:nvPr>
        </p:nvGraphicFramePr>
        <p:xfrm>
          <a:off x="1554480" y="1988821"/>
          <a:ext cx="16504920" cy="75666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04214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CEDE3-9D8B-8687-BAA7-FAD1A2D357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B750DB-591B-9BA3-42E8-6972FEF889AC}"/>
              </a:ext>
            </a:extLst>
          </p:cNvPr>
          <p:cNvSpPr>
            <a:spLocks noGrp="1"/>
          </p:cNvSpPr>
          <p:nvPr>
            <p:ph type="title"/>
          </p:nvPr>
        </p:nvSpPr>
        <p:spPr>
          <a:xfrm>
            <a:off x="11571926" y="1"/>
            <a:ext cx="6716075" cy="2628899"/>
          </a:xfrm>
        </p:spPr>
        <p:txBody>
          <a:bodyPr>
            <a:normAutofit fontScale="90000"/>
          </a:bodyPr>
          <a:lstStyle/>
          <a:p>
            <a:r>
              <a:rPr lang="en-IN" b="1" i="1" dirty="0">
                <a:latin typeface="Arial" panose="020B0604020202020204" pitchFamily="34" charset="0"/>
                <a:cs typeface="Arial" panose="020B0604020202020204" pitchFamily="34" charset="0"/>
              </a:rPr>
              <a:t>Physiological Benefits Overview</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51F2EC7-7AEC-5621-3257-7A7FCF1AB86E}"/>
              </a:ext>
            </a:extLst>
          </p:cNvPr>
          <p:cNvGraphicFramePr>
            <a:graphicFrameLocks noGrp="1"/>
          </p:cNvGraphicFramePr>
          <p:nvPr>
            <p:ph idx="1"/>
          </p:nvPr>
        </p:nvGraphicFramePr>
        <p:xfrm>
          <a:off x="0" y="320040"/>
          <a:ext cx="14507052" cy="9235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29987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6CACB-A219-FBE3-E7A3-F567D1AC7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A51CF-BAC9-547B-E4F0-C56405966A3B}"/>
              </a:ext>
            </a:extLst>
          </p:cNvPr>
          <p:cNvSpPr>
            <a:spLocks noGrp="1"/>
          </p:cNvSpPr>
          <p:nvPr>
            <p:ph type="title"/>
          </p:nvPr>
        </p:nvSpPr>
        <p:spPr>
          <a:xfrm>
            <a:off x="2226464" y="1"/>
            <a:ext cx="15028070" cy="2628899"/>
          </a:xfrm>
        </p:spPr>
        <p:txBody>
          <a:bodyPr/>
          <a:lstStyle/>
          <a:p>
            <a:r>
              <a:rPr lang="en-IN" b="1" i="1" dirty="0">
                <a:latin typeface="Arial" panose="020B0604020202020204" pitchFamily="34" charset="0"/>
                <a:cs typeface="Arial" panose="020B0604020202020204" pitchFamily="34" charset="0"/>
              </a:rPr>
              <a:t>Physiological Benefit: Healthy Weight</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888C64E-9765-EC44-2FEE-8BB2C4B85C51}"/>
              </a:ext>
            </a:extLst>
          </p:cNvPr>
          <p:cNvGraphicFramePr>
            <a:graphicFrameLocks noGrp="1"/>
          </p:cNvGraphicFramePr>
          <p:nvPr>
            <p:ph idx="1"/>
          </p:nvPr>
        </p:nvGraphicFramePr>
        <p:xfrm>
          <a:off x="902153" y="1508760"/>
          <a:ext cx="16352381" cy="8092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val 5">
            <a:extLst>
              <a:ext uri="{FF2B5EF4-FFF2-40B4-BE49-F238E27FC236}">
                <a16:creationId xmlns:a16="http://schemas.microsoft.com/office/drawing/2014/main" id="{FB403A1A-A46E-3D9D-08A1-AC013B2B5AA0}"/>
              </a:ext>
            </a:extLst>
          </p:cNvPr>
          <p:cNvSpPr/>
          <p:nvPr/>
        </p:nvSpPr>
        <p:spPr>
          <a:xfrm>
            <a:off x="2697480" y="2514602"/>
            <a:ext cx="5692140" cy="26288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A healthier diet serves to keep the body composition and BMI healthy (</a:t>
            </a:r>
            <a:r>
              <a:rPr lang="en-US" sz="2700" dirty="0" err="1">
                <a:solidFill>
                  <a:prstClr val="white"/>
                </a:solidFill>
                <a:latin typeface="Arial" panose="020B0604020202020204" pitchFamily="34" charset="0"/>
                <a:cs typeface="Arial" panose="020B0604020202020204" pitchFamily="34" charset="0"/>
              </a:rPr>
              <a:t>Muscogiuri</a:t>
            </a:r>
            <a:r>
              <a:rPr lang="en-US" sz="2700" dirty="0">
                <a:solidFill>
                  <a:prstClr val="white"/>
                </a:solidFill>
                <a:latin typeface="Arial" panose="020B0604020202020204" pitchFamily="34" charset="0"/>
                <a:cs typeface="Arial" panose="020B0604020202020204" pitchFamily="34" charset="0"/>
              </a:rPr>
              <a:t> </a:t>
            </a:r>
            <a:r>
              <a:rPr lang="en-US" sz="2700" i="1" dirty="0">
                <a:solidFill>
                  <a:prstClr val="white"/>
                </a:solidFill>
                <a:latin typeface="Arial" panose="020B0604020202020204" pitchFamily="34" charset="0"/>
                <a:cs typeface="Arial" panose="020B0604020202020204" pitchFamily="34" charset="0"/>
              </a:rPr>
              <a:t>et al. </a:t>
            </a:r>
            <a:r>
              <a:rPr lang="en-US" sz="2700" dirty="0">
                <a:solidFill>
                  <a:prstClr val="white"/>
                </a:solidFill>
                <a:latin typeface="Arial" panose="020B0604020202020204" pitchFamily="34" charset="0"/>
                <a:cs typeface="Arial" panose="020B0604020202020204" pitchFamily="34" charset="0"/>
              </a:rPr>
              <a:t>2023).</a:t>
            </a:r>
          </a:p>
        </p:txBody>
      </p:sp>
      <p:sp>
        <p:nvSpPr>
          <p:cNvPr id="7" name="Oval 6">
            <a:extLst>
              <a:ext uri="{FF2B5EF4-FFF2-40B4-BE49-F238E27FC236}">
                <a16:creationId xmlns:a16="http://schemas.microsoft.com/office/drawing/2014/main" id="{A0F14936-17EE-8B9A-F812-88817F528AFC}"/>
              </a:ext>
            </a:extLst>
          </p:cNvPr>
          <p:cNvSpPr/>
          <p:nvPr/>
        </p:nvSpPr>
        <p:spPr>
          <a:xfrm>
            <a:off x="12136276" y="6772274"/>
            <a:ext cx="4917284" cy="27432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Prevention in early life is more effective than prevention of obesity in old age.</a:t>
            </a:r>
            <a:endParaRPr lang="en-IN" sz="2700" dirty="0">
              <a:solidFill>
                <a:prstClr val="white"/>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DC898FCD-C913-BA97-A1E4-BD6391E61E6F}"/>
              </a:ext>
            </a:extLst>
          </p:cNvPr>
          <p:cNvSpPr/>
          <p:nvPr/>
        </p:nvSpPr>
        <p:spPr>
          <a:xfrm>
            <a:off x="2697480" y="6652260"/>
            <a:ext cx="5326380" cy="25146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This obesity in adolescents tends to continue until adulthood with resistance.</a:t>
            </a:r>
            <a:endParaRPr lang="en-IN" sz="2700" dirty="0">
              <a:solidFill>
                <a:prstClr val="white"/>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3F1653D6-81F2-C6B2-12F7-B9C499068AD1}"/>
              </a:ext>
            </a:extLst>
          </p:cNvPr>
          <p:cNvSpPr/>
          <p:nvPr/>
        </p:nvSpPr>
        <p:spPr>
          <a:xfrm>
            <a:off x="7620234" y="4629151"/>
            <a:ext cx="5120640" cy="26288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2700" dirty="0">
                <a:solidFill>
                  <a:prstClr val="white"/>
                </a:solidFill>
                <a:latin typeface="Arial" panose="020B0604020202020204" pitchFamily="34" charset="0"/>
                <a:cs typeface="Arial" panose="020B0604020202020204" pitchFamily="34" charset="0"/>
              </a:rPr>
              <a:t>Higher-quality diets promote more metabolic regulation and growth.</a:t>
            </a:r>
          </a:p>
        </p:txBody>
      </p:sp>
      <p:sp>
        <p:nvSpPr>
          <p:cNvPr id="10" name="Oval 9">
            <a:extLst>
              <a:ext uri="{FF2B5EF4-FFF2-40B4-BE49-F238E27FC236}">
                <a16:creationId xmlns:a16="http://schemas.microsoft.com/office/drawing/2014/main" id="{74C18086-7E9D-EE2E-CF11-39500E8F2CA2}"/>
              </a:ext>
            </a:extLst>
          </p:cNvPr>
          <p:cNvSpPr/>
          <p:nvPr/>
        </p:nvSpPr>
        <p:spPr>
          <a:xfrm>
            <a:off x="11932920" y="2628899"/>
            <a:ext cx="5120640" cy="27432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2700" dirty="0">
                <a:solidFill>
                  <a:prstClr val="white"/>
                </a:solidFill>
                <a:latin typeface="Arial" panose="020B0604020202020204" pitchFamily="34" charset="0"/>
                <a:cs typeface="Arial" panose="020B0604020202020204" pitchFamily="34" charset="0"/>
              </a:rPr>
              <a:t>Reduced food with high energy content decreases surplus fat in adolescents.</a:t>
            </a:r>
          </a:p>
          <a:p>
            <a:pPr algn="ctr" defTabSz="685800"/>
            <a:endParaRPr lang="en-IN" sz="2700" dirty="0">
              <a:solidFill>
                <a:prstClr val="white"/>
              </a:solidFill>
              <a:latin typeface="Corbel" panose="020B0503020204020204"/>
            </a:endParaRPr>
          </a:p>
        </p:txBody>
      </p:sp>
    </p:spTree>
    <p:extLst>
      <p:ext uri="{BB962C8B-B14F-4D97-AF65-F5344CB8AC3E}">
        <p14:creationId xmlns:p14="http://schemas.microsoft.com/office/powerpoint/2010/main" val="125405159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855FA-0DD4-BA92-5DAC-0844C89ECE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A7F47D-B70B-84FB-04A2-42B940EE9777}"/>
              </a:ext>
            </a:extLst>
          </p:cNvPr>
          <p:cNvSpPr>
            <a:spLocks noGrp="1"/>
          </p:cNvSpPr>
          <p:nvPr>
            <p:ph type="title"/>
          </p:nvPr>
        </p:nvSpPr>
        <p:spPr>
          <a:xfrm>
            <a:off x="1928215" y="-274323"/>
            <a:ext cx="15028070" cy="2628899"/>
          </a:xfrm>
        </p:spPr>
        <p:txBody>
          <a:bodyPr/>
          <a:lstStyle/>
          <a:p>
            <a:r>
              <a:rPr lang="en-US" b="1" i="1" dirty="0">
                <a:latin typeface="Arial" panose="020B0604020202020204" pitchFamily="34" charset="0"/>
                <a:cs typeface="Arial" panose="020B0604020202020204" pitchFamily="34" charset="0"/>
              </a:rPr>
              <a:t>Physiological Benefit: Reduced Chronic Disease</a:t>
            </a: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9030F0F-42EA-3349-F8CF-1CCBD860B34A}"/>
              </a:ext>
            </a:extLst>
          </p:cNvPr>
          <p:cNvSpPr>
            <a:spLocks noGrp="1"/>
          </p:cNvSpPr>
          <p:nvPr>
            <p:ph idx="1"/>
          </p:nvPr>
        </p:nvSpPr>
        <p:spPr>
          <a:xfrm>
            <a:off x="1808078" y="2628899"/>
            <a:ext cx="15860075" cy="6057902"/>
          </a:xfrm>
        </p:spPr>
        <p:txBody>
          <a:bodyPr/>
          <a:lstStyle/>
          <a:p>
            <a:endParaRPr lang="en-IN" dirty="0"/>
          </a:p>
        </p:txBody>
      </p:sp>
      <p:sp>
        <p:nvSpPr>
          <p:cNvPr id="4" name="Rectangle 3">
            <a:extLst>
              <a:ext uri="{FF2B5EF4-FFF2-40B4-BE49-F238E27FC236}">
                <a16:creationId xmlns:a16="http://schemas.microsoft.com/office/drawing/2014/main" id="{984CD48F-F5D0-BA12-F2EB-29199FA2CBEF}"/>
              </a:ext>
            </a:extLst>
          </p:cNvPr>
          <p:cNvSpPr/>
          <p:nvPr/>
        </p:nvSpPr>
        <p:spPr>
          <a:xfrm>
            <a:off x="2640083" y="3874760"/>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000" dirty="0">
                <a:solidFill>
                  <a:prstClr val="white"/>
                </a:solidFill>
                <a:latin typeface="Arial" panose="020B0604020202020204" pitchFamily="34" charset="0"/>
                <a:cs typeface="Arial" panose="020B0604020202020204" pitchFamily="34" charset="0"/>
              </a:rPr>
              <a:t>Better nutrition decreases the risk of cardiovascular disease and hypertension in the future.</a:t>
            </a:r>
          </a:p>
        </p:txBody>
      </p:sp>
      <p:sp>
        <p:nvSpPr>
          <p:cNvPr id="5" name="Rectangle 4">
            <a:extLst>
              <a:ext uri="{FF2B5EF4-FFF2-40B4-BE49-F238E27FC236}">
                <a16:creationId xmlns:a16="http://schemas.microsoft.com/office/drawing/2014/main" id="{983736BB-13F5-5477-47C9-ADF886084EE5}"/>
              </a:ext>
            </a:extLst>
          </p:cNvPr>
          <p:cNvSpPr/>
          <p:nvPr/>
        </p:nvSpPr>
        <p:spPr>
          <a:xfrm>
            <a:off x="1120138" y="2377406"/>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000" dirty="0">
                <a:solidFill>
                  <a:prstClr val="white"/>
                </a:solidFill>
                <a:latin typeface="Arial" panose="020B0604020202020204" pitchFamily="34" charset="0"/>
                <a:cs typeface="Arial" panose="020B0604020202020204" pitchFamily="34" charset="0"/>
              </a:rPr>
              <a:t>Diets that are healthy reduce the risk of type 2 diabetes in the long-term (Tomic </a:t>
            </a:r>
            <a:r>
              <a:rPr lang="en-US" sz="3000" i="1" dirty="0">
                <a:solidFill>
                  <a:prstClr val="white"/>
                </a:solidFill>
                <a:latin typeface="Arial" panose="020B0604020202020204" pitchFamily="34" charset="0"/>
                <a:cs typeface="Arial" panose="020B0604020202020204" pitchFamily="34" charset="0"/>
              </a:rPr>
              <a:t>et al. </a:t>
            </a:r>
            <a:r>
              <a:rPr lang="en-US" sz="3000" dirty="0">
                <a:solidFill>
                  <a:prstClr val="white"/>
                </a:solidFill>
                <a:latin typeface="Arial" panose="020B0604020202020204" pitchFamily="34" charset="0"/>
                <a:cs typeface="Arial" panose="020B0604020202020204" pitchFamily="34" charset="0"/>
              </a:rPr>
              <a:t>2022).</a:t>
            </a:r>
          </a:p>
        </p:txBody>
      </p:sp>
      <p:sp>
        <p:nvSpPr>
          <p:cNvPr id="6" name="Rectangle 5">
            <a:extLst>
              <a:ext uri="{FF2B5EF4-FFF2-40B4-BE49-F238E27FC236}">
                <a16:creationId xmlns:a16="http://schemas.microsoft.com/office/drawing/2014/main" id="{7E6D240D-4F7A-E4AC-2534-9A905C598BB7}"/>
              </a:ext>
            </a:extLst>
          </p:cNvPr>
          <p:cNvSpPr/>
          <p:nvPr/>
        </p:nvSpPr>
        <p:spPr>
          <a:xfrm>
            <a:off x="1120138" y="5406398"/>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300" dirty="0">
                <a:solidFill>
                  <a:prstClr val="white"/>
                </a:solidFill>
                <a:latin typeface="Arial" panose="020B0604020202020204" pitchFamily="34" charset="0"/>
                <a:cs typeface="Arial" panose="020B0604020202020204" pitchFamily="34" charset="0"/>
              </a:rPr>
              <a:t>High quality of diet reduces the risk of metabolic syndrome.</a:t>
            </a:r>
          </a:p>
        </p:txBody>
      </p:sp>
      <p:sp>
        <p:nvSpPr>
          <p:cNvPr id="7" name="Rectangle 6">
            <a:extLst>
              <a:ext uri="{FF2B5EF4-FFF2-40B4-BE49-F238E27FC236}">
                <a16:creationId xmlns:a16="http://schemas.microsoft.com/office/drawing/2014/main" id="{51853FD9-ED45-3B9B-0968-DF94D39C0341}"/>
              </a:ext>
            </a:extLst>
          </p:cNvPr>
          <p:cNvSpPr/>
          <p:nvPr/>
        </p:nvSpPr>
        <p:spPr>
          <a:xfrm>
            <a:off x="2565667" y="6926571"/>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2700" dirty="0">
                <a:solidFill>
                  <a:prstClr val="white"/>
                </a:solidFill>
                <a:latin typeface="Arial" panose="020B0604020202020204" pitchFamily="34" charset="0"/>
                <a:cs typeface="Arial" panose="020B0604020202020204" pitchFamily="34" charset="0"/>
              </a:rPr>
              <a:t>Healthy eating at an early age contributes to an improved health of the population in the long term.</a:t>
            </a:r>
          </a:p>
        </p:txBody>
      </p:sp>
      <p:sp>
        <p:nvSpPr>
          <p:cNvPr id="8" name="Rectangle 7">
            <a:extLst>
              <a:ext uri="{FF2B5EF4-FFF2-40B4-BE49-F238E27FC236}">
                <a16:creationId xmlns:a16="http://schemas.microsoft.com/office/drawing/2014/main" id="{86FE1DAE-71D4-26B1-C913-AB7FD5EE2D69}"/>
              </a:ext>
            </a:extLst>
          </p:cNvPr>
          <p:cNvSpPr/>
          <p:nvPr/>
        </p:nvSpPr>
        <p:spPr>
          <a:xfrm>
            <a:off x="1120138" y="8435390"/>
            <a:ext cx="15028070" cy="13487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000" dirty="0">
                <a:solidFill>
                  <a:prstClr val="white"/>
                </a:solidFill>
                <a:latin typeface="Arial" panose="020B0604020202020204" pitchFamily="34" charset="0"/>
                <a:cs typeface="Arial" panose="020B0604020202020204" pitchFamily="34" charset="0"/>
              </a:rPr>
              <a:t>Obesity in adolescents is prevented, decreasing the future disease chronicity.</a:t>
            </a:r>
          </a:p>
        </p:txBody>
      </p:sp>
    </p:spTree>
    <p:extLst>
      <p:ext uri="{BB962C8B-B14F-4D97-AF65-F5344CB8AC3E}">
        <p14:creationId xmlns:p14="http://schemas.microsoft.com/office/powerpoint/2010/main" val="223724157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00E2DB-7AAC-2753-5910-5FDE35E60B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A86ED0-3555-B98A-76C5-395BF22AC1FC}"/>
              </a:ext>
            </a:extLst>
          </p:cNvPr>
          <p:cNvSpPr>
            <a:spLocks noGrp="1"/>
          </p:cNvSpPr>
          <p:nvPr>
            <p:ph type="title"/>
          </p:nvPr>
        </p:nvSpPr>
        <p:spPr>
          <a:xfrm>
            <a:off x="2020727" y="-274320"/>
            <a:ext cx="15028070" cy="2628899"/>
          </a:xfrm>
        </p:spPr>
        <p:txBody>
          <a:bodyPr/>
          <a:lstStyle/>
          <a:p>
            <a:r>
              <a:rPr lang="en-IN" b="1" i="1" dirty="0">
                <a:latin typeface="Arial" panose="020B0604020202020204" pitchFamily="34" charset="0"/>
                <a:cs typeface="Arial" panose="020B0604020202020204" pitchFamily="34" charset="0"/>
              </a:rPr>
              <a:t>Psychological Benefits Overview</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3E15439-32B2-356F-BB03-6B5F0A14AACB}"/>
              </a:ext>
            </a:extLst>
          </p:cNvPr>
          <p:cNvGraphicFramePr>
            <a:graphicFrameLocks noGrp="1"/>
          </p:cNvGraphicFramePr>
          <p:nvPr>
            <p:ph idx="1"/>
          </p:nvPr>
        </p:nvGraphicFramePr>
        <p:xfrm>
          <a:off x="1403507" y="2354579"/>
          <a:ext cx="16267274" cy="7086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85914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C05B9-2AD3-E41D-533E-CED06AEBF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8C5AA0-78BE-5434-18CB-605EC39E1558}"/>
              </a:ext>
            </a:extLst>
          </p:cNvPr>
          <p:cNvSpPr>
            <a:spLocks noGrp="1"/>
          </p:cNvSpPr>
          <p:nvPr>
            <p:ph type="title"/>
          </p:nvPr>
        </p:nvSpPr>
        <p:spPr>
          <a:xfrm>
            <a:off x="2226466" y="1"/>
            <a:ext cx="15028070" cy="2628899"/>
          </a:xfrm>
        </p:spPr>
        <p:txBody>
          <a:bodyPr>
            <a:normAutofit fontScale="90000"/>
          </a:bodyPr>
          <a:lstStyle/>
          <a:p>
            <a:r>
              <a:rPr lang="en-IN" b="1" i="1" dirty="0">
                <a:latin typeface="Arial" panose="020B0604020202020204" pitchFamily="34" charset="0"/>
                <a:cs typeface="Arial" panose="020B0604020202020204" pitchFamily="34" charset="0"/>
              </a:rPr>
              <a:t>Psychological Benefit: Cognitive Performance</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A58B963-393C-435F-7FCB-7AE5FC781CF0}"/>
              </a:ext>
            </a:extLst>
          </p:cNvPr>
          <p:cNvGraphicFramePr>
            <a:graphicFrameLocks noGrp="1"/>
          </p:cNvGraphicFramePr>
          <p:nvPr>
            <p:ph idx="1"/>
          </p:nvPr>
        </p:nvGraphicFramePr>
        <p:xfrm>
          <a:off x="1426369" y="2011680"/>
          <a:ext cx="16061531" cy="7635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753978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7A734-3883-DD53-D351-876835A53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C4B83-706E-035D-91EC-352600A5BE0E}"/>
              </a:ext>
            </a:extLst>
          </p:cNvPr>
          <p:cNvSpPr>
            <a:spLocks noGrp="1"/>
          </p:cNvSpPr>
          <p:nvPr>
            <p:ph type="title"/>
          </p:nvPr>
        </p:nvSpPr>
        <p:spPr>
          <a:xfrm>
            <a:off x="2226464" y="1"/>
            <a:ext cx="15028070" cy="2628899"/>
          </a:xfrm>
        </p:spPr>
        <p:txBody>
          <a:bodyPr/>
          <a:lstStyle/>
          <a:p>
            <a:r>
              <a:rPr lang="en-IN" b="1" i="1" dirty="0">
                <a:latin typeface="Arial" panose="020B0604020202020204" pitchFamily="34" charset="0"/>
                <a:cs typeface="Arial" panose="020B0604020202020204" pitchFamily="34" charset="0"/>
              </a:rPr>
              <a:t>Psychological Benefit: Mental Wellbeing</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A210B0-9A6C-44ED-E890-C759F728F85F}"/>
              </a:ext>
            </a:extLst>
          </p:cNvPr>
          <p:cNvSpPr>
            <a:spLocks noGrp="1"/>
          </p:cNvSpPr>
          <p:nvPr>
            <p:ph idx="1"/>
          </p:nvPr>
        </p:nvSpPr>
        <p:spPr>
          <a:xfrm>
            <a:off x="1988822" y="2331721"/>
            <a:ext cx="15265713" cy="7040879"/>
          </a:xfrm>
        </p:spPr>
        <p:txBody>
          <a:bodyPr/>
          <a:lstStyle/>
          <a:p>
            <a:endParaRPr lang="en-IN" dirty="0"/>
          </a:p>
        </p:txBody>
      </p:sp>
      <p:sp>
        <p:nvSpPr>
          <p:cNvPr id="4" name="Rectangle: Rounded Corners 3">
            <a:extLst>
              <a:ext uri="{FF2B5EF4-FFF2-40B4-BE49-F238E27FC236}">
                <a16:creationId xmlns:a16="http://schemas.microsoft.com/office/drawing/2014/main" id="{BA52FC78-A803-AD7A-364C-A71DBFE9AF2B}"/>
              </a:ext>
            </a:extLst>
          </p:cNvPr>
          <p:cNvSpPr/>
          <p:nvPr/>
        </p:nvSpPr>
        <p:spPr>
          <a:xfrm>
            <a:off x="2194560" y="1817370"/>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3450" dirty="0">
                <a:solidFill>
                  <a:prstClr val="white"/>
                </a:solidFill>
                <a:latin typeface="Arial" panose="020B0604020202020204" pitchFamily="34" charset="0"/>
                <a:cs typeface="Arial" panose="020B0604020202020204" pitchFamily="34" charset="0"/>
              </a:rPr>
              <a:t>Less depressive symptoms are linked to healthier diet patterns.</a:t>
            </a:r>
          </a:p>
          <a:p>
            <a:pPr algn="ctr" defTabSz="685800"/>
            <a:endParaRPr lang="en-IN" sz="2700" dirty="0">
              <a:solidFill>
                <a:prstClr val="white"/>
              </a:solidFill>
              <a:latin typeface="Corbel" panose="020B0503020204020204"/>
            </a:endParaRPr>
          </a:p>
        </p:txBody>
      </p:sp>
      <p:sp>
        <p:nvSpPr>
          <p:cNvPr id="5" name="Rectangle: Rounded Corners 4">
            <a:extLst>
              <a:ext uri="{FF2B5EF4-FFF2-40B4-BE49-F238E27FC236}">
                <a16:creationId xmlns:a16="http://schemas.microsoft.com/office/drawing/2014/main" id="{58979C4B-5131-9C1A-F4A5-026EE5F5E622}"/>
              </a:ext>
            </a:extLst>
          </p:cNvPr>
          <p:cNvSpPr/>
          <p:nvPr/>
        </p:nvSpPr>
        <p:spPr>
          <a:xfrm>
            <a:off x="9963386" y="7155179"/>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3450" dirty="0">
                <a:solidFill>
                  <a:prstClr val="white"/>
                </a:solidFill>
                <a:latin typeface="Arial" panose="020B0604020202020204" pitchFamily="34" charset="0"/>
                <a:cs typeface="Arial" panose="020B0604020202020204" pitchFamily="34" charset="0"/>
              </a:rPr>
              <a:t>Wellbeing enhances motivation towards long-term change of </a:t>
            </a:r>
            <a:r>
              <a:rPr lang="en-US" sz="3450" dirty="0" err="1">
                <a:solidFill>
                  <a:prstClr val="white"/>
                </a:solidFill>
                <a:latin typeface="Arial" panose="020B0604020202020204" pitchFamily="34" charset="0"/>
                <a:cs typeface="Arial" panose="020B0604020202020204" pitchFamily="34" charset="0"/>
              </a:rPr>
              <a:t>behaviour</a:t>
            </a:r>
            <a:r>
              <a:rPr lang="en-US" sz="3450" dirty="0">
                <a:solidFill>
                  <a:prstClr val="white"/>
                </a:solidFill>
                <a:latin typeface="Arial" panose="020B0604020202020204" pitchFamily="34" charset="0"/>
                <a:cs typeface="Arial" panose="020B0604020202020204" pitchFamily="34" charset="0"/>
              </a:rPr>
              <a:t>.</a:t>
            </a:r>
          </a:p>
          <a:p>
            <a:pPr algn="ctr" defTabSz="685800"/>
            <a:endParaRPr lang="en-IN" sz="2700" dirty="0">
              <a:solidFill>
                <a:prstClr val="white"/>
              </a:solidFill>
              <a:latin typeface="Corbel" panose="020B0503020204020204"/>
            </a:endParaRPr>
          </a:p>
        </p:txBody>
      </p:sp>
      <p:sp>
        <p:nvSpPr>
          <p:cNvPr id="6" name="Rectangle: Rounded Corners 5">
            <a:extLst>
              <a:ext uri="{FF2B5EF4-FFF2-40B4-BE49-F238E27FC236}">
                <a16:creationId xmlns:a16="http://schemas.microsoft.com/office/drawing/2014/main" id="{14B06581-7043-EF49-DA28-37936ADF34FA}"/>
              </a:ext>
            </a:extLst>
          </p:cNvPr>
          <p:cNvSpPr/>
          <p:nvPr/>
        </p:nvSpPr>
        <p:spPr>
          <a:xfrm>
            <a:off x="2672238" y="7155179"/>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r>
              <a:rPr lang="en-US" sz="3450" dirty="0">
                <a:solidFill>
                  <a:prstClr val="white"/>
                </a:solidFill>
                <a:latin typeface="Arial" panose="020B0604020202020204" pitchFamily="34" charset="0"/>
                <a:cs typeface="Arial" panose="020B0604020202020204" pitchFamily="34" charset="0"/>
              </a:rPr>
              <a:t>There are poor mental health outcomes associated with high-sugar diets.</a:t>
            </a:r>
          </a:p>
          <a:p>
            <a:pPr algn="ctr" defTabSz="685800"/>
            <a:endParaRPr lang="en-IN" sz="2700" dirty="0">
              <a:solidFill>
                <a:prstClr val="white"/>
              </a:solidFill>
              <a:latin typeface="Corbel" panose="020B0503020204020204"/>
            </a:endParaRPr>
          </a:p>
        </p:txBody>
      </p:sp>
      <p:sp>
        <p:nvSpPr>
          <p:cNvPr id="7" name="Rectangle: Rounded Corners 6">
            <a:extLst>
              <a:ext uri="{FF2B5EF4-FFF2-40B4-BE49-F238E27FC236}">
                <a16:creationId xmlns:a16="http://schemas.microsoft.com/office/drawing/2014/main" id="{B232AFC7-CE4F-C88F-3BA4-376E8110CEC1}"/>
              </a:ext>
            </a:extLst>
          </p:cNvPr>
          <p:cNvSpPr/>
          <p:nvPr/>
        </p:nvSpPr>
        <p:spPr>
          <a:xfrm>
            <a:off x="10336997" y="1817370"/>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3450" dirty="0">
                <a:solidFill>
                  <a:prstClr val="white"/>
                </a:solidFill>
                <a:latin typeface="Arial" panose="020B0604020202020204" pitchFamily="34" charset="0"/>
                <a:cs typeface="Arial" panose="020B0604020202020204" pitchFamily="34" charset="0"/>
              </a:rPr>
              <a:t>Healthier diet could help alleviate anxiety and distress in adolescents (Repke </a:t>
            </a:r>
            <a:r>
              <a:rPr lang="en-US" sz="3450" i="1" dirty="0">
                <a:solidFill>
                  <a:prstClr val="white"/>
                </a:solidFill>
                <a:latin typeface="Arial" panose="020B0604020202020204" pitchFamily="34" charset="0"/>
                <a:cs typeface="Arial" panose="020B0604020202020204" pitchFamily="34" charset="0"/>
              </a:rPr>
              <a:t>et al. </a:t>
            </a:r>
            <a:r>
              <a:rPr lang="en-US" sz="3450" dirty="0">
                <a:solidFill>
                  <a:prstClr val="white"/>
                </a:solidFill>
                <a:latin typeface="Arial" panose="020B0604020202020204" pitchFamily="34" charset="0"/>
                <a:cs typeface="Arial" panose="020B0604020202020204" pitchFamily="34" charset="0"/>
              </a:rPr>
              <a:t>2022).</a:t>
            </a:r>
          </a:p>
        </p:txBody>
      </p:sp>
      <p:sp>
        <p:nvSpPr>
          <p:cNvPr id="8" name="Rectangle: Rounded Corners 7">
            <a:extLst>
              <a:ext uri="{FF2B5EF4-FFF2-40B4-BE49-F238E27FC236}">
                <a16:creationId xmlns:a16="http://schemas.microsoft.com/office/drawing/2014/main" id="{CC2C8362-B912-60F1-D198-793E6F5BB888}"/>
              </a:ext>
            </a:extLst>
          </p:cNvPr>
          <p:cNvSpPr/>
          <p:nvPr/>
        </p:nvSpPr>
        <p:spPr>
          <a:xfrm>
            <a:off x="6265778" y="4446269"/>
            <a:ext cx="6949440" cy="22174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fontAlgn="base"/>
            <a:r>
              <a:rPr lang="en-US" sz="3450" dirty="0">
                <a:solidFill>
                  <a:prstClr val="white"/>
                </a:solidFill>
                <a:latin typeface="Arial" panose="020B0604020202020204" pitchFamily="34" charset="0"/>
                <a:cs typeface="Arial" panose="020B0604020202020204" pitchFamily="34" charset="0"/>
              </a:rPr>
              <a:t>Healthier foods contribute to better emotional needs and resilience.</a:t>
            </a:r>
          </a:p>
        </p:txBody>
      </p:sp>
    </p:spTree>
    <p:extLst>
      <p:ext uri="{BB962C8B-B14F-4D97-AF65-F5344CB8AC3E}">
        <p14:creationId xmlns:p14="http://schemas.microsoft.com/office/powerpoint/2010/main" val="365321056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019731-5D6F-F37C-670F-45EEC612B2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6A19A6-E2E0-F4D3-27E0-4578AE2CB4CD}"/>
              </a:ext>
            </a:extLst>
          </p:cNvPr>
          <p:cNvSpPr>
            <a:spLocks noGrp="1"/>
          </p:cNvSpPr>
          <p:nvPr>
            <p:ph type="title"/>
          </p:nvPr>
        </p:nvSpPr>
        <p:spPr>
          <a:xfrm>
            <a:off x="2226464" y="-251460"/>
            <a:ext cx="15028070" cy="2628899"/>
          </a:xfrm>
        </p:spPr>
        <p:txBody>
          <a:bodyPr/>
          <a:lstStyle/>
          <a:p>
            <a:r>
              <a:rPr lang="en-IN" b="1" i="1" dirty="0">
                <a:latin typeface="Arial" panose="020B0604020202020204" pitchFamily="34" charset="0"/>
                <a:cs typeface="Arial" panose="020B0604020202020204" pitchFamily="34" charset="0"/>
              </a:rPr>
              <a:t>Sociological Benefits Overview</a:t>
            </a:r>
            <a:endParaRPr lang="en-IN"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807A3C-F90F-1C2A-C127-BEC45BA14B47}"/>
              </a:ext>
            </a:extLst>
          </p:cNvPr>
          <p:cNvSpPr>
            <a:spLocks noGrp="1"/>
          </p:cNvSpPr>
          <p:nvPr>
            <p:ph idx="1"/>
          </p:nvPr>
        </p:nvSpPr>
        <p:spPr>
          <a:xfrm>
            <a:off x="2226465" y="2377439"/>
            <a:ext cx="15028071" cy="6309362"/>
          </a:xfrm>
        </p:spPr>
        <p:txBody>
          <a:bodyPr/>
          <a:lstStyle/>
          <a:p>
            <a:endParaRPr lang="en-IN" dirty="0"/>
          </a:p>
        </p:txBody>
      </p:sp>
      <p:sp>
        <p:nvSpPr>
          <p:cNvPr id="5" name="Rectangle: Rounded Corners 4">
            <a:extLst>
              <a:ext uri="{FF2B5EF4-FFF2-40B4-BE49-F238E27FC236}">
                <a16:creationId xmlns:a16="http://schemas.microsoft.com/office/drawing/2014/main" id="{E5416934-F626-6496-49CF-6ACB298D38D3}"/>
              </a:ext>
            </a:extLst>
          </p:cNvPr>
          <p:cNvSpPr/>
          <p:nvPr/>
        </p:nvSpPr>
        <p:spPr>
          <a:xfrm>
            <a:off x="2089304" y="3623300"/>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IN" sz="3450" dirty="0">
                <a:solidFill>
                  <a:prstClr val="white"/>
                </a:solidFill>
                <a:latin typeface="Arial" panose="020B0604020202020204" pitchFamily="34" charset="0"/>
                <a:cs typeface="Arial" panose="020B0604020202020204" pitchFamily="34" charset="0"/>
              </a:rPr>
              <a:t>Healthy nutrition promotes attendance, interaction, and school attendance (Kukla‐Acevedo </a:t>
            </a:r>
            <a:r>
              <a:rPr lang="en-IN" sz="3450" i="1" dirty="0">
                <a:solidFill>
                  <a:prstClr val="white"/>
                </a:solidFill>
                <a:latin typeface="Arial" panose="020B0604020202020204" pitchFamily="34" charset="0"/>
                <a:cs typeface="Arial" panose="020B0604020202020204" pitchFamily="34" charset="0"/>
              </a:rPr>
              <a:t>et al. </a:t>
            </a:r>
            <a:r>
              <a:rPr lang="en-IN" sz="3450" dirty="0">
                <a:solidFill>
                  <a:prstClr val="white"/>
                </a:solidFill>
                <a:latin typeface="Arial" panose="020B0604020202020204" pitchFamily="34" charset="0"/>
                <a:cs typeface="Arial" panose="020B0604020202020204" pitchFamily="34" charset="0"/>
              </a:rPr>
              <a:t>2023).</a:t>
            </a:r>
          </a:p>
        </p:txBody>
      </p:sp>
      <p:sp>
        <p:nvSpPr>
          <p:cNvPr id="6" name="Rectangle: Rounded Corners 5">
            <a:extLst>
              <a:ext uri="{FF2B5EF4-FFF2-40B4-BE49-F238E27FC236}">
                <a16:creationId xmlns:a16="http://schemas.microsoft.com/office/drawing/2014/main" id="{D6D3576A-D150-AD52-9FA5-32438D8E2C00}"/>
              </a:ext>
            </a:extLst>
          </p:cNvPr>
          <p:cNvSpPr/>
          <p:nvPr/>
        </p:nvSpPr>
        <p:spPr>
          <a:xfrm>
            <a:off x="2175975" y="1954517"/>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a:endParaRPr lang="en-US" sz="3450" dirty="0">
              <a:solidFill>
                <a:prstClr val="white"/>
              </a:solidFill>
              <a:latin typeface="Arial" panose="020B0604020202020204" pitchFamily="34" charset="0"/>
              <a:cs typeface="Arial" panose="020B0604020202020204" pitchFamily="34" charset="0"/>
            </a:endParaRPr>
          </a:p>
          <a:p>
            <a:pPr defTabSz="685800"/>
            <a:r>
              <a:rPr lang="en-US" sz="3450" dirty="0">
                <a:solidFill>
                  <a:prstClr val="white"/>
                </a:solidFill>
                <a:latin typeface="Arial" panose="020B0604020202020204" pitchFamily="34" charset="0"/>
                <a:cs typeface="Arial" panose="020B0604020202020204" pitchFamily="34" charset="0"/>
              </a:rPr>
              <a:t>Adolescent health inequalities are patterned socially and can be reduced by better diets.</a:t>
            </a:r>
          </a:p>
          <a:p>
            <a:pPr algn="ctr" defTabSz="685800"/>
            <a:endParaRPr lang="en-IN" sz="2700" dirty="0">
              <a:solidFill>
                <a:prstClr val="white"/>
              </a:solidFill>
              <a:latin typeface="Corbel" panose="020B0503020204020204"/>
            </a:endParaRPr>
          </a:p>
        </p:txBody>
      </p:sp>
      <p:sp>
        <p:nvSpPr>
          <p:cNvPr id="7" name="Rectangle: Rounded Corners 6">
            <a:extLst>
              <a:ext uri="{FF2B5EF4-FFF2-40B4-BE49-F238E27FC236}">
                <a16:creationId xmlns:a16="http://schemas.microsoft.com/office/drawing/2014/main" id="{B15CEEEC-6A9F-DA80-D9E5-89D0FB1DEE1B}"/>
              </a:ext>
            </a:extLst>
          </p:cNvPr>
          <p:cNvSpPr/>
          <p:nvPr/>
        </p:nvSpPr>
        <p:spPr>
          <a:xfrm>
            <a:off x="2226464" y="5292083"/>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450" dirty="0">
                <a:solidFill>
                  <a:prstClr val="white"/>
                </a:solidFill>
                <a:latin typeface="Arial" panose="020B0604020202020204" pitchFamily="34" charset="0"/>
                <a:cs typeface="Arial" panose="020B0604020202020204" pitchFamily="34" charset="0"/>
              </a:rPr>
              <a:t>The healthier youth make the families and communities stronger.</a:t>
            </a:r>
          </a:p>
        </p:txBody>
      </p:sp>
      <p:sp>
        <p:nvSpPr>
          <p:cNvPr id="8" name="Rectangle: Rounded Corners 7">
            <a:extLst>
              <a:ext uri="{FF2B5EF4-FFF2-40B4-BE49-F238E27FC236}">
                <a16:creationId xmlns:a16="http://schemas.microsoft.com/office/drawing/2014/main" id="{B240E27E-60A8-20F0-F8A5-D5C11F91C9E2}"/>
              </a:ext>
            </a:extLst>
          </p:cNvPr>
          <p:cNvSpPr/>
          <p:nvPr/>
        </p:nvSpPr>
        <p:spPr>
          <a:xfrm>
            <a:off x="2150978" y="6960866"/>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450" dirty="0">
                <a:solidFill>
                  <a:prstClr val="white"/>
                </a:solidFill>
                <a:latin typeface="Arial" panose="020B0604020202020204" pitchFamily="34" charset="0"/>
                <a:cs typeface="Arial" panose="020B0604020202020204" pitchFamily="34" charset="0"/>
              </a:rPr>
              <a:t>Prevention saves future health expenditure on preventable chronic disease.</a:t>
            </a:r>
          </a:p>
        </p:txBody>
      </p:sp>
      <p:sp>
        <p:nvSpPr>
          <p:cNvPr id="9" name="Rectangle: Rounded Corners 8">
            <a:extLst>
              <a:ext uri="{FF2B5EF4-FFF2-40B4-BE49-F238E27FC236}">
                <a16:creationId xmlns:a16="http://schemas.microsoft.com/office/drawing/2014/main" id="{A8D55898-E918-2E4C-A1B0-74D4DD93C34A}"/>
              </a:ext>
            </a:extLst>
          </p:cNvPr>
          <p:cNvSpPr/>
          <p:nvPr/>
        </p:nvSpPr>
        <p:spPr>
          <a:xfrm>
            <a:off x="2226464" y="8629649"/>
            <a:ext cx="15407640" cy="13716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base"/>
            <a:r>
              <a:rPr lang="en-US" sz="3450" dirty="0">
                <a:solidFill>
                  <a:prstClr val="white"/>
                </a:solidFill>
                <a:latin typeface="Arial" panose="020B0604020202020204" pitchFamily="34" charset="0"/>
                <a:cs typeface="Arial" panose="020B0604020202020204" pitchFamily="34" charset="0"/>
              </a:rPr>
              <a:t>Nutritional enhancement is not only beneficial to individuals, but also to population.</a:t>
            </a:r>
          </a:p>
        </p:txBody>
      </p:sp>
    </p:spTree>
    <p:extLst>
      <p:ext uri="{BB962C8B-B14F-4D97-AF65-F5344CB8AC3E}">
        <p14:creationId xmlns:p14="http://schemas.microsoft.com/office/powerpoint/2010/main" val="132783036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8C06F-1DA2-DCDF-E4B6-4E55FF9899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4A639C-1B45-9A26-0F0A-46BCEACE0150}"/>
              </a:ext>
            </a:extLst>
          </p:cNvPr>
          <p:cNvSpPr>
            <a:spLocks noGrp="1"/>
          </p:cNvSpPr>
          <p:nvPr>
            <p:ph type="title"/>
          </p:nvPr>
        </p:nvSpPr>
        <p:spPr>
          <a:xfrm>
            <a:off x="2226469" y="-160021"/>
            <a:ext cx="15028070" cy="2628899"/>
          </a:xfrm>
        </p:spPr>
        <p:txBody>
          <a:bodyPr/>
          <a:lstStyle/>
          <a:p>
            <a:r>
              <a:rPr lang="en-US" b="1" i="1" dirty="0">
                <a:latin typeface="Arial" panose="020B0604020202020204" pitchFamily="34" charset="0"/>
                <a:cs typeface="Arial" panose="020B0604020202020204" pitchFamily="34" charset="0"/>
              </a:rPr>
              <a:t>Sociological Benefit: Reduced Health Inequalities</a:t>
            </a:r>
            <a:endParaRPr lang="en-IN" i="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C1FA55EE-E08A-5570-29B1-21AC8D00E655}"/>
              </a:ext>
            </a:extLst>
          </p:cNvPr>
          <p:cNvGraphicFramePr>
            <a:graphicFrameLocks noGrp="1"/>
          </p:cNvGraphicFramePr>
          <p:nvPr>
            <p:ph idx="1"/>
          </p:nvPr>
        </p:nvGraphicFramePr>
        <p:xfrm>
          <a:off x="1981913" y="3131819"/>
          <a:ext cx="15517178" cy="6377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65023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16951-106D-5AF0-A6E3-55528A3659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E41C3-2369-7842-B84B-9B1F28982F62}"/>
              </a:ext>
            </a:extLst>
          </p:cNvPr>
          <p:cNvSpPr>
            <a:spLocks noGrp="1"/>
          </p:cNvSpPr>
          <p:nvPr>
            <p:ph type="title"/>
          </p:nvPr>
        </p:nvSpPr>
        <p:spPr>
          <a:xfrm>
            <a:off x="2226464" y="1"/>
            <a:ext cx="15028070" cy="2628899"/>
          </a:xfrm>
        </p:spPr>
        <p:txBody>
          <a:bodyPr/>
          <a:lstStyle/>
          <a:p>
            <a:r>
              <a:rPr lang="en-IN" b="1" i="1" dirty="0">
                <a:latin typeface="Arial" panose="020B0604020202020204" pitchFamily="34" charset="0"/>
                <a:cs typeface="Arial" panose="020B0604020202020204" pitchFamily="34" charset="0"/>
              </a:rPr>
              <a:t>Sociological Benefit: Economic Impact</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669AB16-D118-3A75-83D1-403F492BDAF0}"/>
              </a:ext>
            </a:extLst>
          </p:cNvPr>
          <p:cNvGraphicFramePr>
            <a:graphicFrameLocks noGrp="1"/>
          </p:cNvGraphicFramePr>
          <p:nvPr>
            <p:ph idx="1"/>
          </p:nvPr>
        </p:nvGraphicFramePr>
        <p:xfrm>
          <a:off x="2226464" y="1657349"/>
          <a:ext cx="15028068" cy="468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a:extLst>
              <a:ext uri="{FF2B5EF4-FFF2-40B4-BE49-F238E27FC236}">
                <a16:creationId xmlns:a16="http://schemas.microsoft.com/office/drawing/2014/main" id="{2CA13AF8-7368-F693-5FCD-557597D578F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91505" y="6582866"/>
            <a:ext cx="11897985" cy="37041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7D18B4-68A1-87F2-340B-5BF91ABF62ED}"/>
              </a:ext>
            </a:extLst>
          </p:cNvPr>
          <p:cNvSpPr txBox="1"/>
          <p:nvPr/>
        </p:nvSpPr>
        <p:spPr>
          <a:xfrm>
            <a:off x="15529470" y="6766551"/>
            <a:ext cx="2598510" cy="4247317"/>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2: A national framework for NHS – action on inclusion health</a:t>
            </a:r>
            <a:endParaRPr lang="en-US" sz="2700" dirty="0">
              <a:solidFill>
                <a:prstClr val="black"/>
              </a:solidFill>
              <a:latin typeface="Corbel" panose="020B0503020204020204"/>
            </a:endParaRPr>
          </a:p>
          <a:p>
            <a:pPr algn="ctr" defTabSz="685800"/>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Nhs</a:t>
            </a:r>
            <a:r>
              <a:rPr lang="en-US" sz="2700" dirty="0">
                <a:solidFill>
                  <a:srgbClr val="000000"/>
                </a:solidFill>
                <a:latin typeface="Arial" panose="020B0604020202020204" pitchFamily="34" charset="0"/>
              </a:rPr>
              <a:t>, 2023)</a:t>
            </a:r>
            <a:endParaRPr lang="en-US" sz="2700" dirty="0">
              <a:solidFill>
                <a:prstClr val="black"/>
              </a:solidFill>
              <a:latin typeface="Corbel" panose="020B0503020204020204"/>
            </a:endParaRPr>
          </a:p>
          <a:p>
            <a:pPr defTabSz="685800"/>
            <a:r>
              <a:rPr lang="en-US" sz="2700" dirty="0">
                <a:solidFill>
                  <a:prstClr val="black"/>
                </a:solidFill>
                <a:latin typeface="Corbel" panose="020B0503020204020204"/>
              </a:rPr>
              <a:t/>
            </a:r>
            <a:br>
              <a:rPr lang="en-US" sz="2700" dirty="0">
                <a:solidFill>
                  <a:prstClr val="black"/>
                </a:solidFill>
                <a:latin typeface="Corbel" panose="020B0503020204020204"/>
              </a:rPr>
            </a:br>
            <a:endParaRPr lang="en-IN" sz="2700" dirty="0">
              <a:solidFill>
                <a:prstClr val="black"/>
              </a:solidFill>
              <a:latin typeface="Corbel" panose="020B0503020204020204"/>
            </a:endParaRPr>
          </a:p>
        </p:txBody>
      </p:sp>
    </p:spTree>
    <p:extLst>
      <p:ext uri="{BB962C8B-B14F-4D97-AF65-F5344CB8AC3E}">
        <p14:creationId xmlns:p14="http://schemas.microsoft.com/office/powerpoint/2010/main" val="24691214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06D28-CE0B-C04A-0D55-9758CD073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623CAE-772F-1ACD-12C6-57CADD6CD2B6}"/>
              </a:ext>
            </a:extLst>
          </p:cNvPr>
          <p:cNvSpPr>
            <a:spLocks noGrp="1"/>
          </p:cNvSpPr>
          <p:nvPr>
            <p:ph type="title"/>
          </p:nvPr>
        </p:nvSpPr>
        <p:spPr>
          <a:xfrm>
            <a:off x="2226464" y="-45721"/>
            <a:ext cx="15028070" cy="2628899"/>
          </a:xfrm>
        </p:spPr>
        <p:txBody>
          <a:bodyPr/>
          <a:lstStyle/>
          <a:p>
            <a:r>
              <a:rPr lang="en-IN" b="1" i="1">
                <a:latin typeface="Arial" panose="020B0604020202020204" pitchFamily="34" charset="0"/>
                <a:cs typeface="Arial" panose="020B0604020202020204" pitchFamily="34" charset="0"/>
              </a:rPr>
              <a:t>Health Belief Model (HBM)</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679171C-29A3-F42B-9F76-39DDC50CA402}"/>
              </a:ext>
            </a:extLst>
          </p:cNvPr>
          <p:cNvGraphicFramePr>
            <a:graphicFrameLocks noGrp="1"/>
          </p:cNvGraphicFramePr>
          <p:nvPr>
            <p:ph idx="1"/>
          </p:nvPr>
        </p:nvGraphicFramePr>
        <p:xfrm>
          <a:off x="1033468" y="1940240"/>
          <a:ext cx="11608598" cy="7658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a:extLst>
              <a:ext uri="{FF2B5EF4-FFF2-40B4-BE49-F238E27FC236}">
                <a16:creationId xmlns:a16="http://schemas.microsoft.com/office/drawing/2014/main" id="{C70200B4-5A4B-9D1B-12F6-E2C4242DFA3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824460" y="2377437"/>
            <a:ext cx="4869180" cy="63722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53C0D0-A3D8-05EA-DDA1-919C22081ABD}"/>
              </a:ext>
            </a:extLst>
          </p:cNvPr>
          <p:cNvSpPr txBox="1"/>
          <p:nvPr/>
        </p:nvSpPr>
        <p:spPr>
          <a:xfrm>
            <a:off x="11795760" y="8961121"/>
            <a:ext cx="6926580" cy="1754326"/>
          </a:xfrm>
          <a:prstGeom prst="rect">
            <a:avLst/>
          </a:prstGeom>
          <a:noFill/>
        </p:spPr>
        <p:txBody>
          <a:bodyPr wrap="square">
            <a:spAutoFit/>
          </a:bodyPr>
          <a:lstStyle/>
          <a:p>
            <a:pPr algn="ctr" defTabSz="685800"/>
            <a:r>
              <a:rPr lang="en-US" sz="2700" b="1" dirty="0">
                <a:solidFill>
                  <a:srgbClr val="000000"/>
                </a:solidFill>
                <a:latin typeface="Arial" panose="020B0604020202020204" pitchFamily="34" charset="0"/>
              </a:rPr>
              <a:t>Figure 3: Health Belief Model</a:t>
            </a:r>
            <a:endParaRPr lang="en-US" sz="2700" dirty="0">
              <a:solidFill>
                <a:prstClr val="black"/>
              </a:solidFill>
              <a:latin typeface="Corbel" panose="020B0503020204020204"/>
            </a:endParaRPr>
          </a:p>
          <a:p>
            <a:pPr algn="ctr" defTabSz="685800"/>
            <a:r>
              <a:rPr lang="en-US" sz="2700" dirty="0">
                <a:solidFill>
                  <a:srgbClr val="000000"/>
                </a:solidFill>
                <a:latin typeface="Arial" panose="020B0604020202020204" pitchFamily="34" charset="0"/>
              </a:rPr>
              <a:t>(Source: </a:t>
            </a:r>
            <a:r>
              <a:rPr lang="en-US" sz="2700" dirty="0" err="1">
                <a:solidFill>
                  <a:srgbClr val="000000"/>
                </a:solidFill>
                <a:latin typeface="Arial" panose="020B0604020202020204" pitchFamily="34" charset="0"/>
              </a:rPr>
              <a:t>Lumenlearning</a:t>
            </a:r>
            <a:r>
              <a:rPr lang="en-US" sz="2700" dirty="0">
                <a:solidFill>
                  <a:srgbClr val="000000"/>
                </a:solidFill>
                <a:latin typeface="Arial" panose="020B0604020202020204" pitchFamily="34" charset="0"/>
              </a:rPr>
              <a:t>, 2025)</a:t>
            </a:r>
            <a:endParaRPr lang="en-US" sz="2700" dirty="0">
              <a:solidFill>
                <a:prstClr val="black"/>
              </a:solidFill>
              <a:latin typeface="Corbel" panose="020B0503020204020204"/>
            </a:endParaRPr>
          </a:p>
          <a:p>
            <a:pPr defTabSz="685800"/>
            <a:r>
              <a:rPr lang="en-US" sz="2700" dirty="0">
                <a:solidFill>
                  <a:prstClr val="black"/>
                </a:solidFill>
                <a:latin typeface="Corbel" panose="020B0503020204020204"/>
              </a:rPr>
              <a:t/>
            </a:r>
            <a:br>
              <a:rPr lang="en-US" sz="2700" dirty="0">
                <a:solidFill>
                  <a:prstClr val="black"/>
                </a:solidFill>
                <a:latin typeface="Corbel" panose="020B0503020204020204"/>
              </a:rPr>
            </a:br>
            <a:endParaRPr lang="en-IN" sz="2700" dirty="0">
              <a:solidFill>
                <a:prstClr val="black"/>
              </a:solidFill>
              <a:latin typeface="Corbel" panose="020B0503020204020204"/>
            </a:endParaRPr>
          </a:p>
        </p:txBody>
      </p:sp>
    </p:spTree>
    <p:extLst>
      <p:ext uri="{BB962C8B-B14F-4D97-AF65-F5344CB8AC3E}">
        <p14:creationId xmlns:p14="http://schemas.microsoft.com/office/powerpoint/2010/main" val="361788249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E805A-6CC5-F562-F86F-DEE5A4EF29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5F1444-EBF1-8503-FADA-9265FA6BB54E}"/>
              </a:ext>
            </a:extLst>
          </p:cNvPr>
          <p:cNvSpPr>
            <a:spLocks noGrp="1"/>
          </p:cNvSpPr>
          <p:nvPr>
            <p:ph type="title"/>
          </p:nvPr>
        </p:nvSpPr>
        <p:spPr>
          <a:xfrm>
            <a:off x="2226464" y="1"/>
            <a:ext cx="15028070" cy="2628899"/>
          </a:xfrm>
        </p:spPr>
        <p:txBody>
          <a:bodyPr/>
          <a:lstStyle/>
          <a:p>
            <a:r>
              <a:rPr lang="en-US" b="1" i="1" dirty="0">
                <a:latin typeface="Arial" panose="020B0604020202020204" pitchFamily="34" charset="0"/>
                <a:cs typeface="Arial" panose="020B0604020202020204" pitchFamily="34" charset="0"/>
              </a:rPr>
              <a:t>Theory of Planned </a:t>
            </a:r>
            <a:r>
              <a:rPr lang="en-US" b="1" i="1" dirty="0" err="1">
                <a:latin typeface="Arial" panose="020B0604020202020204" pitchFamily="34" charset="0"/>
                <a:cs typeface="Arial" panose="020B0604020202020204" pitchFamily="34" charset="0"/>
              </a:rPr>
              <a:t>Behaviour</a:t>
            </a:r>
            <a:r>
              <a:rPr lang="en-US" b="1" i="1" dirty="0">
                <a:latin typeface="Arial" panose="020B0604020202020204" pitchFamily="34" charset="0"/>
                <a:cs typeface="Arial" panose="020B0604020202020204" pitchFamily="34" charset="0"/>
              </a:rPr>
              <a:t> (TPB)</a:t>
            </a:r>
            <a:br>
              <a:rPr lang="en-US"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A988AEE-AACD-FEB8-03C3-ADCD4136A6AA}"/>
              </a:ext>
            </a:extLst>
          </p:cNvPr>
          <p:cNvGraphicFramePr>
            <a:graphicFrameLocks noGrp="1"/>
          </p:cNvGraphicFramePr>
          <p:nvPr>
            <p:ph idx="1"/>
          </p:nvPr>
        </p:nvGraphicFramePr>
        <p:xfrm>
          <a:off x="2226470" y="2354580"/>
          <a:ext cx="15028064" cy="65608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131272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14E15-A6C7-94C0-E483-C89A968C3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9B3DEE-666D-4174-A844-A8521D5EEBA8}"/>
              </a:ext>
            </a:extLst>
          </p:cNvPr>
          <p:cNvSpPr>
            <a:spLocks noGrp="1"/>
          </p:cNvSpPr>
          <p:nvPr>
            <p:ph type="title"/>
          </p:nvPr>
        </p:nvSpPr>
        <p:spPr>
          <a:xfrm>
            <a:off x="2057401" y="-457197"/>
            <a:ext cx="15028070" cy="2628899"/>
          </a:xfrm>
        </p:spPr>
        <p:txBody>
          <a:bodyPr/>
          <a:lstStyle/>
          <a:p>
            <a:r>
              <a:rPr lang="en-IN" b="1" i="1" dirty="0">
                <a:latin typeface="Arial" panose="020B0604020202020204" pitchFamily="34" charset="0"/>
                <a:cs typeface="Arial" panose="020B0604020202020204" pitchFamily="34" charset="0"/>
              </a:rPr>
              <a:t>Social Ecological Model (SEM)</a:t>
            </a:r>
            <a:endParaRPr lang="en-IN" i="1" dirty="0">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F4456AC0-4C22-0120-DA78-9CC4CF82E549}"/>
              </a:ext>
            </a:extLst>
          </p:cNvPr>
          <p:cNvSpPr/>
          <p:nvPr/>
        </p:nvSpPr>
        <p:spPr>
          <a:xfrm>
            <a:off x="1760220" y="1520192"/>
            <a:ext cx="8778240" cy="836676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SEM is a demonstration of diet, which is influenced by interacting social levels (</a:t>
            </a:r>
            <a:r>
              <a:rPr lang="en-US" sz="2700" dirty="0" err="1">
                <a:solidFill>
                  <a:prstClr val="white"/>
                </a:solidFill>
                <a:latin typeface="Arial" panose="020B0604020202020204" pitchFamily="34" charset="0"/>
                <a:cs typeface="Arial" panose="020B0604020202020204" pitchFamily="34" charset="0"/>
              </a:rPr>
              <a:t>Bakhshimoghaddam</a:t>
            </a:r>
            <a:r>
              <a:rPr lang="en-US" sz="2700" dirty="0">
                <a:solidFill>
                  <a:prstClr val="white"/>
                </a:solidFill>
                <a:latin typeface="Arial" panose="020B0604020202020204" pitchFamily="34" charset="0"/>
                <a:cs typeface="Arial" panose="020B0604020202020204" pitchFamily="34" charset="0"/>
              </a:rPr>
              <a:t> </a:t>
            </a:r>
            <a:r>
              <a:rPr lang="en-US" sz="2700" i="1" dirty="0">
                <a:solidFill>
                  <a:prstClr val="white"/>
                </a:solidFill>
                <a:latin typeface="Arial" panose="020B0604020202020204" pitchFamily="34" charset="0"/>
                <a:cs typeface="Arial" panose="020B0604020202020204" pitchFamily="34" charset="0"/>
              </a:rPr>
              <a:t>et al. </a:t>
            </a:r>
            <a:r>
              <a:rPr lang="en-US" sz="2700" dirty="0">
                <a:solidFill>
                  <a:prstClr val="white"/>
                </a:solidFill>
                <a:latin typeface="Arial" panose="020B0604020202020204" pitchFamily="34" charset="0"/>
                <a:cs typeface="Arial" panose="020B0604020202020204" pitchFamily="34" charset="0"/>
              </a:rPr>
              <a:t>2025).</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Personal ones include knowledge, preferences, habits, and motivation.</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Peers and family are interpersonal relationships that affect eating.</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The environment of school, community, and policy influences the choice of food.</a:t>
            </a:r>
          </a:p>
          <a:p>
            <a:pPr marL="428625" indent="-428625" defTabSz="685800" fontAlgn="base">
              <a:buFont typeface="Arial" panose="020B0604020202020204" pitchFamily="34" charset="0"/>
              <a:buChar char="•"/>
            </a:pPr>
            <a:r>
              <a:rPr lang="en-US" sz="2700" dirty="0">
                <a:solidFill>
                  <a:prstClr val="white"/>
                </a:solidFill>
                <a:latin typeface="Arial" panose="020B0604020202020204" pitchFamily="34" charset="0"/>
                <a:cs typeface="Arial" panose="020B0604020202020204" pitchFamily="34" charset="0"/>
              </a:rPr>
              <a:t>Thus, the barriers are not only confined to a choice, but also to inequalities to an extent.</a:t>
            </a:r>
          </a:p>
        </p:txBody>
      </p:sp>
      <p:pic>
        <p:nvPicPr>
          <p:cNvPr id="4098" name="Picture 2">
            <a:extLst>
              <a:ext uri="{FF2B5EF4-FFF2-40B4-BE49-F238E27FC236}">
                <a16:creationId xmlns:a16="http://schemas.microsoft.com/office/drawing/2014/main" id="{85147ABB-90C1-4BB6-216E-171923BF1F9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0609" r="10600"/>
          <a:stretch>
            <a:fillRect/>
          </a:stretch>
        </p:blipFill>
        <p:spPr bwMode="auto">
          <a:xfrm>
            <a:off x="11284280" y="1885952"/>
            <a:ext cx="6257900" cy="70637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24CA22-3B8A-D5E9-C41D-C4F53A0CF1A9}"/>
              </a:ext>
            </a:extLst>
          </p:cNvPr>
          <p:cNvSpPr txBox="1"/>
          <p:nvPr/>
        </p:nvSpPr>
        <p:spPr>
          <a:xfrm>
            <a:off x="9509760" y="9121141"/>
            <a:ext cx="8778240" cy="1823576"/>
          </a:xfrm>
          <a:prstGeom prst="rect">
            <a:avLst/>
          </a:prstGeom>
          <a:noFill/>
        </p:spPr>
        <p:txBody>
          <a:bodyPr wrap="square">
            <a:spAutoFit/>
          </a:bodyPr>
          <a:lstStyle/>
          <a:p>
            <a:pPr algn="ctr" defTabSz="685800"/>
            <a:r>
              <a:rPr lang="en-US" sz="2250" b="1" dirty="0">
                <a:solidFill>
                  <a:srgbClr val="000000"/>
                </a:solidFill>
                <a:latin typeface="Arial" panose="020B0604020202020204" pitchFamily="34" charset="0"/>
              </a:rPr>
              <a:t>Figure 4: The four levels and main influences involved in the social ecological model (SEM)</a:t>
            </a:r>
            <a:endParaRPr lang="en-US" sz="2250" dirty="0">
              <a:solidFill>
                <a:prstClr val="black"/>
              </a:solidFill>
              <a:latin typeface="Corbel" panose="020B0503020204020204"/>
            </a:endParaRPr>
          </a:p>
          <a:p>
            <a:pPr algn="ctr" defTabSz="685800"/>
            <a:r>
              <a:rPr lang="en-US" sz="2250" dirty="0">
                <a:solidFill>
                  <a:srgbClr val="000000"/>
                </a:solidFill>
                <a:latin typeface="Arial" panose="020B0604020202020204" pitchFamily="34" charset="0"/>
              </a:rPr>
              <a:t>(source: </a:t>
            </a:r>
            <a:r>
              <a:rPr lang="en-US" sz="2250" dirty="0" err="1">
                <a:solidFill>
                  <a:srgbClr val="000000"/>
                </a:solidFill>
                <a:latin typeface="Arial" panose="020B0604020202020204" pitchFamily="34" charset="0"/>
              </a:rPr>
              <a:t>Researchgate</a:t>
            </a:r>
            <a:r>
              <a:rPr lang="en-US" sz="2250" dirty="0">
                <a:solidFill>
                  <a:srgbClr val="000000"/>
                </a:solidFill>
                <a:latin typeface="Arial" panose="020B0604020202020204" pitchFamily="34" charset="0"/>
              </a:rPr>
              <a:t>, 2013)</a:t>
            </a:r>
            <a:endParaRPr lang="en-US" sz="2250" dirty="0">
              <a:solidFill>
                <a:prstClr val="black"/>
              </a:solidFill>
              <a:latin typeface="Corbel" panose="020B0503020204020204"/>
            </a:endParaRPr>
          </a:p>
          <a:p>
            <a:pPr defTabSz="685800"/>
            <a:r>
              <a:rPr lang="en-US" sz="2250" dirty="0">
                <a:solidFill>
                  <a:prstClr val="black"/>
                </a:solidFill>
                <a:latin typeface="Corbel" panose="020B0503020204020204"/>
              </a:rPr>
              <a:t/>
            </a:r>
            <a:br>
              <a:rPr lang="en-US" sz="2250" dirty="0">
                <a:solidFill>
                  <a:prstClr val="black"/>
                </a:solidFill>
                <a:latin typeface="Corbel" panose="020B0503020204020204"/>
              </a:rPr>
            </a:br>
            <a:endParaRPr lang="en-IN" sz="2250" dirty="0">
              <a:solidFill>
                <a:prstClr val="black"/>
              </a:solidFill>
              <a:latin typeface="Corbel" panose="020B0503020204020204"/>
            </a:endParaRPr>
          </a:p>
        </p:txBody>
      </p:sp>
    </p:spTree>
    <p:extLst>
      <p:ext uri="{BB962C8B-B14F-4D97-AF65-F5344CB8AC3E}">
        <p14:creationId xmlns:p14="http://schemas.microsoft.com/office/powerpoint/2010/main" val="3569178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3011A-C12B-1B9F-16B5-E78D95AEFF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6BC495-DED6-D1FF-DFFF-9ED3CB99D474}"/>
              </a:ext>
            </a:extLst>
          </p:cNvPr>
          <p:cNvSpPr>
            <a:spLocks noGrp="1"/>
          </p:cNvSpPr>
          <p:nvPr>
            <p:ph type="title"/>
          </p:nvPr>
        </p:nvSpPr>
        <p:spPr/>
        <p:txBody>
          <a:bodyPr/>
          <a:lstStyle/>
          <a:p>
            <a:r>
              <a:rPr lang="en-IN" b="1" i="1" dirty="0">
                <a:latin typeface="Arial" panose="020B0604020202020204" pitchFamily="34" charset="0"/>
                <a:cs typeface="Arial" panose="020B0604020202020204" pitchFamily="34" charset="0"/>
              </a:rPr>
              <a:t>Addressing Individual Barriers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89AB0E2-BD43-C367-AC73-96040398D098}"/>
              </a:ext>
            </a:extLst>
          </p:cNvPr>
          <p:cNvGraphicFramePr>
            <a:graphicFrameLocks noGrp="1"/>
          </p:cNvGraphicFramePr>
          <p:nvPr>
            <p:ph idx="1"/>
          </p:nvPr>
        </p:nvGraphicFramePr>
        <p:xfrm>
          <a:off x="1280160" y="2948940"/>
          <a:ext cx="17007840" cy="6789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390231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220BA-480A-B735-45F0-07971EB6D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710C6D-328E-30BA-4DEE-DB01E20E4D77}"/>
              </a:ext>
            </a:extLst>
          </p:cNvPr>
          <p:cNvSpPr>
            <a:spLocks noGrp="1"/>
          </p:cNvSpPr>
          <p:nvPr>
            <p:ph type="title"/>
          </p:nvPr>
        </p:nvSpPr>
        <p:spPr>
          <a:xfrm>
            <a:off x="2226464" y="-182880"/>
            <a:ext cx="15028070" cy="2628899"/>
          </a:xfrm>
        </p:spPr>
        <p:txBody>
          <a:bodyPr/>
          <a:lstStyle/>
          <a:p>
            <a:r>
              <a:rPr lang="en-IN" b="1" i="1" dirty="0">
                <a:latin typeface="Arial" panose="020B0604020202020204" pitchFamily="34" charset="0"/>
                <a:cs typeface="Arial" panose="020B0604020202020204" pitchFamily="34" charset="0"/>
              </a:rPr>
              <a:t>Addressing Environmental Barriers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4712AF2-040F-6268-3A57-3ED4CC71E7A3}"/>
              </a:ext>
            </a:extLst>
          </p:cNvPr>
          <p:cNvGraphicFramePr>
            <a:graphicFrameLocks noGrp="1"/>
          </p:cNvGraphicFramePr>
          <p:nvPr>
            <p:ph idx="1"/>
          </p:nvPr>
        </p:nvGraphicFramePr>
        <p:xfrm>
          <a:off x="1033469" y="1920240"/>
          <a:ext cx="16957353" cy="800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187419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A988B-AE0C-3F64-57BF-66018CC32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EB1985-A5F1-56A9-5785-36BCD30C1538}"/>
              </a:ext>
            </a:extLst>
          </p:cNvPr>
          <p:cNvSpPr>
            <a:spLocks noGrp="1"/>
          </p:cNvSpPr>
          <p:nvPr>
            <p:ph type="title"/>
          </p:nvPr>
        </p:nvSpPr>
        <p:spPr>
          <a:xfrm>
            <a:off x="2226464" y="-525780"/>
            <a:ext cx="15028070" cy="2628899"/>
          </a:xfrm>
        </p:spPr>
        <p:txBody>
          <a:bodyPr/>
          <a:lstStyle/>
          <a:p>
            <a:r>
              <a:rPr lang="en-IN" b="1" i="1" dirty="0">
                <a:latin typeface="Arial" panose="020B0604020202020204" pitchFamily="34" charset="0"/>
                <a:cs typeface="Arial" panose="020B0604020202020204" pitchFamily="34" charset="0"/>
              </a:rPr>
              <a:t>Addressing Social Barriers</a:t>
            </a:r>
            <a:endParaRPr lang="en-IN" i="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3068027-2712-2729-724C-45FDD72C120D}"/>
              </a:ext>
            </a:extLst>
          </p:cNvPr>
          <p:cNvGraphicFramePr>
            <a:graphicFrameLocks noGrp="1"/>
          </p:cNvGraphicFramePr>
          <p:nvPr>
            <p:ph idx="1"/>
          </p:nvPr>
        </p:nvGraphicFramePr>
        <p:xfrm>
          <a:off x="2226470" y="2286000"/>
          <a:ext cx="15028064" cy="64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3927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65B08D0C-A797-CED8-6C04-EA0F4B0CBD73}"/>
            </a:ext>
          </a:extLst>
        </p:cNvPr>
        <p:cNvGrpSpPr/>
        <p:nvPr/>
      </p:nvGrpSpPr>
      <p:grpSpPr>
        <a:xfrm>
          <a:off x="0" y="0"/>
          <a:ext cx="0" cy="0"/>
          <a:chOff x="0" y="0"/>
          <a:chExt cx="0" cy="0"/>
        </a:xfrm>
      </p:grpSpPr>
      <p:grpSp>
        <p:nvGrpSpPr>
          <p:cNvPr id="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150" y="-7144"/>
            <a:ext cx="7522368" cy="10294145"/>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defTabSz="685800"/>
              <a:endParaRPr lang="en-IN" sz="2700">
                <a:solidFill>
                  <a:prstClr val="black"/>
                </a:solidFill>
                <a:latin typeface="Corbel" panose="020B0503020204020204"/>
              </a:endParaRPr>
            </a:p>
          </p:txBody>
        </p:sp>
        <p:sp>
          <p:nvSpPr>
            <p:cNvPr id="9"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defTabSz="685800"/>
              <a:endParaRPr lang="en-IN" sz="2700">
                <a:solidFill>
                  <a:prstClr val="black"/>
                </a:solidFill>
                <a:latin typeface="Corbel" panose="020B0503020204020204"/>
              </a:endParaRPr>
            </a:p>
          </p:txBody>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defTabSz="685800"/>
              <a:endParaRPr lang="en-IN" sz="2700">
                <a:solidFill>
                  <a:prstClr val="black"/>
                </a:solidFill>
                <a:latin typeface="Corbel" panose="020B0503020204020204"/>
              </a:endParaRPr>
            </a:p>
          </p:txBody>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defTabSz="685800"/>
              <a:endParaRPr lang="en-IN" sz="2700">
                <a:solidFill>
                  <a:prstClr val="black"/>
                </a:solidFill>
                <a:latin typeface="Corbel" panose="020B0503020204020204"/>
              </a:endParaRPr>
            </a:p>
          </p:txBody>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defTabSz="685800"/>
              <a:endParaRPr lang="en-IN" sz="2700">
                <a:solidFill>
                  <a:prstClr val="black"/>
                </a:solidFill>
                <a:latin typeface="Corbel" panose="020B0503020204020204"/>
              </a:endParaRPr>
            </a:p>
          </p:txBody>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defTabSz="685800"/>
              <a:endParaRPr lang="en-IN" sz="2700">
                <a:solidFill>
                  <a:prstClr val="black"/>
                </a:solidFill>
                <a:latin typeface="Corbel" panose="020B0503020204020204"/>
              </a:endParaRPr>
            </a:p>
          </p:txBody>
        </p:sp>
      </p:grpSp>
      <p:sp useBgFill="1">
        <p:nvSpPr>
          <p:cNvPr id="15" name="Rectangle 14">
            <a:extLst>
              <a:ext uri="{FF2B5EF4-FFF2-40B4-BE49-F238E27FC236}">
                <a16:creationId xmlns:a16="http://schemas.microsoft.com/office/drawing/2014/main" id="{CE3D4922-3D1C-4679-9A86-15BFC1A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2700">
              <a:solidFill>
                <a:prstClr val="white"/>
              </a:solidFill>
              <a:latin typeface="Corbel" panose="020B0503020204020204"/>
            </a:endParaRPr>
          </a:p>
        </p:txBody>
      </p:sp>
      <p:sp>
        <p:nvSpPr>
          <p:cNvPr id="17" name="Freeform: Shape 16">
            <a:extLst>
              <a:ext uri="{FF2B5EF4-FFF2-40B4-BE49-F238E27FC236}">
                <a16:creationId xmlns:a16="http://schemas.microsoft.com/office/drawing/2014/main" id="{164E9BCF-1B67-4514-808C-A5DCBDEB4A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6605564" cy="10287002"/>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defTabSz="685800"/>
            <a:endParaRPr lang="en-US" sz="2700">
              <a:solidFill>
                <a:prstClr val="black"/>
              </a:solidFill>
              <a:latin typeface="Corbel" panose="020B0503020204020204"/>
            </a:endParaRPr>
          </a:p>
        </p:txBody>
      </p:sp>
      <p:grpSp>
        <p:nvGrpSpPr>
          <p:cNvPr id="19" name="Group 18">
            <a:extLst>
              <a:ext uri="{FF2B5EF4-FFF2-40B4-BE49-F238E27FC236}">
                <a16:creationId xmlns:a16="http://schemas.microsoft.com/office/drawing/2014/main" id="{32238778-9D1D-45F4-BB78-76F208A224B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72939" y="1"/>
            <a:ext cx="3655220" cy="10287002"/>
            <a:chOff x="1320800" y="0"/>
            <a:chExt cx="2436813" cy="6858001"/>
          </a:xfrm>
        </p:grpSpPr>
        <p:sp>
          <p:nvSpPr>
            <p:cNvPr id="20"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pPr defTabSz="685800"/>
              <a:endParaRPr lang="en-IN" sz="2700">
                <a:solidFill>
                  <a:prstClr val="black"/>
                </a:solidFill>
                <a:latin typeface="Corbel" panose="020B0503020204020204"/>
              </a:endParaRPr>
            </a:p>
          </p:txBody>
        </p:sp>
        <p:sp>
          <p:nvSpPr>
            <p:cNvPr id="21"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pPr defTabSz="685800"/>
              <a:endParaRPr lang="en-IN" sz="2700">
                <a:solidFill>
                  <a:prstClr val="black"/>
                </a:solidFill>
                <a:latin typeface="Corbel" panose="020B0503020204020204"/>
              </a:endParaRPr>
            </a:p>
          </p:txBody>
        </p:sp>
        <p:sp>
          <p:nvSpPr>
            <p:cNvPr id="22"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pPr defTabSz="685800"/>
              <a:endParaRPr lang="en-IN" sz="2700">
                <a:solidFill>
                  <a:prstClr val="black"/>
                </a:solidFill>
                <a:latin typeface="Corbel" panose="020B0503020204020204"/>
              </a:endParaRPr>
            </a:p>
          </p:txBody>
        </p:sp>
        <p:sp>
          <p:nvSpPr>
            <p:cNvPr id="23"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pPr defTabSz="685800"/>
              <a:endParaRPr lang="en-IN" sz="2700">
                <a:solidFill>
                  <a:prstClr val="black"/>
                </a:solidFill>
                <a:latin typeface="Corbel" panose="020B0503020204020204"/>
              </a:endParaRPr>
            </a:p>
          </p:txBody>
        </p:sp>
        <p:sp>
          <p:nvSpPr>
            <p:cNvPr id="24"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pPr defTabSz="685800"/>
              <a:endParaRPr lang="en-IN" sz="2700">
                <a:solidFill>
                  <a:prstClr val="black"/>
                </a:solidFill>
                <a:latin typeface="Corbel" panose="020B0503020204020204"/>
              </a:endParaRPr>
            </a:p>
          </p:txBody>
        </p:sp>
        <p:sp>
          <p:nvSpPr>
            <p:cNvPr id="25"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pPr defTabSz="685800"/>
              <a:endParaRPr lang="en-IN" sz="2700">
                <a:solidFill>
                  <a:prstClr val="black"/>
                </a:solidFill>
                <a:latin typeface="Corbel" panose="020B0503020204020204"/>
              </a:endParaRPr>
            </a:p>
          </p:txBody>
        </p:sp>
      </p:grpSp>
      <p:sp>
        <p:nvSpPr>
          <p:cNvPr id="2" name="Title 1">
            <a:extLst>
              <a:ext uri="{FF2B5EF4-FFF2-40B4-BE49-F238E27FC236}">
                <a16:creationId xmlns:a16="http://schemas.microsoft.com/office/drawing/2014/main" id="{AAF723F3-9386-C413-9B39-FA1B70E28F99}"/>
              </a:ext>
            </a:extLst>
          </p:cNvPr>
          <p:cNvSpPr>
            <a:spLocks noGrp="1"/>
          </p:cNvSpPr>
          <p:nvPr>
            <p:ph type="title"/>
          </p:nvPr>
        </p:nvSpPr>
        <p:spPr>
          <a:xfrm>
            <a:off x="6928835" y="2094270"/>
            <a:ext cx="10393965" cy="6569670"/>
          </a:xfrm>
        </p:spPr>
        <p:txBody>
          <a:bodyPr vert="horz" lIns="137160" tIns="68580" rIns="137160" bIns="68580" rtlCol="0" anchor="ctr">
            <a:normAutofit/>
          </a:bodyPr>
          <a:lstStyle/>
          <a:p>
            <a:pPr algn="l"/>
            <a:r>
              <a:rPr lang="en-US" sz="13500" b="1" i="1" dirty="0">
                <a:solidFill>
                  <a:schemeClr val="accent1">
                    <a:lumMod val="75000"/>
                  </a:schemeClr>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rPr>
              <a:t>Thank you</a:t>
            </a:r>
            <a:endParaRPr lang="en-US" sz="13500" i="1" dirty="0">
              <a:solidFill>
                <a:schemeClr val="accent1">
                  <a:lumMod val="75000"/>
                </a:schemeClr>
              </a:solidFill>
              <a:effectLst>
                <a:outerShdw blurRad="38100" dist="38100" dir="2700000" algn="tl">
                  <a:srgbClr val="000000">
                    <a:alpha val="43137"/>
                  </a:srgbClr>
                </a:outerShdw>
              </a:effectLst>
              <a:latin typeface="Amasis MT Pro Black" panose="02040A04050005020304" pitchFamily="18" charset="0"/>
              <a:cs typeface="Arial" panose="020B0604020202020204" pitchFamily="34" charset="0"/>
            </a:endParaRPr>
          </a:p>
        </p:txBody>
      </p:sp>
    </p:spTree>
    <p:extLst>
      <p:ext uri="{BB962C8B-B14F-4D97-AF65-F5344CB8AC3E}">
        <p14:creationId xmlns:p14="http://schemas.microsoft.com/office/powerpoint/2010/main" val="257267431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A2A823B-C0D1-3214-C3B2-39A216B83E35}"/>
              </a:ext>
            </a:extLst>
          </p:cNvPr>
          <p:cNvSpPr>
            <a:spLocks noGrp="1"/>
          </p:cNvSpPr>
          <p:nvPr>
            <p:ph idx="1"/>
          </p:nvPr>
        </p:nvSpPr>
        <p:spPr>
          <a:xfrm>
            <a:off x="1828800" y="3162300"/>
            <a:ext cx="15506946" cy="6009333"/>
          </a:xfrm>
        </p:spPr>
        <p:txBody>
          <a:bodyPr>
            <a:noAutofit/>
          </a:bodyPr>
          <a:lstStyle/>
          <a:p>
            <a:pPr fontAlgn="base"/>
            <a:r>
              <a:rPr lang="en-US" sz="2800" dirty="0">
                <a:latin typeface="Arial" panose="020B0604020202020204" pitchFamily="34" charset="0"/>
                <a:cs typeface="Arial" panose="020B0604020202020204" pitchFamily="34" charset="0"/>
              </a:rPr>
              <a:t>Brody, R., </a:t>
            </a:r>
            <a:r>
              <a:rPr lang="en-US" sz="2800" dirty="0" err="1">
                <a:latin typeface="Arial" panose="020B0604020202020204" pitchFamily="34" charset="0"/>
                <a:cs typeface="Arial" panose="020B0604020202020204" pitchFamily="34" charset="0"/>
              </a:rPr>
              <a:t>Colombet</a:t>
            </a:r>
            <a:r>
              <a:rPr lang="en-US" sz="2800" dirty="0">
                <a:latin typeface="Arial" panose="020B0604020202020204" pitchFamily="34" charset="0"/>
                <a:cs typeface="Arial" panose="020B0604020202020204" pitchFamily="34" charset="0"/>
              </a:rPr>
              <a:t>, Z., van Sluijs, E. and Chavez-Ugalde, Y., 2025. Examining the influence of socio-economic factors on ultra-processed food consumption patterns of UK adolescents. Public Health Nutrition, 28(1), p.e140.</a:t>
            </a:r>
          </a:p>
          <a:p>
            <a:pPr fontAlgn="base"/>
            <a:r>
              <a:rPr lang="en-US" sz="2800" dirty="0" err="1">
                <a:latin typeface="Arial" panose="020B0604020202020204" pitchFamily="34" charset="0"/>
                <a:cs typeface="Arial" panose="020B0604020202020204" pitchFamily="34" charset="0"/>
              </a:rPr>
              <a:t>Nhs</a:t>
            </a:r>
            <a:r>
              <a:rPr lang="en-US" sz="2800" dirty="0">
                <a:latin typeface="Arial" panose="020B0604020202020204" pitchFamily="34" charset="0"/>
                <a:cs typeface="Arial" panose="020B0604020202020204" pitchFamily="34" charset="0"/>
              </a:rPr>
              <a:t>, 2024. One in eight toddlers and primary school aged children obese. Accessed from: </a:t>
            </a:r>
            <a:r>
              <a:rPr lang="en-US" sz="2800" u="sng" dirty="0">
                <a:latin typeface="Arial" panose="020B0604020202020204" pitchFamily="34" charset="0"/>
                <a:cs typeface="Arial" panose="020B0604020202020204" pitchFamily="34" charset="0"/>
                <a:hlinkClick r:id="rId3"/>
              </a:rPr>
              <a:t>https://www.england.nhs.uk/2024/09/one-in-eight-toddlers-and-primary-school-aged-children-obese/</a:t>
            </a:r>
            <a:r>
              <a:rPr lang="en-US" sz="2800" dirty="0">
                <a:latin typeface="Arial" panose="020B0604020202020204" pitchFamily="34" charset="0"/>
                <a:cs typeface="Arial" panose="020B0604020202020204" pitchFamily="34" charset="0"/>
              </a:rPr>
              <a:t> [Accessed on: 02.03.2026]</a:t>
            </a:r>
          </a:p>
          <a:p>
            <a:pPr fontAlgn="base"/>
            <a:r>
              <a:rPr lang="en-US" sz="2800" dirty="0">
                <a:latin typeface="Arial" panose="020B0604020202020204" pitchFamily="34" charset="0"/>
                <a:cs typeface="Arial" panose="020B0604020202020204" pitchFamily="34" charset="0"/>
              </a:rPr>
              <a:t>Klapp, A.L., Feil, N. and Risius, A., 2022. A global analysis of national dietary guidelines on plant-based diets and substitutions for animal-based foods. Current developments in Nutrition, 6(11), p.nzac144.</a:t>
            </a:r>
          </a:p>
          <a:p>
            <a:r>
              <a:rPr lang="en-US" sz="2800" dirty="0">
                <a:latin typeface="Arial" panose="020B0604020202020204" pitchFamily="34" charset="0"/>
                <a:cs typeface="Arial" panose="020B0604020202020204" pitchFamily="34" charset="0"/>
              </a:rPr>
              <a:t>Gov, 2025. National Diet and Nutrition Survey 2019 to 2023: report. Accessed from: </a:t>
            </a:r>
            <a:r>
              <a:rPr lang="en-US" sz="2800" u="sng" dirty="0">
                <a:latin typeface="Arial" panose="020B0604020202020204" pitchFamily="34" charset="0"/>
                <a:cs typeface="Arial" panose="020B0604020202020204" pitchFamily="34" charset="0"/>
                <a:hlinkClick r:id="rId4"/>
              </a:rPr>
              <a:t>https://www.gov.uk/government/statistics/national-diet-and-nutrition-survey-2019-to-2023/national-diet-and-nutrition-survey-2019-to-2023-report</a:t>
            </a:r>
            <a:r>
              <a:rPr lang="en-US" sz="2800" dirty="0">
                <a:latin typeface="Arial" panose="020B0604020202020204" pitchFamily="34" charset="0"/>
                <a:cs typeface="Arial" panose="020B0604020202020204" pitchFamily="34" charset="0"/>
              </a:rPr>
              <a:t> [Accessed on: 02.03.2026]</a:t>
            </a:r>
            <a:endParaRPr lang="en-IN" sz="28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590763D5-C82B-C455-A36B-FA1D9A78670F}"/>
              </a:ext>
            </a:extLst>
          </p:cNvPr>
          <p:cNvSpPr>
            <a:spLocks noGrp="1"/>
          </p:cNvSpPr>
          <p:nvPr>
            <p:ph type="title"/>
          </p:nvPr>
        </p:nvSpPr>
        <p:spPr>
          <a:xfrm>
            <a:off x="-3048000" y="1790700"/>
            <a:ext cx="15028070" cy="1600200"/>
          </a:xfrm>
        </p:spPr>
        <p:txBody>
          <a:bodyPr>
            <a:normAutofit fontScale="90000"/>
          </a:bodyPr>
          <a:lstStyle/>
          <a:p>
            <a:r>
              <a:rPr lang="en-IN" b="1" i="1" dirty="0">
                <a:latin typeface="Arial" panose="020B0604020202020204" pitchFamily="34" charset="0"/>
                <a:cs typeface="Arial" panose="020B0604020202020204" pitchFamily="34" charset="0"/>
              </a:rPr>
              <a:t> Reference list</a:t>
            </a:r>
            <a:br>
              <a:rPr lang="en-IN" b="1" i="1" dirty="0">
                <a:latin typeface="Arial" panose="020B0604020202020204" pitchFamily="34" charset="0"/>
                <a:cs typeface="Arial" panose="020B0604020202020204" pitchFamily="34" charset="0"/>
              </a:rPr>
            </a:br>
            <a:endParaRPr lang="en-IN"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660698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2133600" y="1485900"/>
            <a:ext cx="16002000" cy="8458200"/>
          </a:xfrm>
        </p:spPr>
        <p:txBody>
          <a:bodyPr>
            <a:noAutofit/>
          </a:bodyPr>
          <a:lstStyle/>
          <a:p>
            <a:pPr algn="just"/>
            <a:r>
              <a:rPr lang="en-US" sz="2000" dirty="0">
                <a:latin typeface="Arial" panose="020B0604020202020204" pitchFamily="34" charset="0"/>
                <a:cs typeface="Arial" panose="020B0604020202020204" pitchFamily="34" charset="0"/>
              </a:rPr>
              <a:t>World Health Organization, 2023. Nutrition and healthy eating. Available at: https://www.who.int/health-topics/nutrition  [Accessed 5 Mar. 2026].</a:t>
            </a:r>
          </a:p>
          <a:p>
            <a:pPr algn="just"/>
            <a:r>
              <a:rPr lang="en-US" sz="2000" dirty="0">
                <a:latin typeface="Arial" panose="020B0604020202020204" pitchFamily="34" charset="0"/>
                <a:cs typeface="Arial" panose="020B0604020202020204" pitchFamily="34" charset="0"/>
              </a:rPr>
              <a:t>World Health Organization, 2025. Obesity and overweight fact sheet. Available at: https://www.who.int/news-room/fact-sheets/detail/obesity-and-overweight  [Accessed 5 Mar. 2026].</a:t>
            </a:r>
          </a:p>
          <a:p>
            <a:pPr algn="just"/>
            <a:r>
              <a:rPr lang="en-US" sz="2000" dirty="0">
                <a:latin typeface="Arial" panose="020B0604020202020204" pitchFamily="34" charset="0"/>
                <a:cs typeface="Arial" panose="020B0604020202020204" pitchFamily="34" charset="0"/>
              </a:rPr>
              <a:t>British Nutrition Foundation, 2023. Healthy Eating and Diet Guidance. Available at: https://www.nutrition.org.uk/  [Accessed 5 Mar. 2026].</a:t>
            </a:r>
          </a:p>
          <a:p>
            <a:pPr algn="just"/>
            <a:r>
              <a:rPr lang="en-US" sz="2000" dirty="0">
                <a:latin typeface="Arial" panose="020B0604020202020204" pitchFamily="34" charset="0"/>
                <a:cs typeface="Arial" panose="020B0604020202020204" pitchFamily="34" charset="0"/>
              </a:rPr>
              <a:t>Public Health England, 2022. The 5‑a‑day fruit and vegetable initiative. Available at: https://www.gov.uk/government/publications/5-a-day  [Accessed 5 Mar. 2026].</a:t>
            </a:r>
          </a:p>
          <a:p>
            <a:pPr algn="just"/>
            <a:r>
              <a:rPr lang="en-US" sz="2000" dirty="0">
                <a:latin typeface="Arial" panose="020B0604020202020204" pitchFamily="34" charset="0"/>
                <a:cs typeface="Arial" panose="020B0604020202020204" pitchFamily="34" charset="0"/>
              </a:rPr>
              <a:t>National Health Service, 2023. Eat well: Healthy eating advice. Available at: https://www.nhs.uk/live-well/eat-well/  [Accessed 5 Mar. 2026].</a:t>
            </a:r>
          </a:p>
          <a:p>
            <a:pPr algn="just"/>
            <a:r>
              <a:rPr lang="en-US" sz="2000" dirty="0">
                <a:latin typeface="Arial" panose="020B0604020202020204" pitchFamily="34" charset="0"/>
                <a:cs typeface="Arial" panose="020B0604020202020204" pitchFamily="34" charset="0"/>
              </a:rPr>
              <a:t>GOV.UK, 2025. Obesity profile short statistical commentary – May 2025 update. Available at: https://www.gov.uk/government/statistics/obesity-profile-may-2025-update/obesity-profile-short-statistical-commentary-may-2025  [Accessed 5 Mar. 2026].</a:t>
            </a:r>
          </a:p>
          <a:p>
            <a:pPr algn="just"/>
            <a:r>
              <a:rPr lang="en-US" sz="2000" dirty="0">
                <a:latin typeface="Arial" panose="020B0604020202020204" pitchFamily="34" charset="0"/>
                <a:cs typeface="Arial" panose="020B0604020202020204" pitchFamily="34" charset="0"/>
              </a:rPr>
              <a:t>Office for National Statistics (ONS), 2024. Health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and diet statistics. Available at: https://www.ons.gov.uk/peoplepopulationandcommunity/healthandsocialcare/healthbehaviours  [Accessed 5 Mar. 2026].</a:t>
            </a:r>
          </a:p>
          <a:p>
            <a:pPr algn="just"/>
            <a:r>
              <a:rPr lang="en-US" sz="2000" dirty="0">
                <a:latin typeface="Arial" panose="020B0604020202020204" pitchFamily="34" charset="0"/>
                <a:cs typeface="Arial" panose="020B0604020202020204" pitchFamily="34" charset="0"/>
              </a:rPr>
              <a:t>UK Government, 2024. Healthy eating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5‑a‑day among adults. Available at: https://www.ethnicity-facts-figures.service.gov.uk/health/diet-and-exercise/healthy-eating-of-5-a-day-among-adults/latest  [Accessed 5 Mar. 2026].</a:t>
            </a:r>
          </a:p>
          <a:p>
            <a:pPr algn="just"/>
            <a:r>
              <a:rPr lang="en-US" sz="2000" dirty="0">
                <a:latin typeface="Arial" panose="020B0604020202020204" pitchFamily="34" charset="0"/>
                <a:cs typeface="Arial" panose="020B0604020202020204" pitchFamily="34" charset="0"/>
              </a:rPr>
              <a:t>Food Standards Agency, 2021. Guide to reading food labels. Available at: https://www.food.gov.uk/food‑labelling/reading-food‑labels [Accessed 5 Mar. 2026].</a:t>
            </a:r>
          </a:p>
          <a:p>
            <a:pPr algn="just"/>
            <a:r>
              <a:rPr lang="en-US" sz="2000" dirty="0">
                <a:latin typeface="Arial" panose="020B0604020202020204" pitchFamily="34" charset="0"/>
                <a:cs typeface="Arial" panose="020B0604020202020204" pitchFamily="34" charset="0"/>
              </a:rPr>
              <a:t>Scientific Advisory Committee on Nutrition (SACN), 2023. Dietary recommendations for adults. Available at: https://www.gov.uk/government/publications/</a:t>
            </a:r>
            <a:r>
              <a:rPr lang="en-US" sz="2000" dirty="0" err="1">
                <a:latin typeface="Arial" panose="020B0604020202020204" pitchFamily="34" charset="0"/>
                <a:cs typeface="Arial" panose="020B0604020202020204" pitchFamily="34" charset="0"/>
              </a:rPr>
              <a:t>sacn</a:t>
            </a:r>
            <a:r>
              <a:rPr lang="en-US" sz="2000" dirty="0">
                <a:latin typeface="Arial" panose="020B0604020202020204" pitchFamily="34" charset="0"/>
                <a:cs typeface="Arial" panose="020B0604020202020204" pitchFamily="34" charset="0"/>
              </a:rPr>
              <a:t>‑reports  [Accessed 5 Mar. 2026]</a:t>
            </a:r>
          </a:p>
        </p:txBody>
      </p:sp>
    </p:spTree>
    <p:extLst>
      <p:ext uri="{BB962C8B-B14F-4D97-AF65-F5344CB8AC3E}">
        <p14:creationId xmlns:p14="http://schemas.microsoft.com/office/powerpoint/2010/main" val="412570562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C917026-225C-4CFF-8EBE-3CDA3CF93BB7}"/>
              </a:ext>
            </a:extLst>
          </p:cNvPr>
          <p:cNvSpPr>
            <a:spLocks noGrp="1"/>
          </p:cNvSpPr>
          <p:nvPr>
            <p:ph idx="1"/>
          </p:nvPr>
        </p:nvSpPr>
        <p:spPr>
          <a:xfrm>
            <a:off x="2438400" y="1409700"/>
            <a:ext cx="15375735" cy="6667502"/>
          </a:xfrm>
        </p:spPr>
        <p:txBody>
          <a:bodyPr>
            <a:normAutofit/>
          </a:bodyPr>
          <a:lstStyle/>
          <a:p>
            <a:pPr fontAlgn="base"/>
            <a:r>
              <a:rPr lang="en-IN" sz="2800" dirty="0">
                <a:latin typeface="Arial" panose="020B0604020202020204" pitchFamily="34" charset="0"/>
                <a:cs typeface="Arial" panose="020B0604020202020204" pitchFamily="34" charset="0"/>
              </a:rPr>
              <a:t>Gaur, D., Nair, S.S., </a:t>
            </a:r>
            <a:r>
              <a:rPr lang="en-IN" sz="2800" dirty="0" err="1">
                <a:latin typeface="Arial" panose="020B0604020202020204" pitchFamily="34" charset="0"/>
                <a:cs typeface="Arial" panose="020B0604020202020204" pitchFamily="34" charset="0"/>
              </a:rPr>
              <a:t>Nagorao</a:t>
            </a:r>
            <a:r>
              <a:rPr lang="en-IN" sz="2800" dirty="0">
                <a:latin typeface="Arial" panose="020B0604020202020204" pitchFamily="34" charset="0"/>
                <a:cs typeface="Arial" panose="020B0604020202020204" pitchFamily="34" charset="0"/>
              </a:rPr>
              <a:t>, A.S. and Vishnu, A.K., 2025, November. Role of Social Media Influence, Peer Pressure, and Emotional Well-Being in Healthy Eating </a:t>
            </a:r>
            <a:r>
              <a:rPr lang="en-IN" sz="2800" dirty="0" err="1">
                <a:latin typeface="Arial" panose="020B0604020202020204" pitchFamily="34" charset="0"/>
                <a:cs typeface="Arial" panose="020B0604020202020204" pitchFamily="34" charset="0"/>
              </a:rPr>
              <a:t>Behavior</a:t>
            </a:r>
            <a:r>
              <a:rPr lang="en-IN" sz="2800" dirty="0">
                <a:latin typeface="Arial" panose="020B0604020202020204" pitchFamily="34" charset="0"/>
                <a:cs typeface="Arial" panose="020B0604020202020204" pitchFamily="34" charset="0"/>
              </a:rPr>
              <a:t>. In 2025 International Conference on Computational Intelligence and Knowledge Economy (ICCIKE) (pp. 300-304). IEEE.</a:t>
            </a:r>
          </a:p>
          <a:p>
            <a:pPr fontAlgn="base"/>
            <a:r>
              <a:rPr lang="en-IN" sz="2800" dirty="0" err="1">
                <a:latin typeface="Arial" panose="020B0604020202020204" pitchFamily="34" charset="0"/>
                <a:cs typeface="Arial" panose="020B0604020202020204" pitchFamily="34" charset="0"/>
              </a:rPr>
              <a:t>Bakhshimoghaddam</a:t>
            </a:r>
            <a:r>
              <a:rPr lang="en-IN" sz="2800" dirty="0">
                <a:latin typeface="Arial" panose="020B0604020202020204" pitchFamily="34" charset="0"/>
                <a:cs typeface="Arial" panose="020B0604020202020204" pitchFamily="34" charset="0"/>
              </a:rPr>
              <a:t>, F., </a:t>
            </a:r>
            <a:r>
              <a:rPr lang="en-IN" sz="2800" dirty="0" err="1">
                <a:latin typeface="Arial" panose="020B0604020202020204" pitchFamily="34" charset="0"/>
                <a:cs typeface="Arial" panose="020B0604020202020204" pitchFamily="34" charset="0"/>
              </a:rPr>
              <a:t>Maraghi</a:t>
            </a:r>
            <a:r>
              <a:rPr lang="en-IN" sz="2800" dirty="0">
                <a:latin typeface="Arial" panose="020B0604020202020204" pitchFamily="34" charset="0"/>
                <a:cs typeface="Arial" panose="020B0604020202020204" pitchFamily="34" charset="0"/>
              </a:rPr>
              <a:t>, E., </a:t>
            </a:r>
            <a:r>
              <a:rPr lang="en-IN" sz="2800" dirty="0" err="1">
                <a:latin typeface="Arial" panose="020B0604020202020204" pitchFamily="34" charset="0"/>
                <a:cs typeface="Arial" panose="020B0604020202020204" pitchFamily="34" charset="0"/>
              </a:rPr>
              <a:t>Hadianfard</a:t>
            </a:r>
            <a:r>
              <a:rPr lang="en-IN" sz="2800" dirty="0">
                <a:latin typeface="Arial" panose="020B0604020202020204" pitchFamily="34" charset="0"/>
                <a:cs typeface="Arial" panose="020B0604020202020204" pitchFamily="34" charset="0"/>
              </a:rPr>
              <a:t>, A.M., </a:t>
            </a:r>
            <a:r>
              <a:rPr lang="en-IN" sz="2800" dirty="0" err="1">
                <a:latin typeface="Arial" panose="020B0604020202020204" pitchFamily="34" charset="0"/>
                <a:cs typeface="Arial" panose="020B0604020202020204" pitchFamily="34" charset="0"/>
              </a:rPr>
              <a:t>Cheraghian</a:t>
            </a:r>
            <a:r>
              <a:rPr lang="en-IN" sz="2800" dirty="0">
                <a:latin typeface="Arial" panose="020B0604020202020204" pitchFamily="34" charset="0"/>
                <a:cs typeface="Arial" panose="020B0604020202020204" pitchFamily="34" charset="0"/>
              </a:rPr>
              <a:t>, B. and </a:t>
            </a:r>
            <a:r>
              <a:rPr lang="en-IN" sz="2800" dirty="0" err="1">
                <a:latin typeface="Arial" panose="020B0604020202020204" pitchFamily="34" charset="0"/>
                <a:cs typeface="Arial" panose="020B0604020202020204" pitchFamily="34" charset="0"/>
              </a:rPr>
              <a:t>Jafarirad</a:t>
            </a:r>
            <a:r>
              <a:rPr lang="en-IN" sz="2800" dirty="0">
                <a:latin typeface="Arial" panose="020B0604020202020204" pitchFamily="34" charset="0"/>
                <a:cs typeface="Arial" panose="020B0604020202020204" pitchFamily="34" charset="0"/>
              </a:rPr>
              <a:t>, S., 2025. Untangling the role of diet quality and other risk factors in the severity of metabolic syndrome: Insights from the </a:t>
            </a:r>
            <a:r>
              <a:rPr lang="en-IN" sz="2800" dirty="0" err="1">
                <a:latin typeface="Arial" panose="020B0604020202020204" pitchFamily="34" charset="0"/>
                <a:cs typeface="Arial" panose="020B0604020202020204" pitchFamily="34" charset="0"/>
              </a:rPr>
              <a:t>Hoveyzeh</a:t>
            </a:r>
            <a:r>
              <a:rPr lang="en-IN" sz="2800" dirty="0">
                <a:latin typeface="Arial" panose="020B0604020202020204" pitchFamily="34" charset="0"/>
                <a:cs typeface="Arial" panose="020B0604020202020204" pitchFamily="34" charset="0"/>
              </a:rPr>
              <a:t> Cohort study using structural equation </a:t>
            </a:r>
            <a:r>
              <a:rPr lang="en-IN" sz="2800" dirty="0" err="1">
                <a:latin typeface="Arial" panose="020B0604020202020204" pitchFamily="34" charset="0"/>
                <a:cs typeface="Arial" panose="020B0604020202020204" pitchFamily="34" charset="0"/>
              </a:rPr>
              <a:t>modeling</a:t>
            </a:r>
            <a:r>
              <a:rPr lang="en-IN" sz="2800" dirty="0">
                <a:latin typeface="Arial" panose="020B0604020202020204" pitchFamily="34" charset="0"/>
                <a:cs typeface="Arial" panose="020B0604020202020204" pitchFamily="34" charset="0"/>
              </a:rPr>
              <a:t>. Diabetes Research and Clinical Practice, p.112436.</a:t>
            </a:r>
          </a:p>
          <a:p>
            <a:endParaRPr lang="en-IN" dirty="0"/>
          </a:p>
        </p:txBody>
      </p:sp>
    </p:spTree>
    <p:extLst>
      <p:ext uri="{BB962C8B-B14F-4D97-AF65-F5344CB8AC3E}">
        <p14:creationId xmlns:p14="http://schemas.microsoft.com/office/powerpoint/2010/main" val="2690339320"/>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3.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348</TotalTime>
  <Words>4810</Words>
  <Application>Microsoft Office PowerPoint</Application>
  <PresentationFormat>Custom</PresentationFormat>
  <Paragraphs>416</Paragraphs>
  <Slides>57</Slides>
  <Notes>12</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57</vt:i4>
      </vt:variant>
    </vt:vector>
  </HeadingPairs>
  <TitlesOfParts>
    <vt:vector size="72" baseType="lpstr">
      <vt:lpstr>Corbel</vt:lpstr>
      <vt:lpstr>Calibri</vt:lpstr>
      <vt:lpstr>Arial</vt:lpstr>
      <vt:lpstr>Jimmy Script</vt:lpstr>
      <vt:lpstr>Wingdings 3</vt:lpstr>
      <vt:lpstr>Canva Sans</vt:lpstr>
      <vt:lpstr>Lucky Bones</vt:lpstr>
      <vt:lpstr>Century Gothic</vt:lpstr>
      <vt:lpstr>Gotham Bold</vt:lpstr>
      <vt:lpstr>Times New Roman</vt:lpstr>
      <vt:lpstr>Canva Sans Bold</vt:lpstr>
      <vt:lpstr>Amasis MT Pro Black</vt:lpstr>
      <vt:lpstr>Office Theme</vt:lpstr>
      <vt:lpstr>1_Wisp</vt:lpstr>
      <vt:lpstr>Parallax</vt:lpstr>
      <vt:lpstr>PowerPoint Presentation</vt:lpstr>
      <vt:lpstr>PowerPoint Presentation</vt:lpstr>
      <vt:lpstr>FUELING THE FUTURE: A PUBLIC HEALTH CAMPAIGN TO IMPROVE DIET AND NUTRITION IN UK TEENAGERS (15–25 YEARS)  </vt:lpstr>
      <vt:lpstr> Introduction to Adolescent Nutrition</vt:lpstr>
      <vt:lpstr>Diet as a Public Health Issue in the UK</vt:lpstr>
      <vt:lpstr> Why Focus on Teenagers? </vt:lpstr>
      <vt:lpstr>UK Adolescent Diet Trends</vt:lpstr>
      <vt:lpstr>National Child Measurement Programme (NCMP) </vt:lpstr>
      <vt:lpstr> Ultra-Processed Food Consumption</vt:lpstr>
      <vt:lpstr>The Eatwell Guide (UK) </vt:lpstr>
      <vt:lpstr>Fruit and Vegetable Recommendations </vt:lpstr>
      <vt:lpstr>Sugar Intake Guidelines </vt:lpstr>
      <vt:lpstr>Are Teenagers Meeting Guidelines?</vt:lpstr>
      <vt:lpstr>Short-Term Consequences (Daily Life)</vt:lpstr>
      <vt:lpstr>Behavioural Impacts in Adolescence </vt:lpstr>
      <vt:lpstr> Long-Term Health Consequences</vt:lpstr>
      <vt:lpstr>Economic Impact </vt:lpstr>
      <vt:lpstr> Aim 1</vt:lpstr>
      <vt:lpstr>Aim 2</vt:lpstr>
      <vt:lpstr> Aim 3 </vt:lpstr>
      <vt:lpstr>Thank you</vt:lpstr>
      <vt:lpstr>PowerPoint Presentation</vt:lpstr>
      <vt:lpstr>Campaign-“Eat Smart, Live Strong: Healthy diet &amp; nutrition IN UK TEENAGERS (15–25)”   </vt:lpstr>
      <vt:lpstr>Campaign Overview</vt:lpstr>
      <vt:lpstr> Campaign Objectives</vt:lpstr>
      <vt:lpstr> Campaign Activities </vt:lpstr>
      <vt:lpstr>Evaluation Types</vt:lpstr>
      <vt:lpstr> Methods of Measuring Success </vt:lpstr>
      <vt:lpstr>PowerPoint Presentation</vt:lpstr>
      <vt:lpstr>National Partners  </vt:lpstr>
      <vt:lpstr> National Organizations Partner in the UK Diet &amp; Nutrition</vt:lpstr>
      <vt:lpstr>Resources Used in the Campaign</vt:lpstr>
      <vt:lpstr> Replication from Existing Campaigns</vt:lpstr>
      <vt:lpstr>Conclusion</vt:lpstr>
      <vt:lpstr>PowerPoint Presentation</vt:lpstr>
      <vt:lpstr>From Barriers to Behaviour Change: Improving Diet and Nutrition in UK Teenagers (15–25 Years)</vt:lpstr>
      <vt:lpstr>Behaviour Change Focus</vt:lpstr>
      <vt:lpstr>Adolescent Diet in the UK</vt:lpstr>
      <vt:lpstr>Physiological Benefits Overview</vt:lpstr>
      <vt:lpstr>Physiological Benefit: Healthy Weight </vt:lpstr>
      <vt:lpstr>Physiological Benefit: Reduced Chronic Disease</vt:lpstr>
      <vt:lpstr>Psychological Benefits Overview </vt:lpstr>
      <vt:lpstr>Psychological Benefit: Cognitive Performance </vt:lpstr>
      <vt:lpstr>Psychological Benefit: Mental Wellbeing </vt:lpstr>
      <vt:lpstr>Sociological Benefits Overview</vt:lpstr>
      <vt:lpstr>Sociological Benefit: Reduced Health Inequalities</vt:lpstr>
      <vt:lpstr>Sociological Benefit: Economic Impact </vt:lpstr>
      <vt:lpstr>Health Belief Model (HBM)</vt:lpstr>
      <vt:lpstr>Theory of Planned Behaviour (TPB) </vt:lpstr>
      <vt:lpstr>Social Ecological Model (SEM)</vt:lpstr>
      <vt:lpstr>Addressing Individual Barriers</vt:lpstr>
      <vt:lpstr>Addressing Environmental Barriers</vt:lpstr>
      <vt:lpstr>Addressing Social Barriers</vt:lpstr>
      <vt:lpstr>Thank you</vt:lpstr>
      <vt:lpstr> 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Teal Modern Diet Food Presentation</dc:title>
  <dc:creator>MLC</dc:creator>
  <cp:lastModifiedBy>ismail - [2010]</cp:lastModifiedBy>
  <cp:revision>57</cp:revision>
  <dcterms:created xsi:type="dcterms:W3CDTF">2006-08-16T00:00:00Z</dcterms:created>
  <dcterms:modified xsi:type="dcterms:W3CDTF">2026-03-10T00:45:30Z</dcterms:modified>
  <dc:identifier>DAHDDu92kJk</dc:identifier>
</cp:coreProperties>
</file>