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3" r:id="rId16"/>
    <p:sldId id="270" r:id="rId17"/>
    <p:sldId id="274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834588-C100-48CB-AEAC-D81FA9385477}" v="630" dt="2023-11-27T11:33:56.8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howGuides="1">
      <p:cViewPr varScale="1">
        <p:scale>
          <a:sx n="98" d="100"/>
          <a:sy n="98" d="100"/>
        </p:scale>
        <p:origin x="58" y="5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nel Biban" userId="f57c92f5709b0ee7" providerId="LiveId" clId="{2B834588-C100-48CB-AEAC-D81FA9385477}"/>
    <pc:docChg chg="undo custSel addSld delSld modSld addMainMaster delMainMaster modMainMaster">
      <pc:chgData name="Marinel Biban" userId="f57c92f5709b0ee7" providerId="LiveId" clId="{2B834588-C100-48CB-AEAC-D81FA9385477}" dt="2023-11-27T11:59:21.263" v="1692"/>
      <pc:docMkLst>
        <pc:docMk/>
      </pc:docMkLst>
      <pc:sldChg chg="addSp delSp modSp new mod setBg modClrScheme modAnim delDesignElem chgLayout">
        <pc:chgData name="Marinel Biban" userId="f57c92f5709b0ee7" providerId="LiveId" clId="{2B834588-C100-48CB-AEAC-D81FA9385477}" dt="2023-11-25T22:44:55.666" v="952" actId="1076"/>
        <pc:sldMkLst>
          <pc:docMk/>
          <pc:sldMk cId="588818682" sldId="256"/>
        </pc:sldMkLst>
        <pc:spChg chg="mod">
          <ac:chgData name="Marinel Biban" userId="f57c92f5709b0ee7" providerId="LiveId" clId="{2B834588-C100-48CB-AEAC-D81FA9385477}" dt="2023-11-20T22:20:08.767" v="281" actId="113"/>
          <ac:spMkLst>
            <pc:docMk/>
            <pc:sldMk cId="588818682" sldId="256"/>
            <ac:spMk id="2" creationId="{97291B6E-5EA9-75FE-474C-DC084C15C158}"/>
          </ac:spMkLst>
        </pc:spChg>
        <pc:spChg chg="mod">
          <ac:chgData name="Marinel Biban" userId="f57c92f5709b0ee7" providerId="LiveId" clId="{2B834588-C100-48CB-AEAC-D81FA9385477}" dt="2023-11-25T22:44:46.902" v="950" actId="6549"/>
          <ac:spMkLst>
            <pc:docMk/>
            <pc:sldMk cId="588818682" sldId="256"/>
            <ac:spMk id="3" creationId="{739C7BBF-910F-0B2E-F878-985F7853124F}"/>
          </ac:spMkLst>
        </pc:spChg>
        <pc:spChg chg="add del">
          <ac:chgData name="Marinel Biban" userId="f57c92f5709b0ee7" providerId="LiveId" clId="{2B834588-C100-48CB-AEAC-D81FA9385477}" dt="2023-11-23T17:00:46.302" v="685" actId="11529"/>
          <ac:spMkLst>
            <pc:docMk/>
            <pc:sldMk cId="588818682" sldId="256"/>
            <ac:spMk id="4" creationId="{1F8EDF9C-476E-95BE-69AF-476A1AB58D84}"/>
          </ac:spMkLst>
        </pc:spChg>
        <pc:spChg chg="add mod">
          <ac:chgData name="Marinel Biban" userId="f57c92f5709b0ee7" providerId="LiveId" clId="{2B834588-C100-48CB-AEAC-D81FA9385477}" dt="2023-11-20T22:05:16.882" v="63" actId="14100"/>
          <ac:spMkLst>
            <pc:docMk/>
            <pc:sldMk cId="588818682" sldId="256"/>
            <ac:spMk id="5" creationId="{C1814083-FF95-1747-C205-6D87D7F92DEC}"/>
          </ac:spMkLst>
        </pc:spChg>
        <pc:spChg chg="add del mod">
          <ac:chgData name="Marinel Biban" userId="f57c92f5709b0ee7" providerId="LiveId" clId="{2B834588-C100-48CB-AEAC-D81FA9385477}" dt="2023-11-23T17:01:22.771" v="689" actId="767"/>
          <ac:spMkLst>
            <pc:docMk/>
            <pc:sldMk cId="588818682" sldId="256"/>
            <ac:spMk id="6" creationId="{848887FC-BA81-6AB8-46F9-6C91C9E1AD04}"/>
          </ac:spMkLst>
        </pc:spChg>
        <pc:spChg chg="add del">
          <ac:chgData name="Marinel Biban" userId="f57c92f5709b0ee7" providerId="LiveId" clId="{2B834588-C100-48CB-AEAC-D81FA9385477}" dt="2023-11-20T21:58:50.626" v="2" actId="26606"/>
          <ac:spMkLst>
            <pc:docMk/>
            <pc:sldMk cId="588818682" sldId="256"/>
            <ac:spMk id="9" creationId="{C17278C5-34E8-4293-BE47-73B18483AF7B}"/>
          </ac:spMkLst>
        </pc:spChg>
        <pc:spChg chg="add del">
          <ac:chgData name="Marinel Biban" userId="f57c92f5709b0ee7" providerId="LiveId" clId="{2B834588-C100-48CB-AEAC-D81FA9385477}" dt="2023-11-20T21:58:50.626" v="2" actId="26606"/>
          <ac:spMkLst>
            <pc:docMk/>
            <pc:sldMk cId="588818682" sldId="256"/>
            <ac:spMk id="11" creationId="{9A3F5928-D955-456A-97B5-AA390B8CE9D5}"/>
          </ac:spMkLst>
        </pc:spChg>
        <pc:spChg chg="add del">
          <ac:chgData name="Marinel Biban" userId="f57c92f5709b0ee7" providerId="LiveId" clId="{2B834588-C100-48CB-AEAC-D81FA9385477}" dt="2023-11-20T21:58:50.626" v="2" actId="26606"/>
          <ac:spMkLst>
            <pc:docMk/>
            <pc:sldMk cId="588818682" sldId="256"/>
            <ac:spMk id="15" creationId="{C5CB530E-515E-412C-9DF1-5F8FFBD6F383}"/>
          </ac:spMkLst>
        </pc:spChg>
        <pc:spChg chg="add del">
          <ac:chgData name="Marinel Biban" userId="f57c92f5709b0ee7" providerId="LiveId" clId="{2B834588-C100-48CB-AEAC-D81FA9385477}" dt="2023-11-20T21:58:50.626" v="2" actId="26606"/>
          <ac:spMkLst>
            <pc:docMk/>
            <pc:sldMk cId="588818682" sldId="256"/>
            <ac:spMk id="17" creationId="{712D4376-A578-4FF1-94FC-245E7A6A489F}"/>
          </ac:spMkLst>
        </pc:spChg>
        <pc:spChg chg="add del">
          <ac:chgData name="Marinel Biban" userId="f57c92f5709b0ee7" providerId="LiveId" clId="{2B834588-C100-48CB-AEAC-D81FA9385477}" dt="2023-11-20T21:58:50.626" v="2" actId="26606"/>
          <ac:spMkLst>
            <pc:docMk/>
            <pc:sldMk cId="588818682" sldId="256"/>
            <ac:spMk id="19" creationId="{AEA7509D-F04F-40CB-A0B3-EEF16499CC9F}"/>
          </ac:spMkLst>
        </pc:spChg>
        <pc:spChg chg="add del">
          <ac:chgData name="Marinel Biban" userId="f57c92f5709b0ee7" providerId="LiveId" clId="{2B834588-C100-48CB-AEAC-D81FA9385477}" dt="2023-11-20T21:59:31.939" v="4" actId="26606"/>
          <ac:spMkLst>
            <pc:docMk/>
            <pc:sldMk cId="588818682" sldId="256"/>
            <ac:spMk id="21" creationId="{31880664-C766-36C9-4246-D76A957DB7AF}"/>
          </ac:spMkLst>
        </pc:spChg>
        <pc:spChg chg="add del">
          <ac:chgData name="Marinel Biban" userId="f57c92f5709b0ee7" providerId="LiveId" clId="{2B834588-C100-48CB-AEAC-D81FA9385477}" dt="2023-11-20T21:59:38.780" v="6" actId="26606"/>
          <ac:spMkLst>
            <pc:docMk/>
            <pc:sldMk cId="588818682" sldId="256"/>
            <ac:spMk id="24" creationId="{644DFB53-C7FE-4BC7-BA96-83262BE09953}"/>
          </ac:spMkLst>
        </pc:spChg>
        <pc:spChg chg="add del">
          <ac:chgData name="Marinel Biban" userId="f57c92f5709b0ee7" providerId="LiveId" clId="{2B834588-C100-48CB-AEAC-D81FA9385477}" dt="2023-11-20T21:59:48.394" v="8" actId="26606"/>
          <ac:spMkLst>
            <pc:docMk/>
            <pc:sldMk cId="588818682" sldId="256"/>
            <ac:spMk id="27" creationId="{0623FB3B-24E7-5304-70D8-3CA402902220}"/>
          </ac:spMkLst>
        </pc:spChg>
        <pc:spChg chg="add del">
          <ac:chgData name="Marinel Biban" userId="f57c92f5709b0ee7" providerId="LiveId" clId="{2B834588-C100-48CB-AEAC-D81FA9385477}" dt="2023-11-20T21:59:48.394" v="8" actId="26606"/>
          <ac:spMkLst>
            <pc:docMk/>
            <pc:sldMk cId="588818682" sldId="256"/>
            <ac:spMk id="28" creationId="{97081EE3-B6BE-9584-F5AF-E5F6484DA7A1}"/>
          </ac:spMkLst>
        </pc:spChg>
        <pc:spChg chg="add del">
          <ac:chgData name="Marinel Biban" userId="f57c92f5709b0ee7" providerId="LiveId" clId="{2B834588-C100-48CB-AEAC-D81FA9385477}" dt="2023-11-20T21:59:48.394" v="8" actId="26606"/>
          <ac:spMkLst>
            <pc:docMk/>
            <pc:sldMk cId="588818682" sldId="256"/>
            <ac:spMk id="30" creationId="{4711BF64-C99B-2F90-ADA1-0C08F9BE8392}"/>
          </ac:spMkLst>
        </pc:spChg>
        <pc:spChg chg="add del">
          <ac:chgData name="Marinel Biban" userId="f57c92f5709b0ee7" providerId="LiveId" clId="{2B834588-C100-48CB-AEAC-D81FA9385477}" dt="2023-11-20T21:59:50.096" v="10" actId="26606"/>
          <ac:spMkLst>
            <pc:docMk/>
            <pc:sldMk cId="588818682" sldId="256"/>
            <ac:spMk id="32" creationId="{F2B4CD28-604D-4D9D-89A8-12FAC7245F91}"/>
          </ac:spMkLst>
        </pc:spChg>
        <pc:spChg chg="add del">
          <ac:chgData name="Marinel Biban" userId="f57c92f5709b0ee7" providerId="LiveId" clId="{2B834588-C100-48CB-AEAC-D81FA9385477}" dt="2023-11-20T21:59:50.096" v="10" actId="26606"/>
          <ac:spMkLst>
            <pc:docMk/>
            <pc:sldMk cId="588818682" sldId="256"/>
            <ac:spMk id="34" creationId="{C9AD5DBC-DEC2-48AB-A2B9-164512BEABD2}"/>
          </ac:spMkLst>
        </pc:spChg>
        <pc:spChg chg="add del">
          <ac:chgData name="Marinel Biban" userId="f57c92f5709b0ee7" providerId="LiveId" clId="{2B834588-C100-48CB-AEAC-D81FA9385477}" dt="2023-11-20T21:59:50.096" v="10" actId="26606"/>
          <ac:spMkLst>
            <pc:docMk/>
            <pc:sldMk cId="588818682" sldId="256"/>
            <ac:spMk id="35" creationId="{9FBE8679-CB21-4876-82EA-4D4D5D4BCD7F}"/>
          </ac:spMkLst>
        </pc:spChg>
        <pc:spChg chg="add del">
          <ac:chgData name="Marinel Biban" userId="f57c92f5709b0ee7" providerId="LiveId" clId="{2B834588-C100-48CB-AEAC-D81FA9385477}" dt="2023-11-20T22:00:08.761" v="12" actId="26606"/>
          <ac:spMkLst>
            <pc:docMk/>
            <pc:sldMk cId="588818682" sldId="256"/>
            <ac:spMk id="37" creationId="{644DFB53-C7FE-4BC7-BA96-83262BE09953}"/>
          </ac:spMkLst>
        </pc:spChg>
        <pc:spChg chg="add del">
          <ac:chgData name="Marinel Biban" userId="f57c92f5709b0ee7" providerId="LiveId" clId="{2B834588-C100-48CB-AEAC-D81FA9385477}" dt="2023-11-20T22:00:13.350" v="14" actId="26606"/>
          <ac:spMkLst>
            <pc:docMk/>
            <pc:sldMk cId="588818682" sldId="256"/>
            <ac:spMk id="40" creationId="{C17278C5-34E8-4293-BE47-73B18483AF7B}"/>
          </ac:spMkLst>
        </pc:spChg>
        <pc:spChg chg="add del">
          <ac:chgData name="Marinel Biban" userId="f57c92f5709b0ee7" providerId="LiveId" clId="{2B834588-C100-48CB-AEAC-D81FA9385477}" dt="2023-11-20T22:00:13.350" v="14" actId="26606"/>
          <ac:spMkLst>
            <pc:docMk/>
            <pc:sldMk cId="588818682" sldId="256"/>
            <ac:spMk id="41" creationId="{9A3F5928-D955-456A-97B5-AA390B8CE9D5}"/>
          </ac:spMkLst>
        </pc:spChg>
        <pc:spChg chg="add del">
          <ac:chgData name="Marinel Biban" userId="f57c92f5709b0ee7" providerId="LiveId" clId="{2B834588-C100-48CB-AEAC-D81FA9385477}" dt="2023-11-20T22:00:13.350" v="14" actId="26606"/>
          <ac:spMkLst>
            <pc:docMk/>
            <pc:sldMk cId="588818682" sldId="256"/>
            <ac:spMk id="44" creationId="{C5CB530E-515E-412C-9DF1-5F8FFBD6F383}"/>
          </ac:spMkLst>
        </pc:spChg>
        <pc:spChg chg="add del">
          <ac:chgData name="Marinel Biban" userId="f57c92f5709b0ee7" providerId="LiveId" clId="{2B834588-C100-48CB-AEAC-D81FA9385477}" dt="2023-11-20T22:00:13.350" v="14" actId="26606"/>
          <ac:spMkLst>
            <pc:docMk/>
            <pc:sldMk cId="588818682" sldId="256"/>
            <ac:spMk id="45" creationId="{712D4376-A578-4FF1-94FC-245E7A6A489F}"/>
          </ac:spMkLst>
        </pc:spChg>
        <pc:spChg chg="add del">
          <ac:chgData name="Marinel Biban" userId="f57c92f5709b0ee7" providerId="LiveId" clId="{2B834588-C100-48CB-AEAC-D81FA9385477}" dt="2023-11-20T22:00:13.350" v="14" actId="26606"/>
          <ac:spMkLst>
            <pc:docMk/>
            <pc:sldMk cId="588818682" sldId="256"/>
            <ac:spMk id="46" creationId="{AEA7509D-F04F-40CB-A0B3-EEF16499CC9F}"/>
          </ac:spMkLst>
        </pc:spChg>
        <pc:spChg chg="add del">
          <ac:chgData name="Marinel Biban" userId="f57c92f5709b0ee7" providerId="LiveId" clId="{2B834588-C100-48CB-AEAC-D81FA9385477}" dt="2023-11-20T22:18:21.885" v="269"/>
          <ac:spMkLst>
            <pc:docMk/>
            <pc:sldMk cId="588818682" sldId="256"/>
            <ac:spMk id="48" creationId="{B1C3281D-A46F-4842-9340-4CBC29E1B260}"/>
          </ac:spMkLst>
        </pc:spChg>
        <pc:spChg chg="add del">
          <ac:chgData name="Marinel Biban" userId="f57c92f5709b0ee7" providerId="LiveId" clId="{2B834588-C100-48CB-AEAC-D81FA9385477}" dt="2023-11-20T22:00:41.564" v="20" actId="26606"/>
          <ac:spMkLst>
            <pc:docMk/>
            <pc:sldMk cId="588818682" sldId="256"/>
            <ac:spMk id="55" creationId="{0760E4C7-47B8-4356-ABCA-CC9C79E2D2B6}"/>
          </ac:spMkLst>
        </pc:spChg>
        <pc:spChg chg="add del">
          <ac:chgData name="Marinel Biban" userId="f57c92f5709b0ee7" providerId="LiveId" clId="{2B834588-C100-48CB-AEAC-D81FA9385477}" dt="2023-11-20T22:00:41.564" v="20" actId="26606"/>
          <ac:spMkLst>
            <pc:docMk/>
            <pc:sldMk cId="588818682" sldId="256"/>
            <ac:spMk id="57" creationId="{53174E83-2682-EA33-BF59-CACA1385E3E7}"/>
          </ac:spMkLst>
        </pc:spChg>
        <pc:picChg chg="add del">
          <ac:chgData name="Marinel Biban" userId="f57c92f5709b0ee7" providerId="LiveId" clId="{2B834588-C100-48CB-AEAC-D81FA9385477}" dt="2023-11-20T21:58:50.626" v="2" actId="26606"/>
          <ac:picMkLst>
            <pc:docMk/>
            <pc:sldMk cId="588818682" sldId="256"/>
            <ac:picMk id="4" creationId="{88F2B42E-838D-D41A-54D0-EF0EC483936F}"/>
          </ac:picMkLst>
        </pc:picChg>
        <pc:picChg chg="add del">
          <ac:chgData name="Marinel Biban" userId="f57c92f5709b0ee7" providerId="LiveId" clId="{2B834588-C100-48CB-AEAC-D81FA9385477}" dt="2023-11-20T21:59:31.939" v="4" actId="26606"/>
          <ac:picMkLst>
            <pc:docMk/>
            <pc:sldMk cId="588818682" sldId="256"/>
            <ac:picMk id="22" creationId="{7C5C7B79-E110-FA21-5182-1248B402F8B5}"/>
          </ac:picMkLst>
        </pc:picChg>
        <pc:picChg chg="add del">
          <ac:chgData name="Marinel Biban" userId="f57c92f5709b0ee7" providerId="LiveId" clId="{2B834588-C100-48CB-AEAC-D81FA9385477}" dt="2023-11-20T21:59:38.780" v="6" actId="26606"/>
          <ac:picMkLst>
            <pc:docMk/>
            <pc:sldMk cId="588818682" sldId="256"/>
            <ac:picMk id="25" creationId="{23022D81-909D-16C2-803D-8A96122020E2}"/>
          </ac:picMkLst>
        </pc:picChg>
        <pc:picChg chg="add del">
          <ac:chgData name="Marinel Biban" userId="f57c92f5709b0ee7" providerId="LiveId" clId="{2B834588-C100-48CB-AEAC-D81FA9385477}" dt="2023-11-20T21:59:48.394" v="8" actId="26606"/>
          <ac:picMkLst>
            <pc:docMk/>
            <pc:sldMk cId="588818682" sldId="256"/>
            <ac:picMk id="29" creationId="{774E605D-238A-5DF8-9391-049E1A195595}"/>
          </ac:picMkLst>
        </pc:picChg>
        <pc:picChg chg="add del">
          <ac:chgData name="Marinel Biban" userId="f57c92f5709b0ee7" providerId="LiveId" clId="{2B834588-C100-48CB-AEAC-D81FA9385477}" dt="2023-11-20T21:59:50.096" v="10" actId="26606"/>
          <ac:picMkLst>
            <pc:docMk/>
            <pc:sldMk cId="588818682" sldId="256"/>
            <ac:picMk id="33" creationId="{454FAD1C-90F4-AEBB-78A1-477C53E0BB0C}"/>
          </ac:picMkLst>
        </pc:picChg>
        <pc:picChg chg="add del">
          <ac:chgData name="Marinel Biban" userId="f57c92f5709b0ee7" providerId="LiveId" clId="{2B834588-C100-48CB-AEAC-D81FA9385477}" dt="2023-11-20T22:00:08.761" v="12" actId="26606"/>
          <ac:picMkLst>
            <pc:docMk/>
            <pc:sldMk cId="588818682" sldId="256"/>
            <ac:picMk id="38" creationId="{23022D81-909D-16C2-803D-8A96122020E2}"/>
          </ac:picMkLst>
        </pc:picChg>
        <pc:picChg chg="add del">
          <ac:chgData name="Marinel Biban" userId="f57c92f5709b0ee7" providerId="LiveId" clId="{2B834588-C100-48CB-AEAC-D81FA9385477}" dt="2023-11-20T22:00:13.350" v="14" actId="26606"/>
          <ac:picMkLst>
            <pc:docMk/>
            <pc:sldMk cId="588818682" sldId="256"/>
            <ac:picMk id="42" creationId="{88F2B42E-838D-D41A-54D0-EF0EC483936F}"/>
          </ac:picMkLst>
        </pc:picChg>
        <pc:picChg chg="add mod">
          <ac:chgData name="Marinel Biban" userId="f57c92f5709b0ee7" providerId="LiveId" clId="{2B834588-C100-48CB-AEAC-D81FA9385477}" dt="2023-11-25T22:44:55.666" v="952" actId="1076"/>
          <ac:picMkLst>
            <pc:docMk/>
            <pc:sldMk cId="588818682" sldId="256"/>
            <ac:picMk id="49" creationId="{2C2E46F2-23C3-A6C2-91E0-110232EC4D58}"/>
          </ac:picMkLst>
        </pc:picChg>
        <pc:cxnChg chg="add del">
          <ac:chgData name="Marinel Biban" userId="f57c92f5709b0ee7" providerId="LiveId" clId="{2B834588-C100-48CB-AEAC-D81FA9385477}" dt="2023-11-20T21:58:50.626" v="2" actId="26606"/>
          <ac:cxnSpMkLst>
            <pc:docMk/>
            <pc:sldMk cId="588818682" sldId="256"/>
            <ac:cxnSpMk id="13" creationId="{56020367-4FD5-4596-8E10-C5F095CD8DBF}"/>
          </ac:cxnSpMkLst>
        </pc:cxnChg>
        <pc:cxnChg chg="add del">
          <ac:chgData name="Marinel Biban" userId="f57c92f5709b0ee7" providerId="LiveId" clId="{2B834588-C100-48CB-AEAC-D81FA9385477}" dt="2023-11-20T22:00:13.350" v="14" actId="26606"/>
          <ac:cxnSpMkLst>
            <pc:docMk/>
            <pc:sldMk cId="588818682" sldId="256"/>
            <ac:cxnSpMk id="43" creationId="{56020367-4FD5-4596-8E10-C5F095CD8DBF}"/>
          </ac:cxnSpMkLst>
        </pc:cxnChg>
        <pc:cxnChg chg="add del">
          <ac:chgData name="Marinel Biban" userId="f57c92f5709b0ee7" providerId="LiveId" clId="{2B834588-C100-48CB-AEAC-D81FA9385477}" dt="2023-11-20T22:18:21.885" v="269"/>
          <ac:cxnSpMkLst>
            <pc:docMk/>
            <pc:sldMk cId="588818682" sldId="256"/>
            <ac:cxnSpMk id="50" creationId="{D4EDB048-C82F-4E9B-BCE9-3D1DBE5D59CE}"/>
          </ac:cxnSpMkLst>
        </pc:cxnChg>
        <pc:cxnChg chg="add del">
          <ac:chgData name="Marinel Biban" userId="f57c92f5709b0ee7" providerId="LiveId" clId="{2B834588-C100-48CB-AEAC-D81FA9385477}" dt="2023-11-20T22:00:41.564" v="20" actId="26606"/>
          <ac:cxnSpMkLst>
            <pc:docMk/>
            <pc:sldMk cId="588818682" sldId="256"/>
            <ac:cxnSpMk id="59" creationId="{8D8181E6-BF6C-7868-46D1-88E2970D08F9}"/>
          </ac:cxnSpMkLst>
        </pc:cxnChg>
      </pc:sldChg>
      <pc:sldChg chg="addSp delSp modSp add mod setBg delAnim modAnim delDesignElem">
        <pc:chgData name="Marinel Biban" userId="f57c92f5709b0ee7" providerId="LiveId" clId="{2B834588-C100-48CB-AEAC-D81FA9385477}" dt="2023-11-27T11:59:21.263" v="1692"/>
        <pc:sldMkLst>
          <pc:docMk/>
          <pc:sldMk cId="3343733057" sldId="257"/>
        </pc:sldMkLst>
        <pc:spChg chg="mod">
          <ac:chgData name="Marinel Biban" userId="f57c92f5709b0ee7" providerId="LiveId" clId="{2B834588-C100-48CB-AEAC-D81FA9385477}" dt="2023-11-27T11:33:48.083" v="1683" actId="14100"/>
          <ac:spMkLst>
            <pc:docMk/>
            <pc:sldMk cId="3343733057" sldId="257"/>
            <ac:spMk id="2" creationId="{97291B6E-5EA9-75FE-474C-DC084C15C158}"/>
          </ac:spMkLst>
        </pc:spChg>
        <pc:spChg chg="del mod">
          <ac:chgData name="Marinel Biban" userId="f57c92f5709b0ee7" providerId="LiveId" clId="{2B834588-C100-48CB-AEAC-D81FA9385477}" dt="2023-11-23T17:09:38.938" v="752" actId="21"/>
          <ac:spMkLst>
            <pc:docMk/>
            <pc:sldMk cId="3343733057" sldId="257"/>
            <ac:spMk id="3" creationId="{739C7BBF-910F-0B2E-F878-985F7853124F}"/>
          </ac:spMkLst>
        </pc:spChg>
        <pc:spChg chg="add del mod">
          <ac:chgData name="Marinel Biban" userId="f57c92f5709b0ee7" providerId="LiveId" clId="{2B834588-C100-48CB-AEAC-D81FA9385477}" dt="2023-11-27T11:59:21.263" v="1692"/>
          <ac:spMkLst>
            <pc:docMk/>
            <pc:sldMk cId="3343733057" sldId="257"/>
            <ac:spMk id="3" creationId="{D8511688-606F-61E6-C9D7-B62ECBD6C87C}"/>
          </ac:spMkLst>
        </pc:spChg>
        <pc:spChg chg="mod">
          <ac:chgData name="Marinel Biban" userId="f57c92f5709b0ee7" providerId="LiveId" clId="{2B834588-C100-48CB-AEAC-D81FA9385477}" dt="2023-11-20T22:09:33.226" v="171" actId="12"/>
          <ac:spMkLst>
            <pc:docMk/>
            <pc:sldMk cId="3343733057" sldId="257"/>
            <ac:spMk id="5" creationId="{C1814083-FF95-1747-C205-6D87D7F92DEC}"/>
          </ac:spMkLst>
        </pc:spChg>
        <pc:spChg chg="add mod">
          <ac:chgData name="Marinel Biban" userId="f57c92f5709b0ee7" providerId="LiveId" clId="{2B834588-C100-48CB-AEAC-D81FA9385477}" dt="2023-11-25T22:45:39.183" v="1029" actId="20577"/>
          <ac:spMkLst>
            <pc:docMk/>
            <pc:sldMk cId="3343733057" sldId="257"/>
            <ac:spMk id="8" creationId="{1F248463-50CE-BB10-2A92-4ACF8471B331}"/>
          </ac:spMkLst>
        </pc:spChg>
        <pc:spChg chg="add del">
          <ac:chgData name="Marinel Biban" userId="f57c92f5709b0ee7" providerId="LiveId" clId="{2B834588-C100-48CB-AEAC-D81FA9385477}" dt="2023-11-20T22:18:21.885" v="269"/>
          <ac:spMkLst>
            <pc:docMk/>
            <pc:sldMk cId="3343733057" sldId="257"/>
            <ac:spMk id="48" creationId="{B1C3281D-A46F-4842-9340-4CBC29E1B260}"/>
          </ac:spMkLst>
        </pc:spChg>
        <pc:picChg chg="add mod">
          <ac:chgData name="Marinel Biban" userId="f57c92f5709b0ee7" providerId="LiveId" clId="{2B834588-C100-48CB-AEAC-D81FA9385477}" dt="2023-11-27T11:34:26.933" v="1690" actId="14100"/>
          <ac:picMkLst>
            <pc:docMk/>
            <pc:sldMk cId="3343733057" sldId="257"/>
            <ac:picMk id="4" creationId="{DD1760BB-B1F8-339F-448B-1370152AA266}"/>
          </ac:picMkLst>
        </pc:picChg>
        <pc:picChg chg="add del mod">
          <ac:chgData name="Marinel Biban" userId="f57c92f5709b0ee7" providerId="LiveId" clId="{2B834588-C100-48CB-AEAC-D81FA9385477}" dt="2023-11-23T17:15:49.659" v="789" actId="21"/>
          <ac:picMkLst>
            <pc:docMk/>
            <pc:sldMk cId="3343733057" sldId="257"/>
            <ac:picMk id="6" creationId="{2BAF8DB2-5C0B-B7B9-D0FB-F7ED14BA31F0}"/>
          </ac:picMkLst>
        </pc:picChg>
        <pc:cxnChg chg="add del">
          <ac:chgData name="Marinel Biban" userId="f57c92f5709b0ee7" providerId="LiveId" clId="{2B834588-C100-48CB-AEAC-D81FA9385477}" dt="2023-11-20T22:18:21.885" v="269"/>
          <ac:cxnSpMkLst>
            <pc:docMk/>
            <pc:sldMk cId="3343733057" sldId="257"/>
            <ac:cxnSpMk id="50" creationId="{D4EDB048-C82F-4E9B-BCE9-3D1DBE5D59CE}"/>
          </ac:cxnSpMkLst>
        </pc:cxnChg>
      </pc:sldChg>
      <pc:sldChg chg="addSp delSp modSp add mod setBg modAnim delDesignElem">
        <pc:chgData name="Marinel Biban" userId="f57c92f5709b0ee7" providerId="LiveId" clId="{2B834588-C100-48CB-AEAC-D81FA9385477}" dt="2023-11-27T11:05:16.826" v="1536" actId="14100"/>
        <pc:sldMkLst>
          <pc:docMk/>
          <pc:sldMk cId="634034736" sldId="258"/>
        </pc:sldMkLst>
        <pc:spChg chg="mod">
          <ac:chgData name="Marinel Biban" userId="f57c92f5709b0ee7" providerId="LiveId" clId="{2B834588-C100-48CB-AEAC-D81FA9385477}" dt="2023-11-27T11:04:51.250" v="1530" actId="14100"/>
          <ac:spMkLst>
            <pc:docMk/>
            <pc:sldMk cId="634034736" sldId="258"/>
            <ac:spMk id="2" creationId="{97291B6E-5EA9-75FE-474C-DC084C15C158}"/>
          </ac:spMkLst>
        </pc:spChg>
        <pc:spChg chg="mod">
          <ac:chgData name="Marinel Biban" userId="f57c92f5709b0ee7" providerId="LiveId" clId="{2B834588-C100-48CB-AEAC-D81FA9385477}" dt="2023-11-27T11:02:24.212" v="1519" actId="120"/>
          <ac:spMkLst>
            <pc:docMk/>
            <pc:sldMk cId="634034736" sldId="258"/>
            <ac:spMk id="3" creationId="{739C7BBF-910F-0B2E-F878-985F7853124F}"/>
          </ac:spMkLst>
        </pc:spChg>
        <pc:spChg chg="add mod">
          <ac:chgData name="Marinel Biban" userId="f57c92f5709b0ee7" providerId="LiveId" clId="{2B834588-C100-48CB-AEAC-D81FA9385477}" dt="2023-11-25T22:46:32.137" v="1095" actId="20577"/>
          <ac:spMkLst>
            <pc:docMk/>
            <pc:sldMk cId="634034736" sldId="258"/>
            <ac:spMk id="4" creationId="{EAE54D24-E0AB-9079-4E54-0E5B3B1BAF3A}"/>
          </ac:spMkLst>
        </pc:spChg>
        <pc:spChg chg="mod">
          <ac:chgData name="Marinel Biban" userId="f57c92f5709b0ee7" providerId="LiveId" clId="{2B834588-C100-48CB-AEAC-D81FA9385477}" dt="2023-11-20T22:11:08.882" v="191" actId="403"/>
          <ac:spMkLst>
            <pc:docMk/>
            <pc:sldMk cId="634034736" sldId="258"/>
            <ac:spMk id="5" creationId="{C1814083-FF95-1747-C205-6D87D7F92DEC}"/>
          </ac:spMkLst>
        </pc:spChg>
        <pc:spChg chg="add del mod">
          <ac:chgData name="Marinel Biban" userId="f57c92f5709b0ee7" providerId="LiveId" clId="{2B834588-C100-48CB-AEAC-D81FA9385477}" dt="2023-11-27T11:04:43.666" v="1529"/>
          <ac:spMkLst>
            <pc:docMk/>
            <pc:sldMk cId="634034736" sldId="258"/>
            <ac:spMk id="6" creationId="{C7637862-7CD6-7CEC-7105-AAC8822FAA69}"/>
          </ac:spMkLst>
        </pc:spChg>
        <pc:spChg chg="add del">
          <ac:chgData name="Marinel Biban" userId="f57c92f5709b0ee7" providerId="LiveId" clId="{2B834588-C100-48CB-AEAC-D81FA9385477}" dt="2023-11-20T22:18:21.885" v="269"/>
          <ac:spMkLst>
            <pc:docMk/>
            <pc:sldMk cId="634034736" sldId="258"/>
            <ac:spMk id="48" creationId="{B1C3281D-A46F-4842-9340-4CBC29E1B260}"/>
          </ac:spMkLst>
        </pc:spChg>
        <pc:picChg chg="add mod">
          <ac:chgData name="Marinel Biban" userId="f57c92f5709b0ee7" providerId="LiveId" clId="{2B834588-C100-48CB-AEAC-D81FA9385477}" dt="2023-11-27T11:05:16.826" v="1536" actId="14100"/>
          <ac:picMkLst>
            <pc:docMk/>
            <pc:sldMk cId="634034736" sldId="258"/>
            <ac:picMk id="7" creationId="{A1D7C07A-7A60-F86E-00B9-2CBBB50A8516}"/>
          </ac:picMkLst>
        </pc:picChg>
        <pc:picChg chg="mod">
          <ac:chgData name="Marinel Biban" userId="f57c92f5709b0ee7" providerId="LiveId" clId="{2B834588-C100-48CB-AEAC-D81FA9385477}" dt="2023-11-23T17:02:41.211" v="699" actId="14100"/>
          <ac:picMkLst>
            <pc:docMk/>
            <pc:sldMk cId="634034736" sldId="258"/>
            <ac:picMk id="49" creationId="{2C2E46F2-23C3-A6C2-91E0-110232EC4D58}"/>
          </ac:picMkLst>
        </pc:picChg>
        <pc:cxnChg chg="add del">
          <ac:chgData name="Marinel Biban" userId="f57c92f5709b0ee7" providerId="LiveId" clId="{2B834588-C100-48CB-AEAC-D81FA9385477}" dt="2023-11-20T22:18:21.885" v="269"/>
          <ac:cxnSpMkLst>
            <pc:docMk/>
            <pc:sldMk cId="634034736" sldId="258"/>
            <ac:cxnSpMk id="50" creationId="{D4EDB048-C82F-4E9B-BCE9-3D1DBE5D59CE}"/>
          </ac:cxnSpMkLst>
        </pc:cxnChg>
      </pc:sldChg>
      <pc:sldChg chg="addSp delSp modSp add mod setBg modAnim delDesignElem">
        <pc:chgData name="Marinel Biban" userId="f57c92f5709b0ee7" providerId="LiveId" clId="{2B834588-C100-48CB-AEAC-D81FA9385477}" dt="2023-11-27T11:06:37.308" v="1546"/>
        <pc:sldMkLst>
          <pc:docMk/>
          <pc:sldMk cId="1937450565" sldId="259"/>
        </pc:sldMkLst>
        <pc:spChg chg="mod">
          <ac:chgData name="Marinel Biban" userId="f57c92f5709b0ee7" providerId="LiveId" clId="{2B834588-C100-48CB-AEAC-D81FA9385477}" dt="2023-11-27T11:06:11.177" v="1538" actId="14100"/>
          <ac:spMkLst>
            <pc:docMk/>
            <pc:sldMk cId="1937450565" sldId="259"/>
            <ac:spMk id="2" creationId="{97291B6E-5EA9-75FE-474C-DC084C15C158}"/>
          </ac:spMkLst>
        </pc:spChg>
        <pc:spChg chg="mod">
          <ac:chgData name="Marinel Biban" userId="f57c92f5709b0ee7" providerId="LiveId" clId="{2B834588-C100-48CB-AEAC-D81FA9385477}" dt="2023-11-20T22:20:54.997" v="291" actId="120"/>
          <ac:spMkLst>
            <pc:docMk/>
            <pc:sldMk cId="1937450565" sldId="259"/>
            <ac:spMk id="3" creationId="{739C7BBF-910F-0B2E-F878-985F7853124F}"/>
          </ac:spMkLst>
        </pc:spChg>
        <pc:spChg chg="add mod">
          <ac:chgData name="Marinel Biban" userId="f57c92f5709b0ee7" providerId="LiveId" clId="{2B834588-C100-48CB-AEAC-D81FA9385477}" dt="2023-11-25T22:46:49.393" v="1108" actId="6549"/>
          <ac:spMkLst>
            <pc:docMk/>
            <pc:sldMk cId="1937450565" sldId="259"/>
            <ac:spMk id="4" creationId="{A91F65F1-A9F8-7B1B-F70B-4436B4A9DA10}"/>
          </ac:spMkLst>
        </pc:spChg>
        <pc:spChg chg="mod">
          <ac:chgData name="Marinel Biban" userId="f57c92f5709b0ee7" providerId="LiveId" clId="{2B834588-C100-48CB-AEAC-D81FA9385477}" dt="2023-11-20T22:14:13.301" v="222" actId="403"/>
          <ac:spMkLst>
            <pc:docMk/>
            <pc:sldMk cId="1937450565" sldId="259"/>
            <ac:spMk id="5" creationId="{C1814083-FF95-1747-C205-6D87D7F92DEC}"/>
          </ac:spMkLst>
        </pc:spChg>
        <pc:spChg chg="add del mod">
          <ac:chgData name="Marinel Biban" userId="f57c92f5709b0ee7" providerId="LiveId" clId="{2B834588-C100-48CB-AEAC-D81FA9385477}" dt="2023-11-27T11:06:37.308" v="1546"/>
          <ac:spMkLst>
            <pc:docMk/>
            <pc:sldMk cId="1937450565" sldId="259"/>
            <ac:spMk id="6" creationId="{2EBF7C87-DF74-1DFC-708B-CA2956BF1F4B}"/>
          </ac:spMkLst>
        </pc:spChg>
        <pc:spChg chg="add del">
          <ac:chgData name="Marinel Biban" userId="f57c92f5709b0ee7" providerId="LiveId" clId="{2B834588-C100-48CB-AEAC-D81FA9385477}" dt="2023-11-20T22:18:21.885" v="269"/>
          <ac:spMkLst>
            <pc:docMk/>
            <pc:sldMk cId="1937450565" sldId="259"/>
            <ac:spMk id="48" creationId="{B1C3281D-A46F-4842-9340-4CBC29E1B260}"/>
          </ac:spMkLst>
        </pc:spChg>
        <pc:picChg chg="add mod">
          <ac:chgData name="Marinel Biban" userId="f57c92f5709b0ee7" providerId="LiveId" clId="{2B834588-C100-48CB-AEAC-D81FA9385477}" dt="2023-11-27T11:06:32.670" v="1544" actId="14100"/>
          <ac:picMkLst>
            <pc:docMk/>
            <pc:sldMk cId="1937450565" sldId="259"/>
            <ac:picMk id="7" creationId="{05E00645-384A-834C-6580-3894F537E701}"/>
          </ac:picMkLst>
        </pc:picChg>
        <pc:picChg chg="mod">
          <ac:chgData name="Marinel Biban" userId="f57c92f5709b0ee7" providerId="LiveId" clId="{2B834588-C100-48CB-AEAC-D81FA9385477}" dt="2023-11-20T22:14:30.184" v="223" actId="1076"/>
          <ac:picMkLst>
            <pc:docMk/>
            <pc:sldMk cId="1937450565" sldId="259"/>
            <ac:picMk id="49" creationId="{2C2E46F2-23C3-A6C2-91E0-110232EC4D58}"/>
          </ac:picMkLst>
        </pc:picChg>
        <pc:cxnChg chg="add del">
          <ac:chgData name="Marinel Biban" userId="f57c92f5709b0ee7" providerId="LiveId" clId="{2B834588-C100-48CB-AEAC-D81FA9385477}" dt="2023-11-20T22:18:21.885" v="269"/>
          <ac:cxnSpMkLst>
            <pc:docMk/>
            <pc:sldMk cId="1937450565" sldId="259"/>
            <ac:cxnSpMk id="50" creationId="{D4EDB048-C82F-4E9B-BCE9-3D1DBE5D59CE}"/>
          </ac:cxnSpMkLst>
        </pc:cxnChg>
      </pc:sldChg>
      <pc:sldChg chg="addSp delSp modSp add mod setBg modAnim delDesignElem">
        <pc:chgData name="Marinel Biban" userId="f57c92f5709b0ee7" providerId="LiveId" clId="{2B834588-C100-48CB-AEAC-D81FA9385477}" dt="2023-11-27T11:08:52.788" v="1557"/>
        <pc:sldMkLst>
          <pc:docMk/>
          <pc:sldMk cId="2687790805" sldId="260"/>
        </pc:sldMkLst>
        <pc:spChg chg="mod">
          <ac:chgData name="Marinel Biban" userId="f57c92f5709b0ee7" providerId="LiveId" clId="{2B834588-C100-48CB-AEAC-D81FA9385477}" dt="2023-11-27T11:08:21.581" v="1548" actId="14100"/>
          <ac:spMkLst>
            <pc:docMk/>
            <pc:sldMk cId="2687790805" sldId="260"/>
            <ac:spMk id="2" creationId="{97291B6E-5EA9-75FE-474C-DC084C15C158}"/>
          </ac:spMkLst>
        </pc:spChg>
        <pc:spChg chg="mod">
          <ac:chgData name="Marinel Biban" userId="f57c92f5709b0ee7" providerId="LiveId" clId="{2B834588-C100-48CB-AEAC-D81FA9385477}" dt="2023-11-20T22:20:59.813" v="292" actId="120"/>
          <ac:spMkLst>
            <pc:docMk/>
            <pc:sldMk cId="2687790805" sldId="260"/>
            <ac:spMk id="3" creationId="{739C7BBF-910F-0B2E-F878-985F7853124F}"/>
          </ac:spMkLst>
        </pc:spChg>
        <pc:spChg chg="add del mod">
          <ac:chgData name="Marinel Biban" userId="f57c92f5709b0ee7" providerId="LiveId" clId="{2B834588-C100-48CB-AEAC-D81FA9385477}" dt="2023-11-27T11:08:52.788" v="1557"/>
          <ac:spMkLst>
            <pc:docMk/>
            <pc:sldMk cId="2687790805" sldId="260"/>
            <ac:spMk id="4" creationId="{4CAF5566-4210-11B6-63A4-D1A75A77A3BB}"/>
          </ac:spMkLst>
        </pc:spChg>
        <pc:spChg chg="mod">
          <ac:chgData name="Marinel Biban" userId="f57c92f5709b0ee7" providerId="LiveId" clId="{2B834588-C100-48CB-AEAC-D81FA9385477}" dt="2023-11-20T22:16:03.575" v="248" actId="403"/>
          <ac:spMkLst>
            <pc:docMk/>
            <pc:sldMk cId="2687790805" sldId="260"/>
            <ac:spMk id="5" creationId="{C1814083-FF95-1747-C205-6D87D7F92DEC}"/>
          </ac:spMkLst>
        </pc:spChg>
        <pc:spChg chg="add mod">
          <ac:chgData name="Marinel Biban" userId="f57c92f5709b0ee7" providerId="LiveId" clId="{2B834588-C100-48CB-AEAC-D81FA9385477}" dt="2023-11-25T22:47:06.337" v="1113" actId="6549"/>
          <ac:spMkLst>
            <pc:docMk/>
            <pc:sldMk cId="2687790805" sldId="260"/>
            <ac:spMk id="6" creationId="{D474E50D-3F73-4519-9317-713FDC0F4936}"/>
          </ac:spMkLst>
        </pc:spChg>
        <pc:spChg chg="add del">
          <ac:chgData name="Marinel Biban" userId="f57c92f5709b0ee7" providerId="LiveId" clId="{2B834588-C100-48CB-AEAC-D81FA9385477}" dt="2023-11-20T22:18:21.885" v="269"/>
          <ac:spMkLst>
            <pc:docMk/>
            <pc:sldMk cId="2687790805" sldId="260"/>
            <ac:spMk id="48" creationId="{B1C3281D-A46F-4842-9340-4CBC29E1B260}"/>
          </ac:spMkLst>
        </pc:spChg>
        <pc:picChg chg="add mod">
          <ac:chgData name="Marinel Biban" userId="f57c92f5709b0ee7" providerId="LiveId" clId="{2B834588-C100-48CB-AEAC-D81FA9385477}" dt="2023-11-27T11:08:49.397" v="1555" actId="14100"/>
          <ac:picMkLst>
            <pc:docMk/>
            <pc:sldMk cId="2687790805" sldId="260"/>
            <ac:picMk id="7" creationId="{B66B6099-FF69-155B-D436-20BE285A0C0B}"/>
          </ac:picMkLst>
        </pc:picChg>
        <pc:cxnChg chg="add del">
          <ac:chgData name="Marinel Biban" userId="f57c92f5709b0ee7" providerId="LiveId" clId="{2B834588-C100-48CB-AEAC-D81FA9385477}" dt="2023-11-20T22:18:21.885" v="269"/>
          <ac:cxnSpMkLst>
            <pc:docMk/>
            <pc:sldMk cId="2687790805" sldId="260"/>
            <ac:cxnSpMk id="50" creationId="{D4EDB048-C82F-4E9B-BCE9-3D1DBE5D59CE}"/>
          </ac:cxnSpMkLst>
        </pc:cxnChg>
      </pc:sldChg>
      <pc:sldChg chg="addSp delSp modSp add mod setBg modAnim">
        <pc:chgData name="Marinel Biban" userId="f57c92f5709b0ee7" providerId="LiveId" clId="{2B834588-C100-48CB-AEAC-D81FA9385477}" dt="2023-11-27T11:12:05.523" v="1568"/>
        <pc:sldMkLst>
          <pc:docMk/>
          <pc:sldMk cId="3297843465" sldId="261"/>
        </pc:sldMkLst>
        <pc:spChg chg="mod">
          <ac:chgData name="Marinel Biban" userId="f57c92f5709b0ee7" providerId="LiveId" clId="{2B834588-C100-48CB-AEAC-D81FA9385477}" dt="2023-11-27T11:11:42.441" v="1561" actId="14100"/>
          <ac:spMkLst>
            <pc:docMk/>
            <pc:sldMk cId="3297843465" sldId="261"/>
            <ac:spMk id="2" creationId="{97291B6E-5EA9-75FE-474C-DC084C15C158}"/>
          </ac:spMkLst>
        </pc:spChg>
        <pc:spChg chg="mod">
          <ac:chgData name="Marinel Biban" userId="f57c92f5709b0ee7" providerId="LiveId" clId="{2B834588-C100-48CB-AEAC-D81FA9385477}" dt="2023-11-20T22:21:31.040" v="300" actId="113"/>
          <ac:spMkLst>
            <pc:docMk/>
            <pc:sldMk cId="3297843465" sldId="261"/>
            <ac:spMk id="3" creationId="{739C7BBF-910F-0B2E-F878-985F7853124F}"/>
          </ac:spMkLst>
        </pc:spChg>
        <pc:spChg chg="add del mod">
          <ac:chgData name="Marinel Biban" userId="f57c92f5709b0ee7" providerId="LiveId" clId="{2B834588-C100-48CB-AEAC-D81FA9385477}" dt="2023-11-27T11:12:05.523" v="1568"/>
          <ac:spMkLst>
            <pc:docMk/>
            <pc:sldMk cId="3297843465" sldId="261"/>
            <ac:spMk id="4" creationId="{62D8ECFE-BFF8-3456-1066-5904A0F68BAB}"/>
          </ac:spMkLst>
        </pc:spChg>
        <pc:spChg chg="mod">
          <ac:chgData name="Marinel Biban" userId="f57c92f5709b0ee7" providerId="LiveId" clId="{2B834588-C100-48CB-AEAC-D81FA9385477}" dt="2023-11-20T22:20:41.471" v="289" actId="403"/>
          <ac:spMkLst>
            <pc:docMk/>
            <pc:sldMk cId="3297843465" sldId="261"/>
            <ac:spMk id="5" creationId="{C1814083-FF95-1747-C205-6D87D7F92DEC}"/>
          </ac:spMkLst>
        </pc:spChg>
        <pc:spChg chg="add mod">
          <ac:chgData name="Marinel Biban" userId="f57c92f5709b0ee7" providerId="LiveId" clId="{2B834588-C100-48CB-AEAC-D81FA9385477}" dt="2023-11-25T22:47:42.494" v="1191" actId="20577"/>
          <ac:spMkLst>
            <pc:docMk/>
            <pc:sldMk cId="3297843465" sldId="261"/>
            <ac:spMk id="6" creationId="{B7FC35FE-F164-A91A-ACAF-04F4650EA6CA}"/>
          </ac:spMkLst>
        </pc:spChg>
        <pc:picChg chg="add mod">
          <ac:chgData name="Marinel Biban" userId="f57c92f5709b0ee7" providerId="LiveId" clId="{2B834588-C100-48CB-AEAC-D81FA9385477}" dt="2023-11-27T11:12:01.811" v="1566" actId="14100"/>
          <ac:picMkLst>
            <pc:docMk/>
            <pc:sldMk cId="3297843465" sldId="261"/>
            <ac:picMk id="7" creationId="{C4338057-E6B5-BD91-D0DB-C5D7C6AC4A19}"/>
          </ac:picMkLst>
        </pc:picChg>
        <pc:picChg chg="mod">
          <ac:chgData name="Marinel Biban" userId="f57c92f5709b0ee7" providerId="LiveId" clId="{2B834588-C100-48CB-AEAC-D81FA9385477}" dt="2023-11-23T17:21:38.982" v="815" actId="1076"/>
          <ac:picMkLst>
            <pc:docMk/>
            <pc:sldMk cId="3297843465" sldId="261"/>
            <ac:picMk id="49" creationId="{2C2E46F2-23C3-A6C2-91E0-110232EC4D58}"/>
          </ac:picMkLst>
        </pc:picChg>
      </pc:sldChg>
      <pc:sldChg chg="addSp delSp modSp add mod setBg modAnim">
        <pc:chgData name="Marinel Biban" userId="f57c92f5709b0ee7" providerId="LiveId" clId="{2B834588-C100-48CB-AEAC-D81FA9385477}" dt="2023-11-27T11:15:35.594" v="1591" actId="14100"/>
        <pc:sldMkLst>
          <pc:docMk/>
          <pc:sldMk cId="3002793428" sldId="262"/>
        </pc:sldMkLst>
        <pc:spChg chg="mod">
          <ac:chgData name="Marinel Biban" userId="f57c92f5709b0ee7" providerId="LiveId" clId="{2B834588-C100-48CB-AEAC-D81FA9385477}" dt="2023-11-27T11:15:20.754" v="1590" actId="14100"/>
          <ac:spMkLst>
            <pc:docMk/>
            <pc:sldMk cId="3002793428" sldId="262"/>
            <ac:spMk id="2" creationId="{97291B6E-5EA9-75FE-474C-DC084C15C158}"/>
          </ac:spMkLst>
        </pc:spChg>
        <pc:spChg chg="mod">
          <ac:chgData name="Marinel Biban" userId="f57c92f5709b0ee7" providerId="LiveId" clId="{2B834588-C100-48CB-AEAC-D81FA9385477}" dt="2023-11-23T17:22:54.584" v="824"/>
          <ac:spMkLst>
            <pc:docMk/>
            <pc:sldMk cId="3002793428" sldId="262"/>
            <ac:spMk id="3" creationId="{739C7BBF-910F-0B2E-F878-985F7853124F}"/>
          </ac:spMkLst>
        </pc:spChg>
        <pc:spChg chg="add del mod">
          <ac:chgData name="Marinel Biban" userId="f57c92f5709b0ee7" providerId="LiveId" clId="{2B834588-C100-48CB-AEAC-D81FA9385477}" dt="2023-11-27T11:14:50.800" v="1582"/>
          <ac:spMkLst>
            <pc:docMk/>
            <pc:sldMk cId="3002793428" sldId="262"/>
            <ac:spMk id="4" creationId="{EEA8A828-BA44-5463-47C2-1ED9CF93A1B9}"/>
          </ac:spMkLst>
        </pc:spChg>
        <pc:spChg chg="mod">
          <ac:chgData name="Marinel Biban" userId="f57c92f5709b0ee7" providerId="LiveId" clId="{2B834588-C100-48CB-AEAC-D81FA9385477}" dt="2023-11-20T22:23:10.967" v="319" actId="403"/>
          <ac:spMkLst>
            <pc:docMk/>
            <pc:sldMk cId="3002793428" sldId="262"/>
            <ac:spMk id="5" creationId="{C1814083-FF95-1747-C205-6D87D7F92DEC}"/>
          </ac:spMkLst>
        </pc:spChg>
        <pc:spChg chg="add mod">
          <ac:chgData name="Marinel Biban" userId="f57c92f5709b0ee7" providerId="LiveId" clId="{2B834588-C100-48CB-AEAC-D81FA9385477}" dt="2023-11-25T22:47:59.411" v="1204" actId="6549"/>
          <ac:spMkLst>
            <pc:docMk/>
            <pc:sldMk cId="3002793428" sldId="262"/>
            <ac:spMk id="6" creationId="{264CCC3B-59E9-802B-087C-9402890DC68D}"/>
          </ac:spMkLst>
        </pc:spChg>
        <pc:picChg chg="add del mod">
          <ac:chgData name="Marinel Biban" userId="f57c92f5709b0ee7" providerId="LiveId" clId="{2B834588-C100-48CB-AEAC-D81FA9385477}" dt="2023-11-27T11:14:50.790" v="1580" actId="21"/>
          <ac:picMkLst>
            <pc:docMk/>
            <pc:sldMk cId="3002793428" sldId="262"/>
            <ac:picMk id="7" creationId="{36B4F58A-C121-ACF2-6102-A04819E7E6F3}"/>
          </ac:picMkLst>
        </pc:picChg>
        <pc:picChg chg="add mod">
          <ac:chgData name="Marinel Biban" userId="f57c92f5709b0ee7" providerId="LiveId" clId="{2B834588-C100-48CB-AEAC-D81FA9385477}" dt="2023-11-27T11:15:10.558" v="1588" actId="14100"/>
          <ac:picMkLst>
            <pc:docMk/>
            <pc:sldMk cId="3002793428" sldId="262"/>
            <ac:picMk id="8" creationId="{697C9D3D-78EE-35EB-CCF9-3B3CA0DC7484}"/>
          </ac:picMkLst>
        </pc:picChg>
        <pc:picChg chg="mod">
          <ac:chgData name="Marinel Biban" userId="f57c92f5709b0ee7" providerId="LiveId" clId="{2B834588-C100-48CB-AEAC-D81FA9385477}" dt="2023-11-27T11:15:35.594" v="1591" actId="14100"/>
          <ac:picMkLst>
            <pc:docMk/>
            <pc:sldMk cId="3002793428" sldId="262"/>
            <ac:picMk id="49" creationId="{2C2E46F2-23C3-A6C2-91E0-110232EC4D58}"/>
          </ac:picMkLst>
        </pc:picChg>
      </pc:sldChg>
      <pc:sldChg chg="addSp delSp modSp add mod setBg modAnim">
        <pc:chgData name="Marinel Biban" userId="f57c92f5709b0ee7" providerId="LiveId" clId="{2B834588-C100-48CB-AEAC-D81FA9385477}" dt="2023-11-27T11:17:55.479" v="1609"/>
        <pc:sldMkLst>
          <pc:docMk/>
          <pc:sldMk cId="3048335247" sldId="263"/>
        </pc:sldMkLst>
        <pc:spChg chg="mod">
          <ac:chgData name="Marinel Biban" userId="f57c92f5709b0ee7" providerId="LiveId" clId="{2B834588-C100-48CB-AEAC-D81FA9385477}" dt="2023-11-27T11:17:45.676" v="1606" actId="14100"/>
          <ac:spMkLst>
            <pc:docMk/>
            <pc:sldMk cId="3048335247" sldId="263"/>
            <ac:spMk id="2" creationId="{97291B6E-5EA9-75FE-474C-DC084C15C158}"/>
          </ac:spMkLst>
        </pc:spChg>
        <pc:spChg chg="mod">
          <ac:chgData name="Marinel Biban" userId="f57c92f5709b0ee7" providerId="LiveId" clId="{2B834588-C100-48CB-AEAC-D81FA9385477}" dt="2023-11-23T17:32:57.854" v="893" actId="1076"/>
          <ac:spMkLst>
            <pc:docMk/>
            <pc:sldMk cId="3048335247" sldId="263"/>
            <ac:spMk id="3" creationId="{739C7BBF-910F-0B2E-F878-985F7853124F}"/>
          </ac:spMkLst>
        </pc:spChg>
        <pc:spChg chg="add del mod">
          <ac:chgData name="Marinel Biban" userId="f57c92f5709b0ee7" providerId="LiveId" clId="{2B834588-C100-48CB-AEAC-D81FA9385477}" dt="2023-11-27T11:17:55.479" v="1609"/>
          <ac:spMkLst>
            <pc:docMk/>
            <pc:sldMk cId="3048335247" sldId="263"/>
            <ac:spMk id="4" creationId="{1446E27E-2529-E857-6F63-D1250B357F36}"/>
          </ac:spMkLst>
        </pc:spChg>
        <pc:spChg chg="mod">
          <ac:chgData name="Marinel Biban" userId="f57c92f5709b0ee7" providerId="LiveId" clId="{2B834588-C100-48CB-AEAC-D81FA9385477}" dt="2023-11-20T22:24:53.555" v="343" actId="403"/>
          <ac:spMkLst>
            <pc:docMk/>
            <pc:sldMk cId="3048335247" sldId="263"/>
            <ac:spMk id="5" creationId="{C1814083-FF95-1747-C205-6D87D7F92DEC}"/>
          </ac:spMkLst>
        </pc:spChg>
        <pc:spChg chg="add mod">
          <ac:chgData name="Marinel Biban" userId="f57c92f5709b0ee7" providerId="LiveId" clId="{2B834588-C100-48CB-AEAC-D81FA9385477}" dt="2023-11-25T22:48:17.657" v="1290" actId="20577"/>
          <ac:spMkLst>
            <pc:docMk/>
            <pc:sldMk cId="3048335247" sldId="263"/>
            <ac:spMk id="6" creationId="{3D4BB903-1D60-83B5-FB2D-182EDBF59B4F}"/>
          </ac:spMkLst>
        </pc:spChg>
        <pc:picChg chg="add mod">
          <ac:chgData name="Marinel Biban" userId="f57c92f5709b0ee7" providerId="LiveId" clId="{2B834588-C100-48CB-AEAC-D81FA9385477}" dt="2023-11-27T11:17:48.485" v="1607" actId="14100"/>
          <ac:picMkLst>
            <pc:docMk/>
            <pc:sldMk cId="3048335247" sldId="263"/>
            <ac:picMk id="7" creationId="{EB2C5907-E59D-EA5D-DE83-C57E7751EAE3}"/>
          </ac:picMkLst>
        </pc:picChg>
        <pc:picChg chg="mod">
          <ac:chgData name="Marinel Biban" userId="f57c92f5709b0ee7" providerId="LiveId" clId="{2B834588-C100-48CB-AEAC-D81FA9385477}" dt="2023-11-23T17:33:08.332" v="895" actId="1076"/>
          <ac:picMkLst>
            <pc:docMk/>
            <pc:sldMk cId="3048335247" sldId="263"/>
            <ac:picMk id="49" creationId="{2C2E46F2-23C3-A6C2-91E0-110232EC4D58}"/>
          </ac:picMkLst>
        </pc:picChg>
      </pc:sldChg>
      <pc:sldChg chg="addSp delSp modSp add mod setBg modAnim">
        <pc:chgData name="Marinel Biban" userId="f57c92f5709b0ee7" providerId="LiveId" clId="{2B834588-C100-48CB-AEAC-D81FA9385477}" dt="2023-11-27T11:20:29.360" v="1621"/>
        <pc:sldMkLst>
          <pc:docMk/>
          <pc:sldMk cId="1802519321" sldId="264"/>
        </pc:sldMkLst>
        <pc:spChg chg="mod">
          <ac:chgData name="Marinel Biban" userId="f57c92f5709b0ee7" providerId="LiveId" clId="{2B834588-C100-48CB-AEAC-D81FA9385477}" dt="2023-11-27T11:20:03.227" v="1614" actId="14100"/>
          <ac:spMkLst>
            <pc:docMk/>
            <pc:sldMk cId="1802519321" sldId="264"/>
            <ac:spMk id="2" creationId="{97291B6E-5EA9-75FE-474C-DC084C15C158}"/>
          </ac:spMkLst>
        </pc:spChg>
        <pc:spChg chg="mod">
          <ac:chgData name="Marinel Biban" userId="f57c92f5709b0ee7" providerId="LiveId" clId="{2B834588-C100-48CB-AEAC-D81FA9385477}" dt="2023-11-20T22:26:38.895" v="370" actId="403"/>
          <ac:spMkLst>
            <pc:docMk/>
            <pc:sldMk cId="1802519321" sldId="264"/>
            <ac:spMk id="3" creationId="{739C7BBF-910F-0B2E-F878-985F7853124F}"/>
          </ac:spMkLst>
        </pc:spChg>
        <pc:spChg chg="add del mod">
          <ac:chgData name="Marinel Biban" userId="f57c92f5709b0ee7" providerId="LiveId" clId="{2B834588-C100-48CB-AEAC-D81FA9385477}" dt="2023-11-27T11:20:29.360" v="1621"/>
          <ac:spMkLst>
            <pc:docMk/>
            <pc:sldMk cId="1802519321" sldId="264"/>
            <ac:spMk id="4" creationId="{274ABF71-7CCD-C331-14BD-5F0120683BAA}"/>
          </ac:spMkLst>
        </pc:spChg>
        <pc:spChg chg="mod">
          <ac:chgData name="Marinel Biban" userId="f57c92f5709b0ee7" providerId="LiveId" clId="{2B834588-C100-48CB-AEAC-D81FA9385477}" dt="2023-11-20T22:26:14.753" v="363" actId="403"/>
          <ac:spMkLst>
            <pc:docMk/>
            <pc:sldMk cId="1802519321" sldId="264"/>
            <ac:spMk id="5" creationId="{C1814083-FF95-1747-C205-6D87D7F92DEC}"/>
          </ac:spMkLst>
        </pc:spChg>
        <pc:spChg chg="add mod">
          <ac:chgData name="Marinel Biban" userId="f57c92f5709b0ee7" providerId="LiveId" clId="{2B834588-C100-48CB-AEAC-D81FA9385477}" dt="2023-11-25T22:48:28.328" v="1296" actId="6549"/>
          <ac:spMkLst>
            <pc:docMk/>
            <pc:sldMk cId="1802519321" sldId="264"/>
            <ac:spMk id="6" creationId="{B4C04357-2F99-182D-E22F-FD25E8CDDE96}"/>
          </ac:spMkLst>
        </pc:spChg>
        <pc:picChg chg="add mod">
          <ac:chgData name="Marinel Biban" userId="f57c92f5709b0ee7" providerId="LiveId" clId="{2B834588-C100-48CB-AEAC-D81FA9385477}" dt="2023-11-27T11:20:24.803" v="1619" actId="14100"/>
          <ac:picMkLst>
            <pc:docMk/>
            <pc:sldMk cId="1802519321" sldId="264"/>
            <ac:picMk id="7" creationId="{3E0EE08D-EDAF-06E3-4EE3-99C12F6ACC3B}"/>
          </ac:picMkLst>
        </pc:picChg>
      </pc:sldChg>
      <pc:sldChg chg="addSp delSp modSp add mod setBg modAnim">
        <pc:chgData name="Marinel Biban" userId="f57c92f5709b0ee7" providerId="LiveId" clId="{2B834588-C100-48CB-AEAC-D81FA9385477}" dt="2023-11-27T11:23:00.670" v="1641"/>
        <pc:sldMkLst>
          <pc:docMk/>
          <pc:sldMk cId="40651296" sldId="265"/>
        </pc:sldMkLst>
        <pc:spChg chg="mod">
          <ac:chgData name="Marinel Biban" userId="f57c92f5709b0ee7" providerId="LiveId" clId="{2B834588-C100-48CB-AEAC-D81FA9385477}" dt="2023-11-27T11:22:31.655" v="1634" actId="14100"/>
          <ac:spMkLst>
            <pc:docMk/>
            <pc:sldMk cId="40651296" sldId="265"/>
            <ac:spMk id="2" creationId="{97291B6E-5EA9-75FE-474C-DC084C15C158}"/>
          </ac:spMkLst>
        </pc:spChg>
        <pc:spChg chg="mod">
          <ac:chgData name="Marinel Biban" userId="f57c92f5709b0ee7" providerId="LiveId" clId="{2B834588-C100-48CB-AEAC-D81FA9385477}" dt="2023-11-20T22:28:14.502" v="392" actId="403"/>
          <ac:spMkLst>
            <pc:docMk/>
            <pc:sldMk cId="40651296" sldId="265"/>
            <ac:spMk id="3" creationId="{739C7BBF-910F-0B2E-F878-985F7853124F}"/>
          </ac:spMkLst>
        </pc:spChg>
        <pc:spChg chg="add del mod">
          <ac:chgData name="Marinel Biban" userId="f57c92f5709b0ee7" providerId="LiveId" clId="{2B834588-C100-48CB-AEAC-D81FA9385477}" dt="2023-11-27T11:23:00.670" v="1641"/>
          <ac:spMkLst>
            <pc:docMk/>
            <pc:sldMk cId="40651296" sldId="265"/>
            <ac:spMk id="4" creationId="{49AB052D-9CC9-B845-7248-33FD8702CE99}"/>
          </ac:spMkLst>
        </pc:spChg>
        <pc:spChg chg="mod">
          <ac:chgData name="Marinel Biban" userId="f57c92f5709b0ee7" providerId="LiveId" clId="{2B834588-C100-48CB-AEAC-D81FA9385477}" dt="2023-11-20T22:27:43.252" v="385" actId="403"/>
          <ac:spMkLst>
            <pc:docMk/>
            <pc:sldMk cId="40651296" sldId="265"/>
            <ac:spMk id="5" creationId="{C1814083-FF95-1747-C205-6D87D7F92DEC}"/>
          </ac:spMkLst>
        </pc:spChg>
        <pc:spChg chg="add mod">
          <ac:chgData name="Marinel Biban" userId="f57c92f5709b0ee7" providerId="LiveId" clId="{2B834588-C100-48CB-AEAC-D81FA9385477}" dt="2023-11-25T22:48:47.391" v="1306" actId="6549"/>
          <ac:spMkLst>
            <pc:docMk/>
            <pc:sldMk cId="40651296" sldId="265"/>
            <ac:spMk id="6" creationId="{BB4AE08C-3385-E663-8F87-A3250C273121}"/>
          </ac:spMkLst>
        </pc:spChg>
        <pc:picChg chg="add mod">
          <ac:chgData name="Marinel Biban" userId="f57c92f5709b0ee7" providerId="LiveId" clId="{2B834588-C100-48CB-AEAC-D81FA9385477}" dt="2023-11-27T11:22:53.368" v="1639" actId="14100"/>
          <ac:picMkLst>
            <pc:docMk/>
            <pc:sldMk cId="40651296" sldId="265"/>
            <ac:picMk id="7" creationId="{52B97F23-0606-2BFD-2E83-DD2952687E3B}"/>
          </ac:picMkLst>
        </pc:picChg>
      </pc:sldChg>
      <pc:sldChg chg="addSp delSp modSp add mod setBg modAnim">
        <pc:chgData name="Marinel Biban" userId="f57c92f5709b0ee7" providerId="LiveId" clId="{2B834588-C100-48CB-AEAC-D81FA9385477}" dt="2023-11-27T11:25:15.849" v="1650"/>
        <pc:sldMkLst>
          <pc:docMk/>
          <pc:sldMk cId="322632226" sldId="266"/>
        </pc:sldMkLst>
        <pc:spChg chg="mod">
          <ac:chgData name="Marinel Biban" userId="f57c92f5709b0ee7" providerId="LiveId" clId="{2B834588-C100-48CB-AEAC-D81FA9385477}" dt="2023-11-27T11:24:51.647" v="1643" actId="14100"/>
          <ac:spMkLst>
            <pc:docMk/>
            <pc:sldMk cId="322632226" sldId="266"/>
            <ac:spMk id="2" creationId="{97291B6E-5EA9-75FE-474C-DC084C15C158}"/>
          </ac:spMkLst>
        </pc:spChg>
        <pc:spChg chg="mod">
          <ac:chgData name="Marinel Biban" userId="f57c92f5709b0ee7" providerId="LiveId" clId="{2B834588-C100-48CB-AEAC-D81FA9385477}" dt="2023-11-23T17:26:52.330" v="853"/>
          <ac:spMkLst>
            <pc:docMk/>
            <pc:sldMk cId="322632226" sldId="266"/>
            <ac:spMk id="3" creationId="{739C7BBF-910F-0B2E-F878-985F7853124F}"/>
          </ac:spMkLst>
        </pc:spChg>
        <pc:spChg chg="add del mod">
          <ac:chgData name="Marinel Biban" userId="f57c92f5709b0ee7" providerId="LiveId" clId="{2B834588-C100-48CB-AEAC-D81FA9385477}" dt="2023-11-27T11:25:15.849" v="1650"/>
          <ac:spMkLst>
            <pc:docMk/>
            <pc:sldMk cId="322632226" sldId="266"/>
            <ac:spMk id="4" creationId="{CCD92AD5-2735-F251-6187-69FD1B532E09}"/>
          </ac:spMkLst>
        </pc:spChg>
        <pc:spChg chg="mod">
          <ac:chgData name="Marinel Biban" userId="f57c92f5709b0ee7" providerId="LiveId" clId="{2B834588-C100-48CB-AEAC-D81FA9385477}" dt="2023-11-20T22:29:06.189" v="410" actId="403"/>
          <ac:spMkLst>
            <pc:docMk/>
            <pc:sldMk cId="322632226" sldId="266"/>
            <ac:spMk id="5" creationId="{C1814083-FF95-1747-C205-6D87D7F92DEC}"/>
          </ac:spMkLst>
        </pc:spChg>
        <pc:spChg chg="add mod">
          <ac:chgData name="Marinel Biban" userId="f57c92f5709b0ee7" providerId="LiveId" clId="{2B834588-C100-48CB-AEAC-D81FA9385477}" dt="2023-11-25T22:48:57.474" v="1310" actId="6549"/>
          <ac:spMkLst>
            <pc:docMk/>
            <pc:sldMk cId="322632226" sldId="266"/>
            <ac:spMk id="6" creationId="{2903D54E-54FA-293C-ACA4-9F53788B635D}"/>
          </ac:spMkLst>
        </pc:spChg>
        <pc:picChg chg="add mod">
          <ac:chgData name="Marinel Biban" userId="f57c92f5709b0ee7" providerId="LiveId" clId="{2B834588-C100-48CB-AEAC-D81FA9385477}" dt="2023-11-27T11:25:12.788" v="1648" actId="14100"/>
          <ac:picMkLst>
            <pc:docMk/>
            <pc:sldMk cId="322632226" sldId="266"/>
            <ac:picMk id="7" creationId="{7F75BE8A-B019-3149-5061-0DED09885CE6}"/>
          </ac:picMkLst>
        </pc:picChg>
      </pc:sldChg>
      <pc:sldChg chg="addSp delSp modSp add mod setBg modAnim">
        <pc:chgData name="Marinel Biban" userId="f57c92f5709b0ee7" providerId="LiveId" clId="{2B834588-C100-48CB-AEAC-D81FA9385477}" dt="2023-11-27T11:28:02.763" v="1664"/>
        <pc:sldMkLst>
          <pc:docMk/>
          <pc:sldMk cId="3325518048" sldId="267"/>
        </pc:sldMkLst>
        <pc:spChg chg="mod">
          <ac:chgData name="Marinel Biban" userId="f57c92f5709b0ee7" providerId="LiveId" clId="{2B834588-C100-48CB-AEAC-D81FA9385477}" dt="2023-11-27T11:27:28.601" v="1656" actId="14100"/>
          <ac:spMkLst>
            <pc:docMk/>
            <pc:sldMk cId="3325518048" sldId="267"/>
            <ac:spMk id="2" creationId="{97291B6E-5EA9-75FE-474C-DC084C15C158}"/>
          </ac:spMkLst>
        </pc:spChg>
        <pc:spChg chg="mod">
          <ac:chgData name="Marinel Biban" userId="f57c92f5709b0ee7" providerId="LiveId" clId="{2B834588-C100-48CB-AEAC-D81FA9385477}" dt="2023-11-20T22:30:42.224" v="441" actId="404"/>
          <ac:spMkLst>
            <pc:docMk/>
            <pc:sldMk cId="3325518048" sldId="267"/>
            <ac:spMk id="3" creationId="{739C7BBF-910F-0B2E-F878-985F7853124F}"/>
          </ac:spMkLst>
        </pc:spChg>
        <pc:spChg chg="add del mod">
          <ac:chgData name="Marinel Biban" userId="f57c92f5709b0ee7" providerId="LiveId" clId="{2B834588-C100-48CB-AEAC-D81FA9385477}" dt="2023-11-27T11:28:02.763" v="1664"/>
          <ac:spMkLst>
            <pc:docMk/>
            <pc:sldMk cId="3325518048" sldId="267"/>
            <ac:spMk id="4" creationId="{8CE1AC79-DA3B-1982-9628-76EB86670149}"/>
          </ac:spMkLst>
        </pc:spChg>
        <pc:spChg chg="mod">
          <ac:chgData name="Marinel Biban" userId="f57c92f5709b0ee7" providerId="LiveId" clId="{2B834588-C100-48CB-AEAC-D81FA9385477}" dt="2023-11-20T22:30:08.334" v="432" actId="403"/>
          <ac:spMkLst>
            <pc:docMk/>
            <pc:sldMk cId="3325518048" sldId="267"/>
            <ac:spMk id="5" creationId="{C1814083-FF95-1747-C205-6D87D7F92DEC}"/>
          </ac:spMkLst>
        </pc:spChg>
        <pc:spChg chg="add mod">
          <ac:chgData name="Marinel Biban" userId="f57c92f5709b0ee7" providerId="LiveId" clId="{2B834588-C100-48CB-AEAC-D81FA9385477}" dt="2023-11-25T22:49:16.291" v="1388" actId="20577"/>
          <ac:spMkLst>
            <pc:docMk/>
            <pc:sldMk cId="3325518048" sldId="267"/>
            <ac:spMk id="6" creationId="{175AD2AD-26E3-B1C7-7DB9-E2E08F7C2935}"/>
          </ac:spMkLst>
        </pc:spChg>
        <pc:picChg chg="add mod">
          <ac:chgData name="Marinel Biban" userId="f57c92f5709b0ee7" providerId="LiveId" clId="{2B834588-C100-48CB-AEAC-D81FA9385477}" dt="2023-11-27T11:27:51.076" v="1662" actId="14100"/>
          <ac:picMkLst>
            <pc:docMk/>
            <pc:sldMk cId="3325518048" sldId="267"/>
            <ac:picMk id="7" creationId="{3BCB3D3D-8E6E-249B-6198-9ABAE3A1F5D5}"/>
          </ac:picMkLst>
        </pc:picChg>
      </pc:sldChg>
      <pc:sldChg chg="addSp delSp modSp add mod setBg modAnim">
        <pc:chgData name="Marinel Biban" userId="f57c92f5709b0ee7" providerId="LiveId" clId="{2B834588-C100-48CB-AEAC-D81FA9385477}" dt="2023-11-27T11:31:58.815" v="1677"/>
        <pc:sldMkLst>
          <pc:docMk/>
          <pc:sldMk cId="1656350038" sldId="268"/>
        </pc:sldMkLst>
        <pc:spChg chg="mod">
          <ac:chgData name="Marinel Biban" userId="f57c92f5709b0ee7" providerId="LiveId" clId="{2B834588-C100-48CB-AEAC-D81FA9385477}" dt="2023-11-27T11:31:35.712" v="1670" actId="14100"/>
          <ac:spMkLst>
            <pc:docMk/>
            <pc:sldMk cId="1656350038" sldId="268"/>
            <ac:spMk id="2" creationId="{97291B6E-5EA9-75FE-474C-DC084C15C158}"/>
          </ac:spMkLst>
        </pc:spChg>
        <pc:spChg chg="mod">
          <ac:chgData name="Marinel Biban" userId="f57c92f5709b0ee7" providerId="LiveId" clId="{2B834588-C100-48CB-AEAC-D81FA9385477}" dt="2023-11-20T22:31:53.547" v="464" actId="403"/>
          <ac:spMkLst>
            <pc:docMk/>
            <pc:sldMk cId="1656350038" sldId="268"/>
            <ac:spMk id="3" creationId="{739C7BBF-910F-0B2E-F878-985F7853124F}"/>
          </ac:spMkLst>
        </pc:spChg>
        <pc:spChg chg="add del mod">
          <ac:chgData name="Marinel Biban" userId="f57c92f5709b0ee7" providerId="LiveId" clId="{2B834588-C100-48CB-AEAC-D81FA9385477}" dt="2023-11-27T11:31:58.815" v="1677"/>
          <ac:spMkLst>
            <pc:docMk/>
            <pc:sldMk cId="1656350038" sldId="268"/>
            <ac:spMk id="4" creationId="{201947EE-CCDA-D3C6-552D-F5E496157F07}"/>
          </ac:spMkLst>
        </pc:spChg>
        <pc:spChg chg="mod">
          <ac:chgData name="Marinel Biban" userId="f57c92f5709b0ee7" providerId="LiveId" clId="{2B834588-C100-48CB-AEAC-D81FA9385477}" dt="2023-11-20T22:31:32.148" v="457" actId="403"/>
          <ac:spMkLst>
            <pc:docMk/>
            <pc:sldMk cId="1656350038" sldId="268"/>
            <ac:spMk id="5" creationId="{C1814083-FF95-1747-C205-6D87D7F92DEC}"/>
          </ac:spMkLst>
        </pc:spChg>
        <pc:spChg chg="add mod">
          <ac:chgData name="Marinel Biban" userId="f57c92f5709b0ee7" providerId="LiveId" clId="{2B834588-C100-48CB-AEAC-D81FA9385477}" dt="2023-11-25T22:49:43.022" v="1406" actId="6549"/>
          <ac:spMkLst>
            <pc:docMk/>
            <pc:sldMk cId="1656350038" sldId="268"/>
            <ac:spMk id="6" creationId="{B142C194-F7BB-E96A-035D-DCE8ED981852}"/>
          </ac:spMkLst>
        </pc:spChg>
        <pc:picChg chg="add mod">
          <ac:chgData name="Marinel Biban" userId="f57c92f5709b0ee7" providerId="LiveId" clId="{2B834588-C100-48CB-AEAC-D81FA9385477}" dt="2023-11-27T11:31:52.894" v="1675" actId="14100"/>
          <ac:picMkLst>
            <pc:docMk/>
            <pc:sldMk cId="1656350038" sldId="268"/>
            <ac:picMk id="7" creationId="{30612F81-DC3F-3D3F-01A4-D01EB70D49C7}"/>
          </ac:picMkLst>
        </pc:picChg>
        <pc:picChg chg="mod">
          <ac:chgData name="Marinel Biban" userId="f57c92f5709b0ee7" providerId="LiveId" clId="{2B834588-C100-48CB-AEAC-D81FA9385477}" dt="2023-11-20T22:31:10.254" v="448" actId="1076"/>
          <ac:picMkLst>
            <pc:docMk/>
            <pc:sldMk cId="1656350038" sldId="268"/>
            <ac:picMk id="49" creationId="{2C2E46F2-23C3-A6C2-91E0-110232EC4D58}"/>
          </ac:picMkLst>
        </pc:picChg>
      </pc:sldChg>
      <pc:sldChg chg="addSp modSp add mod setBg modAnim">
        <pc:chgData name="Marinel Biban" userId="f57c92f5709b0ee7" providerId="LiveId" clId="{2B834588-C100-48CB-AEAC-D81FA9385477}" dt="2023-11-25T22:49:56.739" v="1417" actId="6549"/>
        <pc:sldMkLst>
          <pc:docMk/>
          <pc:sldMk cId="2994086881" sldId="269"/>
        </pc:sldMkLst>
        <pc:spChg chg="mod">
          <ac:chgData name="Marinel Biban" userId="f57c92f5709b0ee7" providerId="LiveId" clId="{2B834588-C100-48CB-AEAC-D81FA9385477}" dt="2023-11-20T22:32:17.364" v="472" actId="403"/>
          <ac:spMkLst>
            <pc:docMk/>
            <pc:sldMk cId="2994086881" sldId="269"/>
            <ac:spMk id="2" creationId="{97291B6E-5EA9-75FE-474C-DC084C15C158}"/>
          </ac:spMkLst>
        </pc:spChg>
        <pc:spChg chg="mod">
          <ac:chgData name="Marinel Biban" userId="f57c92f5709b0ee7" providerId="LiveId" clId="{2B834588-C100-48CB-AEAC-D81FA9385477}" dt="2023-11-23T17:31:12.559" v="890" actId="14100"/>
          <ac:spMkLst>
            <pc:docMk/>
            <pc:sldMk cId="2994086881" sldId="269"/>
            <ac:spMk id="3" creationId="{739C7BBF-910F-0B2E-F878-985F7853124F}"/>
          </ac:spMkLst>
        </pc:spChg>
        <pc:spChg chg="mod">
          <ac:chgData name="Marinel Biban" userId="f57c92f5709b0ee7" providerId="LiveId" clId="{2B834588-C100-48CB-AEAC-D81FA9385477}" dt="2023-11-20T22:32:37.242" v="482" actId="403"/>
          <ac:spMkLst>
            <pc:docMk/>
            <pc:sldMk cId="2994086881" sldId="269"/>
            <ac:spMk id="5" creationId="{C1814083-FF95-1747-C205-6D87D7F92DEC}"/>
          </ac:spMkLst>
        </pc:spChg>
        <pc:spChg chg="add mod">
          <ac:chgData name="Marinel Biban" userId="f57c92f5709b0ee7" providerId="LiveId" clId="{2B834588-C100-48CB-AEAC-D81FA9385477}" dt="2023-11-25T22:49:56.739" v="1417" actId="6549"/>
          <ac:spMkLst>
            <pc:docMk/>
            <pc:sldMk cId="2994086881" sldId="269"/>
            <ac:spMk id="6" creationId="{97195B8D-FA07-35BD-9859-094773884115}"/>
          </ac:spMkLst>
        </pc:spChg>
        <pc:picChg chg="mod">
          <ac:chgData name="Marinel Biban" userId="f57c92f5709b0ee7" providerId="LiveId" clId="{2B834588-C100-48CB-AEAC-D81FA9385477}" dt="2023-11-23T17:30:31.559" v="882" actId="1076"/>
          <ac:picMkLst>
            <pc:docMk/>
            <pc:sldMk cId="2994086881" sldId="269"/>
            <ac:picMk id="49" creationId="{2C2E46F2-23C3-A6C2-91E0-110232EC4D58}"/>
          </ac:picMkLst>
        </pc:picChg>
      </pc:sldChg>
      <pc:sldChg chg="modSp add mod setBg modAnim">
        <pc:chgData name="Marinel Biban" userId="f57c92f5709b0ee7" providerId="LiveId" clId="{2B834588-C100-48CB-AEAC-D81FA9385477}" dt="2023-11-23T20:42:41.864" v="938"/>
        <pc:sldMkLst>
          <pc:docMk/>
          <pc:sldMk cId="1753016203" sldId="270"/>
        </pc:sldMkLst>
        <pc:spChg chg="mod">
          <ac:chgData name="Marinel Biban" userId="f57c92f5709b0ee7" providerId="LiveId" clId="{2B834588-C100-48CB-AEAC-D81FA9385477}" dt="2023-11-20T22:33:50.232" v="500" actId="403"/>
          <ac:spMkLst>
            <pc:docMk/>
            <pc:sldMk cId="1753016203" sldId="270"/>
            <ac:spMk id="2" creationId="{97291B6E-5EA9-75FE-474C-DC084C15C158}"/>
          </ac:spMkLst>
        </pc:spChg>
        <pc:spChg chg="mod">
          <ac:chgData name="Marinel Biban" userId="f57c92f5709b0ee7" providerId="LiveId" clId="{2B834588-C100-48CB-AEAC-D81FA9385477}" dt="2023-11-23T16:43:57.997" v="643" actId="5793"/>
          <ac:spMkLst>
            <pc:docMk/>
            <pc:sldMk cId="1753016203" sldId="270"/>
            <ac:spMk id="3" creationId="{739C7BBF-910F-0B2E-F878-985F7853124F}"/>
          </ac:spMkLst>
        </pc:spChg>
        <pc:spChg chg="mod">
          <ac:chgData name="Marinel Biban" userId="f57c92f5709b0ee7" providerId="LiveId" clId="{2B834588-C100-48CB-AEAC-D81FA9385477}" dt="2023-11-20T22:34:04.639" v="524" actId="6549"/>
          <ac:spMkLst>
            <pc:docMk/>
            <pc:sldMk cId="1753016203" sldId="270"/>
            <ac:spMk id="5" creationId="{C1814083-FF95-1747-C205-6D87D7F92DEC}"/>
          </ac:spMkLst>
        </pc:spChg>
      </pc:sldChg>
      <pc:sldChg chg="addSp delSp modSp new del mod modAnim">
        <pc:chgData name="Marinel Biban" userId="f57c92f5709b0ee7" providerId="LiveId" clId="{2B834588-C100-48CB-AEAC-D81FA9385477}" dt="2023-11-23T16:45:53.616" v="644" actId="2696"/>
        <pc:sldMkLst>
          <pc:docMk/>
          <pc:sldMk cId="1283155103" sldId="271"/>
        </pc:sldMkLst>
        <pc:spChg chg="add del mod">
          <ac:chgData name="Marinel Biban" userId="f57c92f5709b0ee7" providerId="LiveId" clId="{2B834588-C100-48CB-AEAC-D81FA9385477}" dt="2023-11-20T23:04:29.768" v="539"/>
          <ac:spMkLst>
            <pc:docMk/>
            <pc:sldMk cId="1283155103" sldId="271"/>
            <ac:spMk id="3" creationId="{BD1FC386-6F83-14DC-D3E9-4508AD8BB9FC}"/>
          </ac:spMkLst>
        </pc:spChg>
        <pc:spChg chg="add del">
          <ac:chgData name="Marinel Biban" userId="f57c92f5709b0ee7" providerId="LiveId" clId="{2B834588-C100-48CB-AEAC-D81FA9385477}" dt="2023-11-20T23:04:36.541" v="541" actId="22"/>
          <ac:spMkLst>
            <pc:docMk/>
            <pc:sldMk cId="1283155103" sldId="271"/>
            <ac:spMk id="5" creationId="{ACC61225-42EE-7D4F-6860-BCA308B6F1E2}"/>
          </ac:spMkLst>
        </pc:spChg>
        <pc:picChg chg="add mod">
          <ac:chgData name="Marinel Biban" userId="f57c92f5709b0ee7" providerId="LiveId" clId="{2B834588-C100-48CB-AEAC-D81FA9385477}" dt="2023-11-20T23:07:12.261" v="551" actId="14100"/>
          <ac:picMkLst>
            <pc:docMk/>
            <pc:sldMk cId="1283155103" sldId="271"/>
            <ac:picMk id="6" creationId="{C9C5A6FD-B11E-F105-7E87-5C3C06D11AD5}"/>
          </ac:picMkLst>
        </pc:picChg>
      </pc:sldChg>
      <pc:sldChg chg="addSp delSp modSp add del mod setBg delAnim modAnim">
        <pc:chgData name="Marinel Biban" userId="f57c92f5709b0ee7" providerId="LiveId" clId="{2B834588-C100-48CB-AEAC-D81FA9385477}" dt="2023-11-25T23:27:20.186" v="1418" actId="2696"/>
        <pc:sldMkLst>
          <pc:docMk/>
          <pc:sldMk cId="1169271267" sldId="272"/>
        </pc:sldMkLst>
        <pc:spChg chg="mod">
          <ac:chgData name="Marinel Biban" userId="f57c92f5709b0ee7" providerId="LiveId" clId="{2B834588-C100-48CB-AEAC-D81FA9385477}" dt="2023-11-23T16:47:31.648" v="652"/>
          <ac:spMkLst>
            <pc:docMk/>
            <pc:sldMk cId="1169271267" sldId="272"/>
            <ac:spMk id="2" creationId="{97291B6E-5EA9-75FE-474C-DC084C15C158}"/>
          </ac:spMkLst>
        </pc:spChg>
        <pc:spChg chg="del mod">
          <ac:chgData name="Marinel Biban" userId="f57c92f5709b0ee7" providerId="LiveId" clId="{2B834588-C100-48CB-AEAC-D81FA9385477}" dt="2023-11-23T16:36:37.451" v="578" actId="21"/>
          <ac:spMkLst>
            <pc:docMk/>
            <pc:sldMk cId="1169271267" sldId="272"/>
            <ac:spMk id="3" creationId="{739C7BBF-910F-0B2E-F878-985F7853124F}"/>
          </ac:spMkLst>
        </pc:spChg>
        <pc:spChg chg="del">
          <ac:chgData name="Marinel Biban" userId="f57c92f5709b0ee7" providerId="LiveId" clId="{2B834588-C100-48CB-AEAC-D81FA9385477}" dt="2023-11-20T23:09:22.056" v="554" actId="21"/>
          <ac:spMkLst>
            <pc:docMk/>
            <pc:sldMk cId="1169271267" sldId="272"/>
            <ac:spMk id="5" creationId="{C1814083-FF95-1747-C205-6D87D7F92DEC}"/>
          </ac:spMkLst>
        </pc:spChg>
        <pc:spChg chg="add mod">
          <ac:chgData name="Marinel Biban" userId="f57c92f5709b0ee7" providerId="LiveId" clId="{2B834588-C100-48CB-AEAC-D81FA9385477}" dt="2023-11-23T16:47:56.740" v="657" actId="20577"/>
          <ac:spMkLst>
            <pc:docMk/>
            <pc:sldMk cId="1169271267" sldId="272"/>
            <ac:spMk id="6" creationId="{BFCDC3D9-49C7-0888-8941-A47B8135E6EF}"/>
          </ac:spMkLst>
        </pc:spChg>
        <pc:picChg chg="add mod">
          <ac:chgData name="Marinel Biban" userId="f57c92f5709b0ee7" providerId="LiveId" clId="{2B834588-C100-48CB-AEAC-D81FA9385477}" dt="2023-11-23T16:47:31.648" v="652"/>
          <ac:picMkLst>
            <pc:docMk/>
            <pc:sldMk cId="1169271267" sldId="272"/>
            <ac:picMk id="5" creationId="{D2EE6487-8E33-D220-5807-55F847922615}"/>
          </ac:picMkLst>
        </pc:picChg>
        <pc:picChg chg="mod">
          <ac:chgData name="Marinel Biban" userId="f57c92f5709b0ee7" providerId="LiveId" clId="{2B834588-C100-48CB-AEAC-D81FA9385477}" dt="2023-11-23T16:47:31.648" v="652"/>
          <ac:picMkLst>
            <pc:docMk/>
            <pc:sldMk cId="1169271267" sldId="272"/>
            <ac:picMk id="49" creationId="{2C2E46F2-23C3-A6C2-91E0-110232EC4D58}"/>
          </ac:picMkLst>
        </pc:picChg>
      </pc:sldChg>
      <pc:sldChg chg="new del">
        <pc:chgData name="Marinel Biban" userId="f57c92f5709b0ee7" providerId="LiveId" clId="{2B834588-C100-48CB-AEAC-D81FA9385477}" dt="2023-11-23T16:48:24.755" v="659" actId="680"/>
        <pc:sldMkLst>
          <pc:docMk/>
          <pc:sldMk cId="1808531533" sldId="273"/>
        </pc:sldMkLst>
      </pc:sldChg>
      <pc:sldChg chg="addSp delSp modSp add del mod delAnim modAnim">
        <pc:chgData name="Marinel Biban" userId="f57c92f5709b0ee7" providerId="LiveId" clId="{2B834588-C100-48CB-AEAC-D81FA9385477}" dt="2023-11-23T17:38:31.183" v="903" actId="2696"/>
        <pc:sldMkLst>
          <pc:docMk/>
          <pc:sldMk cId="2106499175" sldId="273"/>
        </pc:sldMkLst>
        <pc:spChg chg="del mod">
          <ac:chgData name="Marinel Biban" userId="f57c92f5709b0ee7" providerId="LiveId" clId="{2B834588-C100-48CB-AEAC-D81FA9385477}" dt="2023-11-23T16:48:37.705" v="662" actId="478"/>
          <ac:spMkLst>
            <pc:docMk/>
            <pc:sldMk cId="2106499175" sldId="273"/>
            <ac:spMk id="2" creationId="{97291B6E-5EA9-75FE-474C-DC084C15C158}"/>
          </ac:spMkLst>
        </pc:spChg>
        <pc:spChg chg="del">
          <ac:chgData name="Marinel Biban" userId="f57c92f5709b0ee7" providerId="LiveId" clId="{2B834588-C100-48CB-AEAC-D81FA9385477}" dt="2023-11-23T16:48:37.705" v="662" actId="478"/>
          <ac:spMkLst>
            <pc:docMk/>
            <pc:sldMk cId="2106499175" sldId="273"/>
            <ac:spMk id="3" creationId="{739C7BBF-910F-0B2E-F878-985F7853124F}"/>
          </ac:spMkLst>
        </pc:spChg>
        <pc:spChg chg="add">
          <ac:chgData name="Marinel Biban" userId="f57c92f5709b0ee7" providerId="LiveId" clId="{2B834588-C100-48CB-AEAC-D81FA9385477}" dt="2023-11-23T17:38:22.927" v="902" actId="22"/>
          <ac:spMkLst>
            <pc:docMk/>
            <pc:sldMk cId="2106499175" sldId="273"/>
            <ac:spMk id="4" creationId="{068FE881-AC04-755E-620B-38F4A6734596}"/>
          </ac:spMkLst>
        </pc:spChg>
        <pc:spChg chg="del">
          <ac:chgData name="Marinel Biban" userId="f57c92f5709b0ee7" providerId="LiveId" clId="{2B834588-C100-48CB-AEAC-D81FA9385477}" dt="2023-11-23T16:48:37.705" v="662" actId="478"/>
          <ac:spMkLst>
            <pc:docMk/>
            <pc:sldMk cId="2106499175" sldId="273"/>
            <ac:spMk id="5" creationId="{C1814083-FF95-1747-C205-6D87D7F92DEC}"/>
          </ac:spMkLst>
        </pc:spChg>
        <pc:spChg chg="add mod">
          <ac:chgData name="Marinel Biban" userId="f57c92f5709b0ee7" providerId="LiveId" clId="{2B834588-C100-48CB-AEAC-D81FA9385477}" dt="2023-11-23T16:53:45.977" v="679" actId="6549"/>
          <ac:spMkLst>
            <pc:docMk/>
            <pc:sldMk cId="2106499175" sldId="273"/>
            <ac:spMk id="6" creationId="{A4E6D6DD-60E9-533E-4FAF-8DDCB4ABDD4C}"/>
          </ac:spMkLst>
        </pc:spChg>
        <pc:picChg chg="add mod">
          <ac:chgData name="Marinel Biban" userId="f57c92f5709b0ee7" providerId="LiveId" clId="{2B834588-C100-48CB-AEAC-D81FA9385477}" dt="2023-11-23T17:37:51.341" v="901" actId="14100"/>
          <ac:picMkLst>
            <pc:docMk/>
            <pc:sldMk cId="2106499175" sldId="273"/>
            <ac:picMk id="2" creationId="{7B5A7BA5-7B32-7E2A-0D75-1833B6CE92CB}"/>
          </ac:picMkLst>
        </pc:picChg>
        <pc:picChg chg="add mod">
          <ac:chgData name="Marinel Biban" userId="f57c92f5709b0ee7" providerId="LiveId" clId="{2B834588-C100-48CB-AEAC-D81FA9385477}" dt="2023-11-23T16:54:03.909" v="683" actId="14100"/>
          <ac:picMkLst>
            <pc:docMk/>
            <pc:sldMk cId="2106499175" sldId="273"/>
            <ac:picMk id="7" creationId="{96D5947B-E461-C57B-C98E-44B01780EE24}"/>
          </ac:picMkLst>
        </pc:picChg>
        <pc:picChg chg="del">
          <ac:chgData name="Marinel Biban" userId="f57c92f5709b0ee7" providerId="LiveId" clId="{2B834588-C100-48CB-AEAC-D81FA9385477}" dt="2023-11-23T16:48:37.705" v="662" actId="478"/>
          <ac:picMkLst>
            <pc:docMk/>
            <pc:sldMk cId="2106499175" sldId="273"/>
            <ac:picMk id="49" creationId="{2C2E46F2-23C3-A6C2-91E0-110232EC4D58}"/>
          </ac:picMkLst>
        </pc:picChg>
      </pc:sldChg>
      <pc:sldChg chg="addSp delSp modSp new mod modAnim">
        <pc:chgData name="Marinel Biban" userId="f57c92f5709b0ee7" providerId="LiveId" clId="{2B834588-C100-48CB-AEAC-D81FA9385477}" dt="2023-11-23T19:21:44.427" v="911" actId="14100"/>
        <pc:sldMkLst>
          <pc:docMk/>
          <pc:sldMk cId="2447390213" sldId="273"/>
        </pc:sldMkLst>
        <pc:spChg chg="del">
          <ac:chgData name="Marinel Biban" userId="f57c92f5709b0ee7" providerId="LiveId" clId="{2B834588-C100-48CB-AEAC-D81FA9385477}" dt="2023-11-23T19:20:36.568" v="905" actId="21"/>
          <ac:spMkLst>
            <pc:docMk/>
            <pc:sldMk cId="2447390213" sldId="273"/>
            <ac:spMk id="2" creationId="{1E5CC58C-FD41-2602-1302-48CB3ED2F692}"/>
          </ac:spMkLst>
        </pc:spChg>
        <pc:spChg chg="del">
          <ac:chgData name="Marinel Biban" userId="f57c92f5709b0ee7" providerId="LiveId" clId="{2B834588-C100-48CB-AEAC-D81FA9385477}" dt="2023-11-23T19:20:39.577" v="906" actId="21"/>
          <ac:spMkLst>
            <pc:docMk/>
            <pc:sldMk cId="2447390213" sldId="273"/>
            <ac:spMk id="3" creationId="{8C9F0E17-A0AA-3546-9E7B-D411FC6EBE53}"/>
          </ac:spMkLst>
        </pc:spChg>
        <pc:picChg chg="add mod">
          <ac:chgData name="Marinel Biban" userId="f57c92f5709b0ee7" providerId="LiveId" clId="{2B834588-C100-48CB-AEAC-D81FA9385477}" dt="2023-11-23T19:21:44.427" v="911" actId="14100"/>
          <ac:picMkLst>
            <pc:docMk/>
            <pc:sldMk cId="2447390213" sldId="273"/>
            <ac:picMk id="4" creationId="{98D152A9-7EE7-1530-349A-AF95901707C0}"/>
          </ac:picMkLst>
        </pc:picChg>
      </pc:sldChg>
      <pc:sldChg chg="addSp delSp modSp add mod modAnim">
        <pc:chgData name="Marinel Biban" userId="f57c92f5709b0ee7" providerId="LiveId" clId="{2B834588-C100-48CB-AEAC-D81FA9385477}" dt="2023-11-26T00:09:07.340" v="1517" actId="114"/>
        <pc:sldMkLst>
          <pc:docMk/>
          <pc:sldMk cId="973093319" sldId="274"/>
        </pc:sldMkLst>
        <pc:spChg chg="mod">
          <ac:chgData name="Marinel Biban" userId="f57c92f5709b0ee7" providerId="LiveId" clId="{2B834588-C100-48CB-AEAC-D81FA9385477}" dt="2023-11-25T23:30:08.849" v="1428" actId="120"/>
          <ac:spMkLst>
            <pc:docMk/>
            <pc:sldMk cId="973093319" sldId="274"/>
            <ac:spMk id="2" creationId="{97291B6E-5EA9-75FE-474C-DC084C15C158}"/>
          </ac:spMkLst>
        </pc:spChg>
        <pc:spChg chg="mod">
          <ac:chgData name="Marinel Biban" userId="f57c92f5709b0ee7" providerId="LiveId" clId="{2B834588-C100-48CB-AEAC-D81FA9385477}" dt="2023-11-26T00:09:07.340" v="1517" actId="114"/>
          <ac:spMkLst>
            <pc:docMk/>
            <pc:sldMk cId="973093319" sldId="274"/>
            <ac:spMk id="5" creationId="{C1814083-FF95-1747-C205-6D87D7F92DEC}"/>
          </ac:spMkLst>
        </pc:spChg>
        <pc:spChg chg="add del mod">
          <ac:chgData name="Marinel Biban" userId="f57c92f5709b0ee7" providerId="LiveId" clId="{2B834588-C100-48CB-AEAC-D81FA9385477}" dt="2023-11-25T23:32:56.910" v="1446" actId="767"/>
          <ac:spMkLst>
            <pc:docMk/>
            <pc:sldMk cId="973093319" sldId="274"/>
            <ac:spMk id="9" creationId="{19CEEE37-DA24-6AAC-0EC8-5FB9F4F31D29}"/>
          </ac:spMkLst>
        </pc:spChg>
        <pc:picChg chg="add del mod">
          <ac:chgData name="Marinel Biban" userId="f57c92f5709b0ee7" providerId="LiveId" clId="{2B834588-C100-48CB-AEAC-D81FA9385477}" dt="2023-11-25T23:30:55.381" v="1432" actId="478"/>
          <ac:picMkLst>
            <pc:docMk/>
            <pc:sldMk cId="973093319" sldId="274"/>
            <ac:picMk id="6" creationId="{8F7EE232-C9C1-D30D-89CD-6588F3913A0C}"/>
          </ac:picMkLst>
        </pc:picChg>
        <pc:picChg chg="add del mod">
          <ac:chgData name="Marinel Biban" userId="f57c92f5709b0ee7" providerId="LiveId" clId="{2B834588-C100-48CB-AEAC-D81FA9385477}" dt="2023-11-25T23:33:00.465" v="1447" actId="478"/>
          <ac:picMkLst>
            <pc:docMk/>
            <pc:sldMk cId="973093319" sldId="274"/>
            <ac:picMk id="8" creationId="{1A267200-FB1A-717D-C9B8-A88C9E97AB40}"/>
          </ac:picMkLst>
        </pc:picChg>
        <pc:picChg chg="add del mod">
          <ac:chgData name="Marinel Biban" userId="f57c92f5709b0ee7" providerId="LiveId" clId="{2B834588-C100-48CB-AEAC-D81FA9385477}" dt="2023-11-25T23:32:56.281" v="1445" actId="22"/>
          <ac:picMkLst>
            <pc:docMk/>
            <pc:sldMk cId="973093319" sldId="274"/>
            <ac:picMk id="11" creationId="{9306D6EC-3989-DE52-CC28-968061173A33}"/>
          </ac:picMkLst>
        </pc:picChg>
      </pc:sldChg>
      <pc:sldMasterChg chg="add del addSldLayout delSldLayout">
        <pc:chgData name="Marinel Biban" userId="f57c92f5709b0ee7" providerId="LiveId" clId="{2B834588-C100-48CB-AEAC-D81FA9385477}" dt="2023-11-20T22:00:13.397" v="15" actId="26606"/>
        <pc:sldMasterMkLst>
          <pc:docMk/>
          <pc:sldMasterMk cId="3260120407" sldId="2147483648"/>
        </pc:sldMasterMkLst>
        <pc:sldLayoutChg chg="add del">
          <pc:chgData name="Marinel Biban" userId="f57c92f5709b0ee7" providerId="LiveId" clId="{2B834588-C100-48CB-AEAC-D81FA9385477}" dt="2023-11-20T22:00:13.397" v="15" actId="26606"/>
          <pc:sldLayoutMkLst>
            <pc:docMk/>
            <pc:sldMasterMk cId="3260120407" sldId="2147483648"/>
            <pc:sldLayoutMk cId="1272525036" sldId="2147483649"/>
          </pc:sldLayoutMkLst>
        </pc:sldLayoutChg>
        <pc:sldLayoutChg chg="add del">
          <pc:chgData name="Marinel Biban" userId="f57c92f5709b0ee7" providerId="LiveId" clId="{2B834588-C100-48CB-AEAC-D81FA9385477}" dt="2023-11-20T22:00:13.397" v="15" actId="26606"/>
          <pc:sldLayoutMkLst>
            <pc:docMk/>
            <pc:sldMasterMk cId="3260120407" sldId="2147483648"/>
            <pc:sldLayoutMk cId="1913129733" sldId="2147483650"/>
          </pc:sldLayoutMkLst>
        </pc:sldLayoutChg>
        <pc:sldLayoutChg chg="add del">
          <pc:chgData name="Marinel Biban" userId="f57c92f5709b0ee7" providerId="LiveId" clId="{2B834588-C100-48CB-AEAC-D81FA9385477}" dt="2023-11-20T22:00:13.397" v="15" actId="26606"/>
          <pc:sldLayoutMkLst>
            <pc:docMk/>
            <pc:sldMasterMk cId="3260120407" sldId="2147483648"/>
            <pc:sldLayoutMk cId="3258113939" sldId="2147483651"/>
          </pc:sldLayoutMkLst>
        </pc:sldLayoutChg>
        <pc:sldLayoutChg chg="add del">
          <pc:chgData name="Marinel Biban" userId="f57c92f5709b0ee7" providerId="LiveId" clId="{2B834588-C100-48CB-AEAC-D81FA9385477}" dt="2023-11-20T22:00:13.397" v="15" actId="26606"/>
          <pc:sldLayoutMkLst>
            <pc:docMk/>
            <pc:sldMasterMk cId="3260120407" sldId="2147483648"/>
            <pc:sldLayoutMk cId="1463703017" sldId="2147483652"/>
          </pc:sldLayoutMkLst>
        </pc:sldLayoutChg>
        <pc:sldLayoutChg chg="add del">
          <pc:chgData name="Marinel Biban" userId="f57c92f5709b0ee7" providerId="LiveId" clId="{2B834588-C100-48CB-AEAC-D81FA9385477}" dt="2023-11-20T22:00:13.397" v="15" actId="26606"/>
          <pc:sldLayoutMkLst>
            <pc:docMk/>
            <pc:sldMasterMk cId="3260120407" sldId="2147483648"/>
            <pc:sldLayoutMk cId="1949321882" sldId="2147483653"/>
          </pc:sldLayoutMkLst>
        </pc:sldLayoutChg>
        <pc:sldLayoutChg chg="add del">
          <pc:chgData name="Marinel Biban" userId="f57c92f5709b0ee7" providerId="LiveId" clId="{2B834588-C100-48CB-AEAC-D81FA9385477}" dt="2023-11-20T22:00:13.397" v="15" actId="26606"/>
          <pc:sldLayoutMkLst>
            <pc:docMk/>
            <pc:sldMasterMk cId="3260120407" sldId="2147483648"/>
            <pc:sldLayoutMk cId="1911584573" sldId="2147483654"/>
          </pc:sldLayoutMkLst>
        </pc:sldLayoutChg>
        <pc:sldLayoutChg chg="add del">
          <pc:chgData name="Marinel Biban" userId="f57c92f5709b0ee7" providerId="LiveId" clId="{2B834588-C100-48CB-AEAC-D81FA9385477}" dt="2023-11-20T22:00:13.397" v="15" actId="26606"/>
          <pc:sldLayoutMkLst>
            <pc:docMk/>
            <pc:sldMasterMk cId="3260120407" sldId="2147483648"/>
            <pc:sldLayoutMk cId="287149013" sldId="2147483655"/>
          </pc:sldLayoutMkLst>
        </pc:sldLayoutChg>
        <pc:sldLayoutChg chg="add del">
          <pc:chgData name="Marinel Biban" userId="f57c92f5709b0ee7" providerId="LiveId" clId="{2B834588-C100-48CB-AEAC-D81FA9385477}" dt="2023-11-20T22:00:13.397" v="15" actId="26606"/>
          <pc:sldLayoutMkLst>
            <pc:docMk/>
            <pc:sldMasterMk cId="3260120407" sldId="2147483648"/>
            <pc:sldLayoutMk cId="3509272789" sldId="2147483656"/>
          </pc:sldLayoutMkLst>
        </pc:sldLayoutChg>
        <pc:sldLayoutChg chg="add del">
          <pc:chgData name="Marinel Biban" userId="f57c92f5709b0ee7" providerId="LiveId" clId="{2B834588-C100-48CB-AEAC-D81FA9385477}" dt="2023-11-20T22:00:13.397" v="15" actId="26606"/>
          <pc:sldLayoutMkLst>
            <pc:docMk/>
            <pc:sldMasterMk cId="3260120407" sldId="2147483648"/>
            <pc:sldLayoutMk cId="1415306800" sldId="2147483657"/>
          </pc:sldLayoutMkLst>
        </pc:sldLayoutChg>
        <pc:sldLayoutChg chg="add del">
          <pc:chgData name="Marinel Biban" userId="f57c92f5709b0ee7" providerId="LiveId" clId="{2B834588-C100-48CB-AEAC-D81FA9385477}" dt="2023-11-20T22:00:13.397" v="15" actId="26606"/>
          <pc:sldLayoutMkLst>
            <pc:docMk/>
            <pc:sldMasterMk cId="3260120407" sldId="2147483648"/>
            <pc:sldLayoutMk cId="2807424306" sldId="2147483658"/>
          </pc:sldLayoutMkLst>
        </pc:sldLayoutChg>
        <pc:sldLayoutChg chg="add del">
          <pc:chgData name="Marinel Biban" userId="f57c92f5709b0ee7" providerId="LiveId" clId="{2B834588-C100-48CB-AEAC-D81FA9385477}" dt="2023-11-20T22:00:13.397" v="15" actId="26606"/>
          <pc:sldLayoutMkLst>
            <pc:docMk/>
            <pc:sldMasterMk cId="3260120407" sldId="2147483648"/>
            <pc:sldLayoutMk cId="2522264541" sldId="2147483659"/>
          </pc:sldLayoutMkLst>
        </pc:sldLayoutChg>
      </pc:sldMasterChg>
      <pc:sldMasterChg chg="add del replId addSldLayout delSldLayout">
        <pc:chgData name="Marinel Biban" userId="f57c92f5709b0ee7" providerId="LiveId" clId="{2B834588-C100-48CB-AEAC-D81FA9385477}" dt="2023-11-20T21:59:31.939" v="4" actId="26606"/>
        <pc:sldMasterMkLst>
          <pc:docMk/>
          <pc:sldMasterMk cId="2857928113" sldId="2147483660"/>
        </pc:sldMasterMkLst>
        <pc:sldLayoutChg chg="add del">
          <pc:chgData name="Marinel Biban" userId="f57c92f5709b0ee7" providerId="LiveId" clId="{2B834588-C100-48CB-AEAC-D81FA9385477}" dt="2023-11-20T21:59:31.939" v="4" actId="26606"/>
          <pc:sldLayoutMkLst>
            <pc:docMk/>
            <pc:sldMasterMk cId="2857928113" sldId="2147483660"/>
            <pc:sldLayoutMk cId="3888795239" sldId="2147483661"/>
          </pc:sldLayoutMkLst>
        </pc:sldLayoutChg>
        <pc:sldLayoutChg chg="add del replId">
          <pc:chgData name="Marinel Biban" userId="f57c92f5709b0ee7" providerId="LiveId" clId="{2B834588-C100-48CB-AEAC-D81FA9385477}" dt="2023-11-20T21:59:31.939" v="4" actId="26606"/>
          <pc:sldLayoutMkLst>
            <pc:docMk/>
            <pc:sldMasterMk cId="2857928113" sldId="2147483660"/>
            <pc:sldLayoutMk cId="1256134670" sldId="2147483662"/>
          </pc:sldLayoutMkLst>
        </pc:sldLayoutChg>
        <pc:sldLayoutChg chg="add del replId">
          <pc:chgData name="Marinel Biban" userId="f57c92f5709b0ee7" providerId="LiveId" clId="{2B834588-C100-48CB-AEAC-D81FA9385477}" dt="2023-11-20T21:59:31.939" v="4" actId="26606"/>
          <pc:sldLayoutMkLst>
            <pc:docMk/>
            <pc:sldMasterMk cId="2857928113" sldId="2147483660"/>
            <pc:sldLayoutMk cId="91468692" sldId="2147483663"/>
          </pc:sldLayoutMkLst>
        </pc:sldLayoutChg>
        <pc:sldLayoutChg chg="add del replId">
          <pc:chgData name="Marinel Biban" userId="f57c92f5709b0ee7" providerId="LiveId" clId="{2B834588-C100-48CB-AEAC-D81FA9385477}" dt="2023-11-20T21:59:31.939" v="4" actId="26606"/>
          <pc:sldLayoutMkLst>
            <pc:docMk/>
            <pc:sldMasterMk cId="2857928113" sldId="2147483660"/>
            <pc:sldLayoutMk cId="1651023828" sldId="2147483664"/>
          </pc:sldLayoutMkLst>
        </pc:sldLayoutChg>
        <pc:sldLayoutChg chg="add del replId">
          <pc:chgData name="Marinel Biban" userId="f57c92f5709b0ee7" providerId="LiveId" clId="{2B834588-C100-48CB-AEAC-D81FA9385477}" dt="2023-11-20T21:59:31.939" v="4" actId="26606"/>
          <pc:sldLayoutMkLst>
            <pc:docMk/>
            <pc:sldMasterMk cId="2857928113" sldId="2147483660"/>
            <pc:sldLayoutMk cId="1054366271" sldId="2147483665"/>
          </pc:sldLayoutMkLst>
        </pc:sldLayoutChg>
        <pc:sldLayoutChg chg="add del replId">
          <pc:chgData name="Marinel Biban" userId="f57c92f5709b0ee7" providerId="LiveId" clId="{2B834588-C100-48CB-AEAC-D81FA9385477}" dt="2023-11-20T21:59:31.939" v="4" actId="26606"/>
          <pc:sldLayoutMkLst>
            <pc:docMk/>
            <pc:sldMasterMk cId="2857928113" sldId="2147483660"/>
            <pc:sldLayoutMk cId="4003515150" sldId="2147483666"/>
          </pc:sldLayoutMkLst>
        </pc:sldLayoutChg>
        <pc:sldLayoutChg chg="add del replId">
          <pc:chgData name="Marinel Biban" userId="f57c92f5709b0ee7" providerId="LiveId" clId="{2B834588-C100-48CB-AEAC-D81FA9385477}" dt="2023-11-20T21:59:31.939" v="4" actId="26606"/>
          <pc:sldLayoutMkLst>
            <pc:docMk/>
            <pc:sldMasterMk cId="2857928113" sldId="2147483660"/>
            <pc:sldLayoutMk cId="2458969575" sldId="2147483667"/>
          </pc:sldLayoutMkLst>
        </pc:sldLayoutChg>
        <pc:sldLayoutChg chg="add del replId">
          <pc:chgData name="Marinel Biban" userId="f57c92f5709b0ee7" providerId="LiveId" clId="{2B834588-C100-48CB-AEAC-D81FA9385477}" dt="2023-11-20T21:59:31.939" v="4" actId="26606"/>
          <pc:sldLayoutMkLst>
            <pc:docMk/>
            <pc:sldMasterMk cId="2857928113" sldId="2147483660"/>
            <pc:sldLayoutMk cId="555884693" sldId="2147483668"/>
          </pc:sldLayoutMkLst>
        </pc:sldLayoutChg>
        <pc:sldLayoutChg chg="add del replId">
          <pc:chgData name="Marinel Biban" userId="f57c92f5709b0ee7" providerId="LiveId" clId="{2B834588-C100-48CB-AEAC-D81FA9385477}" dt="2023-11-20T21:59:31.939" v="4" actId="26606"/>
          <pc:sldLayoutMkLst>
            <pc:docMk/>
            <pc:sldMasterMk cId="2857928113" sldId="2147483660"/>
            <pc:sldLayoutMk cId="3773854808" sldId="2147483669"/>
          </pc:sldLayoutMkLst>
        </pc:sldLayoutChg>
        <pc:sldLayoutChg chg="add del replId">
          <pc:chgData name="Marinel Biban" userId="f57c92f5709b0ee7" providerId="LiveId" clId="{2B834588-C100-48CB-AEAC-D81FA9385477}" dt="2023-11-20T21:59:31.939" v="4" actId="26606"/>
          <pc:sldLayoutMkLst>
            <pc:docMk/>
            <pc:sldMasterMk cId="2857928113" sldId="2147483660"/>
            <pc:sldLayoutMk cId="2784376658" sldId="2147483670"/>
          </pc:sldLayoutMkLst>
        </pc:sldLayoutChg>
        <pc:sldLayoutChg chg="add del replId">
          <pc:chgData name="Marinel Biban" userId="f57c92f5709b0ee7" providerId="LiveId" clId="{2B834588-C100-48CB-AEAC-D81FA9385477}" dt="2023-11-20T21:59:31.939" v="4" actId="26606"/>
          <pc:sldLayoutMkLst>
            <pc:docMk/>
            <pc:sldMasterMk cId="2857928113" sldId="2147483660"/>
            <pc:sldLayoutMk cId="1079851054" sldId="2147483671"/>
          </pc:sldLayoutMkLst>
        </pc:sldLayoutChg>
      </pc:sldMasterChg>
      <pc:sldMasterChg chg="add del addSldLayout delSldLayout">
        <pc:chgData name="Marinel Biban" userId="f57c92f5709b0ee7" providerId="LiveId" clId="{2B834588-C100-48CB-AEAC-D81FA9385477}" dt="2023-11-20T22:00:41.564" v="20" actId="26606"/>
        <pc:sldMasterMkLst>
          <pc:docMk/>
          <pc:sldMasterMk cId="3195721705" sldId="2147483686"/>
        </pc:sldMasterMkLst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3195721705" sldId="2147483686"/>
            <pc:sldLayoutMk cId="2762670170" sldId="2147483675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3195721705" sldId="2147483686"/>
            <pc:sldLayoutMk cId="1498493135" sldId="2147483676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3195721705" sldId="2147483686"/>
            <pc:sldLayoutMk cId="3735763278" sldId="2147483677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3195721705" sldId="2147483686"/>
            <pc:sldLayoutMk cId="3458976405" sldId="2147483678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3195721705" sldId="2147483686"/>
            <pc:sldLayoutMk cId="2547708196" sldId="2147483679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3195721705" sldId="2147483686"/>
            <pc:sldLayoutMk cId="958340199" sldId="2147483680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3195721705" sldId="2147483686"/>
            <pc:sldLayoutMk cId="3182084018" sldId="2147483681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3195721705" sldId="2147483686"/>
            <pc:sldLayoutMk cId="26504925" sldId="2147483682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3195721705" sldId="2147483686"/>
            <pc:sldLayoutMk cId="977484000" sldId="2147483683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3195721705" sldId="2147483686"/>
            <pc:sldLayoutMk cId="2165125026" sldId="2147483684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3195721705" sldId="2147483686"/>
            <pc:sldLayoutMk cId="3645569952" sldId="2147483685"/>
          </pc:sldLayoutMkLst>
        </pc:sldLayoutChg>
      </pc:sldMasterChg>
      <pc:sldMasterChg chg="add del addSldLayout delSldLayout">
        <pc:chgData name="Marinel Biban" userId="f57c92f5709b0ee7" providerId="LiveId" clId="{2B834588-C100-48CB-AEAC-D81FA9385477}" dt="2023-11-20T22:00:08.761" v="12" actId="26606"/>
        <pc:sldMasterMkLst>
          <pc:docMk/>
          <pc:sldMasterMk cId="1081942480" sldId="2147483699"/>
        </pc:sldMasterMkLst>
        <pc:sldLayoutChg chg="add del">
          <pc:chgData name="Marinel Biban" userId="f57c92f5709b0ee7" providerId="LiveId" clId="{2B834588-C100-48CB-AEAC-D81FA9385477}" dt="2023-11-20T22:00:08.761" v="12" actId="26606"/>
          <pc:sldLayoutMkLst>
            <pc:docMk/>
            <pc:sldMasterMk cId="1081942480" sldId="2147483699"/>
            <pc:sldLayoutMk cId="1667220338" sldId="2147483688"/>
          </pc:sldLayoutMkLst>
        </pc:sldLayoutChg>
        <pc:sldLayoutChg chg="add del">
          <pc:chgData name="Marinel Biban" userId="f57c92f5709b0ee7" providerId="LiveId" clId="{2B834588-C100-48CB-AEAC-D81FA9385477}" dt="2023-11-20T22:00:08.761" v="12" actId="26606"/>
          <pc:sldLayoutMkLst>
            <pc:docMk/>
            <pc:sldMasterMk cId="1081942480" sldId="2147483699"/>
            <pc:sldLayoutMk cId="3246740182" sldId="2147483689"/>
          </pc:sldLayoutMkLst>
        </pc:sldLayoutChg>
        <pc:sldLayoutChg chg="add del">
          <pc:chgData name="Marinel Biban" userId="f57c92f5709b0ee7" providerId="LiveId" clId="{2B834588-C100-48CB-AEAC-D81FA9385477}" dt="2023-11-20T22:00:08.761" v="12" actId="26606"/>
          <pc:sldLayoutMkLst>
            <pc:docMk/>
            <pc:sldMasterMk cId="1081942480" sldId="2147483699"/>
            <pc:sldLayoutMk cId="2994593676" sldId="2147483690"/>
          </pc:sldLayoutMkLst>
        </pc:sldLayoutChg>
        <pc:sldLayoutChg chg="add del">
          <pc:chgData name="Marinel Biban" userId="f57c92f5709b0ee7" providerId="LiveId" clId="{2B834588-C100-48CB-AEAC-D81FA9385477}" dt="2023-11-20T22:00:08.761" v="12" actId="26606"/>
          <pc:sldLayoutMkLst>
            <pc:docMk/>
            <pc:sldMasterMk cId="1081942480" sldId="2147483699"/>
            <pc:sldLayoutMk cId="2700952303" sldId="2147483691"/>
          </pc:sldLayoutMkLst>
        </pc:sldLayoutChg>
        <pc:sldLayoutChg chg="add del">
          <pc:chgData name="Marinel Biban" userId="f57c92f5709b0ee7" providerId="LiveId" clId="{2B834588-C100-48CB-AEAC-D81FA9385477}" dt="2023-11-20T22:00:08.761" v="12" actId="26606"/>
          <pc:sldLayoutMkLst>
            <pc:docMk/>
            <pc:sldMasterMk cId="1081942480" sldId="2147483699"/>
            <pc:sldLayoutMk cId="248695872" sldId="2147483692"/>
          </pc:sldLayoutMkLst>
        </pc:sldLayoutChg>
        <pc:sldLayoutChg chg="add del">
          <pc:chgData name="Marinel Biban" userId="f57c92f5709b0ee7" providerId="LiveId" clId="{2B834588-C100-48CB-AEAC-D81FA9385477}" dt="2023-11-20T22:00:08.761" v="12" actId="26606"/>
          <pc:sldLayoutMkLst>
            <pc:docMk/>
            <pc:sldMasterMk cId="1081942480" sldId="2147483699"/>
            <pc:sldLayoutMk cId="1826731948" sldId="2147483693"/>
          </pc:sldLayoutMkLst>
        </pc:sldLayoutChg>
        <pc:sldLayoutChg chg="add del">
          <pc:chgData name="Marinel Biban" userId="f57c92f5709b0ee7" providerId="LiveId" clId="{2B834588-C100-48CB-AEAC-D81FA9385477}" dt="2023-11-20T22:00:08.761" v="12" actId="26606"/>
          <pc:sldLayoutMkLst>
            <pc:docMk/>
            <pc:sldMasterMk cId="1081942480" sldId="2147483699"/>
            <pc:sldLayoutMk cId="197479362" sldId="2147483694"/>
          </pc:sldLayoutMkLst>
        </pc:sldLayoutChg>
        <pc:sldLayoutChg chg="add del">
          <pc:chgData name="Marinel Biban" userId="f57c92f5709b0ee7" providerId="LiveId" clId="{2B834588-C100-48CB-AEAC-D81FA9385477}" dt="2023-11-20T22:00:08.761" v="12" actId="26606"/>
          <pc:sldLayoutMkLst>
            <pc:docMk/>
            <pc:sldMasterMk cId="1081942480" sldId="2147483699"/>
            <pc:sldLayoutMk cId="3512246208" sldId="2147483695"/>
          </pc:sldLayoutMkLst>
        </pc:sldLayoutChg>
        <pc:sldLayoutChg chg="add del">
          <pc:chgData name="Marinel Biban" userId="f57c92f5709b0ee7" providerId="LiveId" clId="{2B834588-C100-48CB-AEAC-D81FA9385477}" dt="2023-11-20T22:00:08.761" v="12" actId="26606"/>
          <pc:sldLayoutMkLst>
            <pc:docMk/>
            <pc:sldMasterMk cId="1081942480" sldId="2147483699"/>
            <pc:sldLayoutMk cId="2034729999" sldId="2147483696"/>
          </pc:sldLayoutMkLst>
        </pc:sldLayoutChg>
        <pc:sldLayoutChg chg="add del">
          <pc:chgData name="Marinel Biban" userId="f57c92f5709b0ee7" providerId="LiveId" clId="{2B834588-C100-48CB-AEAC-D81FA9385477}" dt="2023-11-20T22:00:08.761" v="12" actId="26606"/>
          <pc:sldLayoutMkLst>
            <pc:docMk/>
            <pc:sldMasterMk cId="1081942480" sldId="2147483699"/>
            <pc:sldLayoutMk cId="2685171541" sldId="2147483697"/>
          </pc:sldLayoutMkLst>
        </pc:sldLayoutChg>
        <pc:sldLayoutChg chg="add del">
          <pc:chgData name="Marinel Biban" userId="f57c92f5709b0ee7" providerId="LiveId" clId="{2B834588-C100-48CB-AEAC-D81FA9385477}" dt="2023-11-20T22:00:08.761" v="12" actId="26606"/>
          <pc:sldLayoutMkLst>
            <pc:docMk/>
            <pc:sldMasterMk cId="1081942480" sldId="2147483699"/>
            <pc:sldLayoutMk cId="3377379042" sldId="2147483698"/>
          </pc:sldLayoutMkLst>
        </pc:sldLayoutChg>
      </pc:sldMasterChg>
      <pc:sldMasterChg chg="setBg">
        <pc:chgData name="Marinel Biban" userId="f57c92f5709b0ee7" providerId="LiveId" clId="{2B834588-C100-48CB-AEAC-D81FA9385477}" dt="2023-11-23T16:47:31.648" v="652"/>
        <pc:sldMasterMkLst>
          <pc:docMk/>
          <pc:sldMasterMk cId="3259392656" sldId="2147483699"/>
        </pc:sldMasterMkLst>
      </pc:sldMasterChg>
      <pc:sldMasterChg chg="add del addSldLayout delSldLayout">
        <pc:chgData name="Marinel Biban" userId="f57c92f5709b0ee7" providerId="LiveId" clId="{2B834588-C100-48CB-AEAC-D81FA9385477}" dt="2023-11-20T21:59:50.096" v="10" actId="26606"/>
        <pc:sldMasterMkLst>
          <pc:docMk/>
          <pc:sldMasterMk cId="3754071524" sldId="2147483712"/>
        </pc:sldMasterMkLst>
        <pc:sldLayoutChg chg="add del">
          <pc:chgData name="Marinel Biban" userId="f57c92f5709b0ee7" providerId="LiveId" clId="{2B834588-C100-48CB-AEAC-D81FA9385477}" dt="2023-11-20T21:59:50.096" v="10" actId="26606"/>
          <pc:sldLayoutMkLst>
            <pc:docMk/>
            <pc:sldMasterMk cId="3754071524" sldId="2147483712"/>
            <pc:sldLayoutMk cId="134314904" sldId="2147483701"/>
          </pc:sldLayoutMkLst>
        </pc:sldLayoutChg>
        <pc:sldLayoutChg chg="add del">
          <pc:chgData name="Marinel Biban" userId="f57c92f5709b0ee7" providerId="LiveId" clId="{2B834588-C100-48CB-AEAC-D81FA9385477}" dt="2023-11-20T21:59:50.096" v="10" actId="26606"/>
          <pc:sldLayoutMkLst>
            <pc:docMk/>
            <pc:sldMasterMk cId="3754071524" sldId="2147483712"/>
            <pc:sldLayoutMk cId="383251815" sldId="2147483702"/>
          </pc:sldLayoutMkLst>
        </pc:sldLayoutChg>
        <pc:sldLayoutChg chg="add del">
          <pc:chgData name="Marinel Biban" userId="f57c92f5709b0ee7" providerId="LiveId" clId="{2B834588-C100-48CB-AEAC-D81FA9385477}" dt="2023-11-20T21:59:50.096" v="10" actId="26606"/>
          <pc:sldLayoutMkLst>
            <pc:docMk/>
            <pc:sldMasterMk cId="3754071524" sldId="2147483712"/>
            <pc:sldLayoutMk cId="1084013021" sldId="2147483703"/>
          </pc:sldLayoutMkLst>
        </pc:sldLayoutChg>
        <pc:sldLayoutChg chg="add del">
          <pc:chgData name="Marinel Biban" userId="f57c92f5709b0ee7" providerId="LiveId" clId="{2B834588-C100-48CB-AEAC-D81FA9385477}" dt="2023-11-20T21:59:50.096" v="10" actId="26606"/>
          <pc:sldLayoutMkLst>
            <pc:docMk/>
            <pc:sldMasterMk cId="3754071524" sldId="2147483712"/>
            <pc:sldLayoutMk cId="3600244727" sldId="2147483704"/>
          </pc:sldLayoutMkLst>
        </pc:sldLayoutChg>
        <pc:sldLayoutChg chg="add del">
          <pc:chgData name="Marinel Biban" userId="f57c92f5709b0ee7" providerId="LiveId" clId="{2B834588-C100-48CB-AEAC-D81FA9385477}" dt="2023-11-20T21:59:50.096" v="10" actId="26606"/>
          <pc:sldLayoutMkLst>
            <pc:docMk/>
            <pc:sldMasterMk cId="3754071524" sldId="2147483712"/>
            <pc:sldLayoutMk cId="1698927044" sldId="2147483705"/>
          </pc:sldLayoutMkLst>
        </pc:sldLayoutChg>
        <pc:sldLayoutChg chg="add del">
          <pc:chgData name="Marinel Biban" userId="f57c92f5709b0ee7" providerId="LiveId" clId="{2B834588-C100-48CB-AEAC-D81FA9385477}" dt="2023-11-20T21:59:50.096" v="10" actId="26606"/>
          <pc:sldLayoutMkLst>
            <pc:docMk/>
            <pc:sldMasterMk cId="3754071524" sldId="2147483712"/>
            <pc:sldLayoutMk cId="1679238237" sldId="2147483706"/>
          </pc:sldLayoutMkLst>
        </pc:sldLayoutChg>
        <pc:sldLayoutChg chg="add del">
          <pc:chgData name="Marinel Biban" userId="f57c92f5709b0ee7" providerId="LiveId" clId="{2B834588-C100-48CB-AEAC-D81FA9385477}" dt="2023-11-20T21:59:50.096" v="10" actId="26606"/>
          <pc:sldLayoutMkLst>
            <pc:docMk/>
            <pc:sldMasterMk cId="3754071524" sldId="2147483712"/>
            <pc:sldLayoutMk cId="170459053" sldId="2147483707"/>
          </pc:sldLayoutMkLst>
        </pc:sldLayoutChg>
        <pc:sldLayoutChg chg="add del">
          <pc:chgData name="Marinel Biban" userId="f57c92f5709b0ee7" providerId="LiveId" clId="{2B834588-C100-48CB-AEAC-D81FA9385477}" dt="2023-11-20T21:59:50.096" v="10" actId="26606"/>
          <pc:sldLayoutMkLst>
            <pc:docMk/>
            <pc:sldMasterMk cId="3754071524" sldId="2147483712"/>
            <pc:sldLayoutMk cId="625174616" sldId="2147483708"/>
          </pc:sldLayoutMkLst>
        </pc:sldLayoutChg>
        <pc:sldLayoutChg chg="add del">
          <pc:chgData name="Marinel Biban" userId="f57c92f5709b0ee7" providerId="LiveId" clId="{2B834588-C100-48CB-AEAC-D81FA9385477}" dt="2023-11-20T21:59:50.096" v="10" actId="26606"/>
          <pc:sldLayoutMkLst>
            <pc:docMk/>
            <pc:sldMasterMk cId="3754071524" sldId="2147483712"/>
            <pc:sldLayoutMk cId="374537844" sldId="2147483709"/>
          </pc:sldLayoutMkLst>
        </pc:sldLayoutChg>
        <pc:sldLayoutChg chg="add del">
          <pc:chgData name="Marinel Biban" userId="f57c92f5709b0ee7" providerId="LiveId" clId="{2B834588-C100-48CB-AEAC-D81FA9385477}" dt="2023-11-20T21:59:50.096" v="10" actId="26606"/>
          <pc:sldLayoutMkLst>
            <pc:docMk/>
            <pc:sldMasterMk cId="3754071524" sldId="2147483712"/>
            <pc:sldLayoutMk cId="320755610" sldId="2147483710"/>
          </pc:sldLayoutMkLst>
        </pc:sldLayoutChg>
        <pc:sldLayoutChg chg="add del">
          <pc:chgData name="Marinel Biban" userId="f57c92f5709b0ee7" providerId="LiveId" clId="{2B834588-C100-48CB-AEAC-D81FA9385477}" dt="2023-11-20T21:59:50.096" v="10" actId="26606"/>
          <pc:sldLayoutMkLst>
            <pc:docMk/>
            <pc:sldMasterMk cId="3754071524" sldId="2147483712"/>
            <pc:sldLayoutMk cId="2074778288" sldId="2147483711"/>
          </pc:sldLayoutMkLst>
        </pc:sldLayoutChg>
      </pc:sldMasterChg>
      <pc:sldMasterChg chg="add del addSldLayout delSldLayout">
        <pc:chgData name="Marinel Biban" userId="f57c92f5709b0ee7" providerId="LiveId" clId="{2B834588-C100-48CB-AEAC-D81FA9385477}" dt="2023-11-20T22:00:41.564" v="20" actId="26606"/>
        <pc:sldMasterMkLst>
          <pc:docMk/>
          <pc:sldMasterMk cId="4192771129" sldId="2147483723"/>
        </pc:sldMasterMkLst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4192771129" sldId="2147483723"/>
            <pc:sldLayoutMk cId="3679557511" sldId="2147483712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4192771129" sldId="2147483723"/>
            <pc:sldLayoutMk cId="1806398612" sldId="2147483713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4192771129" sldId="2147483723"/>
            <pc:sldLayoutMk cId="3760205038" sldId="2147483714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4192771129" sldId="2147483723"/>
            <pc:sldLayoutMk cId="1448163516" sldId="2147483715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4192771129" sldId="2147483723"/>
            <pc:sldLayoutMk cId="3913825400" sldId="2147483716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4192771129" sldId="2147483723"/>
            <pc:sldLayoutMk cId="151305378" sldId="2147483717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4192771129" sldId="2147483723"/>
            <pc:sldLayoutMk cId="223165605" sldId="2147483718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4192771129" sldId="2147483723"/>
            <pc:sldLayoutMk cId="1912149427" sldId="2147483719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4192771129" sldId="2147483723"/>
            <pc:sldLayoutMk cId="1704435993" sldId="2147483720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4192771129" sldId="2147483723"/>
            <pc:sldLayoutMk cId="1177996314" sldId="2147483721"/>
          </pc:sldLayoutMkLst>
        </pc:sldLayoutChg>
        <pc:sldLayoutChg chg="add del">
          <pc:chgData name="Marinel Biban" userId="f57c92f5709b0ee7" providerId="LiveId" clId="{2B834588-C100-48CB-AEAC-D81FA9385477}" dt="2023-11-20T22:00:41.564" v="20" actId="26606"/>
          <pc:sldLayoutMkLst>
            <pc:docMk/>
            <pc:sldMasterMk cId="4192771129" sldId="2147483723"/>
            <pc:sldLayoutMk cId="2562626119" sldId="2147483722"/>
          </pc:sldLayoutMkLst>
        </pc:sldLayoutChg>
      </pc:sldMasterChg>
      <pc:sldMasterChg chg="add del addSldLayout delSldLayout">
        <pc:chgData name="Marinel Biban" userId="f57c92f5709b0ee7" providerId="LiveId" clId="{2B834588-C100-48CB-AEAC-D81FA9385477}" dt="2023-11-20T21:59:48.394" v="8" actId="26606"/>
        <pc:sldMasterMkLst>
          <pc:docMk/>
          <pc:sldMasterMk cId="497754204" sldId="2147483738"/>
        </pc:sldMasterMkLst>
        <pc:sldLayoutChg chg="add del">
          <pc:chgData name="Marinel Biban" userId="f57c92f5709b0ee7" providerId="LiveId" clId="{2B834588-C100-48CB-AEAC-D81FA9385477}" dt="2023-11-20T21:59:48.394" v="8" actId="26606"/>
          <pc:sldLayoutMkLst>
            <pc:docMk/>
            <pc:sldMasterMk cId="497754204" sldId="2147483738"/>
            <pc:sldLayoutMk cId="1270363870" sldId="2147483727"/>
          </pc:sldLayoutMkLst>
        </pc:sldLayoutChg>
        <pc:sldLayoutChg chg="add del">
          <pc:chgData name="Marinel Biban" userId="f57c92f5709b0ee7" providerId="LiveId" clId="{2B834588-C100-48CB-AEAC-D81FA9385477}" dt="2023-11-20T21:59:48.394" v="8" actId="26606"/>
          <pc:sldLayoutMkLst>
            <pc:docMk/>
            <pc:sldMasterMk cId="497754204" sldId="2147483738"/>
            <pc:sldLayoutMk cId="482590173" sldId="2147483728"/>
          </pc:sldLayoutMkLst>
        </pc:sldLayoutChg>
        <pc:sldLayoutChg chg="add del">
          <pc:chgData name="Marinel Biban" userId="f57c92f5709b0ee7" providerId="LiveId" clId="{2B834588-C100-48CB-AEAC-D81FA9385477}" dt="2023-11-20T21:59:48.394" v="8" actId="26606"/>
          <pc:sldLayoutMkLst>
            <pc:docMk/>
            <pc:sldMasterMk cId="497754204" sldId="2147483738"/>
            <pc:sldLayoutMk cId="3845231785" sldId="2147483729"/>
          </pc:sldLayoutMkLst>
        </pc:sldLayoutChg>
        <pc:sldLayoutChg chg="add del">
          <pc:chgData name="Marinel Biban" userId="f57c92f5709b0ee7" providerId="LiveId" clId="{2B834588-C100-48CB-AEAC-D81FA9385477}" dt="2023-11-20T21:59:48.394" v="8" actId="26606"/>
          <pc:sldLayoutMkLst>
            <pc:docMk/>
            <pc:sldMasterMk cId="497754204" sldId="2147483738"/>
            <pc:sldLayoutMk cId="231225856" sldId="2147483730"/>
          </pc:sldLayoutMkLst>
        </pc:sldLayoutChg>
        <pc:sldLayoutChg chg="add del">
          <pc:chgData name="Marinel Biban" userId="f57c92f5709b0ee7" providerId="LiveId" clId="{2B834588-C100-48CB-AEAC-D81FA9385477}" dt="2023-11-20T21:59:48.394" v="8" actId="26606"/>
          <pc:sldLayoutMkLst>
            <pc:docMk/>
            <pc:sldMasterMk cId="497754204" sldId="2147483738"/>
            <pc:sldLayoutMk cId="693273522" sldId="2147483731"/>
          </pc:sldLayoutMkLst>
        </pc:sldLayoutChg>
        <pc:sldLayoutChg chg="add del">
          <pc:chgData name="Marinel Biban" userId="f57c92f5709b0ee7" providerId="LiveId" clId="{2B834588-C100-48CB-AEAC-D81FA9385477}" dt="2023-11-20T21:59:48.394" v="8" actId="26606"/>
          <pc:sldLayoutMkLst>
            <pc:docMk/>
            <pc:sldMasterMk cId="497754204" sldId="2147483738"/>
            <pc:sldLayoutMk cId="135869973" sldId="2147483732"/>
          </pc:sldLayoutMkLst>
        </pc:sldLayoutChg>
        <pc:sldLayoutChg chg="add del">
          <pc:chgData name="Marinel Biban" userId="f57c92f5709b0ee7" providerId="LiveId" clId="{2B834588-C100-48CB-AEAC-D81FA9385477}" dt="2023-11-20T21:59:48.394" v="8" actId="26606"/>
          <pc:sldLayoutMkLst>
            <pc:docMk/>
            <pc:sldMasterMk cId="497754204" sldId="2147483738"/>
            <pc:sldLayoutMk cId="420193163" sldId="2147483733"/>
          </pc:sldLayoutMkLst>
        </pc:sldLayoutChg>
        <pc:sldLayoutChg chg="add del">
          <pc:chgData name="Marinel Biban" userId="f57c92f5709b0ee7" providerId="LiveId" clId="{2B834588-C100-48CB-AEAC-D81FA9385477}" dt="2023-11-20T21:59:48.394" v="8" actId="26606"/>
          <pc:sldLayoutMkLst>
            <pc:docMk/>
            <pc:sldMasterMk cId="497754204" sldId="2147483738"/>
            <pc:sldLayoutMk cId="3940785240" sldId="2147483734"/>
          </pc:sldLayoutMkLst>
        </pc:sldLayoutChg>
        <pc:sldLayoutChg chg="add del">
          <pc:chgData name="Marinel Biban" userId="f57c92f5709b0ee7" providerId="LiveId" clId="{2B834588-C100-48CB-AEAC-D81FA9385477}" dt="2023-11-20T21:59:48.394" v="8" actId="26606"/>
          <pc:sldLayoutMkLst>
            <pc:docMk/>
            <pc:sldMasterMk cId="497754204" sldId="2147483738"/>
            <pc:sldLayoutMk cId="1630988464" sldId="2147483735"/>
          </pc:sldLayoutMkLst>
        </pc:sldLayoutChg>
        <pc:sldLayoutChg chg="add del">
          <pc:chgData name="Marinel Biban" userId="f57c92f5709b0ee7" providerId="LiveId" clId="{2B834588-C100-48CB-AEAC-D81FA9385477}" dt="2023-11-20T21:59:48.394" v="8" actId="26606"/>
          <pc:sldLayoutMkLst>
            <pc:docMk/>
            <pc:sldMasterMk cId="497754204" sldId="2147483738"/>
            <pc:sldLayoutMk cId="4253360078" sldId="2147483736"/>
          </pc:sldLayoutMkLst>
        </pc:sldLayoutChg>
        <pc:sldLayoutChg chg="add del">
          <pc:chgData name="Marinel Biban" userId="f57c92f5709b0ee7" providerId="LiveId" clId="{2B834588-C100-48CB-AEAC-D81FA9385477}" dt="2023-11-20T21:59:48.394" v="8" actId="26606"/>
          <pc:sldLayoutMkLst>
            <pc:docMk/>
            <pc:sldMasterMk cId="497754204" sldId="2147483738"/>
            <pc:sldLayoutMk cId="2385393294" sldId="2147483737"/>
          </pc:sldLayoutMkLst>
        </pc:sldLayoutChg>
      </pc:sldMasterChg>
      <pc:sldMasterChg chg="add del addSldLayout delSldLayout">
        <pc:chgData name="Marinel Biban" userId="f57c92f5709b0ee7" providerId="LiveId" clId="{2B834588-C100-48CB-AEAC-D81FA9385477}" dt="2023-11-20T22:00:13.350" v="14" actId="26606"/>
        <pc:sldMasterMkLst>
          <pc:docMk/>
          <pc:sldMasterMk cId="3543134185" sldId="2147483752"/>
        </pc:sldMasterMkLst>
        <pc:sldLayoutChg chg="add del">
          <pc:chgData name="Marinel Biban" userId="f57c92f5709b0ee7" providerId="LiveId" clId="{2B834588-C100-48CB-AEAC-D81FA9385477}" dt="2023-11-20T22:00:13.350" v="14" actId="26606"/>
          <pc:sldLayoutMkLst>
            <pc:docMk/>
            <pc:sldMasterMk cId="3543134185" sldId="2147483752"/>
            <pc:sldLayoutMk cId="30636840" sldId="2147483741"/>
          </pc:sldLayoutMkLst>
        </pc:sldLayoutChg>
        <pc:sldLayoutChg chg="add del">
          <pc:chgData name="Marinel Biban" userId="f57c92f5709b0ee7" providerId="LiveId" clId="{2B834588-C100-48CB-AEAC-D81FA9385477}" dt="2023-11-20T22:00:13.350" v="14" actId="26606"/>
          <pc:sldLayoutMkLst>
            <pc:docMk/>
            <pc:sldMasterMk cId="3543134185" sldId="2147483752"/>
            <pc:sldLayoutMk cId="1251247746" sldId="2147483742"/>
          </pc:sldLayoutMkLst>
        </pc:sldLayoutChg>
        <pc:sldLayoutChg chg="add del">
          <pc:chgData name="Marinel Biban" userId="f57c92f5709b0ee7" providerId="LiveId" clId="{2B834588-C100-48CB-AEAC-D81FA9385477}" dt="2023-11-20T22:00:13.350" v="14" actId="26606"/>
          <pc:sldLayoutMkLst>
            <pc:docMk/>
            <pc:sldMasterMk cId="3543134185" sldId="2147483752"/>
            <pc:sldLayoutMk cId="1115818485" sldId="2147483743"/>
          </pc:sldLayoutMkLst>
        </pc:sldLayoutChg>
        <pc:sldLayoutChg chg="add del">
          <pc:chgData name="Marinel Biban" userId="f57c92f5709b0ee7" providerId="LiveId" clId="{2B834588-C100-48CB-AEAC-D81FA9385477}" dt="2023-11-20T22:00:13.350" v="14" actId="26606"/>
          <pc:sldLayoutMkLst>
            <pc:docMk/>
            <pc:sldMasterMk cId="3543134185" sldId="2147483752"/>
            <pc:sldLayoutMk cId="3077042643" sldId="2147483744"/>
          </pc:sldLayoutMkLst>
        </pc:sldLayoutChg>
        <pc:sldLayoutChg chg="add del">
          <pc:chgData name="Marinel Biban" userId="f57c92f5709b0ee7" providerId="LiveId" clId="{2B834588-C100-48CB-AEAC-D81FA9385477}" dt="2023-11-20T22:00:13.350" v="14" actId="26606"/>
          <pc:sldLayoutMkLst>
            <pc:docMk/>
            <pc:sldMasterMk cId="3543134185" sldId="2147483752"/>
            <pc:sldLayoutMk cId="804685005" sldId="2147483745"/>
          </pc:sldLayoutMkLst>
        </pc:sldLayoutChg>
        <pc:sldLayoutChg chg="add del">
          <pc:chgData name="Marinel Biban" userId="f57c92f5709b0ee7" providerId="LiveId" clId="{2B834588-C100-48CB-AEAC-D81FA9385477}" dt="2023-11-20T22:00:13.350" v="14" actId="26606"/>
          <pc:sldLayoutMkLst>
            <pc:docMk/>
            <pc:sldMasterMk cId="3543134185" sldId="2147483752"/>
            <pc:sldLayoutMk cId="1309023865" sldId="2147483746"/>
          </pc:sldLayoutMkLst>
        </pc:sldLayoutChg>
        <pc:sldLayoutChg chg="add del">
          <pc:chgData name="Marinel Biban" userId="f57c92f5709b0ee7" providerId="LiveId" clId="{2B834588-C100-48CB-AEAC-D81FA9385477}" dt="2023-11-20T22:00:13.350" v="14" actId="26606"/>
          <pc:sldLayoutMkLst>
            <pc:docMk/>
            <pc:sldMasterMk cId="3543134185" sldId="2147483752"/>
            <pc:sldLayoutMk cId="1076745137" sldId="2147483747"/>
          </pc:sldLayoutMkLst>
        </pc:sldLayoutChg>
        <pc:sldLayoutChg chg="add del">
          <pc:chgData name="Marinel Biban" userId="f57c92f5709b0ee7" providerId="LiveId" clId="{2B834588-C100-48CB-AEAC-D81FA9385477}" dt="2023-11-20T22:00:13.350" v="14" actId="26606"/>
          <pc:sldLayoutMkLst>
            <pc:docMk/>
            <pc:sldMasterMk cId="3543134185" sldId="2147483752"/>
            <pc:sldLayoutMk cId="127165022" sldId="2147483748"/>
          </pc:sldLayoutMkLst>
        </pc:sldLayoutChg>
        <pc:sldLayoutChg chg="add del">
          <pc:chgData name="Marinel Biban" userId="f57c92f5709b0ee7" providerId="LiveId" clId="{2B834588-C100-48CB-AEAC-D81FA9385477}" dt="2023-11-20T22:00:13.350" v="14" actId="26606"/>
          <pc:sldLayoutMkLst>
            <pc:docMk/>
            <pc:sldMasterMk cId="3543134185" sldId="2147483752"/>
            <pc:sldLayoutMk cId="2455276331" sldId="2147483749"/>
          </pc:sldLayoutMkLst>
        </pc:sldLayoutChg>
        <pc:sldLayoutChg chg="add del">
          <pc:chgData name="Marinel Biban" userId="f57c92f5709b0ee7" providerId="LiveId" clId="{2B834588-C100-48CB-AEAC-D81FA9385477}" dt="2023-11-20T22:00:13.350" v="14" actId="26606"/>
          <pc:sldLayoutMkLst>
            <pc:docMk/>
            <pc:sldMasterMk cId="3543134185" sldId="2147483752"/>
            <pc:sldLayoutMk cId="757830123" sldId="2147483750"/>
          </pc:sldLayoutMkLst>
        </pc:sldLayoutChg>
        <pc:sldLayoutChg chg="add del">
          <pc:chgData name="Marinel Biban" userId="f57c92f5709b0ee7" providerId="LiveId" clId="{2B834588-C100-48CB-AEAC-D81FA9385477}" dt="2023-11-20T22:00:13.350" v="14" actId="26606"/>
          <pc:sldLayoutMkLst>
            <pc:docMk/>
            <pc:sldMasterMk cId="3543134185" sldId="2147483752"/>
            <pc:sldLayoutMk cId="813427130" sldId="214748375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13522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545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697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0316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25658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3956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14041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5533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3C2B07E4-CDF9-4C88-A2F3-04620E58224D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66019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11/27/2023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4627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11/27/2023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72771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11/27/2023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80508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11/27/2023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29955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11/27/2023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4011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11/27/2023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04007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5491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466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3C2B07E4-CDF9-4C88-A2F3-04620E58224D}" type="datetimeFigureOut">
              <a:rPr lang="en-US" smtClean="0"/>
              <a:pPr/>
              <a:t>11/27/2023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392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  <p:sldLayoutId id="2147483713" r:id="rId14"/>
    <p:sldLayoutId id="2147483714" r:id="rId15"/>
    <p:sldLayoutId id="2147483715" r:id="rId16"/>
    <p:sldLayoutId id="214748371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YVNf_IGqTE?feature=oembed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8">
            <a:extLst>
              <a:ext uri="{FF2B5EF4-FFF2-40B4-BE49-F238E27FC236}">
                <a16:creationId xmlns:a16="http://schemas.microsoft.com/office/drawing/2014/main" id="{2C2E46F2-23C3-A6C2-91E0-110232EC4D5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00"/>
          <a:stretch/>
        </p:blipFill>
        <p:spPr>
          <a:xfrm>
            <a:off x="-19529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291B6E-5EA9-75FE-474C-DC084C15C1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3292" y="486385"/>
            <a:ext cx="11590216" cy="2363820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ESSENTIAL ROLE OF A MEAL ASSISTANT IN HEALTHCARE</a:t>
            </a:r>
            <a:endParaRPr lang="en-GB" sz="72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9C7BBF-910F-0B2E-F878-985F78531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38258" y="5279669"/>
            <a:ext cx="7714388" cy="1230546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36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Name: MARINEL BIBAN</a:t>
            </a:r>
            <a:endParaRPr lang="en-GB" sz="36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36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Date: 28.11.2023</a:t>
            </a:r>
            <a:endParaRPr lang="en-GB" sz="36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endParaRPr lang="en-GB" sz="36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814083-FF95-1747-C205-6D87D7F92DEC}"/>
              </a:ext>
            </a:extLst>
          </p:cNvPr>
          <p:cNvSpPr txBox="1"/>
          <p:nvPr/>
        </p:nvSpPr>
        <p:spPr>
          <a:xfrm>
            <a:off x="109415" y="3516923"/>
            <a:ext cx="119340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SKILLS, VALUES, AND PROFESSIONAL GROWTH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588818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8">
            <a:extLst>
              <a:ext uri="{FF2B5EF4-FFF2-40B4-BE49-F238E27FC236}">
                <a16:creationId xmlns:a16="http://schemas.microsoft.com/office/drawing/2014/main" id="{2C2E46F2-23C3-A6C2-91E0-110232EC4D5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291B6E-5EA9-75FE-474C-DC084C15C1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709" y="1"/>
            <a:ext cx="6041292" cy="2594708"/>
          </a:xfrm>
        </p:spPr>
        <p:txBody>
          <a:bodyPr>
            <a:noAutofit/>
          </a:bodyPr>
          <a:lstStyle/>
          <a:p>
            <a:pPr algn="ctr"/>
            <a:r>
              <a:rPr lang="en-US" sz="5400" b="1" dirty="0"/>
              <a:t>INTRODUCTION TO THE ROLE OF MEAL ASSISTANTS</a:t>
            </a:r>
            <a:endParaRPr lang="en-GB" sz="166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814083-FF95-1747-C205-6D87D7F92DEC}"/>
              </a:ext>
            </a:extLst>
          </p:cNvPr>
          <p:cNvSpPr txBox="1"/>
          <p:nvPr/>
        </p:nvSpPr>
        <p:spPr>
          <a:xfrm>
            <a:off x="273538" y="3429000"/>
            <a:ext cx="1176997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/>
              <a:t>Exploring the critical role of meal assistants in healthcare, focusing on their contribution to patient nutrition and well-being.</a:t>
            </a:r>
            <a:endParaRPr lang="en-GB" sz="32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/>
              <a:t>An overview of key skills, values, and professional practices that define effective meal assistance.</a:t>
            </a:r>
            <a:endParaRPr lang="en-GB" sz="5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F248463-50CE-BB10-2A92-4ACF8471B331}"/>
              </a:ext>
            </a:extLst>
          </p:cNvPr>
          <p:cNvSpPr txBox="1"/>
          <p:nvPr/>
        </p:nvSpPr>
        <p:spPr>
          <a:xfrm>
            <a:off x="0" y="6581001"/>
            <a:ext cx="1219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/>
              <a:t>Chapman et al  (2010)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1760BB-B1F8-339F-448B-1370152AA2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0690" y="-54708"/>
            <a:ext cx="6041309" cy="3483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3733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8">
            <a:extLst>
              <a:ext uri="{FF2B5EF4-FFF2-40B4-BE49-F238E27FC236}">
                <a16:creationId xmlns:a16="http://schemas.microsoft.com/office/drawing/2014/main" id="{2C2E46F2-23C3-A6C2-91E0-110232EC4D5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291B6E-5EA9-75FE-474C-DC084C15C1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3292" y="195385"/>
            <a:ext cx="7713785" cy="2768029"/>
          </a:xfrm>
        </p:spPr>
        <p:txBody>
          <a:bodyPr>
            <a:noAutofit/>
          </a:bodyPr>
          <a:lstStyle/>
          <a:p>
            <a:pPr algn="ctr"/>
            <a:r>
              <a:rPr lang="en-US" sz="5400" b="1" dirty="0"/>
              <a:t>ACADEMIC SKILLS IN NUTRITION AND DIETETICS</a:t>
            </a:r>
            <a:endParaRPr lang="en-GB" sz="496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9C7BBF-910F-0B2E-F878-985F78531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3539" y="4420925"/>
            <a:ext cx="11629564" cy="2089290"/>
          </a:xfrm>
        </p:spPr>
        <p:txBody>
          <a:bodyPr>
            <a:no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800" b="1" dirty="0"/>
              <a:t>Understanding the basics of nutrition and dietetics is crucial for meal assistants.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800" b="1" dirty="0"/>
              <a:t>Knowledge of different dietary needs and restrictions guides menu planning and food preparation.</a:t>
            </a:r>
            <a:endParaRPr lang="en-GB" sz="48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814083-FF95-1747-C205-6D87D7F92DEC}"/>
              </a:ext>
            </a:extLst>
          </p:cNvPr>
          <p:cNvSpPr txBox="1"/>
          <p:nvPr/>
        </p:nvSpPr>
        <p:spPr>
          <a:xfrm>
            <a:off x="273538" y="3429000"/>
            <a:ext cx="117699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/>
              <a:t>ACADEMIC BACKGROUND IN NUTRITION</a:t>
            </a:r>
            <a:endParaRPr lang="en-GB" sz="96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AE54D24-E0AB-9079-4E54-0E5B3B1BAF3A}"/>
              </a:ext>
            </a:extLst>
          </p:cNvPr>
          <p:cNvSpPr txBox="1"/>
          <p:nvPr/>
        </p:nvSpPr>
        <p:spPr>
          <a:xfrm>
            <a:off x="-15358" y="6510215"/>
            <a:ext cx="1220735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Contento</a:t>
            </a: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et al</a:t>
            </a: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(2006)</a:t>
            </a:r>
            <a:endParaRPr lang="en-GB" sz="12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1D7C07A-7A60-F86E-00B9-2CBBB50A85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4555" y="70786"/>
            <a:ext cx="4013320" cy="3287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4034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8">
            <a:extLst>
              <a:ext uri="{FF2B5EF4-FFF2-40B4-BE49-F238E27FC236}">
                <a16:creationId xmlns:a16="http://schemas.microsoft.com/office/drawing/2014/main" id="{2C2E46F2-23C3-A6C2-91E0-110232EC4D5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00"/>
          <a:stretch/>
        </p:blipFill>
        <p:spPr>
          <a:xfrm>
            <a:off x="62533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291B6E-5EA9-75FE-474C-DC084C15C1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3292" y="486385"/>
            <a:ext cx="7479323" cy="2803892"/>
          </a:xfrm>
        </p:spPr>
        <p:txBody>
          <a:bodyPr>
            <a:noAutofit/>
          </a:bodyPr>
          <a:lstStyle/>
          <a:p>
            <a:pPr algn="ctr"/>
            <a:r>
              <a:rPr lang="en-US" sz="6000" b="1" dirty="0"/>
              <a:t>PROFESSIONAL SKILLS - DIETARY KNOWLEDGE</a:t>
            </a:r>
            <a:endParaRPr lang="en-GB" sz="1777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9C7BBF-910F-0B2E-F878-985F78531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3539" y="4420925"/>
            <a:ext cx="11629564" cy="2089290"/>
          </a:xfrm>
        </p:spPr>
        <p:txBody>
          <a:bodyPr>
            <a:no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800" b="1" dirty="0"/>
              <a:t>In-depth knowledge of dietary requirements and food safety standards.</a:t>
            </a:r>
            <a:endParaRPr lang="en-GB" sz="2800" b="1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800" b="1" dirty="0"/>
              <a:t>Adaptability in creating meals that meet diverse nutritional needs of patients.</a:t>
            </a:r>
            <a:endParaRPr lang="en-GB" sz="28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814083-FF95-1747-C205-6D87D7F92DEC}"/>
              </a:ext>
            </a:extLst>
          </p:cNvPr>
          <p:cNvSpPr txBox="1"/>
          <p:nvPr/>
        </p:nvSpPr>
        <p:spPr>
          <a:xfrm>
            <a:off x="273538" y="3429000"/>
            <a:ext cx="117699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/>
              <a:t>PROFESSIONAL DIETARY KNOWLEDGE</a:t>
            </a:r>
            <a:endParaRPr lang="en-GB" sz="287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1F65F1-A9F8-7B1B-F70B-4436B4A9DA10}"/>
              </a:ext>
            </a:extLst>
          </p:cNvPr>
          <p:cNvSpPr txBox="1"/>
          <p:nvPr/>
        </p:nvSpPr>
        <p:spPr>
          <a:xfrm>
            <a:off x="62533" y="6510215"/>
            <a:ext cx="1212946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Briley and McAllaster (2011)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5E00645-384A-834C-6580-3894F537E7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5292" y="252412"/>
            <a:ext cx="4626708" cy="3037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7450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8">
            <a:extLst>
              <a:ext uri="{FF2B5EF4-FFF2-40B4-BE49-F238E27FC236}">
                <a16:creationId xmlns:a16="http://schemas.microsoft.com/office/drawing/2014/main" id="{2C2E46F2-23C3-A6C2-91E0-110232EC4D5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00"/>
          <a:stretch/>
        </p:blipFill>
        <p:spPr>
          <a:xfrm>
            <a:off x="62533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291B6E-5EA9-75FE-474C-DC084C15C1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3292" y="203201"/>
            <a:ext cx="6447693" cy="3176112"/>
          </a:xfrm>
        </p:spPr>
        <p:txBody>
          <a:bodyPr>
            <a:noAutofit/>
          </a:bodyPr>
          <a:lstStyle/>
          <a:p>
            <a:pPr algn="ctr"/>
            <a:r>
              <a:rPr lang="en-US" sz="5400" b="1" dirty="0"/>
              <a:t>PROFESSIONAL SKILLS - COMMUNICATION</a:t>
            </a:r>
            <a:endParaRPr lang="en-GB" sz="4000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9C7BBF-910F-0B2E-F878-985F78531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3539" y="4420925"/>
            <a:ext cx="11629564" cy="2089290"/>
          </a:xfrm>
        </p:spPr>
        <p:txBody>
          <a:bodyPr>
            <a:no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800" b="1" dirty="0"/>
              <a:t>Effective communication with patients and healthcare staff to understand and cater to individual dietary preferences and requirements.</a:t>
            </a:r>
            <a:endParaRPr lang="en-GB" sz="2800" b="1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800" b="1" dirty="0"/>
              <a:t>Clear explanation of dietary plans and modifications to patients and caregivers.</a:t>
            </a:r>
            <a:endParaRPr lang="en-GB" sz="28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814083-FF95-1747-C205-6D87D7F92DEC}"/>
              </a:ext>
            </a:extLst>
          </p:cNvPr>
          <p:cNvSpPr txBox="1"/>
          <p:nvPr/>
        </p:nvSpPr>
        <p:spPr>
          <a:xfrm>
            <a:off x="273538" y="3429000"/>
            <a:ext cx="117699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/>
              <a:t>COMMUNICATION SKILLS IN DIETARY SERVICES</a:t>
            </a:r>
            <a:endParaRPr lang="en-GB" sz="857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74E50D-3F73-4519-9317-713FDC0F4936}"/>
              </a:ext>
            </a:extLst>
          </p:cNvPr>
          <p:cNvSpPr txBox="1"/>
          <p:nvPr/>
        </p:nvSpPr>
        <p:spPr>
          <a:xfrm>
            <a:off x="0" y="6630688"/>
            <a:ext cx="1219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 err="1"/>
              <a:t>Macht</a:t>
            </a:r>
            <a:r>
              <a:rPr lang="en-GB" sz="1200" dirty="0"/>
              <a:t> (2008)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66B6099-FF69-155B-D436-20BE285A0C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1745" y="86945"/>
            <a:ext cx="4751764" cy="3221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7790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8">
            <a:extLst>
              <a:ext uri="{FF2B5EF4-FFF2-40B4-BE49-F238E27FC236}">
                <a16:creationId xmlns:a16="http://schemas.microsoft.com/office/drawing/2014/main" id="{2C2E46F2-23C3-A6C2-91E0-110232EC4D5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00"/>
          <a:stretch/>
        </p:blipFill>
        <p:spPr>
          <a:xfrm>
            <a:off x="10" y="133647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291B6E-5EA9-75FE-474C-DC084C15C1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03201"/>
            <a:ext cx="7166708" cy="3290276"/>
          </a:xfrm>
        </p:spPr>
        <p:txBody>
          <a:bodyPr>
            <a:noAutofit/>
          </a:bodyPr>
          <a:lstStyle/>
          <a:p>
            <a:r>
              <a:rPr lang="en-US" sz="6000" b="1" dirty="0">
                <a:effectLst/>
              </a:rPr>
              <a:t>PROFESSIONAL SKILLS - ATTENTION TO DETAIL</a:t>
            </a:r>
            <a:endParaRPr lang="en-GB" sz="4000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9C7BBF-910F-0B2E-F878-985F78531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3539" y="4420925"/>
            <a:ext cx="11629564" cy="2089290"/>
          </a:xfrm>
        </p:spPr>
        <p:txBody>
          <a:bodyPr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200" b="1" dirty="0">
                <a:effectLst/>
              </a:rPr>
              <a:t>Precision in meal preparations and adherence to dietary restrictions ensures patient safety and satisfaction.</a:t>
            </a:r>
            <a:endParaRPr lang="en-GB" sz="3200" b="1" dirty="0">
              <a:effectLst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200" b="1" dirty="0">
                <a:effectLst/>
              </a:rPr>
              <a:t>Monitoring and adjusting meals based on patient feedback and health changes.</a:t>
            </a:r>
            <a:endParaRPr lang="en-GB" sz="3200" b="1" dirty="0">
              <a:effectLst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814083-FF95-1747-C205-6D87D7F92DEC}"/>
              </a:ext>
            </a:extLst>
          </p:cNvPr>
          <p:cNvSpPr txBox="1"/>
          <p:nvPr/>
        </p:nvSpPr>
        <p:spPr>
          <a:xfrm>
            <a:off x="273538" y="3429000"/>
            <a:ext cx="117699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/>
              <a:t>ATTENTION TO DETAIL IN MEAL PREPARATION</a:t>
            </a:r>
            <a:endParaRPr lang="en-GB" sz="2558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FC35FE-F164-A91A-ACAF-04F4650EA6CA}"/>
              </a:ext>
            </a:extLst>
          </p:cNvPr>
          <p:cNvSpPr txBox="1"/>
          <p:nvPr/>
        </p:nvSpPr>
        <p:spPr>
          <a:xfrm>
            <a:off x="0" y="6617318"/>
            <a:ext cx="1220733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/>
              <a:t>Moreno-Fergusson et al (2023)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4338057-E6B5-BD91-D0DB-C5D7C6AC4A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6708" y="176213"/>
            <a:ext cx="5025282" cy="3252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843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8">
            <a:extLst>
              <a:ext uri="{FF2B5EF4-FFF2-40B4-BE49-F238E27FC236}">
                <a16:creationId xmlns:a16="http://schemas.microsoft.com/office/drawing/2014/main" id="{2C2E46F2-23C3-A6C2-91E0-110232EC4D5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00"/>
          <a:stretch/>
        </p:blipFill>
        <p:spPr>
          <a:xfrm>
            <a:off x="62533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291B6E-5EA9-75FE-474C-DC084C15C1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057" y="203200"/>
            <a:ext cx="8245220" cy="2422769"/>
          </a:xfrm>
        </p:spPr>
        <p:txBody>
          <a:bodyPr>
            <a:noAutofit/>
          </a:bodyPr>
          <a:lstStyle/>
          <a:p>
            <a:r>
              <a:rPr lang="en-US" sz="6600" b="1" dirty="0">
                <a:effectLst/>
              </a:rPr>
              <a:t>PERSONAL VALUES - EMPATHY</a:t>
            </a:r>
            <a:endParaRPr lang="en-GB" sz="3333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9C7BBF-910F-0B2E-F878-985F78531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3539" y="4420925"/>
            <a:ext cx="11629564" cy="2089290"/>
          </a:xfrm>
        </p:spPr>
        <p:txBody>
          <a:bodyPr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600" b="1" dirty="0">
                <a:effectLst/>
              </a:rPr>
              <a:t>Understanding and accommodating patient preferences and dietary needs with sensitivity.</a:t>
            </a:r>
            <a:endParaRPr lang="en-GB" sz="3600" b="1" dirty="0">
              <a:effectLst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600" b="1" dirty="0">
                <a:effectLst/>
              </a:rPr>
              <a:t>Building trust and rapport through empathetic interactions.</a:t>
            </a:r>
            <a:endParaRPr lang="en-GB" sz="4800" b="1" dirty="0">
              <a:effectLst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814083-FF95-1747-C205-6D87D7F92DEC}"/>
              </a:ext>
            </a:extLst>
          </p:cNvPr>
          <p:cNvSpPr txBox="1"/>
          <p:nvPr/>
        </p:nvSpPr>
        <p:spPr>
          <a:xfrm>
            <a:off x="273538" y="3429000"/>
            <a:ext cx="117699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/>
              <a:t>Empathy in Dietary Care</a:t>
            </a:r>
            <a:endParaRPr lang="en-GB" sz="48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4CCC3B-59E9-802B-087C-9402890DC68D}"/>
              </a:ext>
            </a:extLst>
          </p:cNvPr>
          <p:cNvSpPr txBox="1"/>
          <p:nvPr/>
        </p:nvSpPr>
        <p:spPr>
          <a:xfrm>
            <a:off x="125056" y="6651604"/>
            <a:ext cx="1206693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/>
              <a:t>Williams and Kemper (2010)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97C9D3D-78EE-35EB-CCF9-3B3CA0DC74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10954" y="0"/>
            <a:ext cx="3681035" cy="3344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2793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8">
            <a:extLst>
              <a:ext uri="{FF2B5EF4-FFF2-40B4-BE49-F238E27FC236}">
                <a16:creationId xmlns:a16="http://schemas.microsoft.com/office/drawing/2014/main" id="{2C2E46F2-23C3-A6C2-91E0-110232EC4D5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00"/>
          <a:stretch/>
        </p:blipFill>
        <p:spPr>
          <a:xfrm>
            <a:off x="62533" y="-102664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291B6E-5EA9-75FE-474C-DC084C15C1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533" y="203201"/>
            <a:ext cx="7030030" cy="3017078"/>
          </a:xfrm>
        </p:spPr>
        <p:txBody>
          <a:bodyPr>
            <a:noAutofit/>
          </a:bodyPr>
          <a:lstStyle/>
          <a:p>
            <a:r>
              <a:rPr lang="en-US" sz="6000" b="1" dirty="0">
                <a:effectLst/>
              </a:rPr>
              <a:t>Personal Values</a:t>
            </a:r>
            <a:br>
              <a:rPr lang="en-US" sz="6000" b="1" dirty="0">
                <a:effectLst/>
              </a:rPr>
            </a:br>
            <a:r>
              <a:rPr lang="en-US" sz="6000" b="1" dirty="0">
                <a:effectLst/>
              </a:rPr>
              <a:t>Patience and Adaptability</a:t>
            </a:r>
            <a:endParaRPr lang="en-GB" sz="3333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9C7BBF-910F-0B2E-F878-985F78531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3538" y="4166483"/>
            <a:ext cx="11629564" cy="2319878"/>
          </a:xfrm>
        </p:spPr>
        <p:txBody>
          <a:bodyPr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600" b="1" dirty="0">
                <a:effectLst/>
              </a:rPr>
              <a:t>Patience in addressing diverse and changing patient needs.</a:t>
            </a:r>
            <a:endParaRPr lang="en-GB" sz="3600" b="1" dirty="0">
              <a:effectLst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600" b="1" dirty="0">
                <a:effectLst/>
              </a:rPr>
              <a:t>Flexibility in adapting to new dietary guidelines and patient requests.</a:t>
            </a:r>
            <a:endParaRPr lang="en-GB" sz="3600" b="1" dirty="0">
              <a:effectLst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814083-FF95-1747-C205-6D87D7F92DEC}"/>
              </a:ext>
            </a:extLst>
          </p:cNvPr>
          <p:cNvSpPr txBox="1"/>
          <p:nvPr/>
        </p:nvSpPr>
        <p:spPr>
          <a:xfrm>
            <a:off x="273538" y="3429000"/>
            <a:ext cx="117699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PATIENCE AND ADAPTABILITY IN DIETARY SERVICES</a:t>
            </a:r>
            <a:endParaRPr lang="en-GB" sz="8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D4BB903-1D60-83B5-FB2D-182EDBF59B4F}"/>
              </a:ext>
            </a:extLst>
          </p:cNvPr>
          <p:cNvSpPr txBox="1"/>
          <p:nvPr/>
        </p:nvSpPr>
        <p:spPr>
          <a:xfrm>
            <a:off x="397633" y="6560738"/>
            <a:ext cx="1212946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/>
              <a:t>Devine et al (2006)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B2C5907-E59D-EA5D-DE83-C57E7751EA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2563" y="20263"/>
            <a:ext cx="5131411" cy="3408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8335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8">
            <a:extLst>
              <a:ext uri="{FF2B5EF4-FFF2-40B4-BE49-F238E27FC236}">
                <a16:creationId xmlns:a16="http://schemas.microsoft.com/office/drawing/2014/main" id="{2C2E46F2-23C3-A6C2-91E0-110232EC4D5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00"/>
          <a:stretch/>
        </p:blipFill>
        <p:spPr>
          <a:xfrm>
            <a:off x="62533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291B6E-5EA9-75FE-474C-DC084C15C1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790" y="0"/>
            <a:ext cx="6561452" cy="3428999"/>
          </a:xfrm>
        </p:spPr>
        <p:txBody>
          <a:bodyPr>
            <a:noAutofit/>
          </a:bodyPr>
          <a:lstStyle/>
          <a:p>
            <a:r>
              <a:rPr lang="en-US" sz="6000" b="1" dirty="0">
                <a:effectLst/>
              </a:rPr>
              <a:t>COMMITMENT TO PROFESSIONAL PRACTICE</a:t>
            </a:r>
            <a:endParaRPr lang="en-GB" sz="4000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9C7BBF-910F-0B2E-F878-985F78531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3539" y="4420925"/>
            <a:ext cx="11629564" cy="2089290"/>
          </a:xfrm>
        </p:spPr>
        <p:txBody>
          <a:bodyPr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200" b="1" dirty="0">
                <a:effectLst/>
              </a:rPr>
              <a:t>Commitment to ongoing learning about nutrition, dietary trends, and healthcare protocols.</a:t>
            </a:r>
            <a:endParaRPr lang="en-GB" sz="3200" b="1" dirty="0">
              <a:effectLst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200" b="1" dirty="0">
                <a:effectLst/>
              </a:rPr>
              <a:t>Staying updated with the latest nutritional research and healthcare practices.</a:t>
            </a:r>
            <a:endParaRPr lang="en-GB" sz="3200" b="1" dirty="0">
              <a:effectLst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814083-FF95-1747-C205-6D87D7F92DEC}"/>
              </a:ext>
            </a:extLst>
          </p:cNvPr>
          <p:cNvSpPr txBox="1"/>
          <p:nvPr/>
        </p:nvSpPr>
        <p:spPr>
          <a:xfrm>
            <a:off x="273538" y="3429000"/>
            <a:ext cx="117699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PROFESSIONAL DEVELOPMENT IN DIETARY SERVICES</a:t>
            </a:r>
            <a:endParaRPr lang="en-GB" sz="166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C04357-2F99-182D-E22F-FD25E8CDDE96}"/>
              </a:ext>
            </a:extLst>
          </p:cNvPr>
          <p:cNvSpPr txBox="1"/>
          <p:nvPr/>
        </p:nvSpPr>
        <p:spPr>
          <a:xfrm>
            <a:off x="93789" y="6510215"/>
            <a:ext cx="1212946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 err="1"/>
              <a:t>Attree</a:t>
            </a:r>
            <a:r>
              <a:rPr lang="en-GB" sz="1200" dirty="0"/>
              <a:t> (2005)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E0EE08D-EDAF-06E3-4EE3-99C12F6ACC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50656" y="0"/>
            <a:ext cx="5472599" cy="3428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2519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8">
            <a:extLst>
              <a:ext uri="{FF2B5EF4-FFF2-40B4-BE49-F238E27FC236}">
                <a16:creationId xmlns:a16="http://schemas.microsoft.com/office/drawing/2014/main" id="{2C2E46F2-23C3-A6C2-91E0-110232EC4D5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00"/>
          <a:stretch/>
        </p:blipFill>
        <p:spPr>
          <a:xfrm>
            <a:off x="62533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291B6E-5EA9-75FE-474C-DC084C15C1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4" y="203200"/>
            <a:ext cx="7935406" cy="2317363"/>
          </a:xfrm>
        </p:spPr>
        <p:txBody>
          <a:bodyPr>
            <a:noAutofit/>
          </a:bodyPr>
          <a:lstStyle/>
          <a:p>
            <a:r>
              <a:rPr lang="en-US" sz="6000" b="1" dirty="0">
                <a:effectLst/>
              </a:rPr>
              <a:t>CODES OF CONDUCT</a:t>
            </a:r>
            <a:br>
              <a:rPr lang="en-US" sz="6000" b="1" dirty="0">
                <a:effectLst/>
              </a:rPr>
            </a:br>
            <a:r>
              <a:rPr lang="en-US" sz="6000" b="1" dirty="0">
                <a:effectLst/>
              </a:rPr>
              <a:t> IN DIETARY SERVICES</a:t>
            </a:r>
            <a:endParaRPr lang="en-GB" sz="4000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9C7BBF-910F-0B2E-F878-985F78531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3539" y="4420925"/>
            <a:ext cx="11629564" cy="2089290"/>
          </a:xfrm>
        </p:spPr>
        <p:txBody>
          <a:bodyPr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200" b="1" dirty="0">
                <a:effectLst/>
              </a:rPr>
              <a:t>Adherence to health and safety regulations in food handling and preparation.</a:t>
            </a:r>
            <a:endParaRPr lang="en-GB" sz="3200" b="1" dirty="0">
              <a:effectLst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200" b="1" dirty="0">
                <a:effectLst/>
              </a:rPr>
              <a:t>Maintaining confidentiality and ethical conduct in patient interactions.</a:t>
            </a:r>
            <a:endParaRPr lang="en-GB" sz="3200" b="1" dirty="0">
              <a:effectLst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814083-FF95-1747-C205-6D87D7F92DEC}"/>
              </a:ext>
            </a:extLst>
          </p:cNvPr>
          <p:cNvSpPr txBox="1"/>
          <p:nvPr/>
        </p:nvSpPr>
        <p:spPr>
          <a:xfrm>
            <a:off x="273538" y="3429000"/>
            <a:ext cx="1176997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ETHICAL STANDARDS IN MEAL ASSISTANCE</a:t>
            </a:r>
            <a:endParaRPr lang="en-GB" sz="595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B4AE08C-3385-E663-8F87-A3250C273121}"/>
              </a:ext>
            </a:extLst>
          </p:cNvPr>
          <p:cNvSpPr txBox="1"/>
          <p:nvPr/>
        </p:nvSpPr>
        <p:spPr>
          <a:xfrm>
            <a:off x="-84863" y="6510215"/>
            <a:ext cx="1206693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/>
              <a:t>Hughes and Margetts (2011)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2B97F23-0606-2BFD-2E83-DD2952687E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5402" y="0"/>
            <a:ext cx="4194064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1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8">
            <a:extLst>
              <a:ext uri="{FF2B5EF4-FFF2-40B4-BE49-F238E27FC236}">
                <a16:creationId xmlns:a16="http://schemas.microsoft.com/office/drawing/2014/main" id="{2C2E46F2-23C3-A6C2-91E0-110232EC4D5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00"/>
          <a:stretch/>
        </p:blipFill>
        <p:spPr>
          <a:xfrm>
            <a:off x="62533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291B6E-5EA9-75FE-474C-DC084C15C1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3292" y="203201"/>
            <a:ext cx="5580185" cy="2399322"/>
          </a:xfrm>
        </p:spPr>
        <p:txBody>
          <a:bodyPr>
            <a:noAutofit/>
          </a:bodyPr>
          <a:lstStyle/>
          <a:p>
            <a:r>
              <a:rPr lang="en-US" sz="8000" b="1" dirty="0">
                <a:effectLst/>
              </a:rPr>
              <a:t>CASE STUDY</a:t>
            </a:r>
            <a:endParaRPr lang="en-GB" sz="4000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9C7BBF-910F-0B2E-F878-985F78531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3539" y="4420925"/>
            <a:ext cx="11629564" cy="2089290"/>
          </a:xfrm>
        </p:spPr>
        <p:txBody>
          <a:bodyPr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200" b="1" dirty="0">
                <a:effectLst/>
              </a:rPr>
              <a:t>Example of how tailored meal assistance improved a patient's recovery and satisfaction.</a:t>
            </a:r>
            <a:endParaRPr lang="en-GB" sz="3200" b="1" dirty="0">
              <a:effectLst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200" b="1" dirty="0">
                <a:effectLst/>
              </a:rPr>
              <a:t>Illustration of the direct impact of dietary care on patient health.</a:t>
            </a:r>
            <a:endParaRPr lang="en-GB" sz="3200" b="1" dirty="0">
              <a:effectLst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814083-FF95-1747-C205-6D87D7F92DEC}"/>
              </a:ext>
            </a:extLst>
          </p:cNvPr>
          <p:cNvSpPr txBox="1"/>
          <p:nvPr/>
        </p:nvSpPr>
        <p:spPr>
          <a:xfrm>
            <a:off x="273538" y="3429000"/>
            <a:ext cx="117699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/>
              <a:t>IMPACT OF MEAL ASSISTANCE</a:t>
            </a:r>
            <a:endParaRPr lang="en-GB" sz="2558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03D54E-54FA-293C-ACA4-9F53788B635D}"/>
              </a:ext>
            </a:extLst>
          </p:cNvPr>
          <p:cNvSpPr txBox="1"/>
          <p:nvPr/>
        </p:nvSpPr>
        <p:spPr>
          <a:xfrm>
            <a:off x="152410" y="6510215"/>
            <a:ext cx="1219197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/>
              <a:t>Hickson (2006)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F75BE8A-B019-3149-5061-0DED09885C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8525" y="0"/>
            <a:ext cx="6095988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632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8">
            <a:extLst>
              <a:ext uri="{FF2B5EF4-FFF2-40B4-BE49-F238E27FC236}">
                <a16:creationId xmlns:a16="http://schemas.microsoft.com/office/drawing/2014/main" id="{2C2E46F2-23C3-A6C2-91E0-110232EC4D5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00"/>
          <a:stretch/>
        </p:blipFill>
        <p:spPr>
          <a:xfrm>
            <a:off x="62533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291B6E-5EA9-75FE-474C-DC084C15C1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" y="203200"/>
            <a:ext cx="6768124" cy="2829169"/>
          </a:xfrm>
        </p:spPr>
        <p:txBody>
          <a:bodyPr>
            <a:noAutofit/>
          </a:bodyPr>
          <a:lstStyle/>
          <a:p>
            <a:r>
              <a:rPr lang="en-US" sz="6000" b="1" dirty="0">
                <a:effectLst/>
              </a:rPr>
              <a:t>GLOBAL AND CULTURAL CONSIDERATIONS</a:t>
            </a:r>
            <a:endParaRPr lang="en-GB" sz="4000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9C7BBF-910F-0B2E-F878-985F78531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3539" y="4420925"/>
            <a:ext cx="11629564" cy="2089290"/>
          </a:xfrm>
        </p:spPr>
        <p:txBody>
          <a:bodyPr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200" b="1" dirty="0">
                <a:effectLst/>
              </a:rPr>
              <a:t>Understanding and respecting cultural dietary practices and preferences.</a:t>
            </a:r>
            <a:endParaRPr lang="en-GB" sz="3200" b="1" dirty="0">
              <a:effectLst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200" b="1" dirty="0">
                <a:effectLst/>
              </a:rPr>
              <a:t>Adapting meal services to cater to a multicultural patient base.</a:t>
            </a:r>
            <a:endParaRPr lang="en-GB" sz="3200" b="1" dirty="0">
              <a:effectLst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814083-FF95-1747-C205-6D87D7F92DEC}"/>
              </a:ext>
            </a:extLst>
          </p:cNvPr>
          <p:cNvSpPr txBox="1"/>
          <p:nvPr/>
        </p:nvSpPr>
        <p:spPr>
          <a:xfrm>
            <a:off x="273538" y="3429000"/>
            <a:ext cx="117699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/>
              <a:t>CULTURAL SENSITIVITY IN MEAL PREPARATION</a:t>
            </a:r>
            <a:endParaRPr lang="en-GB" sz="400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5AD2AD-26E3-B1C7-7DB9-E2E08F7C2935}"/>
              </a:ext>
            </a:extLst>
          </p:cNvPr>
          <p:cNvSpPr txBox="1"/>
          <p:nvPr/>
        </p:nvSpPr>
        <p:spPr>
          <a:xfrm>
            <a:off x="93789" y="6519851"/>
            <a:ext cx="1209821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 err="1"/>
              <a:t>Monterrosa</a:t>
            </a:r>
            <a:r>
              <a:rPr lang="en-GB" sz="1200" dirty="0"/>
              <a:t> et al (2020)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BCB3D3D-8E6E-249B-6198-9ABAE3A1F5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8122" y="0"/>
            <a:ext cx="5423877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5518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8">
            <a:extLst>
              <a:ext uri="{FF2B5EF4-FFF2-40B4-BE49-F238E27FC236}">
                <a16:creationId xmlns:a16="http://schemas.microsoft.com/office/drawing/2014/main" id="{2C2E46F2-23C3-A6C2-91E0-110232EC4D5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00"/>
          <a:stretch/>
        </p:blipFill>
        <p:spPr>
          <a:xfrm>
            <a:off x="148492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291B6E-5EA9-75FE-474C-DC084C15C1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8492" y="203201"/>
            <a:ext cx="6260123" cy="2672862"/>
          </a:xfrm>
        </p:spPr>
        <p:txBody>
          <a:bodyPr>
            <a:noAutofit/>
          </a:bodyPr>
          <a:lstStyle/>
          <a:p>
            <a:r>
              <a:rPr lang="en-US" sz="5400" b="1" dirty="0">
                <a:effectLst/>
              </a:rPr>
              <a:t>CHALLENGES AND OPPORTUNITIES IN DIETARY SERVICES</a:t>
            </a:r>
            <a:endParaRPr lang="en-GB" sz="3333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9C7BBF-910F-0B2E-F878-985F78531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3539" y="4420925"/>
            <a:ext cx="11629564" cy="2089290"/>
          </a:xfrm>
        </p:spPr>
        <p:txBody>
          <a:bodyPr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200" b="1" dirty="0">
                <a:effectLst/>
              </a:rPr>
              <a:t>Addressing challenges such as dietary restrictions, patient preferences, and resource limitations.</a:t>
            </a:r>
            <a:endParaRPr lang="en-GB" sz="3200" b="1" dirty="0">
              <a:effectLst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200" b="1" dirty="0">
                <a:effectLst/>
              </a:rPr>
              <a:t>Emerging trends and opportunities in nutritional care and dietary services.</a:t>
            </a:r>
            <a:endParaRPr lang="en-GB" sz="4400" b="1" dirty="0">
              <a:effectLst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814083-FF95-1747-C205-6D87D7F92DEC}"/>
              </a:ext>
            </a:extLst>
          </p:cNvPr>
          <p:cNvSpPr txBox="1"/>
          <p:nvPr/>
        </p:nvSpPr>
        <p:spPr>
          <a:xfrm>
            <a:off x="273538" y="3429000"/>
            <a:ext cx="1176997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CHALLENGES AND OPPORTUNITIES</a:t>
            </a:r>
            <a:endParaRPr lang="en-GB" sz="400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42C194-F7BB-E96A-035D-DCE8ED981852}"/>
              </a:ext>
            </a:extLst>
          </p:cNvPr>
          <p:cNvSpPr txBox="1"/>
          <p:nvPr/>
        </p:nvSpPr>
        <p:spPr>
          <a:xfrm>
            <a:off x="148492" y="6516299"/>
            <a:ext cx="1196926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 err="1"/>
              <a:t>Ebneter</a:t>
            </a:r>
            <a:r>
              <a:rPr lang="en-GB" sz="1200" dirty="0"/>
              <a:t>, </a:t>
            </a:r>
            <a:r>
              <a:rPr lang="en-GB" sz="1200" dirty="0" err="1"/>
              <a:t>Latner</a:t>
            </a:r>
            <a:r>
              <a:rPr lang="en-GB" sz="1200" dirty="0"/>
              <a:t> and </a:t>
            </a:r>
            <a:r>
              <a:rPr lang="en-GB" sz="1200" dirty="0" err="1"/>
              <a:t>Nigg</a:t>
            </a:r>
            <a:r>
              <a:rPr lang="en-GB" sz="1200" dirty="0"/>
              <a:t> (2013)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0612F81-DC3F-3D3F-01A4-D01EB70D49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7938" y="0"/>
            <a:ext cx="5924062" cy="3422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350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8">
            <a:extLst>
              <a:ext uri="{FF2B5EF4-FFF2-40B4-BE49-F238E27FC236}">
                <a16:creationId xmlns:a16="http://schemas.microsoft.com/office/drawing/2014/main" id="{2C2E46F2-23C3-A6C2-91E0-110232EC4D5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00"/>
          <a:stretch/>
        </p:blipFill>
        <p:spPr>
          <a:xfrm>
            <a:off x="148492" y="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291B6E-5EA9-75FE-474C-DC084C15C1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3292" y="203201"/>
            <a:ext cx="11590216" cy="2008554"/>
          </a:xfrm>
        </p:spPr>
        <p:txBody>
          <a:bodyPr>
            <a:noAutofit/>
          </a:bodyPr>
          <a:lstStyle/>
          <a:p>
            <a:r>
              <a:rPr lang="en-US" sz="8000" b="1" dirty="0">
                <a:effectLst/>
              </a:rPr>
              <a:t>CONCLUSION</a:t>
            </a:r>
            <a:endParaRPr lang="en-GB" sz="4000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9C7BBF-910F-0B2E-F878-985F78531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3539" y="4259997"/>
            <a:ext cx="11629564" cy="2250218"/>
          </a:xfrm>
        </p:spPr>
        <p:txBody>
          <a:bodyPr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200" b="1" dirty="0">
                <a:effectLst/>
              </a:rPr>
              <a:t>Meal assistants play a crucial role in healthcare, directly influencing patient nutrition and recovery.</a:t>
            </a:r>
            <a:endParaRPr lang="en-GB" sz="3200" b="1" dirty="0">
              <a:effectLst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200" b="1" dirty="0">
                <a:effectLst/>
              </a:rPr>
              <a:t>Their skills, values, and commitment are essential for providing high-quality, patient-centered care.</a:t>
            </a:r>
            <a:endParaRPr lang="en-GB" sz="3200" b="1" dirty="0">
              <a:effectLst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814083-FF95-1747-C205-6D87D7F92DEC}"/>
              </a:ext>
            </a:extLst>
          </p:cNvPr>
          <p:cNvSpPr txBox="1"/>
          <p:nvPr/>
        </p:nvSpPr>
        <p:spPr>
          <a:xfrm>
            <a:off x="273538" y="3429000"/>
            <a:ext cx="117699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/>
              <a:t>CONCLUDING INSIGHTS</a:t>
            </a:r>
            <a:endParaRPr lang="en-GB" sz="400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195B8D-FA07-35BD-9859-094773884115}"/>
              </a:ext>
            </a:extLst>
          </p:cNvPr>
          <p:cNvSpPr txBox="1"/>
          <p:nvPr/>
        </p:nvSpPr>
        <p:spPr>
          <a:xfrm>
            <a:off x="136769" y="6596451"/>
            <a:ext cx="1204350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/>
              <a:t>Simmons and Reuben (2000)</a:t>
            </a:r>
          </a:p>
        </p:txBody>
      </p:sp>
    </p:spTree>
    <p:extLst>
      <p:ext uri="{BB962C8B-B14F-4D97-AF65-F5344CB8AC3E}">
        <p14:creationId xmlns:p14="http://schemas.microsoft.com/office/powerpoint/2010/main" val="2994086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F-Tag 373: Feeding Assistance: A Video Training Guide">
            <a:hlinkClick r:id="" action="ppaction://media"/>
            <a:extLst>
              <a:ext uri="{FF2B5EF4-FFF2-40B4-BE49-F238E27FC236}">
                <a16:creationId xmlns:a16="http://schemas.microsoft.com/office/drawing/2014/main" id="{98D152A9-7EE7-1530-349A-AF95901707C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390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8">
            <a:extLst>
              <a:ext uri="{FF2B5EF4-FFF2-40B4-BE49-F238E27FC236}">
                <a16:creationId xmlns:a16="http://schemas.microsoft.com/office/drawing/2014/main" id="{2C2E46F2-23C3-A6C2-91E0-110232EC4D5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00"/>
          <a:stretch/>
        </p:blipFill>
        <p:spPr>
          <a:xfrm>
            <a:off x="148492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291B6E-5EA9-75FE-474C-DC084C15C1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3292" y="203200"/>
            <a:ext cx="11590216" cy="2946399"/>
          </a:xfrm>
        </p:spPr>
        <p:txBody>
          <a:bodyPr>
            <a:noAutofit/>
          </a:bodyPr>
          <a:lstStyle/>
          <a:p>
            <a:r>
              <a:rPr lang="en-US" sz="4400" b="1" dirty="0">
                <a:effectLst/>
              </a:rPr>
              <a:t>Thank you for your attention. I'm now open to any questions or further discussions about the role of meal assistants in healthcare.</a:t>
            </a:r>
            <a:endParaRPr lang="en-GB" sz="4400" b="1" dirty="0">
              <a:effectLst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9C7BBF-910F-0B2E-F878-985F78531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3539" y="4420925"/>
            <a:ext cx="11629564" cy="2089290"/>
          </a:xfrm>
        </p:spPr>
        <p:txBody>
          <a:bodyPr>
            <a:noAutofit/>
          </a:bodyPr>
          <a:lstStyle/>
          <a:p>
            <a:pPr algn="l"/>
            <a:r>
              <a:rPr lang="en-GB" sz="3200" b="1" dirty="0">
                <a:effectLst/>
              </a:rPr>
              <a:t> 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814083-FF95-1747-C205-6D87D7F92DEC}"/>
              </a:ext>
            </a:extLst>
          </p:cNvPr>
          <p:cNvSpPr txBox="1"/>
          <p:nvPr/>
        </p:nvSpPr>
        <p:spPr>
          <a:xfrm>
            <a:off x="273538" y="3429000"/>
            <a:ext cx="117699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/>
              <a:t>   </a:t>
            </a:r>
            <a:endParaRPr lang="en-GB" sz="400000" b="1" dirty="0"/>
          </a:p>
        </p:txBody>
      </p:sp>
    </p:spTree>
    <p:extLst>
      <p:ext uri="{BB962C8B-B14F-4D97-AF65-F5344CB8AC3E}">
        <p14:creationId xmlns:p14="http://schemas.microsoft.com/office/powerpoint/2010/main" val="1753016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8">
            <a:extLst>
              <a:ext uri="{FF2B5EF4-FFF2-40B4-BE49-F238E27FC236}">
                <a16:creationId xmlns:a16="http://schemas.microsoft.com/office/drawing/2014/main" id="{2C2E46F2-23C3-A6C2-91E0-110232EC4D5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00"/>
          <a:stretch/>
        </p:blipFill>
        <p:spPr>
          <a:xfrm>
            <a:off x="148492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291B6E-5EA9-75FE-474C-DC084C15C1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8492" y="0"/>
            <a:ext cx="12043508" cy="6857990"/>
          </a:xfrm>
        </p:spPr>
        <p:txBody>
          <a:bodyPr>
            <a:noAutofit/>
          </a:bodyPr>
          <a:lstStyle/>
          <a:p>
            <a:endParaRPr lang="en-GB" sz="1000" b="1" dirty="0">
              <a:effectLst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9C7BBF-910F-0B2E-F878-985F78531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3539" y="4420925"/>
            <a:ext cx="11629564" cy="2089290"/>
          </a:xfrm>
        </p:spPr>
        <p:txBody>
          <a:bodyPr>
            <a:noAutofit/>
          </a:bodyPr>
          <a:lstStyle/>
          <a:p>
            <a:pPr algn="l"/>
            <a:r>
              <a:rPr lang="en-GB" sz="3200" b="1" dirty="0">
                <a:effectLst/>
              </a:rPr>
              <a:t> 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814083-FF95-1747-C205-6D87D7F92DEC}"/>
              </a:ext>
            </a:extLst>
          </p:cNvPr>
          <p:cNvSpPr txBox="1"/>
          <p:nvPr/>
        </p:nvSpPr>
        <p:spPr>
          <a:xfrm>
            <a:off x="148491" y="51718"/>
            <a:ext cx="11769970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endParaRPr lang="en-GB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LIST:</a:t>
            </a:r>
          </a:p>
          <a:p>
            <a:pPr algn="just"/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	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Attree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 (2005) Low-income mothers, nutrition and health: a systematic review of qualitative evidence,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Maternal and Child Nutrition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1(4), pp.227–240. Available at: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://doi.org/10.1111/j.1740-8709.2005.00022.x.</a:t>
            </a:r>
          </a:p>
          <a:p>
            <a:pPr algn="just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	Briley, M. and McAllaster, M. (2011) ‘Nutrition and the Child-Care Setting’,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the American Dietetic Association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111(9), pp.1298–1300. Available at: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://doi.org/10.1016/j.jada.2011.06.012.</a:t>
            </a:r>
          </a:p>
          <a:p>
            <a:pPr algn="just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	Chapman, B., Eversley, T.,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Fillion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K.,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MacLaurin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T. and Powell, D. (2010) ‘Assessment of Food Safety Practices of Food Service Food Handlers (Risk Assessment Data): Testing a Communication Intervention (Evaluation of Tools)’,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Food Protection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73(6), pp.1101–1107. Available at: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://doi.org/10.4315/0362-028x-73.6.1101.</a:t>
            </a:r>
          </a:p>
          <a:p>
            <a:pPr algn="just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	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Contento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I.R., Williams, S.S., Michela, J.L. and Franklin, A.B. (2006) ‘Understanding the food choice process of adolescents in the context of family and friends’,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Adolescent Health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38(5), pp.575–582. Available at: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://doi.org/10.1016/j.jadohealth.2005.05.025.</a:t>
            </a:r>
          </a:p>
          <a:p>
            <a:pPr algn="just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	Devine, C.M.,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Jastran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M., Jabs, J., Wethington, E.,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Farell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T.J. and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Bisogni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C.A. (2006) ‘A lot of sacrifices:’ Work–family spillover and the food choice coping strategies of low-wage employed parents,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Science and Medicine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63(10), pp.2591–2603. Available at: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://doi.org/10.1016/j.socscimed.2006.06.029.</a:t>
            </a:r>
          </a:p>
          <a:p>
            <a:pPr algn="just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6.	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Ebneter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D.S.,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Latner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J.D. and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Nigg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C.R. (2013) Is less always more? The effects of low-fat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labeling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caloric information on food intake, calorie estimates, taste preference, and health attributions,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Appetite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68, pp.92–97. Available at: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://doi.org/10.1016/j.appet.2013.04.023.</a:t>
            </a:r>
          </a:p>
          <a:p>
            <a:pPr algn="just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7.	Hickson, M. (2006) ‘Malnutrition and ageing’,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Postgraduate Medical Journal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82(963), pp.2–8. Available at: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://doi.org/10.1136/pgmj.2005.037564.</a:t>
            </a:r>
          </a:p>
          <a:p>
            <a:pPr algn="just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8.	Hughes, R. and Margetts, B.M. (2011)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Practical public health nutrition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Chichester, West Sussex, U.K. ; Ames, Iowa: Wiley-Blackwell.</a:t>
            </a:r>
          </a:p>
          <a:p>
            <a:pPr algn="just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9.	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Macht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(2008) How emotions affect eating: A five-way model,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Appetite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50(1), pp.1–11. Available at: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://doi.org/10.1016/j.appet.2007.07.002.</a:t>
            </a:r>
          </a:p>
          <a:p>
            <a:pPr algn="just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10.	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Monterrosa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E.C.,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Frongillo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E.A.,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Drewnowski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de Pee, S. and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Vandevijvere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(2020), Sociocultural Influences on Food Choices and Implications for Sustainable Healthy Diets,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Food and Nutrition Bulletin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41(2), pp.59S73S. Available at: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://doi.org/10.1177/0379572120975874.</a:t>
            </a:r>
          </a:p>
          <a:p>
            <a:pPr algn="just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11.	Moreno-Fergusson, M.E.,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Caez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-Ramírez, G.R., Sotelo-Díaz, L.I. and Sánchez-Herrera, B. (2023) ‘Nutritional Care for Institutionalized Persons with Dementia: An Integrative Review’,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Environmental Research and Public Health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20(18), p.6763. Available at: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://doi.org/10.3390/ijerph20186763.</a:t>
            </a:r>
          </a:p>
          <a:p>
            <a:pPr algn="just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12.	Simmons, S.F. and Reuben, D. (2000), ‘Nutritional Intake Monitoring for Nursing Home Residents: A Comparison of Staff Documentation, Direct Observation, and Photography Methods’,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the American Geriatrics Society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48(2), pp.209–213. Available at: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://doi.org/10.1111/j.1532-5415.2000.tb03914.x.</a:t>
            </a:r>
          </a:p>
          <a:p>
            <a:pPr algn="just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13.	Williams, K.N. and Kemper, S. (2010) ‘Interventions to Reduce Cognitive Decline in Aging’,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Psychosocial Nursing and Mental Health Services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 48(5), pp.42–51. Available at: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://doi.org/10.3928/02793695-20100331-03.</a:t>
            </a:r>
          </a:p>
          <a:p>
            <a:pPr algn="just"/>
            <a:endParaRPr lang="en-GB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3093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211</TotalTime>
  <Words>1392</Words>
  <Application>Microsoft Office PowerPoint</Application>
  <PresentationFormat>Widescreen</PresentationFormat>
  <Paragraphs>88</Paragraphs>
  <Slides>17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Century Gothic</vt:lpstr>
      <vt:lpstr>Times New Roman</vt:lpstr>
      <vt:lpstr>Mesh</vt:lpstr>
      <vt:lpstr>ESSENTIAL ROLE OF A MEAL ASSISTANT IN HEALTHCARE</vt:lpstr>
      <vt:lpstr>INTRODUCTION TO THE ROLE OF MEAL ASSISTANTS</vt:lpstr>
      <vt:lpstr>ACADEMIC SKILLS IN NUTRITION AND DIETETICS</vt:lpstr>
      <vt:lpstr>PROFESSIONAL SKILLS - DIETARY KNOWLEDGE</vt:lpstr>
      <vt:lpstr>PROFESSIONAL SKILLS - COMMUNICATION</vt:lpstr>
      <vt:lpstr>PROFESSIONAL SKILLS - ATTENTION TO DETAIL</vt:lpstr>
      <vt:lpstr>PERSONAL VALUES - EMPATHY</vt:lpstr>
      <vt:lpstr>Personal Values Patience and Adaptability</vt:lpstr>
      <vt:lpstr>COMMITMENT TO PROFESSIONAL PRACTICE</vt:lpstr>
      <vt:lpstr>CODES OF CONDUCT  IN DIETARY SERVICES</vt:lpstr>
      <vt:lpstr>CASE STUDY</vt:lpstr>
      <vt:lpstr>GLOBAL AND CULTURAL CONSIDERATIONS</vt:lpstr>
      <vt:lpstr>CHALLENGES AND OPPORTUNITIES IN DIETARY SERVICES</vt:lpstr>
      <vt:lpstr>CONCLUSION</vt:lpstr>
      <vt:lpstr>PowerPoint Presentation</vt:lpstr>
      <vt:lpstr>Thank you for your attention. I'm now open to any questions or further discussions about the role of meal assistants in healthcare.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ESSENTIAL ROLE OF A MEAL ASSISTANT IN HEALTHCARE</dc:title>
  <dc:creator>Marinel Biban</dc:creator>
  <cp:lastModifiedBy>Marinel Biban</cp:lastModifiedBy>
  <cp:revision>1</cp:revision>
  <dcterms:created xsi:type="dcterms:W3CDTF">2023-11-20T21:58:11Z</dcterms:created>
  <dcterms:modified xsi:type="dcterms:W3CDTF">2023-11-27T11:59:30Z</dcterms:modified>
</cp:coreProperties>
</file>