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8" r:id="rId4"/>
  </p:sldMasterIdLst>
  <p:notesMasterIdLst>
    <p:notesMasterId r:id="rId15"/>
  </p:notesMasterIdLst>
  <p:handoutMasterIdLst>
    <p:handoutMasterId r:id="rId16"/>
  </p:handoutMasterIdLst>
  <p:sldIdLst>
    <p:sldId id="256" r:id="rId5"/>
    <p:sldId id="257" r:id="rId6"/>
    <p:sldId id="258" r:id="rId7"/>
    <p:sldId id="262" r:id="rId8"/>
    <p:sldId id="260" r:id="rId9"/>
    <p:sldId id="302" r:id="rId10"/>
    <p:sldId id="303" r:id="rId11"/>
    <p:sldId id="266" r:id="rId12"/>
    <p:sldId id="304" r:id="rId13"/>
    <p:sldId id="301" r:id="rId14"/>
  </p:sldIdLst>
  <p:sldSz cx="12192000" cy="6858000"/>
  <p:notesSz cx="6858000" cy="9144000"/>
  <p:defaultTextStyle>
    <a:defPPr rtl="0">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8598D"/>
    <a:srgbClr val="646C92"/>
    <a:srgbClr val="5A6B76"/>
    <a:srgbClr val="5A6E6E"/>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89" autoAdjust="0"/>
    <p:restoredTop sz="76993" autoAdjust="0"/>
  </p:normalViewPr>
  <p:slideViewPr>
    <p:cSldViewPr snapToGrid="0">
      <p:cViewPr varScale="1">
        <p:scale>
          <a:sx n="63" d="100"/>
          <a:sy n="63" d="100"/>
        </p:scale>
        <p:origin x="1454" y="374"/>
      </p:cViewPr>
      <p:guideLst/>
    </p:cSldViewPr>
  </p:slid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99" d="100"/>
          <a:sy n="99" d="100"/>
        </p:scale>
        <p:origin x="357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214C67D-B906-455D-BA57-3AC7BDDD5AB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0D332E0C-8512-4414-B261-B516F8BA774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5275B80D-FABD-4FC7-8A89-6B424C925E22}" type="datetime1">
              <a:rPr lang="en-GB" smtClean="0"/>
              <a:t>06/01/2024</a:t>
            </a:fld>
            <a:endParaRPr lang="en-GB"/>
          </a:p>
        </p:txBody>
      </p:sp>
      <p:sp>
        <p:nvSpPr>
          <p:cNvPr id="4" name="Footer Placeholder 3">
            <a:extLst>
              <a:ext uri="{FF2B5EF4-FFF2-40B4-BE49-F238E27FC236}">
                <a16:creationId xmlns:a16="http://schemas.microsoft.com/office/drawing/2014/main" id="{9286510F-EAB7-49FF-882B-FACF21CCB66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4B226CFF-3858-4E44-8689-2174855E048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9F9FA676-98A1-4ED8-86AE-3FF061B14C58}" type="slidenum">
              <a:rPr lang="en-GB" smtClean="0"/>
              <a:t>‹#›</a:t>
            </a:fld>
            <a:endParaRPr lang="en-GB"/>
          </a:p>
        </p:txBody>
      </p:sp>
    </p:spTree>
    <p:extLst>
      <p:ext uri="{BB962C8B-B14F-4D97-AF65-F5344CB8AC3E}">
        <p14:creationId xmlns:p14="http://schemas.microsoft.com/office/powerpoint/2010/main" val="194386203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CCF671F2-2E7C-46ED-BAF7-C6A1BAC40ED2}" type="datetime1">
              <a:rPr lang="en-GB" noProof="0" smtClean="0"/>
              <a:t>06/01/2024</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5B8B270D-091D-4ED2-8C85-0898DD7D9F21}" type="slidenum">
              <a:rPr lang="en-GB" noProof="0" smtClean="0"/>
              <a:t>‹#›</a:t>
            </a:fld>
            <a:endParaRPr lang="en-GB" noProof="0"/>
          </a:p>
        </p:txBody>
      </p:sp>
    </p:spTree>
    <p:extLst>
      <p:ext uri="{BB962C8B-B14F-4D97-AF65-F5344CB8AC3E}">
        <p14:creationId xmlns:p14="http://schemas.microsoft.com/office/powerpoint/2010/main" val="2253118749"/>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5B8B270D-091D-4ED2-8C85-0898DD7D9F21}" type="slidenum">
              <a:rPr lang="en-GB" smtClean="0"/>
              <a:t>1</a:t>
            </a:fld>
            <a:endParaRPr lang="en-GB"/>
          </a:p>
        </p:txBody>
      </p:sp>
    </p:spTree>
    <p:extLst>
      <p:ext uri="{BB962C8B-B14F-4D97-AF65-F5344CB8AC3E}">
        <p14:creationId xmlns:p14="http://schemas.microsoft.com/office/powerpoint/2010/main" val="24901021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5B8B270D-091D-4ED2-8C85-0898DD7D9F21}" type="slidenum">
              <a:rPr lang="en-GB" smtClean="0"/>
              <a:t>2</a:t>
            </a:fld>
            <a:endParaRPr lang="en-GB"/>
          </a:p>
        </p:txBody>
      </p:sp>
    </p:spTree>
    <p:extLst>
      <p:ext uri="{BB962C8B-B14F-4D97-AF65-F5344CB8AC3E}">
        <p14:creationId xmlns:p14="http://schemas.microsoft.com/office/powerpoint/2010/main" val="28172759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5B8B270D-091D-4ED2-8C85-0898DD7D9F21}" type="slidenum">
              <a:rPr lang="en-GB" smtClean="0"/>
              <a:t>3</a:t>
            </a:fld>
            <a:endParaRPr lang="en-GB"/>
          </a:p>
        </p:txBody>
      </p:sp>
    </p:spTree>
    <p:extLst>
      <p:ext uri="{BB962C8B-B14F-4D97-AF65-F5344CB8AC3E}">
        <p14:creationId xmlns:p14="http://schemas.microsoft.com/office/powerpoint/2010/main" val="38890102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C712FDEA-03A1-4F6D-A72C-F016AC56B49F}" type="slidenum">
              <a:rPr lang="en-GB" smtClean="0"/>
              <a:t>4</a:t>
            </a:fld>
            <a:endParaRPr lang="en-GB"/>
          </a:p>
        </p:txBody>
      </p:sp>
    </p:spTree>
    <p:extLst>
      <p:ext uri="{BB962C8B-B14F-4D97-AF65-F5344CB8AC3E}">
        <p14:creationId xmlns:p14="http://schemas.microsoft.com/office/powerpoint/2010/main" val="16329276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5B8B270D-091D-4ED2-8C85-0898DD7D9F21}" type="slidenum">
              <a:rPr lang="en-GB" smtClean="0"/>
              <a:t>5</a:t>
            </a:fld>
            <a:endParaRPr lang="en-GB"/>
          </a:p>
        </p:txBody>
      </p:sp>
    </p:spTree>
    <p:extLst>
      <p:ext uri="{BB962C8B-B14F-4D97-AF65-F5344CB8AC3E}">
        <p14:creationId xmlns:p14="http://schemas.microsoft.com/office/powerpoint/2010/main" val="41525466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C712FDEA-03A1-4F6D-A72C-F016AC56B49F}" type="slidenum">
              <a:rPr lang="en-GB" smtClean="0"/>
              <a:t>6</a:t>
            </a:fld>
            <a:endParaRPr lang="en-GB"/>
          </a:p>
        </p:txBody>
      </p:sp>
    </p:spTree>
    <p:extLst>
      <p:ext uri="{BB962C8B-B14F-4D97-AF65-F5344CB8AC3E}">
        <p14:creationId xmlns:p14="http://schemas.microsoft.com/office/powerpoint/2010/main" val="29196668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5B8B270D-091D-4ED2-8C85-0898DD7D9F21}" type="slidenum">
              <a:rPr lang="en-GB" smtClean="0"/>
              <a:t>7</a:t>
            </a:fld>
            <a:endParaRPr lang="en-GB"/>
          </a:p>
        </p:txBody>
      </p:sp>
    </p:spTree>
    <p:extLst>
      <p:ext uri="{BB962C8B-B14F-4D97-AF65-F5344CB8AC3E}">
        <p14:creationId xmlns:p14="http://schemas.microsoft.com/office/powerpoint/2010/main" val="34172994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5B8B270D-091D-4ED2-8C85-0898DD7D9F21}" type="slidenum">
              <a:rPr lang="en-GB" smtClean="0"/>
              <a:t>8</a:t>
            </a:fld>
            <a:endParaRPr lang="en-GB"/>
          </a:p>
        </p:txBody>
      </p:sp>
    </p:spTree>
    <p:extLst>
      <p:ext uri="{BB962C8B-B14F-4D97-AF65-F5344CB8AC3E}">
        <p14:creationId xmlns:p14="http://schemas.microsoft.com/office/powerpoint/2010/main" val="22198191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984522" y="874663"/>
            <a:ext cx="4650901" cy="2334637"/>
          </a:xfrm>
        </p:spPr>
        <p:txBody>
          <a:bodyPr rtlCol="0">
            <a:normAutofit/>
          </a:bodyPr>
          <a:lstStyle>
            <a:lvl1pPr algn="ctr">
              <a:defRPr sz="4800"/>
            </a:lvl1pPr>
          </a:lstStyle>
          <a:p>
            <a:pPr rtl="0"/>
            <a:r>
              <a:rPr lang="en-GB" noProof="0"/>
              <a:t>Click to edit Master title style</a:t>
            </a:r>
          </a:p>
        </p:txBody>
      </p:sp>
      <p:grpSp>
        <p:nvGrpSpPr>
          <p:cNvPr id="6" name="Group 5" hidden="1">
            <a:extLst>
              <a:ext uri="{FF2B5EF4-FFF2-40B4-BE49-F238E27FC236}">
                <a16:creationId xmlns:a16="http://schemas.microsoft.com/office/drawing/2014/main" id="{F44A4473-D4D4-4E24-B542-C5D63C28DA75}"/>
              </a:ext>
              <a:ext uri="{C183D7F6-B498-43B3-948B-1728B52AA6E4}">
                <adec:decorative xmlns:adec="http://schemas.microsoft.com/office/drawing/2017/decorative" val="1"/>
              </a:ext>
            </a:extLst>
          </p:cNvPr>
          <p:cNvGrpSpPr>
            <a:grpSpLocks noGrp="1" noUngrp="1" noRot="1" noChangeAspect="1" noMove="1" noResize="1"/>
          </p:cNvGrpSpPr>
          <p:nvPr userDrawn="1">
            <p:extLst>
              <p:ext uri="{386F3935-93C4-4BCD-93E2-E3B085C9AB24}">
                <p16:designElem xmlns:p16="http://schemas.microsoft.com/office/powerpoint/2015/main" val="1"/>
              </p:ext>
            </p:extLst>
          </p:nvPr>
        </p:nvGrpSpPr>
        <p:grpSpPr>
          <a:xfrm>
            <a:off x="6153976" y="457964"/>
            <a:ext cx="6009066" cy="5914582"/>
            <a:chOff x="6153976" y="457964"/>
            <a:chExt cx="6009066" cy="5914582"/>
          </a:xfrm>
        </p:grpSpPr>
        <p:grpSp>
          <p:nvGrpSpPr>
            <p:cNvPr id="7" name="Group 6">
              <a:extLst>
                <a:ext uri="{FF2B5EF4-FFF2-40B4-BE49-F238E27FC236}">
                  <a16:creationId xmlns:a16="http://schemas.microsoft.com/office/drawing/2014/main" id="{14CA4A32-A016-460F-8B99-22A5D265B4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012621" y="2980002"/>
              <a:ext cx="317159" cy="932400"/>
              <a:chOff x="6376988" y="280988"/>
              <a:chExt cx="633413" cy="1862138"/>
            </a:xfrm>
          </p:grpSpPr>
          <p:sp>
            <p:nvSpPr>
              <p:cNvPr id="86" name="Freeform 68">
                <a:extLst>
                  <a:ext uri="{FF2B5EF4-FFF2-40B4-BE49-F238E27FC236}">
                    <a16:creationId xmlns:a16="http://schemas.microsoft.com/office/drawing/2014/main" id="{84DB1BC2-B158-4DA5-9164-843E6B566C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76988"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87" name="Freeform 69">
                <a:extLst>
                  <a:ext uri="{FF2B5EF4-FFF2-40B4-BE49-F238E27FC236}">
                    <a16:creationId xmlns:a16="http://schemas.microsoft.com/office/drawing/2014/main" id="{751FDE2E-D749-401E-B3BA-66B2F5231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696076" y="280988"/>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88" name="Line 70">
                <a:extLst>
                  <a:ext uri="{FF2B5EF4-FFF2-40B4-BE49-F238E27FC236}">
                    <a16:creationId xmlns:a16="http://schemas.microsoft.com/office/drawing/2014/main" id="{49546377-E2EE-4854-AA84-5575789BAF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696076" y="280988"/>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8" name="Group 7">
              <a:extLst>
                <a:ext uri="{FF2B5EF4-FFF2-40B4-BE49-F238E27FC236}">
                  <a16:creationId xmlns:a16="http://schemas.microsoft.com/office/drawing/2014/main" id="{04FCC465-42B8-456F-951F-8C51A42F97E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24466" y="457964"/>
              <a:ext cx="3838576" cy="5838297"/>
              <a:chOff x="8324466" y="457964"/>
              <a:chExt cx="3838576" cy="5838297"/>
            </a:xfrm>
          </p:grpSpPr>
          <p:sp>
            <p:nvSpPr>
              <p:cNvPr id="48" name="Oval 47">
                <a:extLst>
                  <a:ext uri="{FF2B5EF4-FFF2-40B4-BE49-F238E27FC236}">
                    <a16:creationId xmlns:a16="http://schemas.microsoft.com/office/drawing/2014/main" id="{3D7F8A9A-8A53-4FD3-855C-C49B035CE8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319026" y="5955846"/>
                <a:ext cx="340415" cy="340415"/>
              </a:xfrm>
              <a:prstGeom prst="ellipse">
                <a:avLst/>
              </a:pr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nvGrpSpPr>
              <p:cNvPr id="49" name="Group 48">
                <a:extLst>
                  <a:ext uri="{FF2B5EF4-FFF2-40B4-BE49-F238E27FC236}">
                    <a16:creationId xmlns:a16="http://schemas.microsoft.com/office/drawing/2014/main" id="{AC347F99-AC7C-4DB2-8AAF-9E2A7AE629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64" name="Freeform 64">
                  <a:extLst>
                    <a:ext uri="{FF2B5EF4-FFF2-40B4-BE49-F238E27FC236}">
                      <a16:creationId xmlns:a16="http://schemas.microsoft.com/office/drawing/2014/main" id="{89B06C37-E219-479D-B324-0DC7D0565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5" name="Freeform 81">
                  <a:extLst>
                    <a:ext uri="{FF2B5EF4-FFF2-40B4-BE49-F238E27FC236}">
                      <a16:creationId xmlns:a16="http://schemas.microsoft.com/office/drawing/2014/main" id="{29A1D878-CEA2-41DC-8638-A852316726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6" name="Freeform 61">
                  <a:extLst>
                    <a:ext uri="{FF2B5EF4-FFF2-40B4-BE49-F238E27FC236}">
                      <a16:creationId xmlns:a16="http://schemas.microsoft.com/office/drawing/2014/main" id="{99394209-57ED-4126-A8DC-0862D1FA11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7" name="Freeform 78">
                  <a:extLst>
                    <a:ext uri="{FF2B5EF4-FFF2-40B4-BE49-F238E27FC236}">
                      <a16:creationId xmlns:a16="http://schemas.microsoft.com/office/drawing/2014/main" id="{A48B0004-4618-4D71-88D1-A2FEE4F0AD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8" name="Freeform 84">
                  <a:extLst>
                    <a:ext uri="{FF2B5EF4-FFF2-40B4-BE49-F238E27FC236}">
                      <a16:creationId xmlns:a16="http://schemas.microsoft.com/office/drawing/2014/main" id="{4D1C172B-2446-428A-A518-FE1B5FCE0D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9" name="Freeform 87">
                  <a:extLst>
                    <a:ext uri="{FF2B5EF4-FFF2-40B4-BE49-F238E27FC236}">
                      <a16:creationId xmlns:a16="http://schemas.microsoft.com/office/drawing/2014/main" id="{E359C795-FCC1-401F-B0B6-F722AE632A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0" name="Freeform 60">
                  <a:extLst>
                    <a:ext uri="{FF2B5EF4-FFF2-40B4-BE49-F238E27FC236}">
                      <a16:creationId xmlns:a16="http://schemas.microsoft.com/office/drawing/2014/main" id="{8260D102-71BB-497E-A5CF-743FB5987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1" name="Freeform 59">
                  <a:extLst>
                    <a:ext uri="{FF2B5EF4-FFF2-40B4-BE49-F238E27FC236}">
                      <a16:creationId xmlns:a16="http://schemas.microsoft.com/office/drawing/2014/main" id="{811E3D98-A5FB-4BDE-A07D-A03EB898C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2" name="Freeform 62">
                  <a:extLst>
                    <a:ext uri="{FF2B5EF4-FFF2-40B4-BE49-F238E27FC236}">
                      <a16:creationId xmlns:a16="http://schemas.microsoft.com/office/drawing/2014/main" id="{9E48CE7F-B4EF-4629-8706-6838C171EF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3" name="Freeform 65">
                  <a:extLst>
                    <a:ext uri="{FF2B5EF4-FFF2-40B4-BE49-F238E27FC236}">
                      <a16:creationId xmlns:a16="http://schemas.microsoft.com/office/drawing/2014/main" id="{C8EBC77A-0887-4128-A73B-2C0165C6F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4" name="Freeform 79">
                  <a:extLst>
                    <a:ext uri="{FF2B5EF4-FFF2-40B4-BE49-F238E27FC236}">
                      <a16:creationId xmlns:a16="http://schemas.microsoft.com/office/drawing/2014/main" id="{7AF3D400-AAAA-47BD-922E-AA3A2AFA3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5" name="Freeform 82">
                  <a:extLst>
                    <a:ext uri="{FF2B5EF4-FFF2-40B4-BE49-F238E27FC236}">
                      <a16:creationId xmlns:a16="http://schemas.microsoft.com/office/drawing/2014/main" id="{B0A3E6A0-609D-427D-9D34-E7CF184B45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6" name="Freeform 85">
                  <a:extLst>
                    <a:ext uri="{FF2B5EF4-FFF2-40B4-BE49-F238E27FC236}">
                      <a16:creationId xmlns:a16="http://schemas.microsoft.com/office/drawing/2014/main" id="{DDE08965-A3F4-426A-924B-102A6F6FE2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7" name="Freeform 88">
                  <a:extLst>
                    <a:ext uri="{FF2B5EF4-FFF2-40B4-BE49-F238E27FC236}">
                      <a16:creationId xmlns:a16="http://schemas.microsoft.com/office/drawing/2014/main" id="{13FA8E6E-7F53-47E9-9BF8-1CD3130F42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78" name="Group 77">
                  <a:extLst>
                    <a:ext uri="{FF2B5EF4-FFF2-40B4-BE49-F238E27FC236}">
                      <a16:creationId xmlns:a16="http://schemas.microsoft.com/office/drawing/2014/main" id="{7A8A9991-EF8F-4128-9DB7-A2FA8CF2F68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79" name="Line 63">
                    <a:extLst>
                      <a:ext uri="{FF2B5EF4-FFF2-40B4-BE49-F238E27FC236}">
                        <a16:creationId xmlns:a16="http://schemas.microsoft.com/office/drawing/2014/main" id="{41E966B6-186E-4D17-B570-969B6951A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0" name="Line 66">
                    <a:extLst>
                      <a:ext uri="{FF2B5EF4-FFF2-40B4-BE49-F238E27FC236}">
                        <a16:creationId xmlns:a16="http://schemas.microsoft.com/office/drawing/2014/main" id="{918B08AD-5F3C-4FC5-8998-8524763C7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1" name="Line 67">
                    <a:extLst>
                      <a:ext uri="{FF2B5EF4-FFF2-40B4-BE49-F238E27FC236}">
                        <a16:creationId xmlns:a16="http://schemas.microsoft.com/office/drawing/2014/main" id="{EDF72260-B0A1-47A1-9459-FDF4600ACA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2" name="Line 80">
                    <a:extLst>
                      <a:ext uri="{FF2B5EF4-FFF2-40B4-BE49-F238E27FC236}">
                        <a16:creationId xmlns:a16="http://schemas.microsoft.com/office/drawing/2014/main" id="{C6A7FA58-53F7-4C2F-96D5-E97BB3CC6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3" name="Line 83">
                    <a:extLst>
                      <a:ext uri="{FF2B5EF4-FFF2-40B4-BE49-F238E27FC236}">
                        <a16:creationId xmlns:a16="http://schemas.microsoft.com/office/drawing/2014/main" id="{1B986617-481E-450F-8FAD-CA3086A3E0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4" name="Line 86">
                    <a:extLst>
                      <a:ext uri="{FF2B5EF4-FFF2-40B4-BE49-F238E27FC236}">
                        <a16:creationId xmlns:a16="http://schemas.microsoft.com/office/drawing/2014/main" id="{4D24CAEB-B2FE-4796-8E6E-DB5148C38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5" name="Line 89">
                    <a:extLst>
                      <a:ext uri="{FF2B5EF4-FFF2-40B4-BE49-F238E27FC236}">
                        <a16:creationId xmlns:a16="http://schemas.microsoft.com/office/drawing/2014/main" id="{3D577B03-E6D9-4FFA-A799-E504CBF8D7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50" name="Group 49">
                <a:extLst>
                  <a:ext uri="{FF2B5EF4-FFF2-40B4-BE49-F238E27FC236}">
                    <a16:creationId xmlns:a16="http://schemas.microsoft.com/office/drawing/2014/main" id="{43509C13-FDEE-45B0-B954-D80D6F38F00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56" name="Group 55">
                  <a:extLst>
                    <a:ext uri="{FF2B5EF4-FFF2-40B4-BE49-F238E27FC236}">
                      <a16:creationId xmlns:a16="http://schemas.microsoft.com/office/drawing/2014/main" id="{21FF647D-8D8A-43E8-A2E2-46D1117839F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60" name="Straight Connector 59">
                    <a:extLst>
                      <a:ext uri="{FF2B5EF4-FFF2-40B4-BE49-F238E27FC236}">
                        <a16:creationId xmlns:a16="http://schemas.microsoft.com/office/drawing/2014/main" id="{87B8728B-0A45-4551-99F0-CF33B850DA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CCFAA15D-9EFC-4A70-AC98-CB3EF00C3A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62" name="Rectangle 30">
                    <a:extLst>
                      <a:ext uri="{FF2B5EF4-FFF2-40B4-BE49-F238E27FC236}">
                        <a16:creationId xmlns:a16="http://schemas.microsoft.com/office/drawing/2014/main" id="{AD80CCBD-3F02-48A0-A24E-5971D22951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63" name="Rectangle 30">
                    <a:extLst>
                      <a:ext uri="{FF2B5EF4-FFF2-40B4-BE49-F238E27FC236}">
                        <a16:creationId xmlns:a16="http://schemas.microsoft.com/office/drawing/2014/main" id="{AB5B7D34-5A4E-48DE-8893-0F022E4CC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57" name="Group 56">
                  <a:extLst>
                    <a:ext uri="{FF2B5EF4-FFF2-40B4-BE49-F238E27FC236}">
                      <a16:creationId xmlns:a16="http://schemas.microsoft.com/office/drawing/2014/main" id="{2341ADC6-0CC2-46C0-BA6F-9D99136698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58" name="Freeform: Shape 57">
                    <a:extLst>
                      <a:ext uri="{FF2B5EF4-FFF2-40B4-BE49-F238E27FC236}">
                        <a16:creationId xmlns:a16="http://schemas.microsoft.com/office/drawing/2014/main" id="{A93316DB-546B-41BA-AD1B-94D5C46702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59" name="Freeform: Shape 58">
                    <a:extLst>
                      <a:ext uri="{FF2B5EF4-FFF2-40B4-BE49-F238E27FC236}">
                        <a16:creationId xmlns:a16="http://schemas.microsoft.com/office/drawing/2014/main" id="{35105C82-44C4-41C2-96AE-ADE6DD1D7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51" name="Group 50">
                <a:extLst>
                  <a:ext uri="{FF2B5EF4-FFF2-40B4-BE49-F238E27FC236}">
                    <a16:creationId xmlns:a16="http://schemas.microsoft.com/office/drawing/2014/main" id="{A7A634F2-054C-4614-9ECB-96BE809893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52" name="Group 51">
                  <a:extLst>
                    <a:ext uri="{FF2B5EF4-FFF2-40B4-BE49-F238E27FC236}">
                      <a16:creationId xmlns:a16="http://schemas.microsoft.com/office/drawing/2014/main" id="{1764AB7F-1912-4909-A04A-C8D125467E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54" name="Freeform 68">
                    <a:extLst>
                      <a:ext uri="{FF2B5EF4-FFF2-40B4-BE49-F238E27FC236}">
                        <a16:creationId xmlns:a16="http://schemas.microsoft.com/office/drawing/2014/main" id="{6B93639B-DE1C-4A46-A4B5-B88FD6FC2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5" name="Freeform 69">
                    <a:extLst>
                      <a:ext uri="{FF2B5EF4-FFF2-40B4-BE49-F238E27FC236}">
                        <a16:creationId xmlns:a16="http://schemas.microsoft.com/office/drawing/2014/main" id="{A6C5D17F-13E7-4861-A839-3C56ABD56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sp>
              <p:nvSpPr>
                <p:cNvPr id="53" name="Line 70">
                  <a:extLst>
                    <a:ext uri="{FF2B5EF4-FFF2-40B4-BE49-F238E27FC236}">
                      <a16:creationId xmlns:a16="http://schemas.microsoft.com/office/drawing/2014/main" id="{1C343C91-0F9E-4530-939D-2D9F15DF4A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9" name="Group 8">
              <a:extLst>
                <a:ext uri="{FF2B5EF4-FFF2-40B4-BE49-F238E27FC236}">
                  <a16:creationId xmlns:a16="http://schemas.microsoft.com/office/drawing/2014/main" id="{92109E9F-E572-4202-B7A6-630155DD5BB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6153976" y="534249"/>
              <a:ext cx="3838576" cy="5838297"/>
              <a:chOff x="8324466" y="457964"/>
              <a:chExt cx="3838576" cy="5838297"/>
            </a:xfrm>
          </p:grpSpPr>
          <p:sp>
            <p:nvSpPr>
              <p:cNvPr id="10" name="Oval 9">
                <a:extLst>
                  <a:ext uri="{FF2B5EF4-FFF2-40B4-BE49-F238E27FC236}">
                    <a16:creationId xmlns:a16="http://schemas.microsoft.com/office/drawing/2014/main" id="{B4FF54B2-44F5-42F7-8353-111D80A8D2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319026" y="5955846"/>
                <a:ext cx="340415" cy="340415"/>
              </a:xfrm>
              <a:prstGeom prst="ellipse">
                <a:avLst/>
              </a:pr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nvGrpSpPr>
              <p:cNvPr id="11" name="Group 10">
                <a:extLst>
                  <a:ext uri="{FF2B5EF4-FFF2-40B4-BE49-F238E27FC236}">
                    <a16:creationId xmlns:a16="http://schemas.microsoft.com/office/drawing/2014/main" id="{19A2BBF4-4F54-4179-B672-AD4C8D58A3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26" name="Freeform 64">
                  <a:extLst>
                    <a:ext uri="{FF2B5EF4-FFF2-40B4-BE49-F238E27FC236}">
                      <a16:creationId xmlns:a16="http://schemas.microsoft.com/office/drawing/2014/main" id="{2F2D95CF-DAE2-4601-B9A6-233F4F2F3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7" name="Freeform 81">
                  <a:extLst>
                    <a:ext uri="{FF2B5EF4-FFF2-40B4-BE49-F238E27FC236}">
                      <a16:creationId xmlns:a16="http://schemas.microsoft.com/office/drawing/2014/main" id="{3CD52B72-C30B-4570-A8AB-78CB884F8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8" name="Freeform 61">
                  <a:extLst>
                    <a:ext uri="{FF2B5EF4-FFF2-40B4-BE49-F238E27FC236}">
                      <a16:creationId xmlns:a16="http://schemas.microsoft.com/office/drawing/2014/main" id="{696A9FBF-C89D-4CF9-A1DC-C0275A3B3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9" name="Freeform 78">
                  <a:extLst>
                    <a:ext uri="{FF2B5EF4-FFF2-40B4-BE49-F238E27FC236}">
                      <a16:creationId xmlns:a16="http://schemas.microsoft.com/office/drawing/2014/main" id="{C50B0ACE-17B4-4F11-BA43-0159796B83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0" name="Freeform 84">
                  <a:extLst>
                    <a:ext uri="{FF2B5EF4-FFF2-40B4-BE49-F238E27FC236}">
                      <a16:creationId xmlns:a16="http://schemas.microsoft.com/office/drawing/2014/main" id="{F0346B01-7019-48B2-9BE7-3E90F590F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1" name="Freeform 87">
                  <a:extLst>
                    <a:ext uri="{FF2B5EF4-FFF2-40B4-BE49-F238E27FC236}">
                      <a16:creationId xmlns:a16="http://schemas.microsoft.com/office/drawing/2014/main" id="{5C186E4B-7559-4E95-9BDD-7DA75E0873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2" name="Freeform 60">
                  <a:extLst>
                    <a:ext uri="{FF2B5EF4-FFF2-40B4-BE49-F238E27FC236}">
                      <a16:creationId xmlns:a16="http://schemas.microsoft.com/office/drawing/2014/main" id="{4FFE117A-211E-4BD5-AB76-05026DEC6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3" name="Freeform 59">
                  <a:extLst>
                    <a:ext uri="{FF2B5EF4-FFF2-40B4-BE49-F238E27FC236}">
                      <a16:creationId xmlns:a16="http://schemas.microsoft.com/office/drawing/2014/main" id="{5CC0C412-2859-4E97-924F-291318E6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4" name="Freeform 62">
                  <a:extLst>
                    <a:ext uri="{FF2B5EF4-FFF2-40B4-BE49-F238E27FC236}">
                      <a16:creationId xmlns:a16="http://schemas.microsoft.com/office/drawing/2014/main" id="{AECE441C-0FBF-4F02-9781-35F2487E3C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5" name="Freeform 65">
                  <a:extLst>
                    <a:ext uri="{FF2B5EF4-FFF2-40B4-BE49-F238E27FC236}">
                      <a16:creationId xmlns:a16="http://schemas.microsoft.com/office/drawing/2014/main" id="{951A4317-3E34-41B4-BCD9-E6E0627C18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6" name="Freeform 79">
                  <a:extLst>
                    <a:ext uri="{FF2B5EF4-FFF2-40B4-BE49-F238E27FC236}">
                      <a16:creationId xmlns:a16="http://schemas.microsoft.com/office/drawing/2014/main" id="{CE2D40E4-274B-4D43-801B-7B3BAF03E4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7" name="Freeform 82">
                  <a:extLst>
                    <a:ext uri="{FF2B5EF4-FFF2-40B4-BE49-F238E27FC236}">
                      <a16:creationId xmlns:a16="http://schemas.microsoft.com/office/drawing/2014/main" id="{2D939FC8-6395-4DCB-B28C-2342BFB72F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8" name="Freeform 85">
                  <a:extLst>
                    <a:ext uri="{FF2B5EF4-FFF2-40B4-BE49-F238E27FC236}">
                      <a16:creationId xmlns:a16="http://schemas.microsoft.com/office/drawing/2014/main" id="{620FEEF2-AE91-48CA-8FE7-B50F83E1C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9" name="Freeform 88">
                  <a:extLst>
                    <a:ext uri="{FF2B5EF4-FFF2-40B4-BE49-F238E27FC236}">
                      <a16:creationId xmlns:a16="http://schemas.microsoft.com/office/drawing/2014/main" id="{27050D75-D26B-4BD3-A4A5-68DF13E9C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40" name="Group 39">
                  <a:extLst>
                    <a:ext uri="{FF2B5EF4-FFF2-40B4-BE49-F238E27FC236}">
                      <a16:creationId xmlns:a16="http://schemas.microsoft.com/office/drawing/2014/main" id="{37668160-F5BE-4756-B84F-C68992BC7A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41" name="Line 63">
                    <a:extLst>
                      <a:ext uri="{FF2B5EF4-FFF2-40B4-BE49-F238E27FC236}">
                        <a16:creationId xmlns:a16="http://schemas.microsoft.com/office/drawing/2014/main" id="{E7F90261-4A5A-4C39-B4B3-FEBED04E34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2" name="Line 66">
                    <a:extLst>
                      <a:ext uri="{FF2B5EF4-FFF2-40B4-BE49-F238E27FC236}">
                        <a16:creationId xmlns:a16="http://schemas.microsoft.com/office/drawing/2014/main" id="{71681E7C-A7E8-4F01-9001-3FD1105E1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3" name="Line 67">
                    <a:extLst>
                      <a:ext uri="{FF2B5EF4-FFF2-40B4-BE49-F238E27FC236}">
                        <a16:creationId xmlns:a16="http://schemas.microsoft.com/office/drawing/2014/main" id="{901B0597-C838-4481-A49D-E8D85B631C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4" name="Line 80">
                    <a:extLst>
                      <a:ext uri="{FF2B5EF4-FFF2-40B4-BE49-F238E27FC236}">
                        <a16:creationId xmlns:a16="http://schemas.microsoft.com/office/drawing/2014/main" id="{23C2B0BF-A329-4A97-B3D5-545BC6813E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5" name="Line 83">
                    <a:extLst>
                      <a:ext uri="{FF2B5EF4-FFF2-40B4-BE49-F238E27FC236}">
                        <a16:creationId xmlns:a16="http://schemas.microsoft.com/office/drawing/2014/main" id="{DBCCCA80-4FEE-4C79-8AF3-66B97054C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6" name="Line 86">
                    <a:extLst>
                      <a:ext uri="{FF2B5EF4-FFF2-40B4-BE49-F238E27FC236}">
                        <a16:creationId xmlns:a16="http://schemas.microsoft.com/office/drawing/2014/main" id="{4B9AD13F-808D-4464-989B-F40B3E77B7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7" name="Line 89">
                    <a:extLst>
                      <a:ext uri="{FF2B5EF4-FFF2-40B4-BE49-F238E27FC236}">
                        <a16:creationId xmlns:a16="http://schemas.microsoft.com/office/drawing/2014/main" id="{076473B5-E30F-4635-8789-51368A971B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12" name="Group 11">
                <a:extLst>
                  <a:ext uri="{FF2B5EF4-FFF2-40B4-BE49-F238E27FC236}">
                    <a16:creationId xmlns:a16="http://schemas.microsoft.com/office/drawing/2014/main" id="{EF568995-35CF-4C80-A63C-82B47F1BA1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18" name="Group 17">
                  <a:extLst>
                    <a:ext uri="{FF2B5EF4-FFF2-40B4-BE49-F238E27FC236}">
                      <a16:creationId xmlns:a16="http://schemas.microsoft.com/office/drawing/2014/main" id="{99432608-19E2-4A3E-A68B-45C8E5DD47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22" name="Straight Connector 21">
                    <a:extLst>
                      <a:ext uri="{FF2B5EF4-FFF2-40B4-BE49-F238E27FC236}">
                        <a16:creationId xmlns:a16="http://schemas.microsoft.com/office/drawing/2014/main" id="{127A2810-84DE-450A-986B-DE8AF8AE6F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1A56ED6A-BBD4-4005-A99D-65BCF8047CC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4" name="Rectangle 30">
                    <a:extLst>
                      <a:ext uri="{FF2B5EF4-FFF2-40B4-BE49-F238E27FC236}">
                        <a16:creationId xmlns:a16="http://schemas.microsoft.com/office/drawing/2014/main" id="{CFC0629C-AFCE-4D39-87D5-36EF1FE5CF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25" name="Rectangle 30">
                    <a:extLst>
                      <a:ext uri="{FF2B5EF4-FFF2-40B4-BE49-F238E27FC236}">
                        <a16:creationId xmlns:a16="http://schemas.microsoft.com/office/drawing/2014/main" id="{81F3517A-93AD-4DF3-BEC7-E607A73E5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19" name="Group 18">
                  <a:extLst>
                    <a:ext uri="{FF2B5EF4-FFF2-40B4-BE49-F238E27FC236}">
                      <a16:creationId xmlns:a16="http://schemas.microsoft.com/office/drawing/2014/main" id="{4CBBC251-E8DD-438C-8733-7D65F461A4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20" name="Freeform: Shape 19">
                    <a:extLst>
                      <a:ext uri="{FF2B5EF4-FFF2-40B4-BE49-F238E27FC236}">
                        <a16:creationId xmlns:a16="http://schemas.microsoft.com/office/drawing/2014/main" id="{6A94A4D4-EFFA-4AE2-B533-75F01F0F00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21" name="Freeform: Shape 20">
                    <a:extLst>
                      <a:ext uri="{FF2B5EF4-FFF2-40B4-BE49-F238E27FC236}">
                        <a16:creationId xmlns:a16="http://schemas.microsoft.com/office/drawing/2014/main" id="{1F4B0E1D-2F9C-444A-ADBA-BDE9F01D8D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13" name="Group 12">
                <a:extLst>
                  <a:ext uri="{FF2B5EF4-FFF2-40B4-BE49-F238E27FC236}">
                    <a16:creationId xmlns:a16="http://schemas.microsoft.com/office/drawing/2014/main" id="{5F5ACA0E-A5DF-4015-8FD4-FA7A53E9D1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14" name="Group 13">
                  <a:extLst>
                    <a:ext uri="{FF2B5EF4-FFF2-40B4-BE49-F238E27FC236}">
                      <a16:creationId xmlns:a16="http://schemas.microsoft.com/office/drawing/2014/main" id="{5A4DCFFD-FD3C-42EA-862E-5B792D9020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6" name="Freeform 68">
                    <a:extLst>
                      <a:ext uri="{FF2B5EF4-FFF2-40B4-BE49-F238E27FC236}">
                        <a16:creationId xmlns:a16="http://schemas.microsoft.com/office/drawing/2014/main" id="{0089A8F3-7530-4C17-848C-580015C3ED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 name="Freeform 69">
                    <a:extLst>
                      <a:ext uri="{FF2B5EF4-FFF2-40B4-BE49-F238E27FC236}">
                        <a16:creationId xmlns:a16="http://schemas.microsoft.com/office/drawing/2014/main" id="{61D8EA0C-1521-4C6D-8C09-DD6D8F1F22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sp>
              <p:nvSpPr>
                <p:cNvPr id="15" name="Line 70">
                  <a:extLst>
                    <a:ext uri="{FF2B5EF4-FFF2-40B4-BE49-F238E27FC236}">
                      <a16:creationId xmlns:a16="http://schemas.microsoft.com/office/drawing/2014/main" id="{517033B6-6B8A-4BD6-9A52-BF9E9EFBD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cxnSp>
        <p:nvCxnSpPr>
          <p:cNvPr id="173" name="Straight Connector 172">
            <a:extLst>
              <a:ext uri="{FF2B5EF4-FFF2-40B4-BE49-F238E27FC236}">
                <a16:creationId xmlns:a16="http://schemas.microsoft.com/office/drawing/2014/main" id="{88D7A558-4107-4032-8E5F-99B445369147}"/>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3038400" y="369087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75" name="Subtitle 2">
            <a:extLst>
              <a:ext uri="{FF2B5EF4-FFF2-40B4-BE49-F238E27FC236}">
                <a16:creationId xmlns:a16="http://schemas.microsoft.com/office/drawing/2014/main" id="{6B5BCC80-B184-4F6C-B3E3-CFC7F4C41C95}"/>
              </a:ext>
            </a:extLst>
          </p:cNvPr>
          <p:cNvSpPr>
            <a:spLocks noGrp="1"/>
          </p:cNvSpPr>
          <p:nvPr>
            <p:ph type="subTitle" idx="1" hasCustomPrompt="1"/>
          </p:nvPr>
        </p:nvSpPr>
        <p:spPr>
          <a:xfrm>
            <a:off x="990000" y="4113213"/>
            <a:ext cx="4636800" cy="1655762"/>
          </a:xfrm>
        </p:spPr>
        <p:txBody>
          <a:bodyPr rtlCol="0">
            <a:normAutofit/>
          </a:bodyPr>
          <a:lstStyle>
            <a:lvl1pPr marL="0" indent="0" algn="ctr">
              <a:buNone/>
              <a:defRPr/>
            </a:lvl1pPr>
          </a:lstStyle>
          <a:p>
            <a:pPr rtl="0"/>
            <a:r>
              <a:rPr lang="en-GB" noProof="0">
                <a:cs typeface="Calibri"/>
              </a:rPr>
              <a:t>Presenter name</a:t>
            </a:r>
            <a:endParaRPr lang="en-GB" noProof="0"/>
          </a:p>
        </p:txBody>
      </p:sp>
    </p:spTree>
    <p:extLst>
      <p:ext uri="{BB962C8B-B14F-4D97-AF65-F5344CB8AC3E}">
        <p14:creationId xmlns:p14="http://schemas.microsoft.com/office/powerpoint/2010/main" val="42291223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530307" y="536573"/>
            <a:ext cx="3856679" cy="1453003"/>
          </a:xfrm>
        </p:spPr>
        <p:txBody>
          <a:bodyPr rtlCol="0"/>
          <a:lstStyle>
            <a:lvl1pPr algn="ctr">
              <a:defRPr/>
            </a:lvl1pPr>
          </a:lstStyle>
          <a:p>
            <a:pPr rtl="0"/>
            <a:r>
              <a:rPr lang="en-GB" noProof="0"/>
              <a:t>Click to edit Master title style</a:t>
            </a:r>
          </a:p>
        </p:txBody>
      </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2179125"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03" name="Content Placeholder 2">
            <a:extLst>
              <a:ext uri="{FF2B5EF4-FFF2-40B4-BE49-F238E27FC236}">
                <a16:creationId xmlns:a16="http://schemas.microsoft.com/office/drawing/2014/main" id="{E4838519-F7BD-42C9-BDE6-B4D6DF7E1175}"/>
              </a:ext>
            </a:extLst>
          </p:cNvPr>
          <p:cNvSpPr>
            <a:spLocks noGrp="1"/>
          </p:cNvSpPr>
          <p:nvPr>
            <p:ph idx="13" hasCustomPrompt="1"/>
          </p:nvPr>
        </p:nvSpPr>
        <p:spPr>
          <a:xfrm>
            <a:off x="907606" y="2877018"/>
            <a:ext cx="3060000" cy="2938561"/>
          </a:xfrm>
        </p:spPr>
        <p:txBody>
          <a:bodyPr rtlCol="0">
            <a:normAutofit/>
          </a:bodyPr>
          <a:lstStyle>
            <a:lvl1pPr algn="ctr">
              <a:defRPr/>
            </a:lvl1pPr>
          </a:lstStyle>
          <a:p>
            <a:pPr marL="0" indent="0" algn="ctr" rtl="0">
              <a:buNone/>
            </a:pPr>
            <a:r>
              <a:rPr lang="en-GB" noProof="0"/>
              <a:t>Click to edit master text style</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a:xfrm>
            <a:off x="450000" y="6357168"/>
            <a:ext cx="1480400" cy="461665"/>
          </a:xfrm>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a:xfrm>
            <a:off x="1996947" y="6357600"/>
            <a:ext cx="6683376" cy="460800"/>
          </a:xfrm>
        </p:spPr>
        <p:txBody>
          <a:bodyPr rtlCol="0"/>
          <a:lstStyle>
            <a:lvl1pPr algn="l">
              <a:defRPr/>
            </a:lvl1pPr>
          </a:lstStyle>
          <a:p>
            <a:pPr rtl="0"/>
            <a:endParaRPr lang="en-GB" noProof="0"/>
          </a:p>
        </p:txBody>
      </p:sp>
      <p:sp>
        <p:nvSpPr>
          <p:cNvPr id="9" name="Picture Placeholder 8">
            <a:extLst>
              <a:ext uri="{FF2B5EF4-FFF2-40B4-BE49-F238E27FC236}">
                <a16:creationId xmlns:a16="http://schemas.microsoft.com/office/drawing/2014/main" id="{EF1A84F6-2D30-446A-9D91-44FBCB825679}"/>
              </a:ext>
            </a:extLst>
          </p:cNvPr>
          <p:cNvSpPr>
            <a:spLocks noGrp="1"/>
          </p:cNvSpPr>
          <p:nvPr>
            <p:ph type="pic" sz="quarter" idx="14"/>
          </p:nvPr>
        </p:nvSpPr>
        <p:spPr>
          <a:xfrm>
            <a:off x="4979987" y="0"/>
            <a:ext cx="7212013" cy="6858000"/>
          </a:xfrm>
        </p:spPr>
        <p:txBody>
          <a:bodyPr rtlCol="0"/>
          <a:lstStyle/>
          <a:p>
            <a:pPr rtl="0"/>
            <a:r>
              <a:rPr lang="en-GB" noProof="0"/>
              <a:t>Click icon to add picture</a:t>
            </a:r>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4464651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4056600" y="536573"/>
            <a:ext cx="4078800" cy="1453003"/>
          </a:xfrm>
        </p:spPr>
        <p:txBody>
          <a:bodyPr rtlCol="0"/>
          <a:lstStyle>
            <a:lvl1pPr algn="ctr">
              <a:defRPr/>
            </a:lvl1pPr>
          </a:lstStyle>
          <a:p>
            <a:pPr rtl="0"/>
            <a:r>
              <a:rPr lang="en-GB" noProof="0"/>
              <a:t>Click to edit Master title style</a:t>
            </a:r>
          </a:p>
        </p:txBody>
      </p:sp>
      <p:sp>
        <p:nvSpPr>
          <p:cNvPr id="95" name="Text Placeholder 94">
            <a:extLst>
              <a:ext uri="{FF2B5EF4-FFF2-40B4-BE49-F238E27FC236}">
                <a16:creationId xmlns:a16="http://schemas.microsoft.com/office/drawing/2014/main" id="{376C93AE-577A-4E39-B37B-F54DD619E8E9}"/>
              </a:ext>
            </a:extLst>
          </p:cNvPr>
          <p:cNvSpPr>
            <a:spLocks noGrp="1"/>
          </p:cNvSpPr>
          <p:nvPr>
            <p:ph type="body" sz="quarter" idx="13" hasCustomPrompt="1"/>
          </p:nvPr>
        </p:nvSpPr>
        <p:spPr>
          <a:xfrm>
            <a:off x="3686175" y="2876550"/>
            <a:ext cx="4819650" cy="2875321"/>
          </a:xfrm>
        </p:spPr>
        <p:txBody>
          <a:bodyPr rtlCol="0">
            <a:normAutofit/>
          </a:bodyPr>
          <a:lstStyle>
            <a:lvl1pPr marL="0" indent="0" algn="ctr">
              <a:buNone/>
              <a:defRPr sz="1600" baseline="0"/>
            </a:lvl1pPr>
            <a:lvl2pPr marL="360000" indent="0" algn="ctr">
              <a:buFont typeface="Arial" panose="020B0604020202020204" pitchFamily="34" charset="0"/>
              <a:buNone/>
              <a:defRPr/>
            </a:lvl2pPr>
            <a:lvl3pPr marL="720000" indent="0" algn="ctr">
              <a:buNone/>
              <a:defRPr/>
            </a:lvl3pPr>
            <a:lvl4pPr marL="1080000" indent="0" algn="ctr">
              <a:buFont typeface="Arial" panose="020B0604020202020204" pitchFamily="34" charset="0"/>
              <a:buNone/>
              <a:defRPr/>
            </a:lvl4pPr>
            <a:lvl5pPr marL="1440000" indent="0" algn="ctr">
              <a:buNone/>
              <a:defRPr/>
            </a:lvl5pPr>
          </a:lstStyle>
          <a:p>
            <a:pPr lvl="0" rtl="0"/>
            <a:r>
              <a:rPr lang="en-GB" noProof="0"/>
              <a:t>Click to add text</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grpSp>
        <p:nvGrpSpPr>
          <p:cNvPr id="6" name="Group 5" hidden="1">
            <a:extLst>
              <a:ext uri="{FF2B5EF4-FFF2-40B4-BE49-F238E27FC236}">
                <a16:creationId xmlns:a16="http://schemas.microsoft.com/office/drawing/2014/main" id="{4DF41F26-BFC3-471C-AEBF-8D613043F8A1}"/>
              </a:ext>
              <a:ext uri="{C183D7F6-B498-43B3-948B-1728B52AA6E4}">
                <adec:decorative xmlns:adec="http://schemas.microsoft.com/office/drawing/2017/decorative" val="1"/>
              </a:ext>
            </a:extLst>
          </p:cNvPr>
          <p:cNvGrpSpPr>
            <a:grpSpLocks noGrp="1" noUngrp="1" noRot="1" noChangeAspect="1" noMove="1" noResize="1"/>
          </p:cNvGrpSpPr>
          <p:nvPr userDrawn="1">
            <p:extLst>
              <p:ext uri="{386F3935-93C4-4BCD-93E2-E3B085C9AB24}">
                <p16:designElem xmlns:p16="http://schemas.microsoft.com/office/powerpoint/2015/main" val="1"/>
              </p:ext>
            </p:extLst>
          </p:nvPr>
        </p:nvGrpSpPr>
        <p:grpSpPr>
          <a:xfrm>
            <a:off x="199766" y="716800"/>
            <a:ext cx="3838575" cy="5583025"/>
            <a:chOff x="199766" y="716800"/>
            <a:chExt cx="3838575" cy="5583025"/>
          </a:xfrm>
        </p:grpSpPr>
        <p:grpSp>
          <p:nvGrpSpPr>
            <p:cNvPr id="7" name="Group 6">
              <a:extLst>
                <a:ext uri="{FF2B5EF4-FFF2-40B4-BE49-F238E27FC236}">
                  <a16:creationId xmlns:a16="http://schemas.microsoft.com/office/drawing/2014/main" id="{CD3F709F-F0BC-4149-B83C-D6E0B13F9C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890329" y="26237"/>
              <a:ext cx="2457450" cy="3838575"/>
              <a:chOff x="587376" y="280988"/>
              <a:chExt cx="2457450" cy="3838575"/>
            </a:xfrm>
          </p:grpSpPr>
          <p:sp>
            <p:nvSpPr>
              <p:cNvPr id="26" name="Freeform 64">
                <a:extLst>
                  <a:ext uri="{FF2B5EF4-FFF2-40B4-BE49-F238E27FC236}">
                    <a16:creationId xmlns:a16="http://schemas.microsoft.com/office/drawing/2014/main" id="{5C5EF830-776D-4D9D-B2AD-E2EF27FE2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7" name="Freeform 81">
                <a:extLst>
                  <a:ext uri="{FF2B5EF4-FFF2-40B4-BE49-F238E27FC236}">
                    <a16:creationId xmlns:a16="http://schemas.microsoft.com/office/drawing/2014/main" id="{24555386-DD07-47B5-8731-6188F04409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8" name="Freeform 61">
                <a:extLst>
                  <a:ext uri="{FF2B5EF4-FFF2-40B4-BE49-F238E27FC236}">
                    <a16:creationId xmlns:a16="http://schemas.microsoft.com/office/drawing/2014/main" id="{98AACD5A-587D-4523-8687-E39554A9EE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9" name="Freeform 78">
                <a:extLst>
                  <a:ext uri="{FF2B5EF4-FFF2-40B4-BE49-F238E27FC236}">
                    <a16:creationId xmlns:a16="http://schemas.microsoft.com/office/drawing/2014/main" id="{056E6FE3-AE0B-4665-BDC4-C43B088EA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0" name="Freeform 84">
                <a:extLst>
                  <a:ext uri="{FF2B5EF4-FFF2-40B4-BE49-F238E27FC236}">
                    <a16:creationId xmlns:a16="http://schemas.microsoft.com/office/drawing/2014/main" id="{3341E111-158B-46EB-85CF-76ACE2E63E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1" name="Freeform 87">
                <a:extLst>
                  <a:ext uri="{FF2B5EF4-FFF2-40B4-BE49-F238E27FC236}">
                    <a16:creationId xmlns:a16="http://schemas.microsoft.com/office/drawing/2014/main" id="{B6BAC346-F465-42C1-B326-511CDAAFC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2" name="Freeform 60">
                <a:extLst>
                  <a:ext uri="{FF2B5EF4-FFF2-40B4-BE49-F238E27FC236}">
                    <a16:creationId xmlns:a16="http://schemas.microsoft.com/office/drawing/2014/main" id="{41EFAE7C-FB00-406B-B543-258ECBA85C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3" name="Freeform 59">
                <a:extLst>
                  <a:ext uri="{FF2B5EF4-FFF2-40B4-BE49-F238E27FC236}">
                    <a16:creationId xmlns:a16="http://schemas.microsoft.com/office/drawing/2014/main" id="{7B8E44F7-B4B5-407F-8CBF-2EF396585A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4" name="Freeform 62">
                <a:extLst>
                  <a:ext uri="{FF2B5EF4-FFF2-40B4-BE49-F238E27FC236}">
                    <a16:creationId xmlns:a16="http://schemas.microsoft.com/office/drawing/2014/main" id="{E5CB4BB7-46DD-4D14-AF85-0E13EFBA6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5" name="Freeform 65">
                <a:extLst>
                  <a:ext uri="{FF2B5EF4-FFF2-40B4-BE49-F238E27FC236}">
                    <a16:creationId xmlns:a16="http://schemas.microsoft.com/office/drawing/2014/main" id="{F7F8EDDC-B124-4CF0-9C0B-036D7E9203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6" name="Freeform 79">
                <a:extLst>
                  <a:ext uri="{FF2B5EF4-FFF2-40B4-BE49-F238E27FC236}">
                    <a16:creationId xmlns:a16="http://schemas.microsoft.com/office/drawing/2014/main" id="{F9979D20-23CA-44BF-94E4-277FAA877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7" name="Freeform 82">
                <a:extLst>
                  <a:ext uri="{FF2B5EF4-FFF2-40B4-BE49-F238E27FC236}">
                    <a16:creationId xmlns:a16="http://schemas.microsoft.com/office/drawing/2014/main" id="{64DA53E4-1E27-44B2-9EA5-375E3D20A7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8" name="Freeform 85">
                <a:extLst>
                  <a:ext uri="{FF2B5EF4-FFF2-40B4-BE49-F238E27FC236}">
                    <a16:creationId xmlns:a16="http://schemas.microsoft.com/office/drawing/2014/main" id="{AF41DBD5-F7CA-43C7-B477-6E93D8DC0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9" name="Freeform 88">
                <a:extLst>
                  <a:ext uri="{FF2B5EF4-FFF2-40B4-BE49-F238E27FC236}">
                    <a16:creationId xmlns:a16="http://schemas.microsoft.com/office/drawing/2014/main" id="{8DE355CC-A733-4109-AC9E-4E5E96E35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40" name="Group 39">
                <a:extLst>
                  <a:ext uri="{FF2B5EF4-FFF2-40B4-BE49-F238E27FC236}">
                    <a16:creationId xmlns:a16="http://schemas.microsoft.com/office/drawing/2014/main" id="{C60E99C1-AC1B-4267-A404-07CA28EA1A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41" name="Line 63">
                  <a:extLst>
                    <a:ext uri="{FF2B5EF4-FFF2-40B4-BE49-F238E27FC236}">
                      <a16:creationId xmlns:a16="http://schemas.microsoft.com/office/drawing/2014/main" id="{46BA754B-AF8C-4E32-B5D4-BD2CA1341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2" name="Line 66">
                  <a:extLst>
                    <a:ext uri="{FF2B5EF4-FFF2-40B4-BE49-F238E27FC236}">
                      <a16:creationId xmlns:a16="http://schemas.microsoft.com/office/drawing/2014/main" id="{AA7154F4-DAA9-42B8-9C79-E7D89EB926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3" name="Line 67">
                  <a:extLst>
                    <a:ext uri="{FF2B5EF4-FFF2-40B4-BE49-F238E27FC236}">
                      <a16:creationId xmlns:a16="http://schemas.microsoft.com/office/drawing/2014/main" id="{CFCCE002-4181-4663-B8B4-5B5CC711B8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4" name="Line 80">
                  <a:extLst>
                    <a:ext uri="{FF2B5EF4-FFF2-40B4-BE49-F238E27FC236}">
                      <a16:creationId xmlns:a16="http://schemas.microsoft.com/office/drawing/2014/main" id="{B3C1286A-A92F-45A8-A144-C4EBF3B8BC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5" name="Line 83">
                  <a:extLst>
                    <a:ext uri="{FF2B5EF4-FFF2-40B4-BE49-F238E27FC236}">
                      <a16:creationId xmlns:a16="http://schemas.microsoft.com/office/drawing/2014/main" id="{31993490-8FCD-4048-A2E8-0A217FF65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6" name="Line 86">
                  <a:extLst>
                    <a:ext uri="{FF2B5EF4-FFF2-40B4-BE49-F238E27FC236}">
                      <a16:creationId xmlns:a16="http://schemas.microsoft.com/office/drawing/2014/main" id="{33AF3440-700A-44B0-A0D1-1E6301F18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7" name="Line 89">
                  <a:extLst>
                    <a:ext uri="{FF2B5EF4-FFF2-40B4-BE49-F238E27FC236}">
                      <a16:creationId xmlns:a16="http://schemas.microsoft.com/office/drawing/2014/main" id="{F17E7CAB-5E29-47AC-91E8-B488D357F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8" name="Group 7">
              <a:extLst>
                <a:ext uri="{FF2B5EF4-FFF2-40B4-BE49-F238E27FC236}">
                  <a16:creationId xmlns:a16="http://schemas.microsoft.com/office/drawing/2014/main" id="{D713AE0B-3A03-4CCB-B15E-CAF75D85583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a:off x="480743" y="3311698"/>
              <a:ext cx="1785984" cy="2211229"/>
              <a:chOff x="3125006" y="3171595"/>
              <a:chExt cx="1785984" cy="2211229"/>
            </a:xfrm>
          </p:grpSpPr>
          <p:grpSp>
            <p:nvGrpSpPr>
              <p:cNvPr id="18" name="Group 17">
                <a:extLst>
                  <a:ext uri="{FF2B5EF4-FFF2-40B4-BE49-F238E27FC236}">
                    <a16:creationId xmlns:a16="http://schemas.microsoft.com/office/drawing/2014/main" id="{94CC0330-760F-4B4E-BE37-D345B5B2E8E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22" name="Straight Connector 21">
                  <a:extLst>
                    <a:ext uri="{FF2B5EF4-FFF2-40B4-BE49-F238E27FC236}">
                      <a16:creationId xmlns:a16="http://schemas.microsoft.com/office/drawing/2014/main" id="{8B6C8306-3715-4107-BA99-68EB308CA1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5A4B3797-F2A4-43E3-B8F8-8BC4B0FBDE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4" name="Rectangle 30">
                  <a:extLst>
                    <a:ext uri="{FF2B5EF4-FFF2-40B4-BE49-F238E27FC236}">
                      <a16:creationId xmlns:a16="http://schemas.microsoft.com/office/drawing/2014/main" id="{BB27766D-84D5-4D02-AE36-3149427B22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25" name="Rectangle 30">
                  <a:extLst>
                    <a:ext uri="{FF2B5EF4-FFF2-40B4-BE49-F238E27FC236}">
                      <a16:creationId xmlns:a16="http://schemas.microsoft.com/office/drawing/2014/main" id="{8F1C8A62-8495-422A-9A73-9C59C603F6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19" name="Group 18">
                <a:extLst>
                  <a:ext uri="{FF2B5EF4-FFF2-40B4-BE49-F238E27FC236}">
                    <a16:creationId xmlns:a16="http://schemas.microsoft.com/office/drawing/2014/main" id="{B1CEBFBC-BC6E-4C5F-BEC4-DD2079D8E2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20" name="Freeform: Shape 19">
                  <a:extLst>
                    <a:ext uri="{FF2B5EF4-FFF2-40B4-BE49-F238E27FC236}">
                      <a16:creationId xmlns:a16="http://schemas.microsoft.com/office/drawing/2014/main" id="{969A298F-AA6C-4139-992B-E27C08546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21" name="Freeform: Shape 20">
                  <a:extLst>
                    <a:ext uri="{FF2B5EF4-FFF2-40B4-BE49-F238E27FC236}">
                      <a16:creationId xmlns:a16="http://schemas.microsoft.com/office/drawing/2014/main" id="{972AA363-33A2-4979-9DE5-9FA8ACADE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9" name="Group 8">
              <a:extLst>
                <a:ext uri="{FF2B5EF4-FFF2-40B4-BE49-F238E27FC236}">
                  <a16:creationId xmlns:a16="http://schemas.microsoft.com/office/drawing/2014/main" id="{A3822750-6B8C-4F83-9CAD-F924EF4937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555957" y="5230097"/>
              <a:ext cx="641183" cy="1069728"/>
              <a:chOff x="6484112" y="2967038"/>
              <a:chExt cx="641183" cy="1069728"/>
            </a:xfrm>
          </p:grpSpPr>
          <p:grpSp>
            <p:nvGrpSpPr>
              <p:cNvPr id="10" name="Group 9">
                <a:extLst>
                  <a:ext uri="{FF2B5EF4-FFF2-40B4-BE49-F238E27FC236}">
                    <a16:creationId xmlns:a16="http://schemas.microsoft.com/office/drawing/2014/main" id="{58523E1A-71CD-4B09-A4F4-07F86003B4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15" name="Freeform 68">
                  <a:extLst>
                    <a:ext uri="{FF2B5EF4-FFF2-40B4-BE49-F238E27FC236}">
                      <a16:creationId xmlns:a16="http://schemas.microsoft.com/office/drawing/2014/main" id="{169972B1-6443-4F74-80F9-BB4943CD30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6" name="Freeform 69">
                  <a:extLst>
                    <a:ext uri="{FF2B5EF4-FFF2-40B4-BE49-F238E27FC236}">
                      <a16:creationId xmlns:a16="http://schemas.microsoft.com/office/drawing/2014/main" id="{EB69F32F-40CA-458E-B833-E909ADFDD9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 name="Line 70">
                  <a:extLst>
                    <a:ext uri="{FF2B5EF4-FFF2-40B4-BE49-F238E27FC236}">
                      <a16:creationId xmlns:a16="http://schemas.microsoft.com/office/drawing/2014/main" id="{5B2FEC36-803B-49C9-8313-D558457B25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1" name="Group 10">
                <a:extLst>
                  <a:ext uri="{FF2B5EF4-FFF2-40B4-BE49-F238E27FC236}">
                    <a16:creationId xmlns:a16="http://schemas.microsoft.com/office/drawing/2014/main" id="{5178F1E3-F49B-4E7A-BA5C-B2BFD9A636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12" name="Freeform 68">
                  <a:extLst>
                    <a:ext uri="{FF2B5EF4-FFF2-40B4-BE49-F238E27FC236}">
                      <a16:creationId xmlns:a16="http://schemas.microsoft.com/office/drawing/2014/main" id="{9F18055A-6D8B-4373-A010-59AE8C813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 name="Freeform 69">
                  <a:extLst>
                    <a:ext uri="{FF2B5EF4-FFF2-40B4-BE49-F238E27FC236}">
                      <a16:creationId xmlns:a16="http://schemas.microsoft.com/office/drawing/2014/main" id="{2612E838-0F14-4DE7-AD23-6A83078511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4" name="Line 70">
                  <a:extLst>
                    <a:ext uri="{FF2B5EF4-FFF2-40B4-BE49-F238E27FC236}">
                      <a16:creationId xmlns:a16="http://schemas.microsoft.com/office/drawing/2014/main" id="{AF3F8EED-B567-43E0-8B31-5A5E7AFB2D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grpSp>
        <p:nvGrpSpPr>
          <p:cNvPr id="48" name="Group 47" hidden="1">
            <a:extLst>
              <a:ext uri="{FF2B5EF4-FFF2-40B4-BE49-F238E27FC236}">
                <a16:creationId xmlns:a16="http://schemas.microsoft.com/office/drawing/2014/main" id="{952B8C31-9649-4E69-B31C-D77394EE2339}"/>
              </a:ext>
              <a:ext uri="{C183D7F6-B498-43B3-948B-1728B52AA6E4}">
                <adec:decorative xmlns:adec="http://schemas.microsoft.com/office/drawing/2017/decorative" val="1"/>
              </a:ext>
            </a:extLst>
          </p:cNvPr>
          <p:cNvGrpSpPr>
            <a:grpSpLocks noGrp="1" noUngrp="1" noRot="1" noChangeAspect="1" noMove="1" noResize="1"/>
          </p:cNvGrpSpPr>
          <p:nvPr userDrawn="1">
            <p:extLst>
              <p:ext uri="{386F3935-93C4-4BCD-93E2-E3B085C9AB24}">
                <p16:designElem xmlns:p16="http://schemas.microsoft.com/office/powerpoint/2015/main" val="1"/>
              </p:ext>
            </p:extLst>
          </p:nvPr>
        </p:nvGrpSpPr>
        <p:grpSpPr>
          <a:xfrm flipH="1">
            <a:off x="8153659" y="716800"/>
            <a:ext cx="3838575" cy="5583025"/>
            <a:chOff x="199766" y="716800"/>
            <a:chExt cx="3838575" cy="5583025"/>
          </a:xfrm>
        </p:grpSpPr>
        <p:grpSp>
          <p:nvGrpSpPr>
            <p:cNvPr id="49" name="Group 48">
              <a:extLst>
                <a:ext uri="{FF2B5EF4-FFF2-40B4-BE49-F238E27FC236}">
                  <a16:creationId xmlns:a16="http://schemas.microsoft.com/office/drawing/2014/main" id="{269D1249-EDCC-41AC-BA08-E670FB4E338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890329" y="26237"/>
              <a:ext cx="2457450" cy="3838575"/>
              <a:chOff x="587376" y="280988"/>
              <a:chExt cx="2457450" cy="3838575"/>
            </a:xfrm>
          </p:grpSpPr>
          <p:sp>
            <p:nvSpPr>
              <p:cNvPr id="68" name="Freeform 64">
                <a:extLst>
                  <a:ext uri="{FF2B5EF4-FFF2-40B4-BE49-F238E27FC236}">
                    <a16:creationId xmlns:a16="http://schemas.microsoft.com/office/drawing/2014/main" id="{EA5EA6EB-846A-4897-AE83-5BDD96A4F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9" name="Freeform 81">
                <a:extLst>
                  <a:ext uri="{FF2B5EF4-FFF2-40B4-BE49-F238E27FC236}">
                    <a16:creationId xmlns:a16="http://schemas.microsoft.com/office/drawing/2014/main" id="{185EF0DB-BE87-4CDD-823B-E665113797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0" name="Freeform 61">
                <a:extLst>
                  <a:ext uri="{FF2B5EF4-FFF2-40B4-BE49-F238E27FC236}">
                    <a16:creationId xmlns:a16="http://schemas.microsoft.com/office/drawing/2014/main" id="{9AC9E234-4400-46EB-92D7-9B53A68B91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1" name="Freeform 78">
                <a:extLst>
                  <a:ext uri="{FF2B5EF4-FFF2-40B4-BE49-F238E27FC236}">
                    <a16:creationId xmlns:a16="http://schemas.microsoft.com/office/drawing/2014/main" id="{A0C06F74-3085-4BB3-9758-D97415975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2" name="Freeform 84">
                <a:extLst>
                  <a:ext uri="{FF2B5EF4-FFF2-40B4-BE49-F238E27FC236}">
                    <a16:creationId xmlns:a16="http://schemas.microsoft.com/office/drawing/2014/main" id="{9EA54D9F-32B0-4B48-B93A-B5A9E3DC6B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3" name="Freeform 87">
                <a:extLst>
                  <a:ext uri="{FF2B5EF4-FFF2-40B4-BE49-F238E27FC236}">
                    <a16:creationId xmlns:a16="http://schemas.microsoft.com/office/drawing/2014/main" id="{3858A715-B583-4779-A1D2-86822F2CB8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4" name="Freeform 60">
                <a:extLst>
                  <a:ext uri="{FF2B5EF4-FFF2-40B4-BE49-F238E27FC236}">
                    <a16:creationId xmlns:a16="http://schemas.microsoft.com/office/drawing/2014/main" id="{ECAE61B9-0396-4F89-85E9-EB174D639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5" name="Freeform 59">
                <a:extLst>
                  <a:ext uri="{FF2B5EF4-FFF2-40B4-BE49-F238E27FC236}">
                    <a16:creationId xmlns:a16="http://schemas.microsoft.com/office/drawing/2014/main" id="{46E4F030-726A-40ED-810F-C9F2379183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6" name="Freeform 62">
                <a:extLst>
                  <a:ext uri="{FF2B5EF4-FFF2-40B4-BE49-F238E27FC236}">
                    <a16:creationId xmlns:a16="http://schemas.microsoft.com/office/drawing/2014/main" id="{B3148C64-AE70-4F9D-B6CE-5C92B9922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7" name="Freeform 65">
                <a:extLst>
                  <a:ext uri="{FF2B5EF4-FFF2-40B4-BE49-F238E27FC236}">
                    <a16:creationId xmlns:a16="http://schemas.microsoft.com/office/drawing/2014/main" id="{78C97992-BC56-40D7-A639-3D314871C8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8" name="Freeform 79">
                <a:extLst>
                  <a:ext uri="{FF2B5EF4-FFF2-40B4-BE49-F238E27FC236}">
                    <a16:creationId xmlns:a16="http://schemas.microsoft.com/office/drawing/2014/main" id="{469CAD99-0EFE-4B8E-922B-0C2BCFFD5D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9" name="Freeform 82">
                <a:extLst>
                  <a:ext uri="{FF2B5EF4-FFF2-40B4-BE49-F238E27FC236}">
                    <a16:creationId xmlns:a16="http://schemas.microsoft.com/office/drawing/2014/main" id="{1D00B441-E5A3-4411-9B05-8E09BFF62D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80" name="Freeform 85">
                <a:extLst>
                  <a:ext uri="{FF2B5EF4-FFF2-40B4-BE49-F238E27FC236}">
                    <a16:creationId xmlns:a16="http://schemas.microsoft.com/office/drawing/2014/main" id="{3FFE4E0B-A703-4655-B55F-44B3A3902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81" name="Freeform 88">
                <a:extLst>
                  <a:ext uri="{FF2B5EF4-FFF2-40B4-BE49-F238E27FC236}">
                    <a16:creationId xmlns:a16="http://schemas.microsoft.com/office/drawing/2014/main" id="{F19632C2-B953-4CD1-9EAA-5C1FEA3EF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82" name="Group 81">
                <a:extLst>
                  <a:ext uri="{FF2B5EF4-FFF2-40B4-BE49-F238E27FC236}">
                    <a16:creationId xmlns:a16="http://schemas.microsoft.com/office/drawing/2014/main" id="{DBDC3951-9E4C-4062-9B43-3038D9058A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83" name="Line 63">
                  <a:extLst>
                    <a:ext uri="{FF2B5EF4-FFF2-40B4-BE49-F238E27FC236}">
                      <a16:creationId xmlns:a16="http://schemas.microsoft.com/office/drawing/2014/main" id="{2764EF0E-A104-46C9-B242-778009E49E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4" name="Line 66">
                  <a:extLst>
                    <a:ext uri="{FF2B5EF4-FFF2-40B4-BE49-F238E27FC236}">
                      <a16:creationId xmlns:a16="http://schemas.microsoft.com/office/drawing/2014/main" id="{D0A8B652-41E0-456C-9C9F-1F0EC0089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5" name="Line 67">
                  <a:extLst>
                    <a:ext uri="{FF2B5EF4-FFF2-40B4-BE49-F238E27FC236}">
                      <a16:creationId xmlns:a16="http://schemas.microsoft.com/office/drawing/2014/main" id="{802E547A-C876-460C-B6A4-BCE8D39DA0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6" name="Line 80">
                  <a:extLst>
                    <a:ext uri="{FF2B5EF4-FFF2-40B4-BE49-F238E27FC236}">
                      <a16:creationId xmlns:a16="http://schemas.microsoft.com/office/drawing/2014/main" id="{00363E6C-7B8D-4E1D-A93E-E73306E130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7" name="Line 83">
                  <a:extLst>
                    <a:ext uri="{FF2B5EF4-FFF2-40B4-BE49-F238E27FC236}">
                      <a16:creationId xmlns:a16="http://schemas.microsoft.com/office/drawing/2014/main" id="{206E174F-B8D0-4FFD-A1B5-56BFC5CCE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8" name="Line 86">
                  <a:extLst>
                    <a:ext uri="{FF2B5EF4-FFF2-40B4-BE49-F238E27FC236}">
                      <a16:creationId xmlns:a16="http://schemas.microsoft.com/office/drawing/2014/main" id="{3A10191E-76B5-4841-B32D-0DF6EAB639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9" name="Line 89">
                  <a:extLst>
                    <a:ext uri="{FF2B5EF4-FFF2-40B4-BE49-F238E27FC236}">
                      <a16:creationId xmlns:a16="http://schemas.microsoft.com/office/drawing/2014/main" id="{CF67EF0B-5FE7-4D99-8B38-95B1706F07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50" name="Group 49">
              <a:extLst>
                <a:ext uri="{FF2B5EF4-FFF2-40B4-BE49-F238E27FC236}">
                  <a16:creationId xmlns:a16="http://schemas.microsoft.com/office/drawing/2014/main" id="{0B39CF0F-2997-4D96-8F17-211C97D87D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a:off x="480743" y="3311698"/>
              <a:ext cx="1785984" cy="2211229"/>
              <a:chOff x="3125006" y="3171595"/>
              <a:chExt cx="1785984" cy="2211229"/>
            </a:xfrm>
          </p:grpSpPr>
          <p:grpSp>
            <p:nvGrpSpPr>
              <p:cNvPr id="60" name="Group 59">
                <a:extLst>
                  <a:ext uri="{FF2B5EF4-FFF2-40B4-BE49-F238E27FC236}">
                    <a16:creationId xmlns:a16="http://schemas.microsoft.com/office/drawing/2014/main" id="{6408937D-7FFE-4D6C-AF79-1F60035CC7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64" name="Straight Connector 63">
                  <a:extLst>
                    <a:ext uri="{FF2B5EF4-FFF2-40B4-BE49-F238E27FC236}">
                      <a16:creationId xmlns:a16="http://schemas.microsoft.com/office/drawing/2014/main" id="{749AA60A-BD5D-4647-AE8A-DF411C654BD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3F335D2B-768D-4700-A35C-F54A7BD352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66" name="Rectangle 30">
                  <a:extLst>
                    <a:ext uri="{FF2B5EF4-FFF2-40B4-BE49-F238E27FC236}">
                      <a16:creationId xmlns:a16="http://schemas.microsoft.com/office/drawing/2014/main" id="{B6F1EDEE-EDB1-4759-9339-8F60B631A3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67" name="Rectangle 30">
                  <a:extLst>
                    <a:ext uri="{FF2B5EF4-FFF2-40B4-BE49-F238E27FC236}">
                      <a16:creationId xmlns:a16="http://schemas.microsoft.com/office/drawing/2014/main" id="{305D4D3B-BD5E-44BE-BE6A-4C91845930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61" name="Group 60">
                <a:extLst>
                  <a:ext uri="{FF2B5EF4-FFF2-40B4-BE49-F238E27FC236}">
                    <a16:creationId xmlns:a16="http://schemas.microsoft.com/office/drawing/2014/main" id="{30748E9E-1F8D-4FB9-89D6-F5B35B5049F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62" name="Freeform: Shape 61">
                  <a:extLst>
                    <a:ext uri="{FF2B5EF4-FFF2-40B4-BE49-F238E27FC236}">
                      <a16:creationId xmlns:a16="http://schemas.microsoft.com/office/drawing/2014/main" id="{B56CFFBA-D942-451F-B4E0-133DEA264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63" name="Freeform: Shape 62">
                  <a:extLst>
                    <a:ext uri="{FF2B5EF4-FFF2-40B4-BE49-F238E27FC236}">
                      <a16:creationId xmlns:a16="http://schemas.microsoft.com/office/drawing/2014/main" id="{1B25F38B-03B2-435D-82ED-142D2AB4D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51" name="Group 50">
              <a:extLst>
                <a:ext uri="{FF2B5EF4-FFF2-40B4-BE49-F238E27FC236}">
                  <a16:creationId xmlns:a16="http://schemas.microsoft.com/office/drawing/2014/main" id="{E1A0A593-F414-4B02-A355-AC7A50A7E08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555957" y="5230097"/>
              <a:ext cx="641183" cy="1069728"/>
              <a:chOff x="6484112" y="2967038"/>
              <a:chExt cx="641183" cy="1069728"/>
            </a:xfrm>
          </p:grpSpPr>
          <p:grpSp>
            <p:nvGrpSpPr>
              <p:cNvPr id="52" name="Group 51">
                <a:extLst>
                  <a:ext uri="{FF2B5EF4-FFF2-40B4-BE49-F238E27FC236}">
                    <a16:creationId xmlns:a16="http://schemas.microsoft.com/office/drawing/2014/main" id="{1BA06E81-194E-43F2-B418-BF8101EAAE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57" name="Freeform 68">
                  <a:extLst>
                    <a:ext uri="{FF2B5EF4-FFF2-40B4-BE49-F238E27FC236}">
                      <a16:creationId xmlns:a16="http://schemas.microsoft.com/office/drawing/2014/main" id="{ABE6BF78-8FF2-4595-9072-48ACEBE20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8" name="Freeform 69">
                  <a:extLst>
                    <a:ext uri="{FF2B5EF4-FFF2-40B4-BE49-F238E27FC236}">
                      <a16:creationId xmlns:a16="http://schemas.microsoft.com/office/drawing/2014/main" id="{E182745B-1C12-49AC-97AD-501D806E9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9" name="Line 70">
                  <a:extLst>
                    <a:ext uri="{FF2B5EF4-FFF2-40B4-BE49-F238E27FC236}">
                      <a16:creationId xmlns:a16="http://schemas.microsoft.com/office/drawing/2014/main" id="{56B38515-A1C4-46D9-AEC6-E55E1CB733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53" name="Group 52">
                <a:extLst>
                  <a:ext uri="{FF2B5EF4-FFF2-40B4-BE49-F238E27FC236}">
                    <a16:creationId xmlns:a16="http://schemas.microsoft.com/office/drawing/2014/main" id="{C9A4424F-2DA0-4E5A-9291-0A5FCE5575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54" name="Freeform 68">
                  <a:extLst>
                    <a:ext uri="{FF2B5EF4-FFF2-40B4-BE49-F238E27FC236}">
                      <a16:creationId xmlns:a16="http://schemas.microsoft.com/office/drawing/2014/main" id="{8609BA22-8E70-41AA-BACA-C9F8A789B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5" name="Freeform 69">
                  <a:extLst>
                    <a:ext uri="{FF2B5EF4-FFF2-40B4-BE49-F238E27FC236}">
                      <a16:creationId xmlns:a16="http://schemas.microsoft.com/office/drawing/2014/main" id="{C2F49FC5-EFC3-4A02-9782-EC06564A9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6" name="Line 70">
                  <a:extLst>
                    <a:ext uri="{FF2B5EF4-FFF2-40B4-BE49-F238E27FC236}">
                      <a16:creationId xmlns:a16="http://schemas.microsoft.com/office/drawing/2014/main" id="{782187F0-090B-4C65-B604-5DD33B4FF2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5826000"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094386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07C0FA93-7C0D-4CC0-BB42-DF569688ED82}"/>
              </a:ext>
              <a:ext uri="{C183D7F6-B498-43B3-948B-1728B52AA6E4}">
                <adec:decorative xmlns:adec="http://schemas.microsoft.com/office/drawing/2017/decorative" val="1"/>
              </a:ext>
            </a:extLst>
          </p:cNvPr>
          <p:cNvSpPr/>
          <p:nvPr userDrawn="1">
            <p:extLst>
              <p:ext uri="{386F3935-93C4-4BCD-93E2-E3B085C9AB24}">
                <p16:designElem xmlns:p16="http://schemas.microsoft.com/office/powerpoint/2015/main" val="1"/>
              </p:ext>
            </p:extLst>
          </p:nvPr>
        </p:nvSpPr>
        <p:spPr>
          <a:xfrm>
            <a:off x="6096000" y="0"/>
            <a:ext cx="6096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solidFill>
                <a:schemeClr val="bg1">
                  <a:alpha val="20000"/>
                </a:schemeClr>
              </a:solidFill>
            </a:endParaRPr>
          </a:p>
        </p:txBody>
      </p:sp>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989400" y="563402"/>
            <a:ext cx="4075200" cy="2058573"/>
          </a:xfrm>
        </p:spPr>
        <p:txBody>
          <a:bodyPr rtlCol="0">
            <a:noAutofit/>
          </a:bodyPr>
          <a:lstStyle>
            <a:lvl1pPr algn="ctr">
              <a:defRPr sz="3200"/>
            </a:lvl1pPr>
          </a:lstStyle>
          <a:p>
            <a:pPr rtl="0"/>
            <a:r>
              <a:rPr lang="en-GB" noProof="0"/>
              <a:t>Click to edit Master title style</a:t>
            </a:r>
          </a:p>
        </p:txBody>
      </p:sp>
      <p:sp>
        <p:nvSpPr>
          <p:cNvPr id="20" name="Subtitle 7">
            <a:extLst>
              <a:ext uri="{FF2B5EF4-FFF2-40B4-BE49-F238E27FC236}">
                <a16:creationId xmlns:a16="http://schemas.microsoft.com/office/drawing/2014/main" id="{C2777538-58E6-494C-A27B-B70346B0F395}"/>
              </a:ext>
            </a:extLst>
          </p:cNvPr>
          <p:cNvSpPr>
            <a:spLocks noGrp="1"/>
          </p:cNvSpPr>
          <p:nvPr>
            <p:ph type="subTitle" idx="1" hasCustomPrompt="1"/>
          </p:nvPr>
        </p:nvSpPr>
        <p:spPr>
          <a:xfrm>
            <a:off x="990000" y="4248000"/>
            <a:ext cx="4075200" cy="1520975"/>
          </a:xfrm>
        </p:spPr>
        <p:txBody>
          <a:bodyPr rtlCol="0">
            <a:normAutofit/>
          </a:bodyPr>
          <a:lstStyle>
            <a:lvl1pPr marL="0" indent="0" algn="ctr">
              <a:buNone/>
              <a:defRPr/>
            </a:lvl1pPr>
          </a:lstStyle>
          <a:p>
            <a:pPr rtl="0"/>
            <a:r>
              <a:rPr lang="en-GB" noProof="0"/>
              <a:t>Subtitle</a:t>
            </a:r>
          </a:p>
        </p:txBody>
      </p:sp>
      <p:sp>
        <p:nvSpPr>
          <p:cNvPr id="24" name="Picture Placeholder 23">
            <a:extLst>
              <a:ext uri="{FF2B5EF4-FFF2-40B4-BE49-F238E27FC236}">
                <a16:creationId xmlns:a16="http://schemas.microsoft.com/office/drawing/2014/main" id="{C9D32952-2D0C-4A3E-9354-E014C717894E}"/>
              </a:ext>
            </a:extLst>
          </p:cNvPr>
          <p:cNvSpPr>
            <a:spLocks noGrp="1"/>
          </p:cNvSpPr>
          <p:nvPr>
            <p:ph type="pic" sz="quarter" idx="13"/>
          </p:nvPr>
        </p:nvSpPr>
        <p:spPr>
          <a:xfrm>
            <a:off x="6654800" y="563563"/>
            <a:ext cx="4995863" cy="2706687"/>
          </a:xfrm>
        </p:spPr>
        <p:txBody>
          <a:bodyPr rtlCol="0"/>
          <a:lstStyle/>
          <a:p>
            <a:pPr rtl="0"/>
            <a:r>
              <a:rPr lang="en-GB" noProof="0"/>
              <a:t>Click icon to add picture</a:t>
            </a:r>
          </a:p>
        </p:txBody>
      </p:sp>
      <p:sp>
        <p:nvSpPr>
          <p:cNvPr id="26" name="Picture Placeholder 25">
            <a:extLst>
              <a:ext uri="{FF2B5EF4-FFF2-40B4-BE49-F238E27FC236}">
                <a16:creationId xmlns:a16="http://schemas.microsoft.com/office/drawing/2014/main" id="{92FA415D-7F98-4C81-A18F-A114BF021CC5}"/>
              </a:ext>
            </a:extLst>
          </p:cNvPr>
          <p:cNvSpPr>
            <a:spLocks noGrp="1"/>
          </p:cNvSpPr>
          <p:nvPr>
            <p:ph type="pic" sz="quarter" idx="14"/>
          </p:nvPr>
        </p:nvSpPr>
        <p:spPr>
          <a:xfrm>
            <a:off x="6654800" y="3587750"/>
            <a:ext cx="4995863" cy="2698750"/>
          </a:xfrm>
        </p:spPr>
        <p:txBody>
          <a:bodyPr rtlCol="0"/>
          <a:lstStyle/>
          <a:p>
            <a:pPr rtl="0"/>
            <a:r>
              <a:rPr lang="en-GB" noProof="0"/>
              <a:t>Click icon to add picture</a:t>
            </a:r>
          </a:p>
        </p:txBody>
      </p:sp>
      <p:grpSp>
        <p:nvGrpSpPr>
          <p:cNvPr id="6" name="Group 5" hidden="1">
            <a:extLst>
              <a:ext uri="{FF2B5EF4-FFF2-40B4-BE49-F238E27FC236}">
                <a16:creationId xmlns:a16="http://schemas.microsoft.com/office/drawing/2014/main" id="{36D3DA45-FD99-405B-8BF9-260DD97C0D4F}"/>
              </a:ext>
              <a:ext uri="{C183D7F6-B498-43B3-948B-1728B52AA6E4}">
                <adec:decorative xmlns:adec="http://schemas.microsoft.com/office/drawing/2017/decorative" val="1"/>
              </a:ext>
            </a:extLst>
          </p:cNvPr>
          <p:cNvGrpSpPr/>
          <p:nvPr userDrawn="1">
            <p:extLst>
              <p:ext uri="{386F3935-93C4-4BCD-93E2-E3B085C9AB24}">
                <p16:designElem xmlns:p16="http://schemas.microsoft.com/office/powerpoint/2015/main" val="1"/>
              </p:ext>
            </p:extLst>
          </p:nvPr>
        </p:nvGrpSpPr>
        <p:grpSpPr>
          <a:xfrm>
            <a:off x="1919525" y="2840038"/>
            <a:ext cx="2216150" cy="1177924"/>
            <a:chOff x="4987925" y="2840038"/>
            <a:chExt cx="2216150" cy="1177924"/>
          </a:xfrm>
        </p:grpSpPr>
        <p:sp>
          <p:nvSpPr>
            <p:cNvPr id="7" name="Rectangle 6">
              <a:extLst>
                <a:ext uri="{FF2B5EF4-FFF2-40B4-BE49-F238E27FC236}">
                  <a16:creationId xmlns:a16="http://schemas.microsoft.com/office/drawing/2014/main" id="{C5C2A03C-F372-4C6D-929D-FD97AD4396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87925" y="2840038"/>
              <a:ext cx="2216150" cy="1177924"/>
            </a:xfrm>
            <a:prstGeom prst="rect">
              <a:avLst/>
            </a:prstGeom>
            <a:solidFill>
              <a:schemeClr val="bg2">
                <a:alpha val="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nvGrpSpPr>
            <p:cNvPr id="8" name="Group 7">
              <a:extLst>
                <a:ext uri="{FF2B5EF4-FFF2-40B4-BE49-F238E27FC236}">
                  <a16:creationId xmlns:a16="http://schemas.microsoft.com/office/drawing/2014/main" id="{E8FEDBB3-0BD6-41BC-BB57-9FEC2E96C0F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720702" y="2912637"/>
              <a:ext cx="1080000" cy="1080000"/>
              <a:chOff x="6879023" y="2912637"/>
              <a:chExt cx="1080000" cy="1080000"/>
            </a:xfrm>
          </p:grpSpPr>
          <p:grpSp>
            <p:nvGrpSpPr>
              <p:cNvPr id="9" name="Group 8">
                <a:extLst>
                  <a:ext uri="{FF2B5EF4-FFF2-40B4-BE49-F238E27FC236}">
                    <a16:creationId xmlns:a16="http://schemas.microsoft.com/office/drawing/2014/main" id="{7D12B81D-3F14-4DA1-BECA-669824832A0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a:off x="7260443" y="2912637"/>
                <a:ext cx="317159" cy="1080000"/>
                <a:chOff x="4799744" y="2905614"/>
                <a:chExt cx="317159" cy="1080000"/>
              </a:xfrm>
            </p:grpSpPr>
            <p:sp>
              <p:nvSpPr>
                <p:cNvPr id="14" name="Freeform 68">
                  <a:extLst>
                    <a:ext uri="{FF2B5EF4-FFF2-40B4-BE49-F238E27FC236}">
                      <a16:creationId xmlns:a16="http://schemas.microsoft.com/office/drawing/2014/main" id="{EA11E57D-88DD-4899-907A-2A5772002FE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5" name="Freeform 69">
                  <a:extLst>
                    <a:ext uri="{FF2B5EF4-FFF2-40B4-BE49-F238E27FC236}">
                      <a16:creationId xmlns:a16="http://schemas.microsoft.com/office/drawing/2014/main" id="{7A5AEE18-30A4-4777-975F-02D107A171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6" name="Line 70">
                  <a:extLst>
                    <a:ext uri="{FF2B5EF4-FFF2-40B4-BE49-F238E27FC236}">
                      <a16:creationId xmlns:a16="http://schemas.microsoft.com/office/drawing/2014/main" id="{39EA21FB-AE36-478E-9770-CB842814390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0" name="Group 9">
                <a:extLst>
                  <a:ext uri="{FF2B5EF4-FFF2-40B4-BE49-F238E27FC236}">
                    <a16:creationId xmlns:a16="http://schemas.microsoft.com/office/drawing/2014/main" id="{BC45D5C4-2D3A-4F84-BED1-D9B75234B07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916369" y="2912637"/>
                <a:ext cx="317159" cy="1080000"/>
                <a:chOff x="4799744" y="2905614"/>
                <a:chExt cx="317159" cy="1080000"/>
              </a:xfrm>
            </p:grpSpPr>
            <p:sp>
              <p:nvSpPr>
                <p:cNvPr id="11" name="Freeform 68">
                  <a:extLst>
                    <a:ext uri="{FF2B5EF4-FFF2-40B4-BE49-F238E27FC236}">
                      <a16:creationId xmlns:a16="http://schemas.microsoft.com/office/drawing/2014/main" id="{259762E8-7432-4501-9FE5-92B04D37C76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 name="Freeform 69">
                  <a:extLst>
                    <a:ext uri="{FF2B5EF4-FFF2-40B4-BE49-F238E27FC236}">
                      <a16:creationId xmlns:a16="http://schemas.microsoft.com/office/drawing/2014/main" id="{FF91FD3E-0148-4B50-8906-7D9CD382A3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 name="Line 70">
                  <a:extLst>
                    <a:ext uri="{FF2B5EF4-FFF2-40B4-BE49-F238E27FC236}">
                      <a16:creationId xmlns:a16="http://schemas.microsoft.com/office/drawing/2014/main" id="{506FA1AD-488A-4FD4-A79F-4343698EA734}"/>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spTree>
    <p:extLst>
      <p:ext uri="{BB962C8B-B14F-4D97-AF65-F5344CB8AC3E}">
        <p14:creationId xmlns:p14="http://schemas.microsoft.com/office/powerpoint/2010/main" val="19387243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rtlCol="0"/>
          <a:lstStyle/>
          <a:p>
            <a:pPr rtl="0"/>
            <a:r>
              <a:rPr lang="en-GB" noProof="0"/>
              <a:t>Click to edit Master title style</a:t>
            </a:r>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rtlCol="0"/>
          <a:lstStyle>
            <a:lvl1pPr>
              <a:defRPr/>
            </a:lvl1pPr>
          </a:lstStyle>
          <a:p>
            <a:pPr rtl="0"/>
            <a:r>
              <a:rPr lang="en-GB" noProof="0"/>
              <a:t>20XX</a:t>
            </a:r>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rtlCol="0"/>
          <a:lstStyle/>
          <a:p>
            <a:pPr rtl="0"/>
            <a:fld id="{FF2BD96E-3838-45D2-9031-D3AF67C920A5}" type="slidenum">
              <a:rPr lang="en-GB" noProof="0" smtClean="0"/>
              <a:t>‹#›</a:t>
            </a:fld>
            <a:endParaRPr lang="en-GB" noProof="0"/>
          </a:p>
        </p:txBody>
      </p:sp>
    </p:spTree>
    <p:extLst>
      <p:ext uri="{BB962C8B-B14F-4D97-AF65-F5344CB8AC3E}">
        <p14:creationId xmlns:p14="http://schemas.microsoft.com/office/powerpoint/2010/main" val="13720533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1_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rtlCol="0"/>
          <a:lstStyle/>
          <a:p>
            <a:pPr rtl="0"/>
            <a:r>
              <a:rPr lang="en-GB" noProof="0"/>
              <a:t>Click to edit Master title style</a:t>
            </a:r>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a:xfrm>
            <a:off x="838200" y="1839595"/>
            <a:ext cx="10515600" cy="4154488"/>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rtlCol="0"/>
          <a:lstStyle>
            <a:lvl1pPr>
              <a:defRPr/>
            </a:lvl1pPr>
          </a:lstStyle>
          <a:p>
            <a:pPr rtl="0"/>
            <a:r>
              <a:rPr lang="en-GB" noProof="0"/>
              <a:t>20XX</a:t>
            </a:r>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rtlCol="0"/>
          <a:lstStyle/>
          <a:p>
            <a:pPr rtl="0"/>
            <a:fld id="{FF2BD96E-3838-45D2-9031-D3AF67C920A5}" type="slidenum">
              <a:rPr lang="en-GB" noProof="0" smtClean="0"/>
              <a:t>‹#›</a:t>
            </a:fld>
            <a:endParaRPr lang="en-GB" noProof="0"/>
          </a:p>
        </p:txBody>
      </p:sp>
    </p:spTree>
    <p:extLst>
      <p:ext uri="{BB962C8B-B14F-4D97-AF65-F5344CB8AC3E}">
        <p14:creationId xmlns:p14="http://schemas.microsoft.com/office/powerpoint/2010/main" val="6372565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1826-1B3E-4E2E-8D6C-93BCEAA3D6C6}"/>
              </a:ext>
            </a:extLst>
          </p:cNvPr>
          <p:cNvSpPr>
            <a:spLocks noGrp="1"/>
          </p:cNvSpPr>
          <p:nvPr>
            <p:ph type="ctrTitle"/>
          </p:nvPr>
        </p:nvSpPr>
        <p:spPr>
          <a:xfrm>
            <a:off x="7324726" y="4217899"/>
            <a:ext cx="4079874" cy="1132373"/>
          </a:xfrm>
        </p:spPr>
        <p:txBody>
          <a:bodyPr rtlCol="0" anchor="t">
            <a:noAutofit/>
          </a:bodyPr>
          <a:lstStyle>
            <a:lvl1pPr algn="ctr">
              <a:defRPr sz="3200"/>
            </a:lvl1pPr>
          </a:lstStyle>
          <a:p>
            <a:pPr rtl="0"/>
            <a:r>
              <a:rPr lang="en-GB" noProof="0"/>
              <a:t>Click to edit Master title style</a:t>
            </a:r>
          </a:p>
        </p:txBody>
      </p:sp>
      <p:sp>
        <p:nvSpPr>
          <p:cNvPr id="3" name="Subtitle 2">
            <a:extLst>
              <a:ext uri="{FF2B5EF4-FFF2-40B4-BE49-F238E27FC236}">
                <a16:creationId xmlns:a16="http://schemas.microsoft.com/office/drawing/2014/main" id="{AAB5F0CE-1714-4650-9690-5676C06349A0}"/>
              </a:ext>
            </a:extLst>
          </p:cNvPr>
          <p:cNvSpPr>
            <a:spLocks noGrp="1"/>
          </p:cNvSpPr>
          <p:nvPr>
            <p:ph type="subTitle" idx="1"/>
          </p:nvPr>
        </p:nvSpPr>
        <p:spPr>
          <a:xfrm>
            <a:off x="7324726" y="1541995"/>
            <a:ext cx="4079874" cy="2457819"/>
          </a:xfrm>
        </p:spPr>
        <p:txBody>
          <a:bodyPr rtlCol="0" anchor="b">
            <a:normAutofit/>
          </a:bodyPr>
          <a:lstStyle>
            <a:lvl1pPr marL="0" indent="0" algn="ctr">
              <a:lnSpc>
                <a:spcPct val="125000"/>
              </a:lnSpc>
              <a:buNone/>
              <a:defRPr sz="3200" i="0" spc="5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43" name="Picture Placeholder 42">
            <a:extLst>
              <a:ext uri="{FF2B5EF4-FFF2-40B4-BE49-F238E27FC236}">
                <a16:creationId xmlns:a16="http://schemas.microsoft.com/office/drawing/2014/main" id="{E0B6C055-B48A-412B-88B0-737289AC0BDB}"/>
              </a:ext>
            </a:extLst>
          </p:cNvPr>
          <p:cNvSpPr>
            <a:spLocks noGrp="1"/>
          </p:cNvSpPr>
          <p:nvPr>
            <p:ph type="pic" sz="quarter" idx="10"/>
          </p:nvPr>
        </p:nvSpPr>
        <p:spPr>
          <a:xfrm>
            <a:off x="539750" y="536575"/>
            <a:ext cx="2366963" cy="2760663"/>
          </a:xfrm>
        </p:spPr>
        <p:txBody>
          <a:bodyPr rtlCol="0"/>
          <a:lstStyle/>
          <a:p>
            <a:pPr rtl="0"/>
            <a:r>
              <a:rPr lang="en-GB" noProof="0"/>
              <a:t>Click icon to add picture</a:t>
            </a:r>
          </a:p>
        </p:txBody>
      </p:sp>
      <p:sp>
        <p:nvSpPr>
          <p:cNvPr id="44" name="Picture Placeholder 42">
            <a:extLst>
              <a:ext uri="{FF2B5EF4-FFF2-40B4-BE49-F238E27FC236}">
                <a16:creationId xmlns:a16="http://schemas.microsoft.com/office/drawing/2014/main" id="{AE13F241-D0A7-491D-81D3-CB6450291490}"/>
              </a:ext>
            </a:extLst>
          </p:cNvPr>
          <p:cNvSpPr>
            <a:spLocks noGrp="1"/>
          </p:cNvSpPr>
          <p:nvPr>
            <p:ph type="pic" sz="quarter" idx="11"/>
          </p:nvPr>
        </p:nvSpPr>
        <p:spPr>
          <a:xfrm>
            <a:off x="3174887" y="543842"/>
            <a:ext cx="2366963" cy="2760663"/>
          </a:xfrm>
        </p:spPr>
        <p:txBody>
          <a:bodyPr rtlCol="0"/>
          <a:lstStyle/>
          <a:p>
            <a:pPr rtl="0"/>
            <a:r>
              <a:rPr lang="en-GB" noProof="0"/>
              <a:t>Click icon to add picture</a:t>
            </a:r>
          </a:p>
        </p:txBody>
      </p:sp>
      <p:sp>
        <p:nvSpPr>
          <p:cNvPr id="46" name="Picture Placeholder 42">
            <a:extLst>
              <a:ext uri="{FF2B5EF4-FFF2-40B4-BE49-F238E27FC236}">
                <a16:creationId xmlns:a16="http://schemas.microsoft.com/office/drawing/2014/main" id="{DC189B8E-5A5B-400F-8F5F-63F61759E081}"/>
              </a:ext>
            </a:extLst>
          </p:cNvPr>
          <p:cNvSpPr>
            <a:spLocks noGrp="1"/>
          </p:cNvSpPr>
          <p:nvPr>
            <p:ph type="pic" sz="quarter" idx="12"/>
          </p:nvPr>
        </p:nvSpPr>
        <p:spPr>
          <a:xfrm>
            <a:off x="539642" y="3563566"/>
            <a:ext cx="2366963" cy="2760663"/>
          </a:xfrm>
        </p:spPr>
        <p:txBody>
          <a:bodyPr rtlCol="0"/>
          <a:lstStyle/>
          <a:p>
            <a:pPr rtl="0"/>
            <a:r>
              <a:rPr lang="en-GB" noProof="0"/>
              <a:t>Click icon to add picture</a:t>
            </a:r>
          </a:p>
        </p:txBody>
      </p:sp>
      <p:sp>
        <p:nvSpPr>
          <p:cNvPr id="47" name="Picture Placeholder 42">
            <a:extLst>
              <a:ext uri="{FF2B5EF4-FFF2-40B4-BE49-F238E27FC236}">
                <a16:creationId xmlns:a16="http://schemas.microsoft.com/office/drawing/2014/main" id="{07055732-D9B3-42AF-9ADA-0D1F8DC2D5FB}"/>
              </a:ext>
            </a:extLst>
          </p:cNvPr>
          <p:cNvSpPr>
            <a:spLocks noGrp="1"/>
          </p:cNvSpPr>
          <p:nvPr>
            <p:ph type="pic" sz="quarter" idx="13"/>
          </p:nvPr>
        </p:nvSpPr>
        <p:spPr>
          <a:xfrm>
            <a:off x="3174779" y="3570833"/>
            <a:ext cx="2366963" cy="2760663"/>
          </a:xfrm>
        </p:spPr>
        <p:txBody>
          <a:bodyPr rtlCol="0"/>
          <a:lstStyle/>
          <a:p>
            <a:pPr rtl="0"/>
            <a:r>
              <a:rPr lang="en-GB" noProof="0"/>
              <a:t>Click icon to add picture</a:t>
            </a:r>
          </a:p>
        </p:txBody>
      </p:sp>
      <p:sp>
        <p:nvSpPr>
          <p:cNvPr id="28" name="Date Placeholder 47">
            <a:extLst>
              <a:ext uri="{FF2B5EF4-FFF2-40B4-BE49-F238E27FC236}">
                <a16:creationId xmlns:a16="http://schemas.microsoft.com/office/drawing/2014/main" id="{5B51C357-082C-45A5-80C8-69FD4B94D329}"/>
              </a:ext>
            </a:extLst>
          </p:cNvPr>
          <p:cNvSpPr txBox="1">
            <a:spLocks/>
          </p:cNvSpPr>
          <p:nvPr userDrawn="1"/>
        </p:nvSpPr>
        <p:spPr>
          <a:xfrm>
            <a:off x="450000" y="6357168"/>
            <a:ext cx="1760150" cy="461665"/>
          </a:xfrm>
          <a:prstGeom prst="rect">
            <a:avLst/>
          </a:prstGeom>
        </p:spPr>
        <p:txBody>
          <a:bodyPr vert="horz" lIns="91440" tIns="45720" rIns="91440" bIns="45720" rtlCol="0" anchor="ctr">
            <a:normAutofit/>
          </a:bodyPr>
          <a:lstStyle>
            <a:defPPr>
              <a:defRPr lang="en-US"/>
            </a:defPPr>
            <a:lvl1pPr marL="0" algn="l" defTabSz="914400" rtl="0" eaLnBrk="1" latinLnBrk="0" hangingPunct="1">
              <a:defRPr sz="1000" kern="1200" cap="all" spc="200" baseline="0">
                <a:solidFill>
                  <a:schemeClr val="tx1">
                    <a:alpha val="60000"/>
                  </a:schemeClr>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r>
              <a:rPr lang="en-GB" noProof="0"/>
              <a:t>20XX</a:t>
            </a:r>
          </a:p>
        </p:txBody>
      </p:sp>
      <p:cxnSp>
        <p:nvCxnSpPr>
          <p:cNvPr id="18" name="Straight Connector 17">
            <a:extLst>
              <a:ext uri="{FF2B5EF4-FFF2-40B4-BE49-F238E27FC236}">
                <a16:creationId xmlns:a16="http://schemas.microsoft.com/office/drawing/2014/main" id="{D7ED9792-4CB9-419E-9961-050A9E00E2FA}"/>
              </a:ext>
              <a:ext uri="{C183D7F6-B498-43B3-948B-1728B52AA6E4}">
                <adec:decorative xmlns:adec="http://schemas.microsoft.com/office/drawing/2017/decorative" val="1"/>
              </a:ext>
            </a:extLst>
          </p:cNvPr>
          <p:cNvCxnSpPr>
            <a:cxnSpLocks/>
          </p:cNvCxnSpPr>
          <p:nvPr userDrawn="1"/>
        </p:nvCxnSpPr>
        <p:spPr>
          <a:xfrm>
            <a:off x="6096000" y="540000"/>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19" name="Group 18" hidden="1">
            <a:extLst>
              <a:ext uri="{FF2B5EF4-FFF2-40B4-BE49-F238E27FC236}">
                <a16:creationId xmlns:a16="http://schemas.microsoft.com/office/drawing/2014/main" id="{E1EC9E08-1228-4409-88CC-9D1927E83943}"/>
              </a:ext>
              <a:ext uri="{C183D7F6-B498-43B3-948B-1728B52AA6E4}">
                <adec:decorative xmlns:adec="http://schemas.microsoft.com/office/drawing/2017/decorative" val="1"/>
              </a:ext>
            </a:extLst>
          </p:cNvPr>
          <p:cNvGrpSpPr/>
          <p:nvPr userDrawn="1"/>
        </p:nvGrpSpPr>
        <p:grpSpPr>
          <a:xfrm rot="8100000" flipH="1">
            <a:off x="6674373" y="402322"/>
            <a:ext cx="641184" cy="1069728"/>
            <a:chOff x="6484111" y="2967038"/>
            <a:chExt cx="641184" cy="1069728"/>
          </a:xfrm>
        </p:grpSpPr>
        <p:grpSp>
          <p:nvGrpSpPr>
            <p:cNvPr id="20" name="Group 19">
              <a:extLst>
                <a:ext uri="{FF2B5EF4-FFF2-40B4-BE49-F238E27FC236}">
                  <a16:creationId xmlns:a16="http://schemas.microsoft.com/office/drawing/2014/main" id="{0A892AB7-AE89-4F73-AE0D-3503473E251A}"/>
                </a:ext>
              </a:extLst>
            </p:cNvPr>
            <p:cNvGrpSpPr/>
            <p:nvPr/>
          </p:nvGrpSpPr>
          <p:grpSpPr>
            <a:xfrm>
              <a:off x="6808136" y="2967038"/>
              <a:ext cx="317159" cy="932400"/>
              <a:chOff x="6808136" y="2967038"/>
              <a:chExt cx="317159" cy="932400"/>
            </a:xfrm>
          </p:grpSpPr>
          <p:sp>
            <p:nvSpPr>
              <p:cNvPr id="25" name="Freeform 68">
                <a:extLst>
                  <a:ext uri="{FF2B5EF4-FFF2-40B4-BE49-F238E27FC236}">
                    <a16:creationId xmlns:a16="http://schemas.microsoft.com/office/drawing/2014/main" id="{734AFAA3-AA68-425A-834B-00F9D3690BA0}"/>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6" name="Freeform 69">
                <a:extLst>
                  <a:ext uri="{FF2B5EF4-FFF2-40B4-BE49-F238E27FC236}">
                    <a16:creationId xmlns:a16="http://schemas.microsoft.com/office/drawing/2014/main" id="{36ED0F24-8619-4AED-A07A-D075DF2AF24B}"/>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7" name="Line 70">
                <a:extLst>
                  <a:ext uri="{FF2B5EF4-FFF2-40B4-BE49-F238E27FC236}">
                    <a16:creationId xmlns:a16="http://schemas.microsoft.com/office/drawing/2014/main" id="{21E04150-0D06-4DFB-A73B-66DED0A5CFCB}"/>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21" name="Group 20">
              <a:extLst>
                <a:ext uri="{FF2B5EF4-FFF2-40B4-BE49-F238E27FC236}">
                  <a16:creationId xmlns:a16="http://schemas.microsoft.com/office/drawing/2014/main" id="{EA3C053E-6843-4D44-A64D-A37FD38410B0}"/>
                </a:ext>
              </a:extLst>
            </p:cNvPr>
            <p:cNvGrpSpPr/>
            <p:nvPr/>
          </p:nvGrpSpPr>
          <p:grpSpPr>
            <a:xfrm rot="18900000" flipH="1">
              <a:off x="6484111" y="3104366"/>
              <a:ext cx="317159" cy="932400"/>
              <a:chOff x="6808136" y="2967038"/>
              <a:chExt cx="317159" cy="932400"/>
            </a:xfrm>
          </p:grpSpPr>
          <p:sp>
            <p:nvSpPr>
              <p:cNvPr id="22" name="Freeform 68">
                <a:extLst>
                  <a:ext uri="{FF2B5EF4-FFF2-40B4-BE49-F238E27FC236}">
                    <a16:creationId xmlns:a16="http://schemas.microsoft.com/office/drawing/2014/main" id="{A84DD506-3B91-4CE4-AE62-8E2FCA17D931}"/>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3" name="Freeform 69">
                <a:extLst>
                  <a:ext uri="{FF2B5EF4-FFF2-40B4-BE49-F238E27FC236}">
                    <a16:creationId xmlns:a16="http://schemas.microsoft.com/office/drawing/2014/main" id="{18C6659C-7CBF-419E-B2AB-53A6FBB4FFEA}"/>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4" name="Line 70">
                <a:extLst>
                  <a:ext uri="{FF2B5EF4-FFF2-40B4-BE49-F238E27FC236}">
                    <a16:creationId xmlns:a16="http://schemas.microsoft.com/office/drawing/2014/main" id="{C7B1B371-3EFF-4F0E-8B44-1A397B69DDFB}"/>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sp>
        <p:nvSpPr>
          <p:cNvPr id="29" name="Footer Placeholder 48">
            <a:extLst>
              <a:ext uri="{FF2B5EF4-FFF2-40B4-BE49-F238E27FC236}">
                <a16:creationId xmlns:a16="http://schemas.microsoft.com/office/drawing/2014/main" id="{B217CCF8-D1B0-4B96-AF9D-78BFAEE6D77D}"/>
              </a:ext>
            </a:extLst>
          </p:cNvPr>
          <p:cNvSpPr txBox="1">
            <a:spLocks/>
          </p:cNvSpPr>
          <p:nvPr userDrawn="1"/>
        </p:nvSpPr>
        <p:spPr>
          <a:xfrm>
            <a:off x="2754312" y="6357600"/>
            <a:ext cx="6683376" cy="460800"/>
          </a:xfrm>
          <a:prstGeom prst="rect">
            <a:avLst/>
          </a:prstGeom>
        </p:spPr>
        <p:txBody>
          <a:bodyPr vert="horz" lIns="91440" tIns="45720" rIns="91440" bIns="45720" rtlCol="0" anchor="ctr"/>
          <a:lstStyle>
            <a:defPPr>
              <a:defRPr lang="en-US"/>
            </a:defPPr>
            <a:lvl1pPr marL="0" algn="ctr" defTabSz="914400" rtl="0" eaLnBrk="1" latinLnBrk="0" hangingPunct="1">
              <a:defRPr sz="1000" kern="1200" cap="all" spc="300" baseline="0">
                <a:solidFill>
                  <a:schemeClr val="tx1">
                    <a:alpha val="60000"/>
                  </a:schemeClr>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r>
              <a:rPr lang="en-GB" noProof="0"/>
              <a:t>Sample Footer Text</a:t>
            </a:r>
          </a:p>
        </p:txBody>
      </p:sp>
      <p:grpSp>
        <p:nvGrpSpPr>
          <p:cNvPr id="30" name="Group 29" hidden="1">
            <a:extLst>
              <a:ext uri="{FF2B5EF4-FFF2-40B4-BE49-F238E27FC236}">
                <a16:creationId xmlns:a16="http://schemas.microsoft.com/office/drawing/2014/main" id="{615108B9-F897-467F-809F-6A4A2AE7EA20}"/>
              </a:ext>
              <a:ext uri="{C183D7F6-B498-43B3-948B-1728B52AA6E4}">
                <adec:decorative xmlns:adec="http://schemas.microsoft.com/office/drawing/2017/decorative" val="1"/>
              </a:ext>
            </a:extLst>
          </p:cNvPr>
          <p:cNvGrpSpPr/>
          <p:nvPr userDrawn="1"/>
        </p:nvGrpSpPr>
        <p:grpSpPr>
          <a:xfrm rot="18900000" flipH="1">
            <a:off x="11020475" y="5368081"/>
            <a:ext cx="641184" cy="1069728"/>
            <a:chOff x="6484111" y="2967038"/>
            <a:chExt cx="641184" cy="1069728"/>
          </a:xfrm>
        </p:grpSpPr>
        <p:grpSp>
          <p:nvGrpSpPr>
            <p:cNvPr id="31" name="Group 30">
              <a:extLst>
                <a:ext uri="{FF2B5EF4-FFF2-40B4-BE49-F238E27FC236}">
                  <a16:creationId xmlns:a16="http://schemas.microsoft.com/office/drawing/2014/main" id="{86413051-FD79-4060-A702-60F38BF4A35C}"/>
                </a:ext>
              </a:extLst>
            </p:cNvPr>
            <p:cNvGrpSpPr/>
            <p:nvPr/>
          </p:nvGrpSpPr>
          <p:grpSpPr>
            <a:xfrm>
              <a:off x="6808136" y="2967038"/>
              <a:ext cx="317159" cy="932400"/>
              <a:chOff x="6808136" y="2967038"/>
              <a:chExt cx="317159" cy="932400"/>
            </a:xfrm>
          </p:grpSpPr>
          <p:sp>
            <p:nvSpPr>
              <p:cNvPr id="36" name="Freeform 68">
                <a:extLst>
                  <a:ext uri="{FF2B5EF4-FFF2-40B4-BE49-F238E27FC236}">
                    <a16:creationId xmlns:a16="http://schemas.microsoft.com/office/drawing/2014/main" id="{B764F2D9-1B19-42EA-9AF0-6050DDABAA0D}"/>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7" name="Freeform 69">
                <a:extLst>
                  <a:ext uri="{FF2B5EF4-FFF2-40B4-BE49-F238E27FC236}">
                    <a16:creationId xmlns:a16="http://schemas.microsoft.com/office/drawing/2014/main" id="{557F4B3F-3926-4C1D-ABBF-B23809871796}"/>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8" name="Line 70">
                <a:extLst>
                  <a:ext uri="{FF2B5EF4-FFF2-40B4-BE49-F238E27FC236}">
                    <a16:creationId xmlns:a16="http://schemas.microsoft.com/office/drawing/2014/main" id="{81E74331-4EEB-49F8-912F-1DF74636E772}"/>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32" name="Group 31">
              <a:extLst>
                <a:ext uri="{FF2B5EF4-FFF2-40B4-BE49-F238E27FC236}">
                  <a16:creationId xmlns:a16="http://schemas.microsoft.com/office/drawing/2014/main" id="{E88BEEF7-57D3-43D4-9EBA-6948ED40B433}"/>
                </a:ext>
              </a:extLst>
            </p:cNvPr>
            <p:cNvGrpSpPr/>
            <p:nvPr/>
          </p:nvGrpSpPr>
          <p:grpSpPr>
            <a:xfrm rot="18900000" flipH="1">
              <a:off x="6484111" y="3104366"/>
              <a:ext cx="317159" cy="932400"/>
              <a:chOff x="6808136" y="2967038"/>
              <a:chExt cx="317159" cy="932400"/>
            </a:xfrm>
          </p:grpSpPr>
          <p:sp>
            <p:nvSpPr>
              <p:cNvPr id="33" name="Freeform 68">
                <a:extLst>
                  <a:ext uri="{FF2B5EF4-FFF2-40B4-BE49-F238E27FC236}">
                    <a16:creationId xmlns:a16="http://schemas.microsoft.com/office/drawing/2014/main" id="{0CD7B047-B489-4D5B-9C32-1BA667136A12}"/>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4" name="Freeform 69">
                <a:extLst>
                  <a:ext uri="{FF2B5EF4-FFF2-40B4-BE49-F238E27FC236}">
                    <a16:creationId xmlns:a16="http://schemas.microsoft.com/office/drawing/2014/main" id="{2B703141-C1B3-4AFF-991F-D77B298AE8B4}"/>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5" name="Line 70">
                <a:extLst>
                  <a:ext uri="{FF2B5EF4-FFF2-40B4-BE49-F238E27FC236}">
                    <a16:creationId xmlns:a16="http://schemas.microsoft.com/office/drawing/2014/main" id="{FEEBB32D-FA5C-432C-B55F-1F74A4D13F17}"/>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sp>
        <p:nvSpPr>
          <p:cNvPr id="39" name="Slide Number Placeholder 49">
            <a:extLst>
              <a:ext uri="{FF2B5EF4-FFF2-40B4-BE49-F238E27FC236}">
                <a16:creationId xmlns:a16="http://schemas.microsoft.com/office/drawing/2014/main" id="{FAE9A1BE-DDB9-4362-A4F6-BE1A07DBF6F1}"/>
              </a:ext>
            </a:extLst>
          </p:cNvPr>
          <p:cNvSpPr txBox="1">
            <a:spLocks/>
          </p:cNvSpPr>
          <p:nvPr userDrawn="1"/>
        </p:nvSpPr>
        <p:spPr>
          <a:xfrm>
            <a:off x="9982800" y="6357600"/>
            <a:ext cx="1760150" cy="460800"/>
          </a:xfrm>
          <a:prstGeom prst="rect">
            <a:avLst/>
          </a:prstGeom>
        </p:spPr>
        <p:txBody>
          <a:bodyPr vert="horz" lIns="91440" tIns="45720" rIns="91440" bIns="45720" rtlCol="0" anchor="ctr"/>
          <a:lstStyle>
            <a:defPPr>
              <a:defRPr lang="en-US"/>
            </a:defPPr>
            <a:lvl1pPr marL="0" algn="r" defTabSz="914400" rtl="0" eaLnBrk="1" latinLnBrk="0" hangingPunct="1">
              <a:defRPr sz="1000" kern="1200" cap="all" spc="200" baseline="0">
                <a:solidFill>
                  <a:schemeClr val="tx1">
                    <a:alpha val="60000"/>
                  </a:schemeClr>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fld id="{D39607A7-8386-47DB-8578-DDEDD194E5D4}" type="slidenum">
              <a:rPr lang="en-GB" noProof="0" smtClean="0"/>
              <a:pPr/>
              <a:t>‹#›</a:t>
            </a:fld>
            <a:endParaRPr lang="en-GB" noProof="0"/>
          </a:p>
        </p:txBody>
      </p:sp>
    </p:spTree>
    <p:extLst>
      <p:ext uri="{BB962C8B-B14F-4D97-AF65-F5344CB8AC3E}">
        <p14:creationId xmlns:p14="http://schemas.microsoft.com/office/powerpoint/2010/main" val="12837641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p:txBody>
          <a:bodyPr rtlCol="0"/>
          <a:lstStyle>
            <a:lvl1pPr algn="ctr">
              <a:defRPr/>
            </a:lvl1pPr>
          </a:lstStyle>
          <a:p>
            <a:pPr rtl="0"/>
            <a:r>
              <a:rPr lang="en-GB" noProof="0"/>
              <a:t>Click to edit Master title style</a:t>
            </a:r>
          </a:p>
        </p:txBody>
      </p:sp>
      <p:sp>
        <p:nvSpPr>
          <p:cNvPr id="14" name="Picture Placeholder 13">
            <a:extLst>
              <a:ext uri="{FF2B5EF4-FFF2-40B4-BE49-F238E27FC236}">
                <a16:creationId xmlns:a16="http://schemas.microsoft.com/office/drawing/2014/main" id="{BC50FC60-9736-40BD-8EF0-51BD04771675}"/>
              </a:ext>
            </a:extLst>
          </p:cNvPr>
          <p:cNvSpPr>
            <a:spLocks noGrp="1"/>
          </p:cNvSpPr>
          <p:nvPr>
            <p:ph type="pic" sz="quarter" idx="13"/>
          </p:nvPr>
        </p:nvSpPr>
        <p:spPr>
          <a:xfrm>
            <a:off x="1166813" y="2479675"/>
            <a:ext cx="1587500" cy="2330450"/>
          </a:xfrm>
        </p:spPr>
        <p:txBody>
          <a:bodyPr rtlCol="0"/>
          <a:lstStyle/>
          <a:p>
            <a:pPr rtl="0"/>
            <a:r>
              <a:rPr lang="en-GB" noProof="0"/>
              <a:t>Click icon to add picture</a:t>
            </a:r>
          </a:p>
        </p:txBody>
      </p:sp>
      <p:sp>
        <p:nvSpPr>
          <p:cNvPr id="15" name="Picture Placeholder 13">
            <a:extLst>
              <a:ext uri="{FF2B5EF4-FFF2-40B4-BE49-F238E27FC236}">
                <a16:creationId xmlns:a16="http://schemas.microsoft.com/office/drawing/2014/main" id="{7D564077-E600-44C8-B691-00C1C3ECC1C6}"/>
              </a:ext>
            </a:extLst>
          </p:cNvPr>
          <p:cNvSpPr>
            <a:spLocks noGrp="1"/>
          </p:cNvSpPr>
          <p:nvPr>
            <p:ph type="pic" sz="quarter" idx="14"/>
          </p:nvPr>
        </p:nvSpPr>
        <p:spPr>
          <a:xfrm>
            <a:off x="3228885" y="2479675"/>
            <a:ext cx="1587500" cy="2330450"/>
          </a:xfrm>
        </p:spPr>
        <p:txBody>
          <a:bodyPr rtlCol="0"/>
          <a:lstStyle/>
          <a:p>
            <a:pPr rtl="0"/>
            <a:r>
              <a:rPr lang="en-GB" noProof="0"/>
              <a:t>Click icon to add picture</a:t>
            </a:r>
          </a:p>
        </p:txBody>
      </p:sp>
      <p:sp>
        <p:nvSpPr>
          <p:cNvPr id="16" name="Picture Placeholder 13">
            <a:extLst>
              <a:ext uri="{FF2B5EF4-FFF2-40B4-BE49-F238E27FC236}">
                <a16:creationId xmlns:a16="http://schemas.microsoft.com/office/drawing/2014/main" id="{5EF6670B-24A6-4EC1-AB19-83414A6BFC81}"/>
              </a:ext>
            </a:extLst>
          </p:cNvPr>
          <p:cNvSpPr>
            <a:spLocks noGrp="1"/>
          </p:cNvSpPr>
          <p:nvPr>
            <p:ph type="pic" sz="quarter" idx="15"/>
          </p:nvPr>
        </p:nvSpPr>
        <p:spPr>
          <a:xfrm>
            <a:off x="5302249" y="2479675"/>
            <a:ext cx="1587500" cy="2330450"/>
          </a:xfrm>
        </p:spPr>
        <p:txBody>
          <a:bodyPr rtlCol="0"/>
          <a:lstStyle/>
          <a:p>
            <a:pPr rtl="0"/>
            <a:r>
              <a:rPr lang="en-GB" noProof="0"/>
              <a:t>Click icon to add picture</a:t>
            </a:r>
          </a:p>
        </p:txBody>
      </p:sp>
      <p:sp>
        <p:nvSpPr>
          <p:cNvPr id="17" name="Picture Placeholder 13">
            <a:extLst>
              <a:ext uri="{FF2B5EF4-FFF2-40B4-BE49-F238E27FC236}">
                <a16:creationId xmlns:a16="http://schemas.microsoft.com/office/drawing/2014/main" id="{DCE770BA-A562-4780-AEC9-94BC0C7C53FA}"/>
              </a:ext>
            </a:extLst>
          </p:cNvPr>
          <p:cNvSpPr>
            <a:spLocks noGrp="1"/>
          </p:cNvSpPr>
          <p:nvPr>
            <p:ph type="pic" sz="quarter" idx="16"/>
          </p:nvPr>
        </p:nvSpPr>
        <p:spPr>
          <a:xfrm>
            <a:off x="7364764" y="2479675"/>
            <a:ext cx="1587500" cy="2330450"/>
          </a:xfrm>
        </p:spPr>
        <p:txBody>
          <a:bodyPr rtlCol="0"/>
          <a:lstStyle/>
          <a:p>
            <a:pPr rtl="0"/>
            <a:r>
              <a:rPr lang="en-GB" noProof="0"/>
              <a:t>Click icon to add picture</a:t>
            </a:r>
          </a:p>
        </p:txBody>
      </p:sp>
      <p:sp>
        <p:nvSpPr>
          <p:cNvPr id="18" name="Picture Placeholder 13">
            <a:extLst>
              <a:ext uri="{FF2B5EF4-FFF2-40B4-BE49-F238E27FC236}">
                <a16:creationId xmlns:a16="http://schemas.microsoft.com/office/drawing/2014/main" id="{C627DB31-AE80-40F1-A5C7-E1FBE1521BD4}"/>
              </a:ext>
            </a:extLst>
          </p:cNvPr>
          <p:cNvSpPr>
            <a:spLocks noGrp="1"/>
          </p:cNvSpPr>
          <p:nvPr>
            <p:ph type="pic" sz="quarter" idx="17"/>
          </p:nvPr>
        </p:nvSpPr>
        <p:spPr>
          <a:xfrm>
            <a:off x="9437688" y="2479675"/>
            <a:ext cx="1587500" cy="2330450"/>
          </a:xfrm>
        </p:spPr>
        <p:txBody>
          <a:bodyPr rtlCol="0"/>
          <a:lstStyle/>
          <a:p>
            <a:pPr rtl="0"/>
            <a:r>
              <a:rPr lang="en-GB" noProof="0"/>
              <a:t>Click icon to add picture</a:t>
            </a:r>
          </a:p>
        </p:txBody>
      </p:sp>
      <p:cxnSp>
        <p:nvCxnSpPr>
          <p:cNvPr id="11" name="Straight Connector 10">
            <a:extLst>
              <a:ext uri="{FF2B5EF4-FFF2-40B4-BE49-F238E27FC236}">
                <a16:creationId xmlns:a16="http://schemas.microsoft.com/office/drawing/2014/main" id="{CDA79604-04BA-44C3-8188-694F8E9C2360}"/>
              </a:ext>
              <a:ext uri="{C183D7F6-B498-43B3-948B-1728B52AA6E4}">
                <adec:decorative xmlns:adec="http://schemas.microsoft.com/office/drawing/2017/decorative" val="1"/>
              </a:ext>
            </a:extLst>
          </p:cNvPr>
          <p:cNvCxnSpPr>
            <a:cxnSpLocks/>
          </p:cNvCxnSpPr>
          <p:nvPr userDrawn="1"/>
        </p:nvCxnSpPr>
        <p:spPr>
          <a:xfrm>
            <a:off x="5826000" y="1911592"/>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9" name="Text Placeholder 27">
            <a:extLst>
              <a:ext uri="{FF2B5EF4-FFF2-40B4-BE49-F238E27FC236}">
                <a16:creationId xmlns:a16="http://schemas.microsoft.com/office/drawing/2014/main" id="{325542BB-A1DE-421A-898F-007CCBCC1040}"/>
              </a:ext>
            </a:extLst>
          </p:cNvPr>
          <p:cNvSpPr>
            <a:spLocks noGrp="1"/>
          </p:cNvSpPr>
          <p:nvPr>
            <p:ph type="body" sz="quarter" idx="18"/>
          </p:nvPr>
        </p:nvSpPr>
        <p:spPr>
          <a:xfrm>
            <a:off x="1166813" y="5094555"/>
            <a:ext cx="1587499" cy="350292"/>
          </a:xfrm>
        </p:spPr>
        <p:txBody>
          <a:bodyPr rtlCol="0" anchor="ctr">
            <a:noAutofit/>
          </a:bodyPr>
          <a:lstStyle>
            <a:lvl1pPr marL="0" indent="0" algn="ctr">
              <a:buNone/>
              <a:defRPr lang="en-US" sz="1600" kern="1200" dirty="0" smtClean="0">
                <a:solidFill>
                  <a:schemeClr val="tx1"/>
                </a:solidFill>
                <a:latin typeface="+mn-lt"/>
                <a:ea typeface="+mn-ea"/>
                <a:cs typeface="+mn-cs"/>
              </a:defRPr>
            </a:lvl1pPr>
            <a:lvl2pPr marL="0" indent="0">
              <a:buNone/>
              <a:defRPr/>
            </a:lvl2pPr>
          </a:lstStyle>
          <a:p>
            <a:pPr lvl="0" rtl="0"/>
            <a:r>
              <a:rPr lang="en-GB" noProof="0"/>
              <a:t>Click to edit Master text styles</a:t>
            </a:r>
          </a:p>
        </p:txBody>
      </p:sp>
      <p:sp>
        <p:nvSpPr>
          <p:cNvPr id="20" name="Text Placeholder 27">
            <a:extLst>
              <a:ext uri="{FF2B5EF4-FFF2-40B4-BE49-F238E27FC236}">
                <a16:creationId xmlns:a16="http://schemas.microsoft.com/office/drawing/2014/main" id="{95E87339-255E-4557-9768-A292ED25DBA8}"/>
              </a:ext>
            </a:extLst>
          </p:cNvPr>
          <p:cNvSpPr>
            <a:spLocks noGrp="1"/>
          </p:cNvSpPr>
          <p:nvPr>
            <p:ph type="body" sz="quarter" idx="19"/>
          </p:nvPr>
        </p:nvSpPr>
        <p:spPr>
          <a:xfrm>
            <a:off x="1166813" y="5371723"/>
            <a:ext cx="1587499" cy="350292"/>
          </a:xfrm>
        </p:spPr>
        <p:txBody>
          <a:bodyPr rtlCol="0">
            <a:noAutofit/>
          </a:bodyPr>
          <a:lstStyle>
            <a:lvl1pPr marL="0" indent="0" algn="ctr">
              <a:buNone/>
              <a:defRPr lang="en-US" sz="1200" kern="1200" dirty="0" smtClean="0">
                <a:solidFill>
                  <a:schemeClr val="tx1"/>
                </a:solidFill>
                <a:latin typeface="+mn-lt"/>
                <a:ea typeface="+mn-ea"/>
                <a:cs typeface="+mn-cs"/>
              </a:defRPr>
            </a:lvl1pPr>
            <a:lvl2pPr marL="0" indent="0">
              <a:buNone/>
              <a:defRPr/>
            </a:lvl2pPr>
          </a:lstStyle>
          <a:p>
            <a:pPr lvl="0" rtl="0"/>
            <a:r>
              <a:rPr lang="en-GB" noProof="0"/>
              <a:t>Click to edit Master text styles</a:t>
            </a:r>
          </a:p>
        </p:txBody>
      </p:sp>
      <p:sp>
        <p:nvSpPr>
          <p:cNvPr id="21" name="Text Placeholder 27">
            <a:extLst>
              <a:ext uri="{FF2B5EF4-FFF2-40B4-BE49-F238E27FC236}">
                <a16:creationId xmlns:a16="http://schemas.microsoft.com/office/drawing/2014/main" id="{969EC781-370F-41FC-AD76-0728B465E512}"/>
              </a:ext>
            </a:extLst>
          </p:cNvPr>
          <p:cNvSpPr>
            <a:spLocks noGrp="1"/>
          </p:cNvSpPr>
          <p:nvPr>
            <p:ph type="body" sz="quarter" idx="20"/>
          </p:nvPr>
        </p:nvSpPr>
        <p:spPr>
          <a:xfrm>
            <a:off x="3228885" y="5094555"/>
            <a:ext cx="1587499" cy="350292"/>
          </a:xfrm>
        </p:spPr>
        <p:txBody>
          <a:bodyPr rtlCol="0" anchor="ctr">
            <a:noAutofit/>
          </a:bodyPr>
          <a:lstStyle>
            <a:lvl1pPr marL="0" indent="0" algn="ctr">
              <a:buNone/>
              <a:defRPr lang="en-US" sz="1600" kern="1200" dirty="0" smtClean="0">
                <a:solidFill>
                  <a:schemeClr val="tx1"/>
                </a:solidFill>
                <a:latin typeface="+mn-lt"/>
                <a:ea typeface="+mn-ea"/>
                <a:cs typeface="+mn-cs"/>
              </a:defRPr>
            </a:lvl1pPr>
            <a:lvl2pPr marL="0" indent="0">
              <a:buNone/>
              <a:defRPr/>
            </a:lvl2pPr>
          </a:lstStyle>
          <a:p>
            <a:pPr lvl="0" rtl="0"/>
            <a:r>
              <a:rPr lang="en-GB" noProof="0"/>
              <a:t>Click to edit Master text styles</a:t>
            </a:r>
          </a:p>
        </p:txBody>
      </p:sp>
      <p:sp>
        <p:nvSpPr>
          <p:cNvPr id="22" name="Text Placeholder 27">
            <a:extLst>
              <a:ext uri="{FF2B5EF4-FFF2-40B4-BE49-F238E27FC236}">
                <a16:creationId xmlns:a16="http://schemas.microsoft.com/office/drawing/2014/main" id="{50C960BB-D9A3-417D-87D9-E93363FB5850}"/>
              </a:ext>
            </a:extLst>
          </p:cNvPr>
          <p:cNvSpPr>
            <a:spLocks noGrp="1"/>
          </p:cNvSpPr>
          <p:nvPr>
            <p:ph type="body" sz="quarter" idx="21"/>
          </p:nvPr>
        </p:nvSpPr>
        <p:spPr>
          <a:xfrm>
            <a:off x="3228885" y="5371723"/>
            <a:ext cx="1587499" cy="350292"/>
          </a:xfrm>
        </p:spPr>
        <p:txBody>
          <a:bodyPr rtlCol="0">
            <a:noAutofit/>
          </a:bodyPr>
          <a:lstStyle>
            <a:lvl1pPr marL="0" indent="0" algn="ctr">
              <a:buNone/>
              <a:defRPr lang="en-US" sz="1200" kern="1200" dirty="0" smtClean="0">
                <a:solidFill>
                  <a:schemeClr val="tx1"/>
                </a:solidFill>
                <a:latin typeface="+mn-lt"/>
                <a:ea typeface="+mn-ea"/>
                <a:cs typeface="+mn-cs"/>
              </a:defRPr>
            </a:lvl1pPr>
            <a:lvl2pPr marL="0" indent="0">
              <a:buNone/>
              <a:defRPr/>
            </a:lvl2pPr>
          </a:lstStyle>
          <a:p>
            <a:pPr lvl="0" rtl="0"/>
            <a:r>
              <a:rPr lang="en-GB" noProof="0"/>
              <a:t>Click to edit Master text styles</a:t>
            </a:r>
          </a:p>
        </p:txBody>
      </p:sp>
      <p:sp>
        <p:nvSpPr>
          <p:cNvPr id="23" name="Text Placeholder 27">
            <a:extLst>
              <a:ext uri="{FF2B5EF4-FFF2-40B4-BE49-F238E27FC236}">
                <a16:creationId xmlns:a16="http://schemas.microsoft.com/office/drawing/2014/main" id="{714B566C-453D-4E47-8BE0-2EF7145AD3AF}"/>
              </a:ext>
            </a:extLst>
          </p:cNvPr>
          <p:cNvSpPr>
            <a:spLocks noGrp="1"/>
          </p:cNvSpPr>
          <p:nvPr>
            <p:ph type="body" sz="quarter" idx="22"/>
          </p:nvPr>
        </p:nvSpPr>
        <p:spPr>
          <a:xfrm>
            <a:off x="5302249" y="5094555"/>
            <a:ext cx="1587499" cy="350292"/>
          </a:xfrm>
        </p:spPr>
        <p:txBody>
          <a:bodyPr rtlCol="0" anchor="ctr">
            <a:noAutofit/>
          </a:bodyPr>
          <a:lstStyle>
            <a:lvl1pPr marL="0" indent="0" algn="ctr">
              <a:buNone/>
              <a:defRPr lang="en-US" sz="1600" kern="1200" dirty="0" smtClean="0">
                <a:solidFill>
                  <a:schemeClr val="tx1"/>
                </a:solidFill>
                <a:latin typeface="+mn-lt"/>
                <a:ea typeface="+mn-ea"/>
                <a:cs typeface="+mn-cs"/>
              </a:defRPr>
            </a:lvl1pPr>
            <a:lvl2pPr marL="0" indent="0">
              <a:buNone/>
              <a:defRPr/>
            </a:lvl2pPr>
          </a:lstStyle>
          <a:p>
            <a:pPr lvl="0" rtl="0"/>
            <a:r>
              <a:rPr lang="en-GB" noProof="0"/>
              <a:t>Click to edit Master text styles</a:t>
            </a:r>
          </a:p>
        </p:txBody>
      </p:sp>
      <p:sp>
        <p:nvSpPr>
          <p:cNvPr id="24" name="Text Placeholder 27">
            <a:extLst>
              <a:ext uri="{FF2B5EF4-FFF2-40B4-BE49-F238E27FC236}">
                <a16:creationId xmlns:a16="http://schemas.microsoft.com/office/drawing/2014/main" id="{8C9D423F-AE1B-476A-AC7E-F34CE6ABFA31}"/>
              </a:ext>
            </a:extLst>
          </p:cNvPr>
          <p:cNvSpPr>
            <a:spLocks noGrp="1"/>
          </p:cNvSpPr>
          <p:nvPr>
            <p:ph type="body" sz="quarter" idx="23"/>
          </p:nvPr>
        </p:nvSpPr>
        <p:spPr>
          <a:xfrm>
            <a:off x="5302249" y="5371723"/>
            <a:ext cx="1587499" cy="350292"/>
          </a:xfrm>
        </p:spPr>
        <p:txBody>
          <a:bodyPr rtlCol="0">
            <a:noAutofit/>
          </a:bodyPr>
          <a:lstStyle>
            <a:lvl1pPr marL="0" indent="0" algn="ctr">
              <a:buNone/>
              <a:defRPr lang="en-US" sz="1200" kern="1200" dirty="0" smtClean="0">
                <a:solidFill>
                  <a:schemeClr val="tx1"/>
                </a:solidFill>
                <a:latin typeface="+mn-lt"/>
                <a:ea typeface="+mn-ea"/>
                <a:cs typeface="+mn-cs"/>
              </a:defRPr>
            </a:lvl1pPr>
            <a:lvl2pPr marL="0" indent="0">
              <a:buNone/>
              <a:defRPr/>
            </a:lvl2pPr>
          </a:lstStyle>
          <a:p>
            <a:pPr lvl="0" rtl="0"/>
            <a:r>
              <a:rPr lang="en-GB" noProof="0"/>
              <a:t>Click to edit Master text styles</a:t>
            </a:r>
          </a:p>
        </p:txBody>
      </p:sp>
      <p:sp>
        <p:nvSpPr>
          <p:cNvPr id="25" name="Text Placeholder 27">
            <a:extLst>
              <a:ext uri="{FF2B5EF4-FFF2-40B4-BE49-F238E27FC236}">
                <a16:creationId xmlns:a16="http://schemas.microsoft.com/office/drawing/2014/main" id="{F25DCDC4-ECAE-47AB-8ED3-07D8D33BF181}"/>
              </a:ext>
            </a:extLst>
          </p:cNvPr>
          <p:cNvSpPr>
            <a:spLocks noGrp="1"/>
          </p:cNvSpPr>
          <p:nvPr>
            <p:ph type="body" sz="quarter" idx="24"/>
          </p:nvPr>
        </p:nvSpPr>
        <p:spPr>
          <a:xfrm>
            <a:off x="7364765" y="5094555"/>
            <a:ext cx="1587499" cy="350292"/>
          </a:xfrm>
        </p:spPr>
        <p:txBody>
          <a:bodyPr rtlCol="0" anchor="ctr">
            <a:noAutofit/>
          </a:bodyPr>
          <a:lstStyle>
            <a:lvl1pPr marL="0" indent="0" algn="ctr">
              <a:buNone/>
              <a:defRPr lang="en-US" sz="1600" kern="1200" dirty="0" smtClean="0">
                <a:solidFill>
                  <a:schemeClr val="tx1"/>
                </a:solidFill>
                <a:latin typeface="+mn-lt"/>
                <a:ea typeface="+mn-ea"/>
                <a:cs typeface="+mn-cs"/>
              </a:defRPr>
            </a:lvl1pPr>
            <a:lvl2pPr marL="0" indent="0">
              <a:buNone/>
              <a:defRPr/>
            </a:lvl2pPr>
          </a:lstStyle>
          <a:p>
            <a:pPr lvl="0" rtl="0"/>
            <a:r>
              <a:rPr lang="en-GB" noProof="0"/>
              <a:t>Click to edit Master text styles</a:t>
            </a:r>
          </a:p>
        </p:txBody>
      </p:sp>
      <p:sp>
        <p:nvSpPr>
          <p:cNvPr id="26" name="Text Placeholder 27">
            <a:extLst>
              <a:ext uri="{FF2B5EF4-FFF2-40B4-BE49-F238E27FC236}">
                <a16:creationId xmlns:a16="http://schemas.microsoft.com/office/drawing/2014/main" id="{1A7D8398-681A-475F-9624-02EFB0099D50}"/>
              </a:ext>
            </a:extLst>
          </p:cNvPr>
          <p:cNvSpPr>
            <a:spLocks noGrp="1"/>
          </p:cNvSpPr>
          <p:nvPr>
            <p:ph type="body" sz="quarter" idx="25"/>
          </p:nvPr>
        </p:nvSpPr>
        <p:spPr>
          <a:xfrm>
            <a:off x="7364765" y="5371723"/>
            <a:ext cx="1587499" cy="350292"/>
          </a:xfrm>
        </p:spPr>
        <p:txBody>
          <a:bodyPr rtlCol="0">
            <a:noAutofit/>
          </a:bodyPr>
          <a:lstStyle>
            <a:lvl1pPr marL="0" indent="0" algn="ctr">
              <a:buNone/>
              <a:defRPr lang="en-US" sz="1200" kern="1200" dirty="0" smtClean="0">
                <a:solidFill>
                  <a:schemeClr val="tx1"/>
                </a:solidFill>
                <a:latin typeface="+mn-lt"/>
                <a:ea typeface="+mn-ea"/>
                <a:cs typeface="+mn-cs"/>
              </a:defRPr>
            </a:lvl1pPr>
            <a:lvl2pPr marL="0" indent="0">
              <a:buNone/>
              <a:defRPr/>
            </a:lvl2pPr>
          </a:lstStyle>
          <a:p>
            <a:pPr lvl="0" rtl="0"/>
            <a:r>
              <a:rPr lang="en-GB" noProof="0"/>
              <a:t>Click to edit Master text styles</a:t>
            </a:r>
          </a:p>
        </p:txBody>
      </p:sp>
      <p:sp>
        <p:nvSpPr>
          <p:cNvPr id="27" name="Text Placeholder 27">
            <a:extLst>
              <a:ext uri="{FF2B5EF4-FFF2-40B4-BE49-F238E27FC236}">
                <a16:creationId xmlns:a16="http://schemas.microsoft.com/office/drawing/2014/main" id="{9692C358-06E1-468E-90F8-9F5F3918233E}"/>
              </a:ext>
            </a:extLst>
          </p:cNvPr>
          <p:cNvSpPr>
            <a:spLocks noGrp="1"/>
          </p:cNvSpPr>
          <p:nvPr>
            <p:ph type="body" sz="quarter" idx="26"/>
          </p:nvPr>
        </p:nvSpPr>
        <p:spPr>
          <a:xfrm>
            <a:off x="9437688" y="5094555"/>
            <a:ext cx="1587499" cy="350292"/>
          </a:xfrm>
        </p:spPr>
        <p:txBody>
          <a:bodyPr rtlCol="0" anchor="ctr">
            <a:noAutofit/>
          </a:bodyPr>
          <a:lstStyle>
            <a:lvl1pPr marL="0" indent="0" algn="ctr">
              <a:buNone/>
              <a:defRPr lang="en-US" sz="1600" kern="1200" dirty="0" smtClean="0">
                <a:solidFill>
                  <a:schemeClr val="tx1"/>
                </a:solidFill>
                <a:latin typeface="+mn-lt"/>
                <a:ea typeface="+mn-ea"/>
                <a:cs typeface="+mn-cs"/>
              </a:defRPr>
            </a:lvl1pPr>
            <a:lvl2pPr marL="0" indent="0">
              <a:buNone/>
              <a:defRPr/>
            </a:lvl2pPr>
          </a:lstStyle>
          <a:p>
            <a:pPr lvl="0" rtl="0"/>
            <a:r>
              <a:rPr lang="en-GB" noProof="0"/>
              <a:t>Click to edit Master text styles</a:t>
            </a:r>
          </a:p>
        </p:txBody>
      </p:sp>
      <p:sp>
        <p:nvSpPr>
          <p:cNvPr id="28" name="Text Placeholder 27">
            <a:extLst>
              <a:ext uri="{FF2B5EF4-FFF2-40B4-BE49-F238E27FC236}">
                <a16:creationId xmlns:a16="http://schemas.microsoft.com/office/drawing/2014/main" id="{2167CC03-B865-47EB-83C3-CA5CDC584C0F}"/>
              </a:ext>
            </a:extLst>
          </p:cNvPr>
          <p:cNvSpPr>
            <a:spLocks noGrp="1"/>
          </p:cNvSpPr>
          <p:nvPr>
            <p:ph type="body" sz="quarter" idx="27"/>
          </p:nvPr>
        </p:nvSpPr>
        <p:spPr>
          <a:xfrm>
            <a:off x="9437688" y="5371723"/>
            <a:ext cx="1587499" cy="350292"/>
          </a:xfrm>
        </p:spPr>
        <p:txBody>
          <a:bodyPr rtlCol="0">
            <a:noAutofit/>
          </a:bodyPr>
          <a:lstStyle>
            <a:lvl1pPr marL="0" indent="0" algn="ctr">
              <a:buNone/>
              <a:defRPr lang="en-US" sz="1200" kern="1200" dirty="0" smtClean="0">
                <a:solidFill>
                  <a:schemeClr val="tx1"/>
                </a:solidFill>
                <a:latin typeface="+mn-lt"/>
                <a:ea typeface="+mn-ea"/>
                <a:cs typeface="+mn-cs"/>
              </a:defRPr>
            </a:lvl1pPr>
            <a:lvl2pPr marL="0" indent="0">
              <a:buNone/>
              <a:defRPr/>
            </a:lvl2pPr>
          </a:lstStyle>
          <a:p>
            <a:pPr lvl="0" rtl="0"/>
            <a:r>
              <a:rPr lang="en-GB" noProof="0"/>
              <a:t>Click to edit Master text styles</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18853035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4AEE3-6C7B-402E-B26D-1D079D78D307}"/>
              </a:ext>
            </a:extLst>
          </p:cNvPr>
          <p:cNvSpPr>
            <a:spLocks noGrp="1"/>
          </p:cNvSpPr>
          <p:nvPr>
            <p:ph type="title"/>
          </p:nvPr>
        </p:nvSpPr>
        <p:spPr/>
        <p:txBody>
          <a:bodyPr rtlCol="0"/>
          <a:lstStyle/>
          <a:p>
            <a:pPr rtl="0"/>
            <a:r>
              <a:rPr lang="en-GB" noProof="0"/>
              <a:t>Click to edit Master title style</a:t>
            </a:r>
          </a:p>
        </p:txBody>
      </p:sp>
      <p:sp>
        <p:nvSpPr>
          <p:cNvPr id="3" name="Content Placeholder 2">
            <a:extLst>
              <a:ext uri="{FF2B5EF4-FFF2-40B4-BE49-F238E27FC236}">
                <a16:creationId xmlns:a16="http://schemas.microsoft.com/office/drawing/2014/main" id="{B1101641-6BDA-433D-9393-1DDACE06701C}"/>
              </a:ext>
            </a:extLst>
          </p:cNvPr>
          <p:cNvSpPr>
            <a:spLocks noGrp="1"/>
          </p:cNvSpPr>
          <p:nvPr>
            <p:ph sz="half" idx="1"/>
          </p:nvPr>
        </p:nvSpPr>
        <p:spPr>
          <a:xfrm>
            <a:off x="989400" y="1685925"/>
            <a:ext cx="4928400" cy="4092575"/>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a:extLst>
              <a:ext uri="{FF2B5EF4-FFF2-40B4-BE49-F238E27FC236}">
                <a16:creationId xmlns:a16="http://schemas.microsoft.com/office/drawing/2014/main" id="{DB8F8D2A-A489-488D-B1E1-23F36D3E95C7}"/>
              </a:ext>
            </a:extLst>
          </p:cNvPr>
          <p:cNvSpPr>
            <a:spLocks noGrp="1"/>
          </p:cNvSpPr>
          <p:nvPr>
            <p:ph sz="half" idx="2"/>
          </p:nvPr>
        </p:nvSpPr>
        <p:spPr>
          <a:xfrm>
            <a:off x="6274202" y="1685925"/>
            <a:ext cx="4928400" cy="4092575"/>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a:extLst>
              <a:ext uri="{FF2B5EF4-FFF2-40B4-BE49-F238E27FC236}">
                <a16:creationId xmlns:a16="http://schemas.microsoft.com/office/drawing/2014/main" id="{1CA242E8-AEEF-4BBD-94E9-86F89D69522C}"/>
              </a:ext>
            </a:extLst>
          </p:cNvPr>
          <p:cNvSpPr>
            <a:spLocks noGrp="1"/>
          </p:cNvSpPr>
          <p:nvPr>
            <p:ph type="dt" sz="half" idx="10"/>
          </p:nvPr>
        </p:nvSpPr>
        <p:spPr/>
        <p:txBody>
          <a:bodyPr rtlCol="0"/>
          <a:lstStyle>
            <a:lvl1pPr>
              <a:defRPr/>
            </a:lvl1pPr>
          </a:lstStyle>
          <a:p>
            <a:pPr rtl="0"/>
            <a:r>
              <a:rPr lang="en-GB" noProof="0"/>
              <a:t>20XX</a:t>
            </a:r>
          </a:p>
        </p:txBody>
      </p:sp>
      <p:sp>
        <p:nvSpPr>
          <p:cNvPr id="6" name="Footer Placeholder 5">
            <a:extLst>
              <a:ext uri="{FF2B5EF4-FFF2-40B4-BE49-F238E27FC236}">
                <a16:creationId xmlns:a16="http://schemas.microsoft.com/office/drawing/2014/main" id="{BD58D2CA-06C9-412D-A5D6-F97DDBBB03DB}"/>
              </a:ext>
            </a:extLst>
          </p:cNvPr>
          <p:cNvSpPr>
            <a:spLocks noGrp="1"/>
          </p:cNvSpPr>
          <p:nvPr>
            <p:ph type="ftr" sz="quarter" idx="11"/>
          </p:nvPr>
        </p:nvSpPr>
        <p:spPr/>
        <p:txBody>
          <a:bodyPr rtlCol="0"/>
          <a:lstStyle/>
          <a:p>
            <a:pPr rtl="0"/>
            <a:endParaRPr lang="en-GB" noProof="0"/>
          </a:p>
        </p:txBody>
      </p:sp>
      <p:sp>
        <p:nvSpPr>
          <p:cNvPr id="7" name="Slide Number Placeholder 6">
            <a:extLst>
              <a:ext uri="{FF2B5EF4-FFF2-40B4-BE49-F238E27FC236}">
                <a16:creationId xmlns:a16="http://schemas.microsoft.com/office/drawing/2014/main" id="{021A80D9-E04B-47BF-80DA-01E68346A51C}"/>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2730545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rtlCol="0"/>
          <a:lstStyle/>
          <a:p>
            <a:pPr rtl="0"/>
            <a:r>
              <a:rPr lang="en-GB" noProof="0"/>
              <a:t>Click to edit Master title style</a:t>
            </a:r>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4928400" cy="661912"/>
          </a:xfrm>
        </p:spPr>
        <p:txBody>
          <a:bodyPr rtlCol="0"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4928400" cy="3347244"/>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6274200" y="1736732"/>
            <a:ext cx="4928400" cy="662400"/>
          </a:xfrm>
        </p:spPr>
        <p:txBody>
          <a:bodyPr rtlCol="0"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6274200" y="2431257"/>
            <a:ext cx="4928400" cy="3347244"/>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rtlCol="0"/>
          <a:lstStyle>
            <a:lvl1pPr>
              <a:defRPr/>
            </a:lvl1pPr>
          </a:lstStyle>
          <a:p>
            <a:pPr rtl="0"/>
            <a:r>
              <a:rPr lang="en-GB" noProof="0"/>
              <a:t>20XX</a:t>
            </a:r>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rtlCol="0"/>
          <a:lstStyle/>
          <a:p>
            <a:pPr rtl="0"/>
            <a:endParaRPr lang="en-GB" noProof="0"/>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41854984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ntent 3 column ">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rtlCol="0"/>
          <a:lstStyle/>
          <a:p>
            <a:pPr rtl="0"/>
            <a:r>
              <a:rPr lang="en-GB" noProof="0"/>
              <a:t>Click to edit Master title style</a:t>
            </a:r>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2971400" cy="661912"/>
          </a:xfrm>
        </p:spPr>
        <p:txBody>
          <a:bodyPr rtlCol="0"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2971400" cy="3632750"/>
          </a:xfrm>
        </p:spPr>
        <p:txBody>
          <a:bodyPr rtlCol="0">
            <a:noAutofit/>
          </a:bodyPr>
          <a:lstStyle>
            <a:lvl1pPr>
              <a:defRPr sz="1600"/>
            </a:lvl1pPr>
            <a:lvl2pPr>
              <a:defRPr sz="1600"/>
            </a:lvl2pPr>
            <a:lvl3pPr>
              <a:defRPr sz="1600"/>
            </a:lvl3pPr>
            <a:lvl4pPr>
              <a:defRPr sz="1600"/>
            </a:lvl4pPr>
            <a:lvl5pPr>
              <a:defRPr sz="16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4610300" y="1756025"/>
            <a:ext cx="2971400" cy="662400"/>
          </a:xfrm>
        </p:spPr>
        <p:txBody>
          <a:bodyPr rtlCol="0"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4610300" y="2450550"/>
            <a:ext cx="2971400" cy="3632750"/>
          </a:xfrm>
        </p:spPr>
        <p:txBody>
          <a:bodyPr rtlCol="0">
            <a:noAutofit/>
          </a:bodyPr>
          <a:lstStyle>
            <a:lvl1pPr>
              <a:defRPr sz="1600"/>
            </a:lvl1pPr>
            <a:lvl2pPr>
              <a:defRPr sz="1600"/>
            </a:lvl2pPr>
            <a:lvl3pPr>
              <a:defRPr sz="1600"/>
            </a:lvl3pPr>
            <a:lvl4pPr>
              <a:defRPr sz="1600"/>
            </a:lvl4pPr>
            <a:lvl5pPr>
              <a:defRPr sz="16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0" name="Text Placeholder 4">
            <a:extLst>
              <a:ext uri="{FF2B5EF4-FFF2-40B4-BE49-F238E27FC236}">
                <a16:creationId xmlns:a16="http://schemas.microsoft.com/office/drawing/2014/main" id="{65563541-7DAA-4F84-BBAB-31C12F6AE981}"/>
              </a:ext>
            </a:extLst>
          </p:cNvPr>
          <p:cNvSpPr>
            <a:spLocks noGrp="1"/>
          </p:cNvSpPr>
          <p:nvPr>
            <p:ph type="body" sz="quarter" idx="13"/>
          </p:nvPr>
        </p:nvSpPr>
        <p:spPr>
          <a:xfrm>
            <a:off x="8231200" y="1756025"/>
            <a:ext cx="2971400" cy="662400"/>
          </a:xfrm>
        </p:spPr>
        <p:txBody>
          <a:bodyPr rtlCol="0"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1" name="Content Placeholder 5">
            <a:extLst>
              <a:ext uri="{FF2B5EF4-FFF2-40B4-BE49-F238E27FC236}">
                <a16:creationId xmlns:a16="http://schemas.microsoft.com/office/drawing/2014/main" id="{AE3321C3-E759-4DD7-BFA1-2E724B8DDBF0}"/>
              </a:ext>
            </a:extLst>
          </p:cNvPr>
          <p:cNvSpPr>
            <a:spLocks noGrp="1"/>
          </p:cNvSpPr>
          <p:nvPr>
            <p:ph sz="quarter" idx="14"/>
          </p:nvPr>
        </p:nvSpPr>
        <p:spPr>
          <a:xfrm>
            <a:off x="8231200" y="2450550"/>
            <a:ext cx="2971400" cy="3632750"/>
          </a:xfrm>
        </p:spPr>
        <p:txBody>
          <a:bodyPr rtlCol="0">
            <a:noAutofit/>
          </a:bodyPr>
          <a:lstStyle>
            <a:lvl1pPr>
              <a:defRPr sz="1600"/>
            </a:lvl1pPr>
            <a:lvl2pPr>
              <a:defRPr sz="1600"/>
            </a:lvl2pPr>
            <a:lvl3pPr>
              <a:defRPr sz="1600"/>
            </a:lvl3pPr>
            <a:lvl4pPr>
              <a:defRPr sz="1600"/>
            </a:lvl4pPr>
            <a:lvl5pPr>
              <a:defRPr sz="16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rtlCol="0"/>
          <a:lstStyle>
            <a:lvl1pPr>
              <a:defRPr/>
            </a:lvl1pPr>
          </a:lstStyle>
          <a:p>
            <a:pPr rtl="0"/>
            <a:r>
              <a:rPr lang="en-GB" noProof="0"/>
              <a:t>20XX</a:t>
            </a:r>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rtlCol="0"/>
          <a:lstStyle/>
          <a:p>
            <a:pPr rtl="0"/>
            <a:endParaRPr lang="en-GB" noProof="0"/>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19364968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ummary  ">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4910FDC-FCA3-4F39-AC3F-821172639127}"/>
              </a:ext>
              <a:ext uri="{C183D7F6-B498-43B3-948B-1728B52AA6E4}">
                <adec:decorative xmlns:adec="http://schemas.microsoft.com/office/drawing/2017/decorative" val="1"/>
              </a:ext>
            </a:extLst>
          </p:cNvPr>
          <p:cNvSpPr/>
          <p:nvPr userDrawn="1">
            <p:extLst>
              <p:ext uri="{386F3935-93C4-4BCD-93E2-E3B085C9AB24}">
                <p16:designElem xmlns:p16="http://schemas.microsoft.com/office/powerpoint/2015/main" val="1"/>
              </p:ext>
            </p:extLst>
          </p:nvPr>
        </p:nvSpPr>
        <p:spPr>
          <a:xfrm>
            <a:off x="2937" y="0"/>
            <a:ext cx="386715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solidFill>
                <a:schemeClr val="bg1">
                  <a:alpha val="20000"/>
                </a:schemeClr>
              </a:solidFill>
            </a:endParaRPr>
          </a:p>
        </p:txBody>
      </p:sp>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4318001" y="536573"/>
            <a:ext cx="7424950" cy="1453003"/>
          </a:xfrm>
        </p:spPr>
        <p:txBody>
          <a:bodyPr rtlCol="0"/>
          <a:lstStyle>
            <a:lvl1pPr algn="ctr">
              <a:defRPr/>
            </a:lvl1pPr>
          </a:lstStyle>
          <a:p>
            <a:pPr rtl="0"/>
            <a:r>
              <a:rPr lang="en-GB" noProof="0"/>
              <a:t>Click to edit Master title style</a:t>
            </a:r>
          </a:p>
        </p:txBody>
      </p:sp>
      <p:sp>
        <p:nvSpPr>
          <p:cNvPr id="11" name="Picture Placeholder 10">
            <a:extLst>
              <a:ext uri="{FF2B5EF4-FFF2-40B4-BE49-F238E27FC236}">
                <a16:creationId xmlns:a16="http://schemas.microsoft.com/office/drawing/2014/main" id="{6F0F278F-99B1-49C2-968B-C983DF8121A9}"/>
              </a:ext>
            </a:extLst>
          </p:cNvPr>
          <p:cNvSpPr>
            <a:spLocks noGrp="1"/>
          </p:cNvSpPr>
          <p:nvPr>
            <p:ph type="pic" sz="quarter" idx="14"/>
          </p:nvPr>
        </p:nvSpPr>
        <p:spPr>
          <a:xfrm>
            <a:off x="627063" y="536575"/>
            <a:ext cx="2616200" cy="1743075"/>
          </a:xfrm>
        </p:spPr>
        <p:txBody>
          <a:bodyPr rtlCol="0"/>
          <a:lstStyle/>
          <a:p>
            <a:pPr rtl="0"/>
            <a:r>
              <a:rPr lang="en-GB" noProof="0"/>
              <a:t>Click icon to add picture</a:t>
            </a:r>
          </a:p>
        </p:txBody>
      </p:sp>
      <p:sp>
        <p:nvSpPr>
          <p:cNvPr id="207" name="Picture Placeholder 10">
            <a:extLst>
              <a:ext uri="{FF2B5EF4-FFF2-40B4-BE49-F238E27FC236}">
                <a16:creationId xmlns:a16="http://schemas.microsoft.com/office/drawing/2014/main" id="{524BD50E-995A-4DB3-8E0A-E7F1FC636936}"/>
              </a:ext>
            </a:extLst>
          </p:cNvPr>
          <p:cNvSpPr>
            <a:spLocks noGrp="1"/>
          </p:cNvSpPr>
          <p:nvPr>
            <p:ph type="pic" sz="quarter" idx="15"/>
          </p:nvPr>
        </p:nvSpPr>
        <p:spPr>
          <a:xfrm>
            <a:off x="616853" y="2557090"/>
            <a:ext cx="2616200" cy="1743075"/>
          </a:xfrm>
        </p:spPr>
        <p:txBody>
          <a:bodyPr rtlCol="0"/>
          <a:lstStyle/>
          <a:p>
            <a:pPr rtl="0"/>
            <a:r>
              <a:rPr lang="en-GB" noProof="0"/>
              <a:t>Click icon to add picture</a:t>
            </a:r>
          </a:p>
        </p:txBody>
      </p:sp>
      <p:sp>
        <p:nvSpPr>
          <p:cNvPr id="208" name="Picture Placeholder 10">
            <a:extLst>
              <a:ext uri="{FF2B5EF4-FFF2-40B4-BE49-F238E27FC236}">
                <a16:creationId xmlns:a16="http://schemas.microsoft.com/office/drawing/2014/main" id="{ABAB6489-3F37-4A20-8777-093046E5C82D}"/>
              </a:ext>
            </a:extLst>
          </p:cNvPr>
          <p:cNvSpPr>
            <a:spLocks noGrp="1"/>
          </p:cNvSpPr>
          <p:nvPr>
            <p:ph type="pic" sz="quarter" idx="16"/>
          </p:nvPr>
        </p:nvSpPr>
        <p:spPr>
          <a:xfrm>
            <a:off x="627063" y="4576347"/>
            <a:ext cx="2616200" cy="1743075"/>
          </a:xfrm>
        </p:spPr>
        <p:txBody>
          <a:bodyPr rtlCol="0"/>
          <a:lstStyle/>
          <a:p>
            <a:pPr rtl="0"/>
            <a:r>
              <a:rPr lang="en-GB" noProof="0"/>
              <a:t>Click icon to add picture</a:t>
            </a:r>
          </a:p>
        </p:txBody>
      </p:sp>
      <p:sp>
        <p:nvSpPr>
          <p:cNvPr id="7" name="Text Placeholder 6">
            <a:extLst>
              <a:ext uri="{FF2B5EF4-FFF2-40B4-BE49-F238E27FC236}">
                <a16:creationId xmlns:a16="http://schemas.microsoft.com/office/drawing/2014/main" id="{92523157-52E2-4F89-B3C9-EA9FE7914BAB}"/>
              </a:ext>
            </a:extLst>
          </p:cNvPr>
          <p:cNvSpPr>
            <a:spLocks noGrp="1"/>
          </p:cNvSpPr>
          <p:nvPr>
            <p:ph type="body" sz="quarter" idx="17" hasCustomPrompt="1"/>
          </p:nvPr>
        </p:nvSpPr>
        <p:spPr>
          <a:xfrm>
            <a:off x="4864100" y="2876550"/>
            <a:ext cx="6332538" cy="3219450"/>
          </a:xfrm>
        </p:spPr>
        <p:txBody>
          <a:bodyPr rtlCol="0">
            <a:normAutofit/>
          </a:bodyPr>
          <a:lstStyle>
            <a:lvl1pPr marL="0" indent="0" algn="ctr">
              <a:buNone/>
              <a:defRPr sz="1900"/>
            </a:lvl1pPr>
            <a:lvl2pPr marL="360000" indent="0" algn="ctr">
              <a:buFont typeface="Arial" panose="020B0604020202020204" pitchFamily="34" charset="0"/>
              <a:buNone/>
              <a:defRPr/>
            </a:lvl2pPr>
            <a:lvl3pPr marL="720000" indent="0" algn="ctr">
              <a:buNone/>
              <a:defRPr/>
            </a:lvl3pPr>
            <a:lvl4pPr marL="1080000" indent="0" algn="ctr">
              <a:buFont typeface="Arial" panose="020B0604020202020204" pitchFamily="34" charset="0"/>
              <a:buNone/>
              <a:defRPr/>
            </a:lvl4pPr>
            <a:lvl5pPr marL="1440000" indent="0" algn="ctr">
              <a:buNone/>
              <a:defRPr/>
            </a:lvl5pPr>
          </a:lstStyle>
          <a:p>
            <a:pPr lvl="0" rtl="0"/>
            <a:r>
              <a:rPr lang="en-GB" noProof="0"/>
              <a:t>Click to edit text</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a:xfrm>
            <a:off x="4318000" y="6357167"/>
            <a:ext cx="1760150" cy="461665"/>
          </a:xfrm>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a:xfrm>
            <a:off x="6356725" y="6357600"/>
            <a:ext cx="3347285" cy="460800"/>
          </a:xfrm>
        </p:spPr>
        <p:txBody>
          <a:bodyPr rtlCol="0"/>
          <a:lstStyle/>
          <a:p>
            <a:pPr rtl="0"/>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7741725"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621678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7794707" y="536573"/>
            <a:ext cx="3856679" cy="1453003"/>
          </a:xfrm>
        </p:spPr>
        <p:txBody>
          <a:bodyPr rtlCol="0"/>
          <a:lstStyle>
            <a:lvl1pPr algn="ctr">
              <a:defRPr/>
            </a:lvl1pPr>
          </a:lstStyle>
          <a:p>
            <a:pPr rtl="0"/>
            <a:r>
              <a:rPr lang="en-GB" noProof="0"/>
              <a:t>Click to edit Master title style</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9443525"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92" name="Group 91" hidden="1">
            <a:extLst>
              <a:ext uri="{FF2B5EF4-FFF2-40B4-BE49-F238E27FC236}">
                <a16:creationId xmlns:a16="http://schemas.microsoft.com/office/drawing/2014/main" id="{6CA9855B-4072-4D45-821E-549FDF548137}"/>
              </a:ext>
              <a:ext uri="{C183D7F6-B498-43B3-948B-1728B52AA6E4}">
                <adec:decorative xmlns:adec="http://schemas.microsoft.com/office/drawing/2017/decorative" val="1"/>
              </a:ext>
            </a:extLst>
          </p:cNvPr>
          <p:cNvGrpSpPr>
            <a:grpSpLocks/>
          </p:cNvGrpSpPr>
          <p:nvPr userDrawn="1">
            <p:extLst>
              <p:ext uri="{386F3935-93C4-4BCD-93E2-E3B085C9AB24}">
                <p16:designElem xmlns:p16="http://schemas.microsoft.com/office/powerpoint/2015/main" val="1"/>
              </p:ext>
            </p:extLst>
          </p:nvPr>
        </p:nvGrpSpPr>
        <p:grpSpPr>
          <a:xfrm>
            <a:off x="28958" y="457964"/>
            <a:ext cx="7681842" cy="5937065"/>
            <a:chOff x="28958" y="457964"/>
            <a:chExt cx="7681842" cy="5937065"/>
          </a:xfrm>
        </p:grpSpPr>
        <p:grpSp>
          <p:nvGrpSpPr>
            <p:cNvPr id="94" name="Group 93">
              <a:extLst>
                <a:ext uri="{FF2B5EF4-FFF2-40B4-BE49-F238E27FC236}">
                  <a16:creationId xmlns:a16="http://schemas.microsoft.com/office/drawing/2014/main" id="{CD707C0C-4086-4F35-A8FC-A45D727AA61B}"/>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18900000" flipH="1">
              <a:off x="3417239" y="1865958"/>
              <a:ext cx="1270000" cy="3384002"/>
              <a:chOff x="7920038" y="61913"/>
              <a:chExt cx="1270000" cy="3384002"/>
            </a:xfrm>
          </p:grpSpPr>
          <p:sp>
            <p:nvSpPr>
              <p:cNvPr id="195" name="Freeform 76">
                <a:extLst>
                  <a:ext uri="{FF2B5EF4-FFF2-40B4-BE49-F238E27FC236}">
                    <a16:creationId xmlns:a16="http://schemas.microsoft.com/office/drawing/2014/main" id="{3D21528F-9013-4CD7-9F7C-D3F3624881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920038" y="61913"/>
                <a:ext cx="638175" cy="2843213"/>
              </a:xfrm>
              <a:custGeom>
                <a:avLst/>
                <a:gdLst>
                  <a:gd name="T0" fmla="*/ 0 w 134"/>
                  <a:gd name="T1" fmla="*/ 298 h 597"/>
                  <a:gd name="T2" fmla="*/ 134 w 134"/>
                  <a:gd name="T3" fmla="*/ 597 h 597"/>
                  <a:gd name="T4" fmla="*/ 134 w 134"/>
                  <a:gd name="T5" fmla="*/ 0 h 597"/>
                  <a:gd name="T6" fmla="*/ 0 w 134"/>
                  <a:gd name="T7" fmla="*/ 298 h 597"/>
                </a:gdLst>
                <a:ahLst/>
                <a:cxnLst>
                  <a:cxn ang="0">
                    <a:pos x="T0" y="T1"/>
                  </a:cxn>
                  <a:cxn ang="0">
                    <a:pos x="T2" y="T3"/>
                  </a:cxn>
                  <a:cxn ang="0">
                    <a:pos x="T4" y="T5"/>
                  </a:cxn>
                  <a:cxn ang="0">
                    <a:pos x="T6" y="T7"/>
                  </a:cxn>
                </a:cxnLst>
                <a:rect l="0" t="0" r="r" b="b"/>
                <a:pathLst>
                  <a:path w="134" h="597">
                    <a:moveTo>
                      <a:pt x="0" y="298"/>
                    </a:moveTo>
                    <a:cubicBezTo>
                      <a:pt x="0" y="417"/>
                      <a:pt x="52" y="523"/>
                      <a:pt x="134" y="597"/>
                    </a:cubicBezTo>
                    <a:cubicBezTo>
                      <a:pt x="134" y="0"/>
                      <a:pt x="134" y="0"/>
                      <a:pt x="134" y="0"/>
                    </a:cubicBezTo>
                    <a:cubicBezTo>
                      <a:pt x="52" y="74"/>
                      <a:pt x="0" y="180"/>
                      <a:pt x="0" y="298"/>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96" name="Freeform 77">
                <a:extLst>
                  <a:ext uri="{FF2B5EF4-FFF2-40B4-BE49-F238E27FC236}">
                    <a16:creationId xmlns:a16="http://schemas.microsoft.com/office/drawing/2014/main" id="{06A8F5A2-62EC-4CDC-945A-E6C50C86CA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558213" y="61913"/>
                <a:ext cx="631825" cy="2843213"/>
              </a:xfrm>
              <a:custGeom>
                <a:avLst/>
                <a:gdLst>
                  <a:gd name="T0" fmla="*/ 0 w 133"/>
                  <a:gd name="T1" fmla="*/ 0 h 597"/>
                  <a:gd name="T2" fmla="*/ 0 w 133"/>
                  <a:gd name="T3" fmla="*/ 597 h 597"/>
                  <a:gd name="T4" fmla="*/ 133 w 133"/>
                  <a:gd name="T5" fmla="*/ 298 h 597"/>
                  <a:gd name="T6" fmla="*/ 0 w 133"/>
                  <a:gd name="T7" fmla="*/ 0 h 597"/>
                </a:gdLst>
                <a:ahLst/>
                <a:cxnLst>
                  <a:cxn ang="0">
                    <a:pos x="T0" y="T1"/>
                  </a:cxn>
                  <a:cxn ang="0">
                    <a:pos x="T2" y="T3"/>
                  </a:cxn>
                  <a:cxn ang="0">
                    <a:pos x="T4" y="T5"/>
                  </a:cxn>
                  <a:cxn ang="0">
                    <a:pos x="T6" y="T7"/>
                  </a:cxn>
                </a:cxnLst>
                <a:rect l="0" t="0" r="r" b="b"/>
                <a:pathLst>
                  <a:path w="133" h="597">
                    <a:moveTo>
                      <a:pt x="0" y="0"/>
                    </a:moveTo>
                    <a:cubicBezTo>
                      <a:pt x="0" y="597"/>
                      <a:pt x="0" y="597"/>
                      <a:pt x="0" y="597"/>
                    </a:cubicBezTo>
                    <a:cubicBezTo>
                      <a:pt x="82" y="523"/>
                      <a:pt x="133" y="417"/>
                      <a:pt x="133" y="298"/>
                    </a:cubicBezTo>
                    <a:cubicBezTo>
                      <a:pt x="133" y="180"/>
                      <a:pt x="82" y="74"/>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197" name="Group 196">
                <a:extLst>
                  <a:ext uri="{FF2B5EF4-FFF2-40B4-BE49-F238E27FC236}">
                    <a16:creationId xmlns:a16="http://schemas.microsoft.com/office/drawing/2014/main" id="{9625C8AA-1597-4CED-8301-18D382EF0DF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7934326" y="61915"/>
                <a:ext cx="1241425" cy="3384000"/>
                <a:chOff x="7934326" y="61915"/>
                <a:chExt cx="1241425" cy="3384000"/>
              </a:xfrm>
            </p:grpSpPr>
            <p:sp>
              <p:nvSpPr>
                <p:cNvPr id="198" name="Line 90">
                  <a:extLst>
                    <a:ext uri="{FF2B5EF4-FFF2-40B4-BE49-F238E27FC236}">
                      <a16:creationId xmlns:a16="http://schemas.microsoft.com/office/drawing/2014/main" id="{5DF95B35-23E9-4724-A4F8-8ED718B5DE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8558213" y="61915"/>
                  <a:ext cx="0" cy="3384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9" name="Freeform 91">
                  <a:extLst>
                    <a:ext uri="{FF2B5EF4-FFF2-40B4-BE49-F238E27FC236}">
                      <a16:creationId xmlns:a16="http://schemas.microsoft.com/office/drawing/2014/main" id="{26C6754B-5776-451D-95ED-62AA4D0BAE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1976" y="523875"/>
                  <a:ext cx="747713" cy="376238"/>
                </a:xfrm>
                <a:custGeom>
                  <a:avLst/>
                  <a:gdLst>
                    <a:gd name="T0" fmla="*/ 471 w 471"/>
                    <a:gd name="T1" fmla="*/ 0 h 237"/>
                    <a:gd name="T2" fmla="*/ 237 w 471"/>
                    <a:gd name="T3" fmla="*/ 237 h 237"/>
                    <a:gd name="T4" fmla="*/ 0 w 471"/>
                    <a:gd name="T5" fmla="*/ 0 h 237"/>
                  </a:gdLst>
                  <a:ahLst/>
                  <a:cxnLst>
                    <a:cxn ang="0">
                      <a:pos x="T0" y="T1"/>
                    </a:cxn>
                    <a:cxn ang="0">
                      <a:pos x="T2" y="T3"/>
                    </a:cxn>
                    <a:cxn ang="0">
                      <a:pos x="T4" y="T5"/>
                    </a:cxn>
                  </a:cxnLst>
                  <a:rect l="0" t="0" r="r" b="b"/>
                  <a:pathLst>
                    <a:path w="471" h="237">
                      <a:moveTo>
                        <a:pt x="471" y="0"/>
                      </a:moveTo>
                      <a:lnTo>
                        <a:pt x="237" y="237"/>
                      </a:lnTo>
                      <a:lnTo>
                        <a:pt x="0" y="0"/>
                      </a:lnTo>
                    </a:path>
                  </a:pathLst>
                </a:cu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200" name="Freeform 92">
                  <a:extLst>
                    <a:ext uri="{FF2B5EF4-FFF2-40B4-BE49-F238E27FC236}">
                      <a16:creationId xmlns:a16="http://schemas.microsoft.com/office/drawing/2014/main" id="{A345A289-8D6C-4886-B54C-3E0D26D176E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977188" y="1028700"/>
                  <a:ext cx="1157288" cy="581025"/>
                </a:xfrm>
                <a:custGeom>
                  <a:avLst/>
                  <a:gdLst>
                    <a:gd name="T0" fmla="*/ 729 w 729"/>
                    <a:gd name="T1" fmla="*/ 0 h 366"/>
                    <a:gd name="T2" fmla="*/ 366 w 729"/>
                    <a:gd name="T3" fmla="*/ 366 h 366"/>
                    <a:gd name="T4" fmla="*/ 0 w 729"/>
                    <a:gd name="T5" fmla="*/ 0 h 366"/>
                  </a:gdLst>
                  <a:ahLst/>
                  <a:cxnLst>
                    <a:cxn ang="0">
                      <a:pos x="T0" y="T1"/>
                    </a:cxn>
                    <a:cxn ang="0">
                      <a:pos x="T2" y="T3"/>
                    </a:cxn>
                    <a:cxn ang="0">
                      <a:pos x="T4" y="T5"/>
                    </a:cxn>
                  </a:cxnLst>
                  <a:rect l="0" t="0" r="r" b="b"/>
                  <a:pathLst>
                    <a:path w="729" h="366">
                      <a:moveTo>
                        <a:pt x="729" y="0"/>
                      </a:moveTo>
                      <a:lnTo>
                        <a:pt x="366" y="366"/>
                      </a:lnTo>
                      <a:lnTo>
                        <a:pt x="0" y="0"/>
                      </a:lnTo>
                    </a:path>
                  </a:pathLst>
                </a:cu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201" name="Freeform 93">
                  <a:extLst>
                    <a:ext uri="{FF2B5EF4-FFF2-40B4-BE49-F238E27FC236}">
                      <a16:creationId xmlns:a16="http://schemas.microsoft.com/office/drawing/2014/main" id="{5690D981-545B-4A73-A22E-6E701024ACF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934326" y="1700213"/>
                  <a:ext cx="1241425" cy="619125"/>
                </a:xfrm>
                <a:custGeom>
                  <a:avLst/>
                  <a:gdLst>
                    <a:gd name="T0" fmla="*/ 782 w 782"/>
                    <a:gd name="T1" fmla="*/ 0 h 390"/>
                    <a:gd name="T2" fmla="*/ 393 w 782"/>
                    <a:gd name="T3" fmla="*/ 390 h 390"/>
                    <a:gd name="T4" fmla="*/ 0 w 782"/>
                    <a:gd name="T5" fmla="*/ 0 h 390"/>
                  </a:gdLst>
                  <a:ahLst/>
                  <a:cxnLst>
                    <a:cxn ang="0">
                      <a:pos x="T0" y="T1"/>
                    </a:cxn>
                    <a:cxn ang="0">
                      <a:pos x="T2" y="T3"/>
                    </a:cxn>
                    <a:cxn ang="0">
                      <a:pos x="T4" y="T5"/>
                    </a:cxn>
                  </a:cxnLst>
                  <a:rect l="0" t="0" r="r" b="b"/>
                  <a:pathLst>
                    <a:path w="782" h="390">
                      <a:moveTo>
                        <a:pt x="782" y="0"/>
                      </a:moveTo>
                      <a:lnTo>
                        <a:pt x="393" y="390"/>
                      </a:lnTo>
                      <a:lnTo>
                        <a:pt x="0" y="0"/>
                      </a:lnTo>
                    </a:path>
                  </a:pathLst>
                </a:cu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95" name="Group 94">
              <a:extLst>
                <a:ext uri="{FF2B5EF4-FFF2-40B4-BE49-F238E27FC236}">
                  <a16:creationId xmlns:a16="http://schemas.microsoft.com/office/drawing/2014/main" id="{FCB89D53-605D-4497-A82E-C5CB7B9AB10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flipH="1">
              <a:off x="28958" y="457964"/>
              <a:ext cx="5539609" cy="5682348"/>
              <a:chOff x="6623433" y="457964"/>
              <a:chExt cx="5539609" cy="5682348"/>
            </a:xfrm>
          </p:grpSpPr>
          <p:grpSp>
            <p:nvGrpSpPr>
              <p:cNvPr id="146" name="Group 145">
                <a:extLst>
                  <a:ext uri="{FF2B5EF4-FFF2-40B4-BE49-F238E27FC236}">
                    <a16:creationId xmlns:a16="http://schemas.microsoft.com/office/drawing/2014/main" id="{4200751B-2483-40F5-8C14-EF64034D4531}"/>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173" name="Freeform 64">
                  <a:extLst>
                    <a:ext uri="{FF2B5EF4-FFF2-40B4-BE49-F238E27FC236}">
                      <a16:creationId xmlns:a16="http://schemas.microsoft.com/office/drawing/2014/main" id="{A9677C6B-C435-43E3-BF18-DC35709C972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4" name="Freeform 81">
                  <a:extLst>
                    <a:ext uri="{FF2B5EF4-FFF2-40B4-BE49-F238E27FC236}">
                      <a16:creationId xmlns:a16="http://schemas.microsoft.com/office/drawing/2014/main" id="{56E374F1-3376-4D82-B66C-A0588A30F02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5" name="Freeform 61">
                  <a:extLst>
                    <a:ext uri="{FF2B5EF4-FFF2-40B4-BE49-F238E27FC236}">
                      <a16:creationId xmlns:a16="http://schemas.microsoft.com/office/drawing/2014/main" id="{979B4E97-34CE-4034-8523-F1584A0344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6" name="Freeform 78">
                  <a:extLst>
                    <a:ext uri="{FF2B5EF4-FFF2-40B4-BE49-F238E27FC236}">
                      <a16:creationId xmlns:a16="http://schemas.microsoft.com/office/drawing/2014/main" id="{F4C4EFFF-E30B-4F0B-9ED4-FF63047DCBD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7" name="Freeform 84">
                  <a:extLst>
                    <a:ext uri="{FF2B5EF4-FFF2-40B4-BE49-F238E27FC236}">
                      <a16:creationId xmlns:a16="http://schemas.microsoft.com/office/drawing/2014/main" id="{173FDB7E-F5CA-497D-95CF-7A00D6789C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8" name="Freeform 87">
                  <a:extLst>
                    <a:ext uri="{FF2B5EF4-FFF2-40B4-BE49-F238E27FC236}">
                      <a16:creationId xmlns:a16="http://schemas.microsoft.com/office/drawing/2014/main" id="{42266BB1-5605-4F64-B071-80A97BAD9C3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9" name="Freeform 60">
                  <a:extLst>
                    <a:ext uri="{FF2B5EF4-FFF2-40B4-BE49-F238E27FC236}">
                      <a16:creationId xmlns:a16="http://schemas.microsoft.com/office/drawing/2014/main" id="{90D15A2A-0F2D-4AB8-8252-303BA5DB3B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0" name="Freeform 59">
                  <a:extLst>
                    <a:ext uri="{FF2B5EF4-FFF2-40B4-BE49-F238E27FC236}">
                      <a16:creationId xmlns:a16="http://schemas.microsoft.com/office/drawing/2014/main" id="{E676282C-5FCF-4E29-AE15-2545F1A685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1" name="Freeform 62">
                  <a:extLst>
                    <a:ext uri="{FF2B5EF4-FFF2-40B4-BE49-F238E27FC236}">
                      <a16:creationId xmlns:a16="http://schemas.microsoft.com/office/drawing/2014/main" id="{AF7EC2A1-EAFC-4851-A4E3-47811C4456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2" name="Freeform 65">
                  <a:extLst>
                    <a:ext uri="{FF2B5EF4-FFF2-40B4-BE49-F238E27FC236}">
                      <a16:creationId xmlns:a16="http://schemas.microsoft.com/office/drawing/2014/main" id="{6F9BD94B-F299-45D3-B66E-F20FBC9246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3" name="Freeform 79">
                  <a:extLst>
                    <a:ext uri="{FF2B5EF4-FFF2-40B4-BE49-F238E27FC236}">
                      <a16:creationId xmlns:a16="http://schemas.microsoft.com/office/drawing/2014/main" id="{50E616C9-EAB1-4990-B569-17C6CB08891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4" name="Freeform 82">
                  <a:extLst>
                    <a:ext uri="{FF2B5EF4-FFF2-40B4-BE49-F238E27FC236}">
                      <a16:creationId xmlns:a16="http://schemas.microsoft.com/office/drawing/2014/main" id="{2F983FB0-2CC2-4D5F-A331-4130F138E9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5" name="Freeform 85">
                  <a:extLst>
                    <a:ext uri="{FF2B5EF4-FFF2-40B4-BE49-F238E27FC236}">
                      <a16:creationId xmlns:a16="http://schemas.microsoft.com/office/drawing/2014/main" id="{B1ABC269-0802-4C4A-9E57-6F876F122C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6" name="Freeform 88">
                  <a:extLst>
                    <a:ext uri="{FF2B5EF4-FFF2-40B4-BE49-F238E27FC236}">
                      <a16:creationId xmlns:a16="http://schemas.microsoft.com/office/drawing/2014/main" id="{233153AF-C5CF-40DD-9E5E-9B84272F46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187" name="Group 186">
                  <a:extLst>
                    <a:ext uri="{FF2B5EF4-FFF2-40B4-BE49-F238E27FC236}">
                      <a16:creationId xmlns:a16="http://schemas.microsoft.com/office/drawing/2014/main" id="{95E220B7-17F2-4748-A337-3B8D58860387}"/>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188" name="Line 63">
                    <a:extLst>
                      <a:ext uri="{FF2B5EF4-FFF2-40B4-BE49-F238E27FC236}">
                        <a16:creationId xmlns:a16="http://schemas.microsoft.com/office/drawing/2014/main" id="{63DC02CB-E162-45FD-AF68-0A1DB537F4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89" name="Line 66">
                    <a:extLst>
                      <a:ext uri="{FF2B5EF4-FFF2-40B4-BE49-F238E27FC236}">
                        <a16:creationId xmlns:a16="http://schemas.microsoft.com/office/drawing/2014/main" id="{4D9CBADA-7016-4987-B723-F7AE8E2E57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0" name="Line 67">
                    <a:extLst>
                      <a:ext uri="{FF2B5EF4-FFF2-40B4-BE49-F238E27FC236}">
                        <a16:creationId xmlns:a16="http://schemas.microsoft.com/office/drawing/2014/main" id="{1DCEDCA0-F979-4B3C-A0CA-F98F2DEE89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1" name="Line 80">
                    <a:extLst>
                      <a:ext uri="{FF2B5EF4-FFF2-40B4-BE49-F238E27FC236}">
                        <a16:creationId xmlns:a16="http://schemas.microsoft.com/office/drawing/2014/main" id="{1B701ADB-B6EB-4BED-8D15-F358A67EC9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2" name="Line 83">
                    <a:extLst>
                      <a:ext uri="{FF2B5EF4-FFF2-40B4-BE49-F238E27FC236}">
                        <a16:creationId xmlns:a16="http://schemas.microsoft.com/office/drawing/2014/main" id="{239EB39D-EF7A-4284-83B8-904957045D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3" name="Line 86">
                    <a:extLst>
                      <a:ext uri="{FF2B5EF4-FFF2-40B4-BE49-F238E27FC236}">
                        <a16:creationId xmlns:a16="http://schemas.microsoft.com/office/drawing/2014/main" id="{59413AC3-6F9D-431E-8136-F15C0FCA62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4" name="Line 89">
                    <a:extLst>
                      <a:ext uri="{FF2B5EF4-FFF2-40B4-BE49-F238E27FC236}">
                        <a16:creationId xmlns:a16="http://schemas.microsoft.com/office/drawing/2014/main" id="{987DF8D6-E53D-4C41-B339-1E5094638FA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147" name="Group 146">
                <a:extLst>
                  <a:ext uri="{FF2B5EF4-FFF2-40B4-BE49-F238E27FC236}">
                    <a16:creationId xmlns:a16="http://schemas.microsoft.com/office/drawing/2014/main" id="{66036562-1199-405F-B95A-C3A543B5DB4C}"/>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165" name="Group 164">
                  <a:extLst>
                    <a:ext uri="{FF2B5EF4-FFF2-40B4-BE49-F238E27FC236}">
                      <a16:creationId xmlns:a16="http://schemas.microsoft.com/office/drawing/2014/main" id="{C4C4997E-6944-4940-8B33-92DB90BCE3AD}"/>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169" name="Straight Connector 168">
                    <a:extLst>
                      <a:ext uri="{FF2B5EF4-FFF2-40B4-BE49-F238E27FC236}">
                        <a16:creationId xmlns:a16="http://schemas.microsoft.com/office/drawing/2014/main" id="{0A44DA53-5DA1-44E2-8EB4-F53CC84C9F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F072B3FF-FEA5-46BC-8627-9B46C5F396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71" name="Rectangle 30">
                    <a:extLst>
                      <a:ext uri="{FF2B5EF4-FFF2-40B4-BE49-F238E27FC236}">
                        <a16:creationId xmlns:a16="http://schemas.microsoft.com/office/drawing/2014/main" id="{FB18587D-1BDA-4D28-9B48-3C37C764B66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172" name="Rectangle 30">
                    <a:extLst>
                      <a:ext uri="{FF2B5EF4-FFF2-40B4-BE49-F238E27FC236}">
                        <a16:creationId xmlns:a16="http://schemas.microsoft.com/office/drawing/2014/main" id="{8CFE033B-F34F-4836-B6F3-93E6C7D9C5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166" name="Group 165">
                  <a:extLst>
                    <a:ext uri="{FF2B5EF4-FFF2-40B4-BE49-F238E27FC236}">
                      <a16:creationId xmlns:a16="http://schemas.microsoft.com/office/drawing/2014/main" id="{07F79761-CFAA-4330-8067-31EC1DC3E16B}"/>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167" name="Freeform: Shape 166">
                    <a:extLst>
                      <a:ext uri="{FF2B5EF4-FFF2-40B4-BE49-F238E27FC236}">
                        <a16:creationId xmlns:a16="http://schemas.microsoft.com/office/drawing/2014/main" id="{8A0BC496-427B-4836-B989-97B0673D8F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168" name="Freeform: Shape 167">
                    <a:extLst>
                      <a:ext uri="{FF2B5EF4-FFF2-40B4-BE49-F238E27FC236}">
                        <a16:creationId xmlns:a16="http://schemas.microsoft.com/office/drawing/2014/main" id="{A0D554E1-33ED-415C-BF15-FC38D2E33C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148" name="Group 147">
                <a:extLst>
                  <a:ext uri="{FF2B5EF4-FFF2-40B4-BE49-F238E27FC236}">
                    <a16:creationId xmlns:a16="http://schemas.microsoft.com/office/drawing/2014/main" id="{D1F1EE7D-C5FF-46EA-AB9C-94E1F2D9B730}"/>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161" name="Group 160">
                  <a:extLst>
                    <a:ext uri="{FF2B5EF4-FFF2-40B4-BE49-F238E27FC236}">
                      <a16:creationId xmlns:a16="http://schemas.microsoft.com/office/drawing/2014/main" id="{2AC2FE37-AED7-4C81-A52E-FD105C1BDA8D}"/>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63" name="Freeform 68">
                    <a:extLst>
                      <a:ext uri="{FF2B5EF4-FFF2-40B4-BE49-F238E27FC236}">
                        <a16:creationId xmlns:a16="http://schemas.microsoft.com/office/drawing/2014/main" id="{AB34FC05-3259-4BE2-8DA9-91435FAFCE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64" name="Freeform 69">
                    <a:extLst>
                      <a:ext uri="{FF2B5EF4-FFF2-40B4-BE49-F238E27FC236}">
                        <a16:creationId xmlns:a16="http://schemas.microsoft.com/office/drawing/2014/main" id="{AC11598E-3FD2-47F3-8E57-D5D6130DBC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sp>
              <p:nvSpPr>
                <p:cNvPr id="162" name="Line 70">
                  <a:extLst>
                    <a:ext uri="{FF2B5EF4-FFF2-40B4-BE49-F238E27FC236}">
                      <a16:creationId xmlns:a16="http://schemas.microsoft.com/office/drawing/2014/main" id="{37D098FA-73CF-44E6-B612-7DE664E5DE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49" name="Group 148">
                <a:extLst>
                  <a:ext uri="{FF2B5EF4-FFF2-40B4-BE49-F238E27FC236}">
                    <a16:creationId xmlns:a16="http://schemas.microsoft.com/office/drawing/2014/main" id="{66672930-1A30-4508-A9D2-FA4271C6B1E1}"/>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11158635" y="5515533"/>
                <a:ext cx="317159" cy="932400"/>
                <a:chOff x="6376988" y="280988"/>
                <a:chExt cx="633413" cy="1862138"/>
              </a:xfrm>
            </p:grpSpPr>
            <p:sp>
              <p:nvSpPr>
                <p:cNvPr id="158" name="Freeform 68">
                  <a:extLst>
                    <a:ext uri="{FF2B5EF4-FFF2-40B4-BE49-F238E27FC236}">
                      <a16:creationId xmlns:a16="http://schemas.microsoft.com/office/drawing/2014/main" id="{174F3D5B-9943-4A8B-8699-ABB2B7991B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76988"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59" name="Freeform 69">
                  <a:extLst>
                    <a:ext uri="{FF2B5EF4-FFF2-40B4-BE49-F238E27FC236}">
                      <a16:creationId xmlns:a16="http://schemas.microsoft.com/office/drawing/2014/main" id="{6834DCA2-951C-4A9B-8490-5C7BD0FFBB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96076" y="280988"/>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60" name="Line 70">
                  <a:extLst>
                    <a:ext uri="{FF2B5EF4-FFF2-40B4-BE49-F238E27FC236}">
                      <a16:creationId xmlns:a16="http://schemas.microsoft.com/office/drawing/2014/main" id="{316B6CF4-BCF3-4765-B744-A1EB5A76D3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6696076" y="280988"/>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50" name="Group 149">
                <a:extLst>
                  <a:ext uri="{FF2B5EF4-FFF2-40B4-BE49-F238E27FC236}">
                    <a16:creationId xmlns:a16="http://schemas.microsoft.com/office/drawing/2014/main" id="{BAD99054-FC47-4391-9369-B309A0AA2582}"/>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7251633" y="4274501"/>
                <a:ext cx="903599" cy="2160000"/>
                <a:chOff x="9057947" y="3423463"/>
                <a:chExt cx="903599" cy="2160000"/>
              </a:xfrm>
            </p:grpSpPr>
            <p:grpSp>
              <p:nvGrpSpPr>
                <p:cNvPr id="151" name="Group 150">
                  <a:extLst>
                    <a:ext uri="{FF2B5EF4-FFF2-40B4-BE49-F238E27FC236}">
                      <a16:creationId xmlns:a16="http://schemas.microsoft.com/office/drawing/2014/main" id="{1A1CDB94-FE6F-4AAC-94D9-DDCEC703B126}"/>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9057947" y="3432856"/>
                  <a:ext cx="903599" cy="1872461"/>
                  <a:chOff x="10538626" y="3165838"/>
                  <a:chExt cx="936000" cy="1939601"/>
                </a:xfrm>
              </p:grpSpPr>
              <p:sp>
                <p:nvSpPr>
                  <p:cNvPr id="156" name="Freeform: Shape 155">
                    <a:extLst>
                      <a:ext uri="{FF2B5EF4-FFF2-40B4-BE49-F238E27FC236}">
                        <a16:creationId xmlns:a16="http://schemas.microsoft.com/office/drawing/2014/main" id="{99B22DCB-54E6-4769-9DD7-3736B4041B2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10538626" y="3183996"/>
                    <a:ext cx="453600" cy="1920288"/>
                  </a:xfrm>
                  <a:custGeom>
                    <a:avLst/>
                    <a:gdLst>
                      <a:gd name="connsiteX0" fmla="*/ 453600 w 453600"/>
                      <a:gd name="connsiteY0" fmla="*/ 0 h 1920288"/>
                      <a:gd name="connsiteX1" fmla="*/ 453600 w 453600"/>
                      <a:gd name="connsiteY1" fmla="*/ 1920288 h 1920288"/>
                      <a:gd name="connsiteX2" fmla="*/ 384059 w 453600"/>
                      <a:gd name="connsiteY2" fmla="*/ 1914152 h 1920288"/>
                      <a:gd name="connsiteX3" fmla="*/ 9354 w 453600"/>
                      <a:gd name="connsiteY3" fmla="*/ 1548700 h 1920288"/>
                      <a:gd name="connsiteX4" fmla="*/ 0 w 453600"/>
                      <a:gd name="connsiteY4" fmla="*/ 1455902 h 1920288"/>
                      <a:gd name="connsiteX5" fmla="*/ 146 w 453600"/>
                      <a:gd name="connsiteY5" fmla="*/ 1451885 h 1920288"/>
                      <a:gd name="connsiteX6" fmla="*/ 145 w 453600"/>
                      <a:gd name="connsiteY6" fmla="*/ 1451885 h 1920288"/>
                      <a:gd name="connsiteX7" fmla="*/ 7358 w 453600"/>
                      <a:gd name="connsiteY7" fmla="*/ 1253678 h 1920288"/>
                      <a:gd name="connsiteX8" fmla="*/ 424671 w 453600"/>
                      <a:gd name="connsiteY8" fmla="*/ 36480 h 1920288"/>
                      <a:gd name="connsiteX9" fmla="*/ 453600 w 453600"/>
                      <a:gd name="connsiteY9" fmla="*/ 0 h 1920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3600" h="1920288">
                        <a:moveTo>
                          <a:pt x="453600" y="0"/>
                        </a:moveTo>
                        <a:lnTo>
                          <a:pt x="453600" y="1920288"/>
                        </a:lnTo>
                        <a:lnTo>
                          <a:pt x="384059" y="1914152"/>
                        </a:lnTo>
                        <a:cubicBezTo>
                          <a:pt x="196308" y="1880615"/>
                          <a:pt x="47443" y="1734834"/>
                          <a:pt x="9354" y="1548700"/>
                        </a:cubicBezTo>
                        <a:lnTo>
                          <a:pt x="0" y="1455902"/>
                        </a:lnTo>
                        <a:lnTo>
                          <a:pt x="146" y="1451885"/>
                        </a:lnTo>
                        <a:lnTo>
                          <a:pt x="145" y="1451885"/>
                        </a:lnTo>
                        <a:lnTo>
                          <a:pt x="7358" y="1253678"/>
                        </a:lnTo>
                        <a:cubicBezTo>
                          <a:pt x="42019" y="780132"/>
                          <a:pt x="195015" y="355125"/>
                          <a:pt x="424671" y="36480"/>
                        </a:cubicBezTo>
                        <a:lnTo>
                          <a:pt x="453600"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157" name="Freeform: Shape 156">
                    <a:extLst>
                      <a:ext uri="{FF2B5EF4-FFF2-40B4-BE49-F238E27FC236}">
                        <a16:creationId xmlns:a16="http://schemas.microsoft.com/office/drawing/2014/main" id="{67DA3C33-5733-4571-AD7C-F9D7447D18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10992226" y="3165838"/>
                    <a:ext cx="482400" cy="1939601"/>
                  </a:xfrm>
                  <a:custGeom>
                    <a:avLst/>
                    <a:gdLst>
                      <a:gd name="connsiteX0" fmla="*/ 14399 w 482400"/>
                      <a:gd name="connsiteY0" fmla="*/ 0 h 1939601"/>
                      <a:gd name="connsiteX1" fmla="*/ 14399 w 482400"/>
                      <a:gd name="connsiteY1" fmla="*/ 689615 h 1939601"/>
                      <a:gd name="connsiteX2" fmla="*/ 14400 w 482400"/>
                      <a:gd name="connsiteY2" fmla="*/ 689615 h 1939601"/>
                      <a:gd name="connsiteX3" fmla="*/ 14401 w 482400"/>
                      <a:gd name="connsiteY3" fmla="*/ 689615 h 1939601"/>
                      <a:gd name="connsiteX4" fmla="*/ 14401 w 482400"/>
                      <a:gd name="connsiteY4" fmla="*/ 0 h 1939601"/>
                      <a:gd name="connsiteX5" fmla="*/ 57729 w 482400"/>
                      <a:gd name="connsiteY5" fmla="*/ 54638 h 1939601"/>
                      <a:gd name="connsiteX6" fmla="*/ 475042 w 482400"/>
                      <a:gd name="connsiteY6" fmla="*/ 1271836 h 1939601"/>
                      <a:gd name="connsiteX7" fmla="*/ 482255 w 482400"/>
                      <a:gd name="connsiteY7" fmla="*/ 1470043 h 1939601"/>
                      <a:gd name="connsiteX8" fmla="*/ 482254 w 482400"/>
                      <a:gd name="connsiteY8" fmla="*/ 1470043 h 1939601"/>
                      <a:gd name="connsiteX9" fmla="*/ 482400 w 482400"/>
                      <a:gd name="connsiteY9" fmla="*/ 1474060 h 1939601"/>
                      <a:gd name="connsiteX10" fmla="*/ 473046 w 482400"/>
                      <a:gd name="connsiteY10" fmla="*/ 1566858 h 1939601"/>
                      <a:gd name="connsiteX11" fmla="*/ 15706 w 482400"/>
                      <a:gd name="connsiteY11" fmla="*/ 1939601 h 1939601"/>
                      <a:gd name="connsiteX12" fmla="*/ 14400 w 482400"/>
                      <a:gd name="connsiteY12" fmla="*/ 1939469 h 1939601"/>
                      <a:gd name="connsiteX13" fmla="*/ 13094 w 482400"/>
                      <a:gd name="connsiteY13" fmla="*/ 1939601 h 1939601"/>
                      <a:gd name="connsiteX14" fmla="*/ 0 w 482400"/>
                      <a:gd name="connsiteY14" fmla="*/ 1938446 h 1939601"/>
                      <a:gd name="connsiteX15" fmla="*/ 0 w 482400"/>
                      <a:gd name="connsiteY15" fmla="*/ 18158 h 1939601"/>
                      <a:gd name="connsiteX16" fmla="*/ 14399 w 482400"/>
                      <a:gd name="connsiteY16" fmla="*/ 0 h 193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82400" h="1939601">
                        <a:moveTo>
                          <a:pt x="14399" y="0"/>
                        </a:moveTo>
                        <a:lnTo>
                          <a:pt x="14399" y="689615"/>
                        </a:lnTo>
                        <a:lnTo>
                          <a:pt x="14400" y="689615"/>
                        </a:lnTo>
                        <a:lnTo>
                          <a:pt x="14401" y="689615"/>
                        </a:lnTo>
                        <a:lnTo>
                          <a:pt x="14401" y="0"/>
                        </a:lnTo>
                        <a:lnTo>
                          <a:pt x="57729" y="54638"/>
                        </a:lnTo>
                        <a:cubicBezTo>
                          <a:pt x="287385" y="373283"/>
                          <a:pt x="440381" y="798290"/>
                          <a:pt x="475042" y="1271836"/>
                        </a:cubicBezTo>
                        <a:lnTo>
                          <a:pt x="482255" y="1470043"/>
                        </a:lnTo>
                        <a:lnTo>
                          <a:pt x="482254" y="1470043"/>
                        </a:lnTo>
                        <a:lnTo>
                          <a:pt x="482400" y="1474060"/>
                        </a:lnTo>
                        <a:lnTo>
                          <a:pt x="473046" y="1566858"/>
                        </a:lnTo>
                        <a:cubicBezTo>
                          <a:pt x="429516" y="1779582"/>
                          <a:pt x="241298" y="1939601"/>
                          <a:pt x="15706" y="1939601"/>
                        </a:cubicBezTo>
                        <a:lnTo>
                          <a:pt x="14400" y="1939469"/>
                        </a:lnTo>
                        <a:lnTo>
                          <a:pt x="13094" y="1939601"/>
                        </a:lnTo>
                        <a:lnTo>
                          <a:pt x="0" y="1938446"/>
                        </a:lnTo>
                        <a:lnTo>
                          <a:pt x="0" y="18158"/>
                        </a:lnTo>
                        <a:lnTo>
                          <a:pt x="14399"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nvGrpSpPr>
                <p:cNvPr id="152" name="Group 151">
                  <a:extLst>
                    <a:ext uri="{FF2B5EF4-FFF2-40B4-BE49-F238E27FC236}">
                      <a16:creationId xmlns:a16="http://schemas.microsoft.com/office/drawing/2014/main" id="{DEACDE3F-3571-479B-8545-A0EB157DFB7D}"/>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9210264" y="3423463"/>
                  <a:ext cx="597126" cy="2160000"/>
                  <a:chOff x="9210264" y="3423463"/>
                  <a:chExt cx="597126" cy="2160000"/>
                </a:xfrm>
              </p:grpSpPr>
              <p:cxnSp>
                <p:nvCxnSpPr>
                  <p:cNvPr id="153" name="Straight Connector 152">
                    <a:extLst>
                      <a:ext uri="{FF2B5EF4-FFF2-40B4-BE49-F238E27FC236}">
                        <a16:creationId xmlns:a16="http://schemas.microsoft.com/office/drawing/2014/main" id="{0EBC688C-242B-4AF8-9A28-74C5D3A7DD7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508827" y="3423463"/>
                    <a:ext cx="0" cy="2160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54" name="Rectangle 5">
                    <a:extLst>
                      <a:ext uri="{FF2B5EF4-FFF2-40B4-BE49-F238E27FC236}">
                        <a16:creationId xmlns:a16="http://schemas.microsoft.com/office/drawing/2014/main" id="{C4C8C45C-CEB8-4DEA-A7C9-8028747D4C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2700000">
                    <a:off x="9210264" y="4162845"/>
                    <a:ext cx="597126" cy="597126"/>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155" name="Rectangle 5">
                    <a:extLst>
                      <a:ext uri="{FF2B5EF4-FFF2-40B4-BE49-F238E27FC236}">
                        <a16:creationId xmlns:a16="http://schemas.microsoft.com/office/drawing/2014/main" id="{7FC624AF-D992-41C1-A403-A0A4731BE0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2700000">
                    <a:off x="9297710" y="3747070"/>
                    <a:ext cx="422234" cy="422234"/>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grpSp>
        <p:grpSp>
          <p:nvGrpSpPr>
            <p:cNvPr id="96" name="Group 95">
              <a:extLst>
                <a:ext uri="{FF2B5EF4-FFF2-40B4-BE49-F238E27FC236}">
                  <a16:creationId xmlns:a16="http://schemas.microsoft.com/office/drawing/2014/main" id="{F63171A4-E846-4A64-8292-3ED3583B6DE9}"/>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10800000" flipH="1">
              <a:off x="2171191" y="712681"/>
              <a:ext cx="5539609" cy="5682348"/>
              <a:chOff x="6623433" y="457964"/>
              <a:chExt cx="5539609" cy="5682348"/>
            </a:xfrm>
          </p:grpSpPr>
          <p:grpSp>
            <p:nvGrpSpPr>
              <p:cNvPr id="97" name="Group 96">
                <a:extLst>
                  <a:ext uri="{FF2B5EF4-FFF2-40B4-BE49-F238E27FC236}">
                    <a16:creationId xmlns:a16="http://schemas.microsoft.com/office/drawing/2014/main" id="{E59C66F3-BAB8-46AB-849B-0BC14A74B8AB}"/>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124" name="Freeform 64">
                  <a:extLst>
                    <a:ext uri="{FF2B5EF4-FFF2-40B4-BE49-F238E27FC236}">
                      <a16:creationId xmlns:a16="http://schemas.microsoft.com/office/drawing/2014/main" id="{68CD087B-52FF-4F11-A251-6F6A6B9093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5" name="Freeform 81">
                  <a:extLst>
                    <a:ext uri="{FF2B5EF4-FFF2-40B4-BE49-F238E27FC236}">
                      <a16:creationId xmlns:a16="http://schemas.microsoft.com/office/drawing/2014/main" id="{7FD7CD23-A1FC-41E8-A563-0B0A87A8FC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6" name="Freeform 61">
                  <a:extLst>
                    <a:ext uri="{FF2B5EF4-FFF2-40B4-BE49-F238E27FC236}">
                      <a16:creationId xmlns:a16="http://schemas.microsoft.com/office/drawing/2014/main" id="{A3A34481-695D-470B-9A01-A047EAA615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7" name="Freeform 78">
                  <a:extLst>
                    <a:ext uri="{FF2B5EF4-FFF2-40B4-BE49-F238E27FC236}">
                      <a16:creationId xmlns:a16="http://schemas.microsoft.com/office/drawing/2014/main" id="{5B26EEFA-6CAA-4BF6-B4BD-7C083D59BF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8" name="Freeform 84">
                  <a:extLst>
                    <a:ext uri="{FF2B5EF4-FFF2-40B4-BE49-F238E27FC236}">
                      <a16:creationId xmlns:a16="http://schemas.microsoft.com/office/drawing/2014/main" id="{61976329-310A-4F70-B22C-F032D4BF7E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9" name="Freeform 87">
                  <a:extLst>
                    <a:ext uri="{FF2B5EF4-FFF2-40B4-BE49-F238E27FC236}">
                      <a16:creationId xmlns:a16="http://schemas.microsoft.com/office/drawing/2014/main" id="{0A0DA1ED-70C5-4D8F-B61F-F6E9E07D59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0" name="Freeform 60">
                  <a:extLst>
                    <a:ext uri="{FF2B5EF4-FFF2-40B4-BE49-F238E27FC236}">
                      <a16:creationId xmlns:a16="http://schemas.microsoft.com/office/drawing/2014/main" id="{EDF58541-8ECC-487F-96C7-3267D0F9C8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1" name="Freeform 59">
                  <a:extLst>
                    <a:ext uri="{FF2B5EF4-FFF2-40B4-BE49-F238E27FC236}">
                      <a16:creationId xmlns:a16="http://schemas.microsoft.com/office/drawing/2014/main" id="{D1DAAA62-5552-4436-97D9-353F629E8AB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2" name="Freeform 62">
                  <a:extLst>
                    <a:ext uri="{FF2B5EF4-FFF2-40B4-BE49-F238E27FC236}">
                      <a16:creationId xmlns:a16="http://schemas.microsoft.com/office/drawing/2014/main" id="{EBA1BB6B-72EF-4525-89A1-FC5BE70D71B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3" name="Freeform 65">
                  <a:extLst>
                    <a:ext uri="{FF2B5EF4-FFF2-40B4-BE49-F238E27FC236}">
                      <a16:creationId xmlns:a16="http://schemas.microsoft.com/office/drawing/2014/main" id="{D3BD4012-93F7-424A-9146-8E7E831D9E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4" name="Freeform 79">
                  <a:extLst>
                    <a:ext uri="{FF2B5EF4-FFF2-40B4-BE49-F238E27FC236}">
                      <a16:creationId xmlns:a16="http://schemas.microsoft.com/office/drawing/2014/main" id="{A2E36983-6A8E-4C78-AA27-363C0D676C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5" name="Freeform 82">
                  <a:extLst>
                    <a:ext uri="{FF2B5EF4-FFF2-40B4-BE49-F238E27FC236}">
                      <a16:creationId xmlns:a16="http://schemas.microsoft.com/office/drawing/2014/main" id="{AB2380FC-F201-44F0-A531-1402201E4E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6" name="Freeform 85">
                  <a:extLst>
                    <a:ext uri="{FF2B5EF4-FFF2-40B4-BE49-F238E27FC236}">
                      <a16:creationId xmlns:a16="http://schemas.microsoft.com/office/drawing/2014/main" id="{737C3A27-BD47-4E93-A1E3-33B902DD06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7" name="Freeform 88">
                  <a:extLst>
                    <a:ext uri="{FF2B5EF4-FFF2-40B4-BE49-F238E27FC236}">
                      <a16:creationId xmlns:a16="http://schemas.microsoft.com/office/drawing/2014/main" id="{C257BCC6-B88D-4C3B-BEFD-25D320F39CF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138" name="Group 137">
                  <a:extLst>
                    <a:ext uri="{FF2B5EF4-FFF2-40B4-BE49-F238E27FC236}">
                      <a16:creationId xmlns:a16="http://schemas.microsoft.com/office/drawing/2014/main" id="{0519964D-597A-4E0C-B66C-89D30B8582BC}"/>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139" name="Line 63">
                    <a:extLst>
                      <a:ext uri="{FF2B5EF4-FFF2-40B4-BE49-F238E27FC236}">
                        <a16:creationId xmlns:a16="http://schemas.microsoft.com/office/drawing/2014/main" id="{A31BADE6-3732-4787-8841-96E8F05C0A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0" name="Line 66">
                    <a:extLst>
                      <a:ext uri="{FF2B5EF4-FFF2-40B4-BE49-F238E27FC236}">
                        <a16:creationId xmlns:a16="http://schemas.microsoft.com/office/drawing/2014/main" id="{447ED593-61E3-4BD7-8984-7FE5621549D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1" name="Line 67">
                    <a:extLst>
                      <a:ext uri="{FF2B5EF4-FFF2-40B4-BE49-F238E27FC236}">
                        <a16:creationId xmlns:a16="http://schemas.microsoft.com/office/drawing/2014/main" id="{6AD98272-0FC0-49AC-9877-8D2BAA5148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2" name="Line 80">
                    <a:extLst>
                      <a:ext uri="{FF2B5EF4-FFF2-40B4-BE49-F238E27FC236}">
                        <a16:creationId xmlns:a16="http://schemas.microsoft.com/office/drawing/2014/main" id="{D54770D9-48C7-4C76-9F40-65C9B9C05C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3" name="Line 83">
                    <a:extLst>
                      <a:ext uri="{FF2B5EF4-FFF2-40B4-BE49-F238E27FC236}">
                        <a16:creationId xmlns:a16="http://schemas.microsoft.com/office/drawing/2014/main" id="{4B9C1A3A-3DED-4CC1-820C-16B358DF9E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4" name="Line 86">
                    <a:extLst>
                      <a:ext uri="{FF2B5EF4-FFF2-40B4-BE49-F238E27FC236}">
                        <a16:creationId xmlns:a16="http://schemas.microsoft.com/office/drawing/2014/main" id="{2404A56E-8A81-48CB-9AC4-2CB6EA55DD7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5" name="Line 89">
                    <a:extLst>
                      <a:ext uri="{FF2B5EF4-FFF2-40B4-BE49-F238E27FC236}">
                        <a16:creationId xmlns:a16="http://schemas.microsoft.com/office/drawing/2014/main" id="{6D6A743B-85A5-41A8-9664-D654620D25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98" name="Group 97">
                <a:extLst>
                  <a:ext uri="{FF2B5EF4-FFF2-40B4-BE49-F238E27FC236}">
                    <a16:creationId xmlns:a16="http://schemas.microsoft.com/office/drawing/2014/main" id="{23DAD9FD-AF99-4D89-9BC8-E6739BD17ACA}"/>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116" name="Group 115">
                  <a:extLst>
                    <a:ext uri="{FF2B5EF4-FFF2-40B4-BE49-F238E27FC236}">
                      <a16:creationId xmlns:a16="http://schemas.microsoft.com/office/drawing/2014/main" id="{D7170781-0173-4FAB-8358-42C469FC51A3}"/>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120" name="Straight Connector 119">
                    <a:extLst>
                      <a:ext uri="{FF2B5EF4-FFF2-40B4-BE49-F238E27FC236}">
                        <a16:creationId xmlns:a16="http://schemas.microsoft.com/office/drawing/2014/main" id="{03C55E22-B879-4AE0-BC46-BA8A4E950C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AA07E073-1978-4DCC-9E5C-FF89EF524B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22" name="Rectangle 30">
                    <a:extLst>
                      <a:ext uri="{FF2B5EF4-FFF2-40B4-BE49-F238E27FC236}">
                        <a16:creationId xmlns:a16="http://schemas.microsoft.com/office/drawing/2014/main" id="{5691F80E-D2E0-4E78-AA76-8D827AE410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123" name="Rectangle 30">
                    <a:extLst>
                      <a:ext uri="{FF2B5EF4-FFF2-40B4-BE49-F238E27FC236}">
                        <a16:creationId xmlns:a16="http://schemas.microsoft.com/office/drawing/2014/main" id="{E34C55D1-5C55-44D3-9C26-E1951DA3937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117" name="Group 116">
                  <a:extLst>
                    <a:ext uri="{FF2B5EF4-FFF2-40B4-BE49-F238E27FC236}">
                      <a16:creationId xmlns:a16="http://schemas.microsoft.com/office/drawing/2014/main" id="{4C9CB0E6-07EF-4140-926D-D380C1A88EB0}"/>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118" name="Freeform: Shape 117">
                    <a:extLst>
                      <a:ext uri="{FF2B5EF4-FFF2-40B4-BE49-F238E27FC236}">
                        <a16:creationId xmlns:a16="http://schemas.microsoft.com/office/drawing/2014/main" id="{263BBD78-504D-435B-8933-2C460DC38E7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119" name="Freeform: Shape 118">
                    <a:extLst>
                      <a:ext uri="{FF2B5EF4-FFF2-40B4-BE49-F238E27FC236}">
                        <a16:creationId xmlns:a16="http://schemas.microsoft.com/office/drawing/2014/main" id="{1AD78D29-1FCF-4E88-A958-924F701D5E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99" name="Group 98">
                <a:extLst>
                  <a:ext uri="{FF2B5EF4-FFF2-40B4-BE49-F238E27FC236}">
                    <a16:creationId xmlns:a16="http://schemas.microsoft.com/office/drawing/2014/main" id="{EA551A3F-69EF-45CC-87F7-867808A3FAD2}"/>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112" name="Group 111">
                  <a:extLst>
                    <a:ext uri="{FF2B5EF4-FFF2-40B4-BE49-F238E27FC236}">
                      <a16:creationId xmlns:a16="http://schemas.microsoft.com/office/drawing/2014/main" id="{12724B09-E74E-49FA-BB5D-583BB89B798C}"/>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14" name="Freeform 68">
                    <a:extLst>
                      <a:ext uri="{FF2B5EF4-FFF2-40B4-BE49-F238E27FC236}">
                        <a16:creationId xmlns:a16="http://schemas.microsoft.com/office/drawing/2014/main" id="{DA2788BF-64AD-4328-8CB9-8C2C98CF54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15" name="Freeform 69">
                    <a:extLst>
                      <a:ext uri="{FF2B5EF4-FFF2-40B4-BE49-F238E27FC236}">
                        <a16:creationId xmlns:a16="http://schemas.microsoft.com/office/drawing/2014/main" id="{D9591CB5-16C9-44FC-B125-529D33F91B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sp>
              <p:nvSpPr>
                <p:cNvPr id="113" name="Line 70">
                  <a:extLst>
                    <a:ext uri="{FF2B5EF4-FFF2-40B4-BE49-F238E27FC236}">
                      <a16:creationId xmlns:a16="http://schemas.microsoft.com/office/drawing/2014/main" id="{4F82A945-38F0-45AF-A28A-C6A0E6A2E7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00" name="Group 99">
                <a:extLst>
                  <a:ext uri="{FF2B5EF4-FFF2-40B4-BE49-F238E27FC236}">
                    <a16:creationId xmlns:a16="http://schemas.microsoft.com/office/drawing/2014/main" id="{80FA6744-F48F-4652-86E5-BA3ABEF32274}"/>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11158635" y="5515533"/>
                <a:ext cx="317159" cy="932400"/>
                <a:chOff x="6376988" y="280988"/>
                <a:chExt cx="633413" cy="1862138"/>
              </a:xfrm>
            </p:grpSpPr>
            <p:sp>
              <p:nvSpPr>
                <p:cNvPr id="109" name="Freeform 68">
                  <a:extLst>
                    <a:ext uri="{FF2B5EF4-FFF2-40B4-BE49-F238E27FC236}">
                      <a16:creationId xmlns:a16="http://schemas.microsoft.com/office/drawing/2014/main" id="{FAC3DEAD-5797-4CA1-A8F2-3F487AAC6B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76988"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10" name="Freeform 69">
                  <a:extLst>
                    <a:ext uri="{FF2B5EF4-FFF2-40B4-BE49-F238E27FC236}">
                      <a16:creationId xmlns:a16="http://schemas.microsoft.com/office/drawing/2014/main" id="{F9AF9D64-C9FB-4D32-993D-3423A2E55E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96076" y="280988"/>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11" name="Line 70">
                  <a:extLst>
                    <a:ext uri="{FF2B5EF4-FFF2-40B4-BE49-F238E27FC236}">
                      <a16:creationId xmlns:a16="http://schemas.microsoft.com/office/drawing/2014/main" id="{9097AC72-422F-4CE0-A772-A63E2294AC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6696076" y="280988"/>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01" name="Group 100">
                <a:extLst>
                  <a:ext uri="{FF2B5EF4-FFF2-40B4-BE49-F238E27FC236}">
                    <a16:creationId xmlns:a16="http://schemas.microsoft.com/office/drawing/2014/main" id="{1A6B3F4D-48A0-4FC2-8720-2606D6AA04C0}"/>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7251633" y="4274501"/>
                <a:ext cx="903599" cy="2160000"/>
                <a:chOff x="9057947" y="3423463"/>
                <a:chExt cx="903599" cy="2160000"/>
              </a:xfrm>
            </p:grpSpPr>
            <p:grpSp>
              <p:nvGrpSpPr>
                <p:cNvPr id="102" name="Group 101">
                  <a:extLst>
                    <a:ext uri="{FF2B5EF4-FFF2-40B4-BE49-F238E27FC236}">
                      <a16:creationId xmlns:a16="http://schemas.microsoft.com/office/drawing/2014/main" id="{67E4FA26-563D-4D19-BAEB-A370818E51A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9057947" y="3432856"/>
                  <a:ext cx="903599" cy="1872461"/>
                  <a:chOff x="10538626" y="3165838"/>
                  <a:chExt cx="936000" cy="1939601"/>
                </a:xfrm>
              </p:grpSpPr>
              <p:sp>
                <p:nvSpPr>
                  <p:cNvPr id="107" name="Freeform: Shape 106">
                    <a:extLst>
                      <a:ext uri="{FF2B5EF4-FFF2-40B4-BE49-F238E27FC236}">
                        <a16:creationId xmlns:a16="http://schemas.microsoft.com/office/drawing/2014/main" id="{03B51AAC-6B1D-43D1-8885-402653BA90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10538626" y="3183996"/>
                    <a:ext cx="453600" cy="1920288"/>
                  </a:xfrm>
                  <a:custGeom>
                    <a:avLst/>
                    <a:gdLst>
                      <a:gd name="connsiteX0" fmla="*/ 453600 w 453600"/>
                      <a:gd name="connsiteY0" fmla="*/ 0 h 1920288"/>
                      <a:gd name="connsiteX1" fmla="*/ 453600 w 453600"/>
                      <a:gd name="connsiteY1" fmla="*/ 1920288 h 1920288"/>
                      <a:gd name="connsiteX2" fmla="*/ 384059 w 453600"/>
                      <a:gd name="connsiteY2" fmla="*/ 1914152 h 1920288"/>
                      <a:gd name="connsiteX3" fmla="*/ 9354 w 453600"/>
                      <a:gd name="connsiteY3" fmla="*/ 1548700 h 1920288"/>
                      <a:gd name="connsiteX4" fmla="*/ 0 w 453600"/>
                      <a:gd name="connsiteY4" fmla="*/ 1455902 h 1920288"/>
                      <a:gd name="connsiteX5" fmla="*/ 146 w 453600"/>
                      <a:gd name="connsiteY5" fmla="*/ 1451885 h 1920288"/>
                      <a:gd name="connsiteX6" fmla="*/ 145 w 453600"/>
                      <a:gd name="connsiteY6" fmla="*/ 1451885 h 1920288"/>
                      <a:gd name="connsiteX7" fmla="*/ 7358 w 453600"/>
                      <a:gd name="connsiteY7" fmla="*/ 1253678 h 1920288"/>
                      <a:gd name="connsiteX8" fmla="*/ 424671 w 453600"/>
                      <a:gd name="connsiteY8" fmla="*/ 36480 h 1920288"/>
                      <a:gd name="connsiteX9" fmla="*/ 453600 w 453600"/>
                      <a:gd name="connsiteY9" fmla="*/ 0 h 1920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3600" h="1920288">
                        <a:moveTo>
                          <a:pt x="453600" y="0"/>
                        </a:moveTo>
                        <a:lnTo>
                          <a:pt x="453600" y="1920288"/>
                        </a:lnTo>
                        <a:lnTo>
                          <a:pt x="384059" y="1914152"/>
                        </a:lnTo>
                        <a:cubicBezTo>
                          <a:pt x="196308" y="1880615"/>
                          <a:pt x="47443" y="1734834"/>
                          <a:pt x="9354" y="1548700"/>
                        </a:cubicBezTo>
                        <a:lnTo>
                          <a:pt x="0" y="1455902"/>
                        </a:lnTo>
                        <a:lnTo>
                          <a:pt x="146" y="1451885"/>
                        </a:lnTo>
                        <a:lnTo>
                          <a:pt x="145" y="1451885"/>
                        </a:lnTo>
                        <a:lnTo>
                          <a:pt x="7358" y="1253678"/>
                        </a:lnTo>
                        <a:cubicBezTo>
                          <a:pt x="42019" y="780132"/>
                          <a:pt x="195015" y="355125"/>
                          <a:pt x="424671" y="36480"/>
                        </a:cubicBezTo>
                        <a:lnTo>
                          <a:pt x="453600"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108" name="Freeform: Shape 107">
                    <a:extLst>
                      <a:ext uri="{FF2B5EF4-FFF2-40B4-BE49-F238E27FC236}">
                        <a16:creationId xmlns:a16="http://schemas.microsoft.com/office/drawing/2014/main" id="{CF4180FB-7FBD-421F-A284-4C2CC61B38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10992226" y="3165838"/>
                    <a:ext cx="482400" cy="1939601"/>
                  </a:xfrm>
                  <a:custGeom>
                    <a:avLst/>
                    <a:gdLst>
                      <a:gd name="connsiteX0" fmla="*/ 14399 w 482400"/>
                      <a:gd name="connsiteY0" fmla="*/ 0 h 1939601"/>
                      <a:gd name="connsiteX1" fmla="*/ 14399 w 482400"/>
                      <a:gd name="connsiteY1" fmla="*/ 689615 h 1939601"/>
                      <a:gd name="connsiteX2" fmla="*/ 14400 w 482400"/>
                      <a:gd name="connsiteY2" fmla="*/ 689615 h 1939601"/>
                      <a:gd name="connsiteX3" fmla="*/ 14401 w 482400"/>
                      <a:gd name="connsiteY3" fmla="*/ 689615 h 1939601"/>
                      <a:gd name="connsiteX4" fmla="*/ 14401 w 482400"/>
                      <a:gd name="connsiteY4" fmla="*/ 0 h 1939601"/>
                      <a:gd name="connsiteX5" fmla="*/ 57729 w 482400"/>
                      <a:gd name="connsiteY5" fmla="*/ 54638 h 1939601"/>
                      <a:gd name="connsiteX6" fmla="*/ 475042 w 482400"/>
                      <a:gd name="connsiteY6" fmla="*/ 1271836 h 1939601"/>
                      <a:gd name="connsiteX7" fmla="*/ 482255 w 482400"/>
                      <a:gd name="connsiteY7" fmla="*/ 1470043 h 1939601"/>
                      <a:gd name="connsiteX8" fmla="*/ 482254 w 482400"/>
                      <a:gd name="connsiteY8" fmla="*/ 1470043 h 1939601"/>
                      <a:gd name="connsiteX9" fmla="*/ 482400 w 482400"/>
                      <a:gd name="connsiteY9" fmla="*/ 1474060 h 1939601"/>
                      <a:gd name="connsiteX10" fmla="*/ 473046 w 482400"/>
                      <a:gd name="connsiteY10" fmla="*/ 1566858 h 1939601"/>
                      <a:gd name="connsiteX11" fmla="*/ 15706 w 482400"/>
                      <a:gd name="connsiteY11" fmla="*/ 1939601 h 1939601"/>
                      <a:gd name="connsiteX12" fmla="*/ 14400 w 482400"/>
                      <a:gd name="connsiteY12" fmla="*/ 1939469 h 1939601"/>
                      <a:gd name="connsiteX13" fmla="*/ 13094 w 482400"/>
                      <a:gd name="connsiteY13" fmla="*/ 1939601 h 1939601"/>
                      <a:gd name="connsiteX14" fmla="*/ 0 w 482400"/>
                      <a:gd name="connsiteY14" fmla="*/ 1938446 h 1939601"/>
                      <a:gd name="connsiteX15" fmla="*/ 0 w 482400"/>
                      <a:gd name="connsiteY15" fmla="*/ 18158 h 1939601"/>
                      <a:gd name="connsiteX16" fmla="*/ 14399 w 482400"/>
                      <a:gd name="connsiteY16" fmla="*/ 0 h 193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82400" h="1939601">
                        <a:moveTo>
                          <a:pt x="14399" y="0"/>
                        </a:moveTo>
                        <a:lnTo>
                          <a:pt x="14399" y="689615"/>
                        </a:lnTo>
                        <a:lnTo>
                          <a:pt x="14400" y="689615"/>
                        </a:lnTo>
                        <a:lnTo>
                          <a:pt x="14401" y="689615"/>
                        </a:lnTo>
                        <a:lnTo>
                          <a:pt x="14401" y="0"/>
                        </a:lnTo>
                        <a:lnTo>
                          <a:pt x="57729" y="54638"/>
                        </a:lnTo>
                        <a:cubicBezTo>
                          <a:pt x="287385" y="373283"/>
                          <a:pt x="440381" y="798290"/>
                          <a:pt x="475042" y="1271836"/>
                        </a:cubicBezTo>
                        <a:lnTo>
                          <a:pt x="482255" y="1470043"/>
                        </a:lnTo>
                        <a:lnTo>
                          <a:pt x="482254" y="1470043"/>
                        </a:lnTo>
                        <a:lnTo>
                          <a:pt x="482400" y="1474060"/>
                        </a:lnTo>
                        <a:lnTo>
                          <a:pt x="473046" y="1566858"/>
                        </a:lnTo>
                        <a:cubicBezTo>
                          <a:pt x="429516" y="1779582"/>
                          <a:pt x="241298" y="1939601"/>
                          <a:pt x="15706" y="1939601"/>
                        </a:cubicBezTo>
                        <a:lnTo>
                          <a:pt x="14400" y="1939469"/>
                        </a:lnTo>
                        <a:lnTo>
                          <a:pt x="13094" y="1939601"/>
                        </a:lnTo>
                        <a:lnTo>
                          <a:pt x="0" y="1938446"/>
                        </a:lnTo>
                        <a:lnTo>
                          <a:pt x="0" y="18158"/>
                        </a:lnTo>
                        <a:lnTo>
                          <a:pt x="14399"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nvGrpSpPr>
                <p:cNvPr id="103" name="Group 102">
                  <a:extLst>
                    <a:ext uri="{FF2B5EF4-FFF2-40B4-BE49-F238E27FC236}">
                      <a16:creationId xmlns:a16="http://schemas.microsoft.com/office/drawing/2014/main" id="{28E615C5-6A2E-4BF3-A3A8-9061C5B1B84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9210264" y="3423463"/>
                  <a:ext cx="597126" cy="2160000"/>
                  <a:chOff x="9210264" y="3423463"/>
                  <a:chExt cx="597126" cy="2160000"/>
                </a:xfrm>
              </p:grpSpPr>
              <p:cxnSp>
                <p:nvCxnSpPr>
                  <p:cNvPr id="104" name="Straight Connector 103">
                    <a:extLst>
                      <a:ext uri="{FF2B5EF4-FFF2-40B4-BE49-F238E27FC236}">
                        <a16:creationId xmlns:a16="http://schemas.microsoft.com/office/drawing/2014/main" id="{B15A4CEB-6B8D-48C3-8484-3EC282A34A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508827" y="3423463"/>
                    <a:ext cx="0" cy="2160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05" name="Rectangle 5">
                    <a:extLst>
                      <a:ext uri="{FF2B5EF4-FFF2-40B4-BE49-F238E27FC236}">
                        <a16:creationId xmlns:a16="http://schemas.microsoft.com/office/drawing/2014/main" id="{38F7FD7D-E582-4214-B1B3-D289130553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2700000">
                    <a:off x="9210264" y="4162845"/>
                    <a:ext cx="597126" cy="597126"/>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106" name="Rectangle 5">
                    <a:extLst>
                      <a:ext uri="{FF2B5EF4-FFF2-40B4-BE49-F238E27FC236}">
                        <a16:creationId xmlns:a16="http://schemas.microsoft.com/office/drawing/2014/main" id="{B74D1DAC-C0D4-447E-8665-EAFF34F4E3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2700000">
                    <a:off x="9297710" y="3747070"/>
                    <a:ext cx="422234" cy="422234"/>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grpSp>
      </p:grpSp>
      <p:sp>
        <p:nvSpPr>
          <p:cNvPr id="7" name="Text Placeholder 6">
            <a:extLst>
              <a:ext uri="{FF2B5EF4-FFF2-40B4-BE49-F238E27FC236}">
                <a16:creationId xmlns:a16="http://schemas.microsoft.com/office/drawing/2014/main" id="{9CF2D931-86F8-40B1-B2C0-BE477572ECCA}"/>
              </a:ext>
            </a:extLst>
          </p:cNvPr>
          <p:cNvSpPr>
            <a:spLocks noGrp="1"/>
          </p:cNvSpPr>
          <p:nvPr>
            <p:ph type="body" sz="quarter" idx="14"/>
          </p:nvPr>
        </p:nvSpPr>
        <p:spPr>
          <a:xfrm>
            <a:off x="8181686" y="2876550"/>
            <a:ext cx="3059113" cy="2983947"/>
          </a:xfrm>
        </p:spPr>
        <p:txBody>
          <a:bodyPr rtlCol="0"/>
          <a:lstStyle>
            <a:lvl1pPr marL="0" indent="0" algn="ctr">
              <a:buNone/>
              <a:defRPr/>
            </a:lvl1pPr>
            <a:lvl2pPr marL="360000" indent="0">
              <a:buFont typeface="Arial" panose="020B0604020202020204" pitchFamily="34" charset="0"/>
              <a:buNone/>
              <a:defRPr/>
            </a:lvl2pPr>
            <a:lvl3pPr marL="720000" indent="0">
              <a:buNone/>
              <a:defRPr/>
            </a:lvl3pPr>
            <a:lvl4pPr marL="1080000" indent="0">
              <a:buFont typeface="Arial" panose="020B0604020202020204" pitchFamily="34" charset="0"/>
              <a:buNone/>
              <a:defRPr/>
            </a:lvl4pPr>
            <a:lvl5pPr marL="1440000" indent="0">
              <a:buNone/>
              <a:defRPr/>
            </a:lvl5pPr>
          </a:lstStyle>
          <a:p>
            <a:pPr lvl="0" rtl="0"/>
            <a:r>
              <a:rPr lang="en-GB" noProof="0"/>
              <a:t>Click to edit Master text styles</a:t>
            </a:r>
          </a:p>
        </p:txBody>
      </p:sp>
    </p:spTree>
    <p:extLst>
      <p:ext uri="{BB962C8B-B14F-4D97-AF65-F5344CB8AC3E}">
        <p14:creationId xmlns:p14="http://schemas.microsoft.com/office/powerpoint/2010/main" val="18688710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2DDA7E-8449-42D1-93BD-4E96C1BFC18D}"/>
              </a:ext>
            </a:extLst>
          </p:cNvPr>
          <p:cNvSpPr>
            <a:spLocks noGrp="1"/>
          </p:cNvSpPr>
          <p:nvPr>
            <p:ph type="title"/>
          </p:nvPr>
        </p:nvSpPr>
        <p:spPr>
          <a:xfrm>
            <a:off x="989400" y="395289"/>
            <a:ext cx="10213200" cy="1112836"/>
          </a:xfrm>
          <a:prstGeom prst="rect">
            <a:avLst/>
          </a:prstGeom>
        </p:spPr>
        <p:txBody>
          <a:bodyPr vert="horz" lIns="91440" tIns="45720" rIns="91440" bIns="45720" rtlCol="0" anchor="b" anchorCtr="0">
            <a:normAutofit/>
          </a:bodyPr>
          <a:lstStyle/>
          <a:p>
            <a:pPr rtl="0"/>
            <a:r>
              <a:rPr lang="en-GB" noProof="0"/>
              <a:t>Click to edit Master title style</a:t>
            </a:r>
          </a:p>
        </p:txBody>
      </p:sp>
      <p:sp>
        <p:nvSpPr>
          <p:cNvPr id="3" name="Text Placeholder 2">
            <a:extLst>
              <a:ext uri="{FF2B5EF4-FFF2-40B4-BE49-F238E27FC236}">
                <a16:creationId xmlns:a16="http://schemas.microsoft.com/office/drawing/2014/main" id="{1172EB64-DBC0-4012-830E-9166670D17C5}"/>
              </a:ext>
            </a:extLst>
          </p:cNvPr>
          <p:cNvSpPr>
            <a:spLocks noGrp="1"/>
          </p:cNvSpPr>
          <p:nvPr>
            <p:ph type="body" idx="1"/>
          </p:nvPr>
        </p:nvSpPr>
        <p:spPr>
          <a:xfrm>
            <a:off x="989400" y="1685925"/>
            <a:ext cx="10213200" cy="4040191"/>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a:extLst>
              <a:ext uri="{FF2B5EF4-FFF2-40B4-BE49-F238E27FC236}">
                <a16:creationId xmlns:a16="http://schemas.microsoft.com/office/drawing/2014/main" id="{2749A3E9-8704-4E26-A519-8215B3E943F5}"/>
              </a:ext>
            </a:extLst>
          </p:cNvPr>
          <p:cNvSpPr>
            <a:spLocks noGrp="1"/>
          </p:cNvSpPr>
          <p:nvPr>
            <p:ph type="dt" sz="half" idx="2"/>
          </p:nvPr>
        </p:nvSpPr>
        <p:spPr>
          <a:xfrm>
            <a:off x="450000" y="6357168"/>
            <a:ext cx="1760150" cy="461665"/>
          </a:xfrm>
          <a:prstGeom prst="rect">
            <a:avLst/>
          </a:prstGeom>
        </p:spPr>
        <p:txBody>
          <a:bodyPr vert="horz" lIns="91440" tIns="45720" rIns="91440" bIns="45720" rtlCol="0" anchor="ctr">
            <a:normAutofit/>
          </a:bodyPr>
          <a:lstStyle>
            <a:lvl1pPr algn="l">
              <a:defRPr sz="1000" cap="all" spc="200" baseline="0">
                <a:solidFill>
                  <a:schemeClr val="tx1">
                    <a:alpha val="60000"/>
                  </a:schemeClr>
                </a:solidFill>
                <a:latin typeface="+mj-lt"/>
              </a:defRPr>
            </a:lvl1pPr>
          </a:lstStyle>
          <a:p>
            <a:pPr rtl="0"/>
            <a:r>
              <a:rPr lang="en-GB" noProof="0"/>
              <a:t>20XX</a:t>
            </a:r>
          </a:p>
        </p:txBody>
      </p:sp>
      <p:sp>
        <p:nvSpPr>
          <p:cNvPr id="5" name="Footer Placeholder 4">
            <a:extLst>
              <a:ext uri="{FF2B5EF4-FFF2-40B4-BE49-F238E27FC236}">
                <a16:creationId xmlns:a16="http://schemas.microsoft.com/office/drawing/2014/main" id="{C8590E32-87A0-44C2-A299-D45FAB146E08}"/>
              </a:ext>
            </a:extLst>
          </p:cNvPr>
          <p:cNvSpPr>
            <a:spLocks noGrp="1"/>
          </p:cNvSpPr>
          <p:nvPr>
            <p:ph type="ftr" sz="quarter" idx="3"/>
          </p:nvPr>
        </p:nvSpPr>
        <p:spPr>
          <a:xfrm>
            <a:off x="2754312" y="6357600"/>
            <a:ext cx="6683376" cy="460800"/>
          </a:xfrm>
          <a:prstGeom prst="rect">
            <a:avLst/>
          </a:prstGeom>
        </p:spPr>
        <p:txBody>
          <a:bodyPr vert="horz" lIns="91440" tIns="45720" rIns="91440" bIns="45720" rtlCol="0" anchor="ctr"/>
          <a:lstStyle>
            <a:lvl1pPr algn="ctr">
              <a:defRPr sz="1000" cap="all" spc="300" baseline="0">
                <a:solidFill>
                  <a:schemeClr val="tx1">
                    <a:alpha val="60000"/>
                  </a:schemeClr>
                </a:solidFill>
                <a:latin typeface="+mj-lt"/>
              </a:defRPr>
            </a:lvl1pPr>
          </a:lstStyle>
          <a:p>
            <a:pPr rtl="0"/>
            <a:endParaRPr lang="en-GB" noProof="0"/>
          </a:p>
        </p:txBody>
      </p:sp>
      <p:sp>
        <p:nvSpPr>
          <p:cNvPr id="6" name="Slide Number Placeholder 5">
            <a:extLst>
              <a:ext uri="{FF2B5EF4-FFF2-40B4-BE49-F238E27FC236}">
                <a16:creationId xmlns:a16="http://schemas.microsoft.com/office/drawing/2014/main" id="{BE1C1A41-01A7-44E2-965B-ACFD4F2806FC}"/>
              </a:ext>
            </a:extLst>
          </p:cNvPr>
          <p:cNvSpPr>
            <a:spLocks noGrp="1"/>
          </p:cNvSpPr>
          <p:nvPr>
            <p:ph type="sldNum" sz="quarter" idx="4"/>
          </p:nvPr>
        </p:nvSpPr>
        <p:spPr>
          <a:xfrm>
            <a:off x="9982800" y="6357600"/>
            <a:ext cx="1760150" cy="460800"/>
          </a:xfrm>
          <a:prstGeom prst="rect">
            <a:avLst/>
          </a:prstGeom>
        </p:spPr>
        <p:txBody>
          <a:bodyPr vert="horz" lIns="91440" tIns="45720" rIns="91440" bIns="45720" rtlCol="0" anchor="ctr"/>
          <a:lstStyle>
            <a:lvl1pPr algn="r">
              <a:defRPr sz="1000" cap="all" spc="200" baseline="0">
                <a:solidFill>
                  <a:schemeClr val="tx1">
                    <a:alpha val="60000"/>
                  </a:schemeClr>
                </a:solidFill>
                <a:latin typeface="+mj-lt"/>
              </a:defRPr>
            </a:lvl1pPr>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3911974659"/>
      </p:ext>
    </p:extLst>
  </p:cSld>
  <p:clrMap bg1="lt1" tx1="dk1" bg2="lt2" tx2="dk2" accent1="accent1" accent2="accent2" accent3="accent3" accent4="accent4" accent5="accent5" accent6="accent6" hlink="hlink" folHlink="folHlink"/>
  <p:sldLayoutIdLst>
    <p:sldLayoutId id="2147483672" r:id="rId1"/>
    <p:sldLayoutId id="2147483675" r:id="rId2"/>
    <p:sldLayoutId id="2147483673" r:id="rId3"/>
    <p:sldLayoutId id="2147483678" r:id="rId4"/>
    <p:sldLayoutId id="2147483660" r:id="rId5"/>
    <p:sldLayoutId id="2147483680" r:id="rId6"/>
    <p:sldLayoutId id="2147483679" r:id="rId7"/>
    <p:sldLayoutId id="2147483677" r:id="rId8"/>
    <p:sldLayoutId id="2147483662" r:id="rId9"/>
    <p:sldLayoutId id="2147483663" r:id="rId10"/>
    <p:sldLayoutId id="2147483671" r:id="rId11"/>
    <p:sldLayoutId id="2147483676" r:id="rId12"/>
    <p:sldLayoutId id="2147483674" r:id="rId13"/>
  </p:sldLayoutIdLst>
  <p:txStyles>
    <p:titleStyle>
      <a:lvl1pPr algn="l" defTabSz="914400" rtl="0" eaLnBrk="1" latinLnBrk="0" hangingPunct="1">
        <a:lnSpc>
          <a:spcPct val="100000"/>
        </a:lnSpc>
        <a:spcBef>
          <a:spcPct val="0"/>
        </a:spcBef>
        <a:buNone/>
        <a:defRPr sz="3200" kern="1200" cap="none" spc="0" baseline="0">
          <a:solidFill>
            <a:schemeClr val="tx1"/>
          </a:solidFill>
          <a:latin typeface="+mj-lt"/>
          <a:ea typeface="+mj-ea"/>
          <a:cs typeface="+mj-cs"/>
        </a:defRPr>
      </a:lvl1pPr>
    </p:titleStyle>
    <p:bodyStyle>
      <a:lvl1pPr marL="360000" indent="-360000" algn="l" defTabSz="914400" rtl="0" eaLnBrk="1" latinLnBrk="0" hangingPunct="1">
        <a:lnSpc>
          <a:spcPct val="150000"/>
        </a:lnSpc>
        <a:spcBef>
          <a:spcPts val="10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1pPr>
      <a:lvl2pPr marL="360000" indent="0" algn="l" defTabSz="914400" rtl="0" eaLnBrk="1" latinLnBrk="0" hangingPunct="1">
        <a:lnSpc>
          <a:spcPct val="150000"/>
        </a:lnSpc>
        <a:spcBef>
          <a:spcPts val="500"/>
        </a:spcBef>
        <a:buFontTx/>
        <a:buNone/>
        <a:defRPr sz="2000" b="0" i="1" kern="1200" spc="50" baseline="0">
          <a:solidFill>
            <a:schemeClr val="tx1">
              <a:alpha val="60000"/>
            </a:schemeClr>
          </a:solidFill>
          <a:latin typeface="+mn-lt"/>
          <a:ea typeface="+mn-ea"/>
          <a:cs typeface="+mn-cs"/>
        </a:defRPr>
      </a:lvl2pPr>
      <a:lvl3pPr marL="108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3pPr>
      <a:lvl4pPr marL="1080000" indent="0" algn="l" defTabSz="914400" rtl="0" eaLnBrk="1" latinLnBrk="0" hangingPunct="1">
        <a:lnSpc>
          <a:spcPct val="150000"/>
        </a:lnSpc>
        <a:spcBef>
          <a:spcPts val="500"/>
        </a:spcBef>
        <a:buClr>
          <a:schemeClr val="accent3"/>
        </a:buClr>
        <a:buFontTx/>
        <a:buNone/>
        <a:defRPr sz="2000" b="0" i="1" kern="1200" spc="50" baseline="0">
          <a:solidFill>
            <a:schemeClr val="tx1">
              <a:alpha val="60000"/>
            </a:schemeClr>
          </a:solidFill>
          <a:latin typeface="+mn-lt"/>
          <a:ea typeface="+mn-ea"/>
          <a:cs typeface="+mn-cs"/>
        </a:defRPr>
      </a:lvl4pPr>
      <a:lvl5pPr marL="180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137">
          <p15:clr>
            <a:srgbClr val="F26B43"/>
          </p15:clr>
        </p15:guide>
        <p15:guide id="3" pos="680">
          <p15:clr>
            <a:srgbClr val="F26B43"/>
          </p15:clr>
        </p15:guide>
        <p15:guide id="4" pos="7000">
          <p15:clr>
            <a:srgbClr val="F26B43"/>
          </p15:clr>
        </p15:guide>
        <p15:guide id="5" orient="horz" pos="679">
          <p15:clr>
            <a:srgbClr val="F26B43"/>
          </p15:clr>
        </p15:guide>
        <p15:guide id="6" orient="horz" pos="3640">
          <p15:clr>
            <a:srgbClr val="F26B43"/>
          </p15:clr>
        </p15:guide>
        <p15:guide id="7" pos="6644">
          <p15:clr>
            <a:srgbClr val="F26B43"/>
          </p15:clr>
        </p15:guide>
        <p15:guide id="8" pos="6289">
          <p15:clr>
            <a:srgbClr val="F26B43"/>
          </p15:clr>
        </p15:guide>
        <p15:guide id="9" pos="5945">
          <p15:clr>
            <a:srgbClr val="F26B43"/>
          </p15:clr>
        </p15:guide>
        <p15:guide id="10" pos="1391">
          <p15:clr>
            <a:srgbClr val="F26B43"/>
          </p15:clr>
        </p15:guide>
        <p15:guide id="11" pos="1032">
          <p15:clr>
            <a:srgbClr val="F26B43"/>
          </p15:clr>
        </p15:guide>
        <p15:guide id="12" pos="1732">
          <p15:clr>
            <a:srgbClr val="F26B43"/>
          </p15:clr>
        </p15:guide>
        <p15:guide id="13" pos="2084">
          <p15:clr>
            <a:srgbClr val="F26B43"/>
          </p15:clr>
        </p15:guide>
        <p15:guide id="14" pos="5596">
          <p15:clr>
            <a:srgbClr val="F26B43"/>
          </p15:clr>
        </p15:guide>
        <p15:guide id="15" pos="2436">
          <p15:clr>
            <a:srgbClr val="F26B43"/>
          </p15:clr>
        </p15:guide>
        <p15:guide id="16" pos="5244">
          <p15:clr>
            <a:srgbClr val="F26B43"/>
          </p15:clr>
        </p15:guide>
        <p15:guide id="17" pos="2792">
          <p15:clr>
            <a:srgbClr val="F26B43"/>
          </p15:clr>
        </p15:guide>
        <p15:guide id="18" pos="4892">
          <p15:clr>
            <a:srgbClr val="F26B43"/>
          </p15:clr>
        </p15:guide>
        <p15:guide id="19" pos="4543">
          <p15:clr>
            <a:srgbClr val="F26B43"/>
          </p15:clr>
        </p15:guide>
        <p15:guide id="20" pos="3488">
          <p15:clr>
            <a:srgbClr val="F26B43"/>
          </p15:clr>
        </p15:guide>
        <p15:guide id="21" pos="4192">
          <p15:clr>
            <a:srgbClr val="F26B43"/>
          </p15:clr>
        </p15:guide>
        <p15:guide id="23" pos="340">
          <p15:clr>
            <a:srgbClr val="A4A3A4"/>
          </p15:clr>
        </p15:guide>
        <p15:guide id="24" pos="7340">
          <p15:clr>
            <a:srgbClr val="A4A3A4"/>
          </p15:clr>
        </p15:guide>
        <p15:guide id="25" orient="horz" pos="1062">
          <p15:clr>
            <a:srgbClr val="5ACBF0"/>
          </p15:clr>
        </p15:guide>
        <p15:guide id="26" orient="horz" pos="3982">
          <p15:clr>
            <a:srgbClr val="A4A3A4"/>
          </p15:clr>
        </p15:guide>
        <p15:guide id="27" orient="horz" pos="338">
          <p15:clr>
            <a:srgbClr val="A4A3A4"/>
          </p15:clr>
        </p15:guide>
        <p15:guide id="28" orient="horz" pos="950">
          <p15:clr>
            <a:srgbClr val="5ACBF0"/>
          </p15:clr>
        </p15:guide>
        <p15:guide id="29" orient="horz" pos="249">
          <p15:clr>
            <a:srgbClr val="5ACBF0"/>
          </p15:clr>
        </p15:guide>
        <p15:guide id="30" orient="horz" pos="2160" userDrawn="1">
          <p15:clr>
            <a:srgbClr val="A4A3A4"/>
          </p15:clr>
        </p15:guide>
        <p15:guide id="31" pos="3840" userDrawn="1">
          <p15:clr>
            <a:srgbClr val="A4A3A4"/>
          </p15:clr>
        </p15:guide>
        <p15:guide id="32" pos="240" userDrawn="1">
          <p15:clr>
            <a:srgbClr val="547EBF"/>
          </p15:clr>
        </p15:guide>
        <p15:guide id="33" orient="horz" pos="240" userDrawn="1">
          <p15:clr>
            <a:srgbClr val="547EBF"/>
          </p15:clr>
        </p15:guide>
        <p15:guide id="34" pos="7440" userDrawn="1">
          <p15:clr>
            <a:srgbClr val="547EBF"/>
          </p15:clr>
        </p15:guide>
        <p15:guide id="35" orient="horz" pos="4080" userDrawn="1">
          <p15:clr>
            <a:srgbClr val="547EBF"/>
          </p15:clr>
        </p15:guide>
        <p15:guide id="36" pos="3960" userDrawn="1">
          <p15:clr>
            <a:srgbClr val="547EBF"/>
          </p15:clr>
        </p15:guide>
        <p15:guide id="37" pos="3720" userDrawn="1">
          <p15:clr>
            <a:srgbClr val="547EBF"/>
          </p15:clr>
        </p15:guide>
        <p15:guide id="38" pos="2112" userDrawn="1">
          <p15:clr>
            <a:srgbClr val="547EBF"/>
          </p15:clr>
        </p15:guide>
        <p15:guide id="39" pos="1848" userDrawn="1">
          <p15:clr>
            <a:srgbClr val="547EBF"/>
          </p15:clr>
        </p15:guide>
        <p15:guide id="40" pos="5568" userDrawn="1">
          <p15:clr>
            <a:srgbClr val="547EBF"/>
          </p15:clr>
        </p15:guide>
        <p15:guide id="41" pos="5832" userDrawn="1">
          <p15:clr>
            <a:srgbClr val="547EBF"/>
          </p15:clr>
        </p15:guide>
        <p15:guide id="42" pos="4968" userDrawn="1">
          <p15:clr>
            <a:srgbClr val="9FCC3B"/>
          </p15:clr>
        </p15:guide>
        <p15:guide id="43" pos="5208" userDrawn="1">
          <p15:clr>
            <a:srgbClr val="9FCC3B"/>
          </p15:clr>
        </p15:guide>
        <p15:guide id="44" pos="2712" userDrawn="1">
          <p15:clr>
            <a:srgbClr val="9FCC3B"/>
          </p15:clr>
        </p15:guide>
        <p15:guide id="45" pos="2472" userDrawn="1">
          <p15:clr>
            <a:srgbClr val="9FCC3B"/>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hyperlink" Target="https://pubmed.ncbi.nlm.nih.gov/3541174/#:~:text=In%20the%2019th%20century%20opium" TargetMode="External"/><Relationship Id="rId2" Type="http://schemas.openxmlformats.org/officeDocument/2006/relationships/hyperlink" Target="https://achology.com/psychology/history-and-timeline-of-counselling-psychology/#:~:text=1970s%3A%20Feminist%20therapy%20emerges%2C%20critiquing" TargetMode="External"/><Relationship Id="rId1" Type="http://schemas.openxmlformats.org/officeDocument/2006/relationships/slideLayout" Target="../slideLayouts/slideLayout13.xml"/><Relationship Id="rId4" Type="http://schemas.openxmlformats.org/officeDocument/2006/relationships/hyperlink" Target="https://www.delraybeachpsychiatrist.com/humorous-horrific-psychiatric-treatments-histo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title"/>
          </p:nvPr>
        </p:nvSpPr>
        <p:spPr>
          <a:xfrm>
            <a:off x="1" y="1089025"/>
            <a:ext cx="7380514" cy="2334637"/>
          </a:xfrm>
        </p:spPr>
        <p:txBody>
          <a:bodyPr rtlCol="0">
            <a:normAutofit/>
          </a:bodyPr>
          <a:lstStyle/>
          <a:p>
            <a:pPr rtl="0"/>
            <a:r>
              <a:rPr lang="en-GB" dirty="0"/>
              <a:t>Melancholy/Depression</a:t>
            </a:r>
          </a:p>
        </p:txBody>
      </p:sp>
      <p:sp>
        <p:nvSpPr>
          <p:cNvPr id="3" name="Subtitle 2">
            <a:extLst>
              <a:ext uri="{FF2B5EF4-FFF2-40B4-BE49-F238E27FC236}">
                <a16:creationId xmlns:a16="http://schemas.microsoft.com/office/drawing/2014/main" id="{A068D447-28D3-4F5F-B2DC-FD67E9015868}"/>
              </a:ext>
            </a:extLst>
          </p:cNvPr>
          <p:cNvSpPr>
            <a:spLocks noGrp="1"/>
          </p:cNvSpPr>
          <p:nvPr>
            <p:ph type="subTitle" idx="1"/>
          </p:nvPr>
        </p:nvSpPr>
        <p:spPr/>
        <p:txBody>
          <a:bodyPr rtlCol="0">
            <a:normAutofit/>
          </a:bodyPr>
          <a:lstStyle/>
          <a:p>
            <a:pPr rtl="0"/>
            <a:r>
              <a:rPr lang="en-GB" dirty="0">
                <a:cs typeface="Calibri"/>
              </a:rPr>
              <a:t>Jessica Hazelden</a:t>
            </a:r>
            <a:endParaRPr lang="en-GB" dirty="0"/>
          </a:p>
        </p:txBody>
      </p:sp>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530307" y="536573"/>
            <a:ext cx="3856679" cy="1453003"/>
          </a:xfrm>
        </p:spPr>
        <p:txBody>
          <a:bodyPr wrap="square" rtlCol="0" anchor="b">
            <a:normAutofit/>
          </a:bodyPr>
          <a:lstStyle/>
          <a:p>
            <a:pPr rtl="0"/>
            <a:r>
              <a:rPr lang="en-GB"/>
              <a:t>Agenda</a:t>
            </a:r>
          </a:p>
        </p:txBody>
      </p:sp>
      <p:sp>
        <p:nvSpPr>
          <p:cNvPr id="3" name="Content Placeholder 2">
            <a:extLst>
              <a:ext uri="{FF2B5EF4-FFF2-40B4-BE49-F238E27FC236}">
                <a16:creationId xmlns:a16="http://schemas.microsoft.com/office/drawing/2014/main" id="{22788C46-D0BC-4307-AE55-7601A139E7CB}"/>
              </a:ext>
            </a:extLst>
          </p:cNvPr>
          <p:cNvSpPr>
            <a:spLocks noGrp="1"/>
          </p:cNvSpPr>
          <p:nvPr>
            <p:ph idx="13"/>
          </p:nvPr>
        </p:nvSpPr>
        <p:spPr>
          <a:xfrm>
            <a:off x="396580" y="2864498"/>
            <a:ext cx="4124132" cy="2849290"/>
          </a:xfrm>
        </p:spPr>
        <p:txBody>
          <a:bodyPr rtlCol="0">
            <a:normAutofit fontScale="92500" lnSpcReduction="20000"/>
          </a:bodyPr>
          <a:lstStyle/>
          <a:p>
            <a:pPr rtl="0"/>
            <a:r>
              <a:rPr lang="en-GB" dirty="0"/>
              <a:t>Melancholy in the 18</a:t>
            </a:r>
            <a:r>
              <a:rPr lang="en-GB" baseline="30000" dirty="0"/>
              <a:t>th</a:t>
            </a:r>
            <a:r>
              <a:rPr lang="en-GB" dirty="0"/>
              <a:t>/19</a:t>
            </a:r>
            <a:r>
              <a:rPr lang="en-GB" baseline="30000" dirty="0"/>
              <a:t>th</a:t>
            </a:r>
            <a:r>
              <a:rPr lang="en-GB" dirty="0"/>
              <a:t> Century </a:t>
            </a:r>
          </a:p>
          <a:p>
            <a:pPr rtl="0"/>
            <a:r>
              <a:rPr lang="en-GB" dirty="0"/>
              <a:t>Treatments from the 18</a:t>
            </a:r>
            <a:r>
              <a:rPr lang="en-GB" baseline="30000" dirty="0"/>
              <a:t>th</a:t>
            </a:r>
            <a:r>
              <a:rPr lang="en-GB" dirty="0"/>
              <a:t>/19</a:t>
            </a:r>
            <a:r>
              <a:rPr lang="en-GB" baseline="30000" dirty="0"/>
              <a:t>th</a:t>
            </a:r>
            <a:r>
              <a:rPr lang="en-GB" dirty="0"/>
              <a:t> Century</a:t>
            </a:r>
          </a:p>
          <a:p>
            <a:pPr rtl="0"/>
            <a:r>
              <a:rPr lang="en-GB" dirty="0"/>
              <a:t>Depression in the modern day</a:t>
            </a:r>
          </a:p>
          <a:p>
            <a:pPr rtl="0"/>
            <a:r>
              <a:rPr lang="en-GB" dirty="0"/>
              <a:t>Therapies and medicines</a:t>
            </a:r>
          </a:p>
          <a:p>
            <a:pPr rtl="0"/>
            <a:endParaRPr lang="en-GB" dirty="0"/>
          </a:p>
        </p:txBody>
      </p:sp>
      <p:sp>
        <p:nvSpPr>
          <p:cNvPr id="24" name="Slide Number Placeholder 5">
            <a:extLst>
              <a:ext uri="{FF2B5EF4-FFF2-40B4-BE49-F238E27FC236}">
                <a16:creationId xmlns:a16="http://schemas.microsoft.com/office/drawing/2014/main" id="{09567CC5-9835-41E1-8AE6-6875430887AD}"/>
              </a:ext>
            </a:extLst>
          </p:cNvPr>
          <p:cNvSpPr>
            <a:spLocks noGrp="1"/>
          </p:cNvSpPr>
          <p:nvPr>
            <p:ph type="sldNum" sz="quarter" idx="12"/>
          </p:nvPr>
        </p:nvSpPr>
        <p:spPr>
          <a:xfrm>
            <a:off x="9982800" y="6357600"/>
            <a:ext cx="1760150" cy="460800"/>
          </a:xfrm>
        </p:spPr>
        <p:txBody>
          <a:bodyPr rtlCol="0">
            <a:normAutofit/>
          </a:bodyPr>
          <a:lstStyle/>
          <a:p>
            <a:pPr rtl="0"/>
            <a:fld id="{D39607A7-8386-47DB-8578-DDEDD194E5D4}" type="slidenum">
              <a:rPr lang="en-GB" smtClean="0"/>
              <a:pPr/>
              <a:t>2</a:t>
            </a:fld>
            <a:endParaRPr lang="en-GB"/>
          </a:p>
        </p:txBody>
      </p:sp>
      <p:pic>
        <p:nvPicPr>
          <p:cNvPr id="1028" name="Picture 4" descr="30,000+ Melancholy Pictures | Download Free Images on Unsplash">
            <a:extLst>
              <a:ext uri="{FF2B5EF4-FFF2-40B4-BE49-F238E27FC236}">
                <a16:creationId xmlns:a16="http://schemas.microsoft.com/office/drawing/2014/main" id="{393A9A3C-C990-D0CB-71AA-F2C0FF9C0B55}"/>
              </a:ext>
            </a:extLst>
          </p:cNvPr>
          <p:cNvPicPr>
            <a:picLocks noGrp="1" noChangeAspect="1" noChangeArrowheads="1"/>
          </p:cNvPicPr>
          <p:nvPr>
            <p:ph type="pic" sz="quarter" idx="14"/>
          </p:nvPr>
        </p:nvPicPr>
        <p:blipFill>
          <a:blip r:embed="rId3">
            <a:extLst>
              <a:ext uri="{28A0092B-C50C-407E-A947-70E740481C1C}">
                <a14:useLocalDpi xmlns:a14="http://schemas.microsoft.com/office/drawing/2010/main" val="0"/>
              </a:ext>
            </a:extLst>
          </a:blip>
          <a:srcRect l="15010" r="15010"/>
          <a:stretch>
            <a:fillRect/>
          </a:stretch>
        </p:blipFill>
        <p:spPr bwMode="auto">
          <a:xfrm>
            <a:off x="7082118" y="831126"/>
            <a:ext cx="5109882" cy="53814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256085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43F67-9C70-4748-8C0C-3A7863422F99}"/>
              </a:ext>
            </a:extLst>
          </p:cNvPr>
          <p:cNvSpPr>
            <a:spLocks noGrp="1"/>
          </p:cNvSpPr>
          <p:nvPr>
            <p:ph type="title"/>
          </p:nvPr>
        </p:nvSpPr>
        <p:spPr>
          <a:xfrm>
            <a:off x="4056600" y="536573"/>
            <a:ext cx="4078800" cy="1453003"/>
          </a:xfrm>
        </p:spPr>
        <p:txBody>
          <a:bodyPr wrap="square" rtlCol="0" anchor="b">
            <a:normAutofit/>
          </a:bodyPr>
          <a:lstStyle/>
          <a:p>
            <a:pPr rtl="0"/>
            <a:r>
              <a:rPr lang="en-GB"/>
              <a:t>Introduction</a:t>
            </a:r>
          </a:p>
        </p:txBody>
      </p:sp>
      <p:sp>
        <p:nvSpPr>
          <p:cNvPr id="3" name="Content Placeholder 2">
            <a:extLst>
              <a:ext uri="{FF2B5EF4-FFF2-40B4-BE49-F238E27FC236}">
                <a16:creationId xmlns:a16="http://schemas.microsoft.com/office/drawing/2014/main" id="{95B371F2-DBA5-415A-82C8-651F587B857A}"/>
              </a:ext>
            </a:extLst>
          </p:cNvPr>
          <p:cNvSpPr>
            <a:spLocks noGrp="1"/>
          </p:cNvSpPr>
          <p:nvPr>
            <p:ph type="body" sz="quarter" idx="13"/>
          </p:nvPr>
        </p:nvSpPr>
        <p:spPr>
          <a:xfrm>
            <a:off x="1" y="2342906"/>
            <a:ext cx="5178490" cy="2875321"/>
          </a:xfrm>
        </p:spPr>
        <p:txBody>
          <a:bodyPr rtlCol="0">
            <a:noAutofit/>
          </a:bodyPr>
          <a:lstStyle/>
          <a:p>
            <a:pPr rtl="0"/>
            <a:r>
              <a:rPr lang="en-GB" dirty="0"/>
              <a:t>Counselling as a profession is a product of the 19</a:t>
            </a:r>
            <a:r>
              <a:rPr lang="en-GB" baseline="30000" dirty="0"/>
              <a:t>th</a:t>
            </a:r>
            <a:r>
              <a:rPr lang="en-GB" dirty="0"/>
              <a:t> and 20</a:t>
            </a:r>
            <a:r>
              <a:rPr lang="en-GB" baseline="30000" dirty="0"/>
              <a:t>th</a:t>
            </a:r>
            <a:r>
              <a:rPr lang="en-GB" dirty="0"/>
              <a:t> centuries, after Sigmund Freud’s introduction to psychoanalysis. However, the underlying principles of counselling have been used for centuries, Tribal communities would gather in groups to discuss stories, dreams, and talk with one another. </a:t>
            </a:r>
          </a:p>
          <a:p>
            <a:pPr rtl="0"/>
            <a:r>
              <a:rPr lang="en-GB" dirty="0"/>
              <a:t>The history of counselling is a deep-rooted human need to share our thoughts and problems, to be listened to, and understood </a:t>
            </a:r>
            <a:r>
              <a:rPr lang="en-GB" dirty="0">
                <a:effectLst/>
              </a:rPr>
              <a:t>(Sinclair, 2023)</a:t>
            </a:r>
            <a:endParaRPr lang="en-GB" dirty="0"/>
          </a:p>
        </p:txBody>
      </p:sp>
      <p:sp>
        <p:nvSpPr>
          <p:cNvPr id="104" name="Slide Number Placeholder 49">
            <a:extLst>
              <a:ext uri="{FF2B5EF4-FFF2-40B4-BE49-F238E27FC236}">
                <a16:creationId xmlns:a16="http://schemas.microsoft.com/office/drawing/2014/main" id="{BC4462F5-98AF-457A-94DC-C44EA835679D}"/>
              </a:ext>
            </a:extLst>
          </p:cNvPr>
          <p:cNvSpPr>
            <a:spLocks noGrp="1"/>
          </p:cNvSpPr>
          <p:nvPr>
            <p:ph type="sldNum" sz="quarter" idx="12"/>
          </p:nvPr>
        </p:nvSpPr>
        <p:spPr>
          <a:xfrm>
            <a:off x="9982800" y="6357600"/>
            <a:ext cx="1760150" cy="460800"/>
          </a:xfrm>
        </p:spPr>
        <p:txBody>
          <a:bodyPr rtlCol="0"/>
          <a:lstStyle/>
          <a:p>
            <a:pPr rtl="0"/>
            <a:fld id="{D39607A7-8386-47DB-8578-DDEDD194E5D4}" type="slidenum">
              <a:rPr lang="en-GB" smtClean="0"/>
              <a:pPr/>
              <a:t>3</a:t>
            </a:fld>
            <a:endParaRPr lang="en-GB"/>
          </a:p>
        </p:txBody>
      </p:sp>
      <p:sp>
        <p:nvSpPr>
          <p:cNvPr id="5" name="Content Placeholder 2">
            <a:extLst>
              <a:ext uri="{FF2B5EF4-FFF2-40B4-BE49-F238E27FC236}">
                <a16:creationId xmlns:a16="http://schemas.microsoft.com/office/drawing/2014/main" id="{0C3B473C-1714-413A-E54C-B1D5DA438218}"/>
              </a:ext>
            </a:extLst>
          </p:cNvPr>
          <p:cNvSpPr txBox="1">
            <a:spLocks/>
          </p:cNvSpPr>
          <p:nvPr/>
        </p:nvSpPr>
        <p:spPr>
          <a:xfrm>
            <a:off x="6027575" y="5168726"/>
            <a:ext cx="5889207" cy="1649674"/>
          </a:xfrm>
          <a:prstGeom prst="rect">
            <a:avLst/>
          </a:prstGeom>
        </p:spPr>
        <p:txBody>
          <a:bodyPr vert="horz" lIns="91440" tIns="45720" rIns="91440" bIns="45720" rtlCol="0">
            <a:noAutofit/>
          </a:bodyPr>
          <a:lstStyle>
            <a:lvl1pPr marL="0" indent="0" algn="ctr" defTabSz="914400" rtl="0" eaLnBrk="1" latinLnBrk="0" hangingPunct="1">
              <a:lnSpc>
                <a:spcPct val="150000"/>
              </a:lnSpc>
              <a:spcBef>
                <a:spcPts val="1000"/>
              </a:spcBef>
              <a:buClr>
                <a:schemeClr val="accent3"/>
              </a:buClr>
              <a:buFont typeface="Wingdings" panose="05000000000000000000" pitchFamily="2" charset="2"/>
              <a:buNone/>
              <a:defRPr sz="1600" kern="1200" spc="50" baseline="0">
                <a:solidFill>
                  <a:schemeClr val="tx1">
                    <a:alpha val="60000"/>
                  </a:schemeClr>
                </a:solidFill>
                <a:latin typeface="+mn-lt"/>
                <a:ea typeface="+mn-ea"/>
                <a:cs typeface="+mn-cs"/>
              </a:defRPr>
            </a:lvl1pPr>
            <a:lvl2pPr marL="360000" indent="0" algn="ctr" defTabSz="914400" rtl="0" eaLnBrk="1" latinLnBrk="0" hangingPunct="1">
              <a:lnSpc>
                <a:spcPct val="150000"/>
              </a:lnSpc>
              <a:spcBef>
                <a:spcPts val="500"/>
              </a:spcBef>
              <a:buFont typeface="Arial" panose="020B0604020202020204" pitchFamily="34" charset="0"/>
              <a:buNone/>
              <a:defRPr sz="2000" b="0" i="1" kern="1200" spc="50" baseline="0">
                <a:solidFill>
                  <a:schemeClr val="tx1">
                    <a:alpha val="60000"/>
                  </a:schemeClr>
                </a:solidFill>
                <a:latin typeface="+mn-lt"/>
                <a:ea typeface="+mn-ea"/>
                <a:cs typeface="+mn-cs"/>
              </a:defRPr>
            </a:lvl2pPr>
            <a:lvl3pPr marL="720000" indent="0" algn="ctr" defTabSz="914400" rtl="0" eaLnBrk="1" latinLnBrk="0" hangingPunct="1">
              <a:lnSpc>
                <a:spcPct val="150000"/>
              </a:lnSpc>
              <a:spcBef>
                <a:spcPts val="500"/>
              </a:spcBef>
              <a:buClr>
                <a:schemeClr val="accent3"/>
              </a:buClr>
              <a:buFont typeface="Wingdings" panose="05000000000000000000" pitchFamily="2" charset="2"/>
              <a:buNone/>
              <a:defRPr sz="2000" kern="1200" spc="50">
                <a:solidFill>
                  <a:schemeClr val="tx1">
                    <a:alpha val="60000"/>
                  </a:schemeClr>
                </a:solidFill>
                <a:latin typeface="+mn-lt"/>
                <a:ea typeface="+mn-ea"/>
                <a:cs typeface="+mn-cs"/>
              </a:defRPr>
            </a:lvl3pPr>
            <a:lvl4pPr marL="1080000" indent="0" algn="ctr" defTabSz="914400" rtl="0" eaLnBrk="1" latinLnBrk="0" hangingPunct="1">
              <a:lnSpc>
                <a:spcPct val="150000"/>
              </a:lnSpc>
              <a:spcBef>
                <a:spcPts val="500"/>
              </a:spcBef>
              <a:buClr>
                <a:schemeClr val="accent3"/>
              </a:buClr>
              <a:buFont typeface="Arial" panose="020B0604020202020204" pitchFamily="34" charset="0"/>
              <a:buNone/>
              <a:defRPr sz="2000" b="0" i="1" kern="1200" spc="50" baseline="0">
                <a:solidFill>
                  <a:schemeClr val="tx1">
                    <a:alpha val="60000"/>
                  </a:schemeClr>
                </a:solidFill>
                <a:latin typeface="+mn-lt"/>
                <a:ea typeface="+mn-ea"/>
                <a:cs typeface="+mn-cs"/>
              </a:defRPr>
            </a:lvl4pPr>
            <a:lvl5pPr marL="1440000" indent="0" algn="ctr" defTabSz="914400" rtl="0" eaLnBrk="1" latinLnBrk="0" hangingPunct="1">
              <a:lnSpc>
                <a:spcPct val="150000"/>
              </a:lnSpc>
              <a:spcBef>
                <a:spcPts val="500"/>
              </a:spcBef>
              <a:buClr>
                <a:schemeClr val="accent3"/>
              </a:buClr>
              <a:buFont typeface="Wingdings" panose="05000000000000000000" pitchFamily="2" charset="2"/>
              <a:buNone/>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To understand how counselling has developed, we must look at how it has evolved over time due to societal views, as well as the interdisciplinary understanding of mental disorders such as Melancholy/Depression</a:t>
            </a:r>
          </a:p>
        </p:txBody>
      </p:sp>
    </p:spTree>
    <p:extLst>
      <p:ext uri="{BB962C8B-B14F-4D97-AF65-F5344CB8AC3E}">
        <p14:creationId xmlns:p14="http://schemas.microsoft.com/office/powerpoint/2010/main" val="16397991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B16E9532-6DC7-411D-A09F-8413A5B95FFE}"/>
              </a:ext>
            </a:extLst>
          </p:cNvPr>
          <p:cNvSpPr>
            <a:spLocks noGrp="1"/>
          </p:cNvSpPr>
          <p:nvPr>
            <p:ph type="title"/>
          </p:nvPr>
        </p:nvSpPr>
        <p:spPr>
          <a:xfrm>
            <a:off x="2020800" y="111967"/>
            <a:ext cx="4075200" cy="1129077"/>
          </a:xfrm>
        </p:spPr>
        <p:txBody>
          <a:bodyPr rtlCol="0">
            <a:normAutofit/>
          </a:bodyPr>
          <a:lstStyle/>
          <a:p>
            <a:pPr rtl="0"/>
            <a:r>
              <a:rPr lang="en-GB" dirty="0"/>
              <a:t>Melancholy in the 18</a:t>
            </a:r>
            <a:r>
              <a:rPr lang="en-GB" baseline="30000" dirty="0"/>
              <a:t>th/</a:t>
            </a:r>
            <a:r>
              <a:rPr lang="en-GB" dirty="0"/>
              <a:t>19</a:t>
            </a:r>
            <a:r>
              <a:rPr lang="en-GB" baseline="30000" dirty="0"/>
              <a:t>th</a:t>
            </a:r>
            <a:r>
              <a:rPr lang="en-GB" dirty="0"/>
              <a:t> Century </a:t>
            </a:r>
          </a:p>
        </p:txBody>
      </p:sp>
      <p:sp>
        <p:nvSpPr>
          <p:cNvPr id="4" name="Content Placeholder 3">
            <a:extLst>
              <a:ext uri="{FF2B5EF4-FFF2-40B4-BE49-F238E27FC236}">
                <a16:creationId xmlns:a16="http://schemas.microsoft.com/office/drawing/2014/main" id="{64133AA3-E962-D5D3-31D4-15F094F67CEB}"/>
              </a:ext>
            </a:extLst>
          </p:cNvPr>
          <p:cNvSpPr txBox="1">
            <a:spLocks/>
          </p:cNvSpPr>
          <p:nvPr/>
        </p:nvSpPr>
        <p:spPr>
          <a:xfrm>
            <a:off x="-145925" y="2349824"/>
            <a:ext cx="6092535" cy="3636059"/>
          </a:xfrm>
          <a:prstGeom prst="rect">
            <a:avLst/>
          </a:prstGeom>
        </p:spPr>
        <p:txBody>
          <a:bodyPr vert="horz" lIns="91440" tIns="45720" rIns="91440" bIns="45720" rtlCol="0">
            <a:normAutofit/>
          </a:bodyPr>
          <a:lstStyle>
            <a:lvl1pPr marL="0" indent="0" algn="ctr" defTabSz="914400" rtl="0" eaLnBrk="1" latinLnBrk="0" hangingPunct="1">
              <a:lnSpc>
                <a:spcPct val="150000"/>
              </a:lnSpc>
              <a:spcBef>
                <a:spcPts val="1000"/>
              </a:spcBef>
              <a:buClr>
                <a:schemeClr val="accent3"/>
              </a:buClr>
              <a:buFont typeface="Wingdings" panose="05000000000000000000" pitchFamily="2" charset="2"/>
              <a:buNone/>
              <a:defRPr sz="2000" kern="1200" spc="50">
                <a:solidFill>
                  <a:schemeClr val="tx1">
                    <a:alpha val="60000"/>
                  </a:schemeClr>
                </a:solidFill>
                <a:latin typeface="+mn-lt"/>
                <a:ea typeface="+mn-ea"/>
                <a:cs typeface="+mn-cs"/>
              </a:defRPr>
            </a:lvl1pPr>
            <a:lvl2pPr marL="360000" indent="0" algn="l" defTabSz="914400" rtl="0" eaLnBrk="1" latinLnBrk="0" hangingPunct="1">
              <a:lnSpc>
                <a:spcPct val="150000"/>
              </a:lnSpc>
              <a:spcBef>
                <a:spcPts val="500"/>
              </a:spcBef>
              <a:buFontTx/>
              <a:buNone/>
              <a:defRPr sz="2000" b="0" i="1" kern="1200" spc="50" baseline="0">
                <a:solidFill>
                  <a:schemeClr val="tx1">
                    <a:alpha val="60000"/>
                  </a:schemeClr>
                </a:solidFill>
                <a:latin typeface="+mn-lt"/>
                <a:ea typeface="+mn-ea"/>
                <a:cs typeface="+mn-cs"/>
              </a:defRPr>
            </a:lvl2pPr>
            <a:lvl3pPr marL="108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3pPr>
            <a:lvl4pPr marL="1080000" indent="0" algn="l" defTabSz="914400" rtl="0" eaLnBrk="1" latinLnBrk="0" hangingPunct="1">
              <a:lnSpc>
                <a:spcPct val="150000"/>
              </a:lnSpc>
              <a:spcBef>
                <a:spcPts val="500"/>
              </a:spcBef>
              <a:buClr>
                <a:schemeClr val="accent3"/>
              </a:buClr>
              <a:buFontTx/>
              <a:buNone/>
              <a:defRPr sz="2000" b="0" i="1" kern="1200" spc="50" baseline="0">
                <a:solidFill>
                  <a:schemeClr val="tx1">
                    <a:alpha val="60000"/>
                  </a:schemeClr>
                </a:solidFill>
                <a:latin typeface="+mn-lt"/>
                <a:ea typeface="+mn-ea"/>
                <a:cs typeface="+mn-cs"/>
              </a:defRPr>
            </a:lvl4pPr>
            <a:lvl5pPr marL="180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buFont typeface="Arial" panose="020B0604020202020204" pitchFamily="34" charset="0"/>
              <a:buChar char="•"/>
            </a:pPr>
            <a:r>
              <a:rPr lang="en-GB" dirty="0"/>
              <a:t>Not understood as a medical condition</a:t>
            </a:r>
          </a:p>
          <a:p>
            <a:pPr marL="342900" indent="-342900">
              <a:buFont typeface="Arial" panose="020B0604020202020204" pitchFamily="34" charset="0"/>
              <a:buChar char="•"/>
            </a:pPr>
            <a:r>
              <a:rPr lang="en-GB" dirty="0"/>
              <a:t>Seen as a personality trait, a deep sadness and gloomy personality often linked to arty/creative people</a:t>
            </a:r>
          </a:p>
          <a:p>
            <a:pPr marL="342900" indent="-342900">
              <a:buFont typeface="Arial" panose="020B0604020202020204" pitchFamily="34" charset="0"/>
              <a:buChar char="•"/>
            </a:pPr>
            <a:r>
              <a:rPr lang="en-GB" dirty="0"/>
              <a:t>Many people suffering from melancholia were sent to asylums </a:t>
            </a:r>
          </a:p>
        </p:txBody>
      </p:sp>
      <p:pic>
        <p:nvPicPr>
          <p:cNvPr id="2054" name="Picture 6" descr="Artemisia Gentileschi | Mary Magdalene as Melancholy, 1622-1625 | Tutt'Art@  | Pittura * Scultura * Poesia * Musica">
            <a:extLst>
              <a:ext uri="{FF2B5EF4-FFF2-40B4-BE49-F238E27FC236}">
                <a16:creationId xmlns:a16="http://schemas.microsoft.com/office/drawing/2014/main" id="{441833AB-7B84-BAE6-E8AD-5FB96326054A}"/>
              </a:ext>
            </a:extLst>
          </p:cNvPr>
          <p:cNvPicPr>
            <a:picLocks noGrp="1" noChangeAspect="1" noChangeArrowheads="1"/>
          </p:cNvPicPr>
          <p:nvPr>
            <p:ph type="pic" sz="quarter" idx="13"/>
          </p:nvPr>
        </p:nvPicPr>
        <p:blipFill>
          <a:blip r:embed="rId3">
            <a:extLst>
              <a:ext uri="{28A0092B-C50C-407E-A947-70E740481C1C}">
                <a14:useLocalDpi xmlns:a14="http://schemas.microsoft.com/office/drawing/2010/main" val="0"/>
              </a:ext>
            </a:extLst>
          </a:blip>
          <a:srcRect t="6931" b="6931"/>
          <a:stretch>
            <a:fillRect/>
          </a:stretch>
        </p:blipFill>
        <p:spPr bwMode="auto">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2056" name="Picture 8" descr="A Cure for Melancholy: Victorian Medical Advice on Treating Depression |  Mimi Matthews">
            <a:extLst>
              <a:ext uri="{FF2B5EF4-FFF2-40B4-BE49-F238E27FC236}">
                <a16:creationId xmlns:a16="http://schemas.microsoft.com/office/drawing/2014/main" id="{ECDC72C0-9721-55B4-F98A-C7CCEBECC89B}"/>
              </a:ext>
            </a:extLst>
          </p:cNvPr>
          <p:cNvPicPr>
            <a:picLocks noGrp="1" noChangeAspect="1" noChangeArrowheads="1"/>
          </p:cNvPicPr>
          <p:nvPr>
            <p:ph type="pic" sz="quarter" idx="14"/>
          </p:nvPr>
        </p:nvPicPr>
        <p:blipFill>
          <a:blip r:embed="rId4">
            <a:extLst>
              <a:ext uri="{28A0092B-C50C-407E-A947-70E740481C1C}">
                <a14:useLocalDpi xmlns:a14="http://schemas.microsoft.com/office/drawing/2010/main" val="0"/>
              </a:ext>
            </a:extLst>
          </a:blip>
          <a:srcRect t="27123" b="27123"/>
          <a:stretch>
            <a:fillRect/>
          </a:stretch>
        </p:blipFill>
        <p:spPr bwMode="auto">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17309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F75DE-8A44-4EC5-83C6-95BDDF10DFD9}"/>
              </a:ext>
            </a:extLst>
          </p:cNvPr>
          <p:cNvSpPr>
            <a:spLocks noGrp="1"/>
          </p:cNvSpPr>
          <p:nvPr>
            <p:ph type="title"/>
          </p:nvPr>
        </p:nvSpPr>
        <p:spPr>
          <a:xfrm>
            <a:off x="989400" y="395289"/>
            <a:ext cx="10213200" cy="1112836"/>
          </a:xfrm>
        </p:spPr>
        <p:txBody>
          <a:bodyPr rtlCol="0"/>
          <a:lstStyle/>
          <a:p>
            <a:pPr rtl="0"/>
            <a:r>
              <a:rPr lang="en-GB" dirty="0"/>
              <a:t>Treatment for Melancholia in the 18</a:t>
            </a:r>
            <a:r>
              <a:rPr lang="en-GB" baseline="30000" dirty="0"/>
              <a:t>th</a:t>
            </a:r>
            <a:r>
              <a:rPr lang="en-GB" dirty="0"/>
              <a:t>/19</a:t>
            </a:r>
            <a:r>
              <a:rPr lang="en-GB" baseline="30000" dirty="0"/>
              <a:t>th</a:t>
            </a:r>
            <a:r>
              <a:rPr lang="en-GB" dirty="0"/>
              <a:t> Century</a:t>
            </a:r>
          </a:p>
        </p:txBody>
      </p:sp>
      <p:sp>
        <p:nvSpPr>
          <p:cNvPr id="10" name="Slide Number Placeholder 49">
            <a:extLst>
              <a:ext uri="{FF2B5EF4-FFF2-40B4-BE49-F238E27FC236}">
                <a16:creationId xmlns:a16="http://schemas.microsoft.com/office/drawing/2014/main" id="{0679DDAB-7BC8-4DE8-97CF-665B6F7327CE}"/>
              </a:ext>
            </a:extLst>
          </p:cNvPr>
          <p:cNvSpPr>
            <a:spLocks noGrp="1"/>
          </p:cNvSpPr>
          <p:nvPr>
            <p:ph type="sldNum" sz="quarter" idx="12"/>
          </p:nvPr>
        </p:nvSpPr>
        <p:spPr>
          <a:xfrm>
            <a:off x="9982800" y="6357600"/>
            <a:ext cx="1760150" cy="460800"/>
          </a:xfrm>
        </p:spPr>
        <p:txBody>
          <a:bodyPr rtlCol="0"/>
          <a:lstStyle/>
          <a:p>
            <a:pPr rtl="0"/>
            <a:fld id="{D39607A7-8386-47DB-8578-DDEDD194E5D4}" type="slidenum">
              <a:rPr lang="en-GB" smtClean="0"/>
              <a:pPr rtl="0"/>
              <a:t>5</a:t>
            </a:fld>
            <a:endParaRPr lang="en-GB"/>
          </a:p>
        </p:txBody>
      </p:sp>
      <p:sp>
        <p:nvSpPr>
          <p:cNvPr id="5" name="Content Placeholder 4">
            <a:extLst>
              <a:ext uri="{FF2B5EF4-FFF2-40B4-BE49-F238E27FC236}">
                <a16:creationId xmlns:a16="http://schemas.microsoft.com/office/drawing/2014/main" id="{0A053426-B8F1-91C4-7D7D-351D513995DD}"/>
              </a:ext>
            </a:extLst>
          </p:cNvPr>
          <p:cNvSpPr>
            <a:spLocks noGrp="1"/>
          </p:cNvSpPr>
          <p:nvPr>
            <p:ph idx="1"/>
          </p:nvPr>
        </p:nvSpPr>
        <p:spPr>
          <a:xfrm>
            <a:off x="989400" y="2547809"/>
            <a:ext cx="10213200" cy="4040191"/>
          </a:xfrm>
        </p:spPr>
        <p:txBody>
          <a:bodyPr>
            <a:normAutofit fontScale="92500" lnSpcReduction="20000"/>
          </a:bodyPr>
          <a:lstStyle/>
          <a:p>
            <a:r>
              <a:rPr lang="en-GB" dirty="0"/>
              <a:t>The simpler treatments were things like, rest or isolation</a:t>
            </a:r>
          </a:p>
          <a:p>
            <a:r>
              <a:rPr lang="en-GB" dirty="0"/>
              <a:t>Harsher treatments included bloodletting, restraints and purging</a:t>
            </a:r>
          </a:p>
          <a:p>
            <a:r>
              <a:rPr lang="en-GB" dirty="0"/>
              <a:t>Opium used as a medication </a:t>
            </a:r>
            <a:r>
              <a:rPr lang="en-GB" sz="1900" dirty="0">
                <a:effectLst/>
              </a:rPr>
              <a:t>(</a:t>
            </a:r>
            <a:r>
              <a:rPr lang="en-GB" sz="1900" dirty="0" err="1">
                <a:effectLst/>
              </a:rPr>
              <a:t>Haenel</a:t>
            </a:r>
            <a:r>
              <a:rPr lang="en-GB" sz="1900" dirty="0">
                <a:effectLst/>
              </a:rPr>
              <a:t>, 1986)</a:t>
            </a:r>
            <a:endParaRPr lang="en-GB" sz="1900" dirty="0"/>
          </a:p>
          <a:p>
            <a:r>
              <a:rPr lang="en-GB" dirty="0"/>
              <a:t>Rotational therapy </a:t>
            </a:r>
            <a:r>
              <a:rPr lang="en-GB" sz="1800" dirty="0">
                <a:effectLst/>
              </a:rPr>
              <a:t>(</a:t>
            </a:r>
            <a:r>
              <a:rPr lang="en-GB" sz="1800" dirty="0"/>
              <a:t>A</a:t>
            </a:r>
            <a:r>
              <a:rPr lang="en-GB" sz="1800" dirty="0">
                <a:effectLst/>
              </a:rPr>
              <a:t>dmin, 2017)</a:t>
            </a:r>
            <a:endParaRPr lang="en-GB" dirty="0"/>
          </a:p>
          <a:p>
            <a:r>
              <a:rPr lang="en-GB" dirty="0"/>
              <a:t>Therapeutic horseback riding</a:t>
            </a:r>
          </a:p>
          <a:p>
            <a:r>
              <a:rPr lang="en-GB" dirty="0"/>
              <a:t>Tranquilizer chairs </a:t>
            </a:r>
            <a:r>
              <a:rPr lang="en-GB" sz="1900" dirty="0">
                <a:effectLst/>
              </a:rPr>
              <a:t>(Trent, 2014)</a:t>
            </a:r>
            <a:endParaRPr lang="en-GB" sz="1900" dirty="0"/>
          </a:p>
          <a:p>
            <a:r>
              <a:rPr lang="en-GB" dirty="0"/>
              <a:t>Therapeutic gases </a:t>
            </a:r>
            <a:r>
              <a:rPr lang="en-GB" sz="1900" dirty="0">
                <a:effectLst/>
              </a:rPr>
              <a:t>(Stein &amp; Thiel, 2017)</a:t>
            </a:r>
            <a:endParaRPr lang="en-GB" sz="1900" dirty="0"/>
          </a:p>
          <a:p>
            <a:r>
              <a:rPr lang="en-GB" dirty="0"/>
              <a:t>Until eventually ‘Moral Treatment’ was introduced</a:t>
            </a:r>
          </a:p>
          <a:p>
            <a:endParaRPr lang="en-GB" dirty="0"/>
          </a:p>
        </p:txBody>
      </p:sp>
    </p:spTree>
    <p:extLst>
      <p:ext uri="{BB962C8B-B14F-4D97-AF65-F5344CB8AC3E}">
        <p14:creationId xmlns:p14="http://schemas.microsoft.com/office/powerpoint/2010/main" val="42129174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B16E9532-6DC7-411D-A09F-8413A5B95FFE}"/>
              </a:ext>
            </a:extLst>
          </p:cNvPr>
          <p:cNvSpPr>
            <a:spLocks noGrp="1"/>
          </p:cNvSpPr>
          <p:nvPr>
            <p:ph type="title"/>
          </p:nvPr>
        </p:nvSpPr>
        <p:spPr>
          <a:xfrm>
            <a:off x="2020800" y="111967"/>
            <a:ext cx="4075200" cy="1129077"/>
          </a:xfrm>
        </p:spPr>
        <p:txBody>
          <a:bodyPr rtlCol="0">
            <a:normAutofit/>
          </a:bodyPr>
          <a:lstStyle/>
          <a:p>
            <a:pPr rtl="0"/>
            <a:r>
              <a:rPr lang="en-GB" dirty="0"/>
              <a:t>Depression in the Modern Day</a:t>
            </a:r>
          </a:p>
        </p:txBody>
      </p:sp>
      <p:sp>
        <p:nvSpPr>
          <p:cNvPr id="4" name="Content Placeholder 3">
            <a:extLst>
              <a:ext uri="{FF2B5EF4-FFF2-40B4-BE49-F238E27FC236}">
                <a16:creationId xmlns:a16="http://schemas.microsoft.com/office/drawing/2014/main" id="{64133AA3-E962-D5D3-31D4-15F094F67CEB}"/>
              </a:ext>
            </a:extLst>
          </p:cNvPr>
          <p:cNvSpPr txBox="1">
            <a:spLocks/>
          </p:cNvSpPr>
          <p:nvPr/>
        </p:nvSpPr>
        <p:spPr>
          <a:xfrm>
            <a:off x="-204918" y="2463282"/>
            <a:ext cx="6092535" cy="3636059"/>
          </a:xfrm>
          <a:prstGeom prst="rect">
            <a:avLst/>
          </a:prstGeom>
        </p:spPr>
        <p:txBody>
          <a:bodyPr vert="horz" lIns="91440" tIns="45720" rIns="91440" bIns="45720" rtlCol="0">
            <a:normAutofit/>
          </a:bodyPr>
          <a:lstStyle>
            <a:lvl1pPr marL="0" indent="0" algn="ctr" defTabSz="914400" rtl="0" eaLnBrk="1" latinLnBrk="0" hangingPunct="1">
              <a:lnSpc>
                <a:spcPct val="150000"/>
              </a:lnSpc>
              <a:spcBef>
                <a:spcPts val="1000"/>
              </a:spcBef>
              <a:buClr>
                <a:schemeClr val="accent3"/>
              </a:buClr>
              <a:buFont typeface="Wingdings" panose="05000000000000000000" pitchFamily="2" charset="2"/>
              <a:buNone/>
              <a:defRPr sz="2000" kern="1200" spc="50">
                <a:solidFill>
                  <a:schemeClr val="tx1">
                    <a:alpha val="60000"/>
                  </a:schemeClr>
                </a:solidFill>
                <a:latin typeface="+mn-lt"/>
                <a:ea typeface="+mn-ea"/>
                <a:cs typeface="+mn-cs"/>
              </a:defRPr>
            </a:lvl1pPr>
            <a:lvl2pPr marL="360000" indent="0" algn="l" defTabSz="914400" rtl="0" eaLnBrk="1" latinLnBrk="0" hangingPunct="1">
              <a:lnSpc>
                <a:spcPct val="150000"/>
              </a:lnSpc>
              <a:spcBef>
                <a:spcPts val="500"/>
              </a:spcBef>
              <a:buFontTx/>
              <a:buNone/>
              <a:defRPr sz="2000" b="0" i="1" kern="1200" spc="50" baseline="0">
                <a:solidFill>
                  <a:schemeClr val="tx1">
                    <a:alpha val="60000"/>
                  </a:schemeClr>
                </a:solidFill>
                <a:latin typeface="+mn-lt"/>
                <a:ea typeface="+mn-ea"/>
                <a:cs typeface="+mn-cs"/>
              </a:defRPr>
            </a:lvl2pPr>
            <a:lvl3pPr marL="108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3pPr>
            <a:lvl4pPr marL="1080000" indent="0" algn="l" defTabSz="914400" rtl="0" eaLnBrk="1" latinLnBrk="0" hangingPunct="1">
              <a:lnSpc>
                <a:spcPct val="150000"/>
              </a:lnSpc>
              <a:spcBef>
                <a:spcPts val="500"/>
              </a:spcBef>
              <a:buClr>
                <a:schemeClr val="accent3"/>
              </a:buClr>
              <a:buFontTx/>
              <a:buNone/>
              <a:defRPr sz="2000" b="0" i="1" kern="1200" spc="50" baseline="0">
                <a:solidFill>
                  <a:schemeClr val="tx1">
                    <a:alpha val="60000"/>
                  </a:schemeClr>
                </a:solidFill>
                <a:latin typeface="+mn-lt"/>
                <a:ea typeface="+mn-ea"/>
                <a:cs typeface="+mn-cs"/>
              </a:defRPr>
            </a:lvl4pPr>
            <a:lvl5pPr marL="180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buFont typeface="Arial" panose="020B0604020202020204" pitchFamily="34" charset="0"/>
              <a:buChar char="•"/>
            </a:pPr>
            <a:r>
              <a:rPr lang="en-GB" dirty="0"/>
              <a:t>Antidepressants were first introduced in the 1950’s </a:t>
            </a:r>
            <a:r>
              <a:rPr lang="en-GB" dirty="0">
                <a:effectLst/>
              </a:rPr>
              <a:t>(Lopez-Munoz &amp; Alamo, 2009)</a:t>
            </a:r>
          </a:p>
          <a:p>
            <a:pPr marL="342900" indent="-342900">
              <a:buFont typeface="Arial" panose="020B0604020202020204" pitchFamily="34" charset="0"/>
              <a:buChar char="•"/>
            </a:pPr>
            <a:r>
              <a:rPr lang="en-GB" dirty="0">
                <a:effectLst/>
              </a:rPr>
              <a:t>Understanding of depression as a mental illness and medical condition becomes more accepted as research and society evolves</a:t>
            </a:r>
          </a:p>
          <a:p>
            <a:pPr marL="342900" indent="-342900">
              <a:buFont typeface="Arial" panose="020B0604020202020204" pitchFamily="34" charset="0"/>
              <a:buChar char="•"/>
            </a:pPr>
            <a:r>
              <a:rPr lang="en-GB" dirty="0"/>
              <a:t>More research is conducted, leading to a better understanding</a:t>
            </a:r>
            <a:endParaRPr lang="en-GB" dirty="0">
              <a:effectLst/>
            </a:endParaRPr>
          </a:p>
          <a:p>
            <a:pPr marL="342900" indent="-342900">
              <a:buFont typeface="Arial" panose="020B0604020202020204" pitchFamily="34" charset="0"/>
              <a:buChar char="•"/>
            </a:pPr>
            <a:endParaRPr lang="en-GB" dirty="0">
              <a:effectLst/>
            </a:endParaRPr>
          </a:p>
          <a:p>
            <a:pPr marL="342900" indent="-342900">
              <a:buFont typeface="Arial" panose="020B0604020202020204" pitchFamily="34" charset="0"/>
              <a:buChar char="•"/>
            </a:pPr>
            <a:endParaRPr lang="en-GB" dirty="0">
              <a:effectLst/>
            </a:endParaRPr>
          </a:p>
          <a:p>
            <a:pPr marL="342900" indent="-342900">
              <a:buFont typeface="Arial" panose="020B0604020202020204" pitchFamily="34" charset="0"/>
              <a:buChar char="•"/>
            </a:pPr>
            <a:endParaRPr lang="en-GB" dirty="0"/>
          </a:p>
        </p:txBody>
      </p:sp>
      <p:pic>
        <p:nvPicPr>
          <p:cNvPr id="3074" name="Picture 2" descr="Why American Teens Are So Sad - The Atlantic">
            <a:extLst>
              <a:ext uri="{FF2B5EF4-FFF2-40B4-BE49-F238E27FC236}">
                <a16:creationId xmlns:a16="http://schemas.microsoft.com/office/drawing/2014/main" id="{9BE1D381-ACD1-E3BB-C6CA-F15B44989B33}"/>
              </a:ext>
            </a:extLst>
          </p:cNvPr>
          <p:cNvPicPr>
            <a:picLocks noGrp="1" noChangeAspect="1" noChangeArrowheads="1"/>
          </p:cNvPicPr>
          <p:nvPr>
            <p:ph type="pic" sz="quarter" idx="13"/>
          </p:nvPr>
        </p:nvPicPr>
        <p:blipFill>
          <a:blip r:embed="rId3">
            <a:extLst>
              <a:ext uri="{28A0092B-C50C-407E-A947-70E740481C1C}">
                <a14:useLocalDpi xmlns:a14="http://schemas.microsoft.com/office/drawing/2010/main" val="0"/>
              </a:ext>
            </a:extLst>
          </a:blip>
          <a:srcRect t="1626" b="1626"/>
          <a:stretch>
            <a:fillRect/>
          </a:stretch>
        </p:blipFill>
        <p:spPr bwMode="auto">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3076" name="Picture 4" descr="Depression for Berwyn and West Dundee, IL | Associates In Behavioral  Science | Behavioral Health, Counseling &amp; Psychologists">
            <a:extLst>
              <a:ext uri="{FF2B5EF4-FFF2-40B4-BE49-F238E27FC236}">
                <a16:creationId xmlns:a16="http://schemas.microsoft.com/office/drawing/2014/main" id="{683FF8DC-49C7-7D7A-F9BD-97125FA5C27D}"/>
              </a:ext>
            </a:extLst>
          </p:cNvPr>
          <p:cNvPicPr>
            <a:picLocks noGrp="1" noChangeAspect="1" noChangeArrowheads="1"/>
          </p:cNvPicPr>
          <p:nvPr>
            <p:ph type="pic" sz="quarter" idx="14"/>
          </p:nvPr>
        </p:nvPicPr>
        <p:blipFill>
          <a:blip r:embed="rId4">
            <a:extLst>
              <a:ext uri="{28A0092B-C50C-407E-A947-70E740481C1C}">
                <a14:useLocalDpi xmlns:a14="http://schemas.microsoft.com/office/drawing/2010/main" val="0"/>
              </a:ext>
            </a:extLst>
          </a:blip>
          <a:srcRect t="4984" b="4984"/>
          <a:stretch>
            <a:fillRect/>
          </a:stretch>
        </p:blipFill>
        <p:spPr bwMode="auto">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94580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F75DE-8A44-4EC5-83C6-95BDDF10DFD9}"/>
              </a:ext>
            </a:extLst>
          </p:cNvPr>
          <p:cNvSpPr>
            <a:spLocks noGrp="1"/>
          </p:cNvSpPr>
          <p:nvPr>
            <p:ph type="title"/>
          </p:nvPr>
        </p:nvSpPr>
        <p:spPr>
          <a:xfrm>
            <a:off x="989400" y="395289"/>
            <a:ext cx="10213200" cy="1112836"/>
          </a:xfrm>
        </p:spPr>
        <p:txBody>
          <a:bodyPr rtlCol="0"/>
          <a:lstStyle/>
          <a:p>
            <a:pPr rtl="0"/>
            <a:r>
              <a:rPr lang="en-GB" dirty="0"/>
              <a:t>Treatment for Depression in the Modern Day</a:t>
            </a:r>
          </a:p>
        </p:txBody>
      </p:sp>
      <p:sp>
        <p:nvSpPr>
          <p:cNvPr id="10" name="Slide Number Placeholder 49">
            <a:extLst>
              <a:ext uri="{FF2B5EF4-FFF2-40B4-BE49-F238E27FC236}">
                <a16:creationId xmlns:a16="http://schemas.microsoft.com/office/drawing/2014/main" id="{0679DDAB-7BC8-4DE8-97CF-665B6F7327CE}"/>
              </a:ext>
            </a:extLst>
          </p:cNvPr>
          <p:cNvSpPr>
            <a:spLocks noGrp="1"/>
          </p:cNvSpPr>
          <p:nvPr>
            <p:ph type="sldNum" sz="quarter" idx="12"/>
          </p:nvPr>
        </p:nvSpPr>
        <p:spPr>
          <a:xfrm>
            <a:off x="9982800" y="6357600"/>
            <a:ext cx="1760150" cy="460800"/>
          </a:xfrm>
        </p:spPr>
        <p:txBody>
          <a:bodyPr rtlCol="0"/>
          <a:lstStyle/>
          <a:p>
            <a:pPr rtl="0"/>
            <a:fld id="{D39607A7-8386-47DB-8578-DDEDD194E5D4}" type="slidenum">
              <a:rPr lang="en-GB" smtClean="0"/>
              <a:pPr rtl="0"/>
              <a:t>7</a:t>
            </a:fld>
            <a:endParaRPr lang="en-GB"/>
          </a:p>
        </p:txBody>
      </p:sp>
      <p:sp>
        <p:nvSpPr>
          <p:cNvPr id="5" name="Content Placeholder 4">
            <a:extLst>
              <a:ext uri="{FF2B5EF4-FFF2-40B4-BE49-F238E27FC236}">
                <a16:creationId xmlns:a16="http://schemas.microsoft.com/office/drawing/2014/main" id="{0A053426-B8F1-91C4-7D7D-351D513995DD}"/>
              </a:ext>
            </a:extLst>
          </p:cNvPr>
          <p:cNvSpPr>
            <a:spLocks noGrp="1"/>
          </p:cNvSpPr>
          <p:nvPr>
            <p:ph idx="1"/>
          </p:nvPr>
        </p:nvSpPr>
        <p:spPr>
          <a:xfrm>
            <a:off x="989400" y="2547809"/>
            <a:ext cx="10213200" cy="4040191"/>
          </a:xfrm>
        </p:spPr>
        <p:txBody>
          <a:bodyPr>
            <a:normAutofit/>
          </a:bodyPr>
          <a:lstStyle/>
          <a:p>
            <a:r>
              <a:rPr lang="en-GB" dirty="0"/>
              <a:t>Counselling</a:t>
            </a:r>
          </a:p>
          <a:p>
            <a:r>
              <a:rPr lang="en-GB" dirty="0"/>
              <a:t>Cognitive Behavioural Therapy </a:t>
            </a:r>
            <a:r>
              <a:rPr lang="en-GB" dirty="0">
                <a:effectLst/>
              </a:rPr>
              <a:t>(Fenn &amp; Byrne, 2013)</a:t>
            </a:r>
            <a:endParaRPr lang="en-GB" dirty="0"/>
          </a:p>
          <a:p>
            <a:r>
              <a:rPr lang="en-GB" dirty="0"/>
              <a:t>Interpersonal Therapy </a:t>
            </a:r>
            <a:r>
              <a:rPr lang="en-GB" dirty="0">
                <a:effectLst/>
              </a:rPr>
              <a:t>(Stuart &amp; Robertson, 2002)</a:t>
            </a:r>
            <a:endParaRPr lang="en-GB" dirty="0"/>
          </a:p>
          <a:p>
            <a:r>
              <a:rPr lang="en-GB" dirty="0"/>
              <a:t>Medications like antidepressants</a:t>
            </a:r>
          </a:p>
        </p:txBody>
      </p:sp>
    </p:spTree>
    <p:extLst>
      <p:ext uri="{BB962C8B-B14F-4D97-AF65-F5344CB8AC3E}">
        <p14:creationId xmlns:p14="http://schemas.microsoft.com/office/powerpoint/2010/main" val="12868577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191A4-7839-4F63-B17C-7C366C59488C}"/>
              </a:ext>
            </a:extLst>
          </p:cNvPr>
          <p:cNvSpPr>
            <a:spLocks noGrp="1"/>
          </p:cNvSpPr>
          <p:nvPr>
            <p:ph type="title"/>
          </p:nvPr>
        </p:nvSpPr>
        <p:spPr>
          <a:xfrm>
            <a:off x="989400" y="395289"/>
            <a:ext cx="10213200" cy="1112836"/>
          </a:xfrm>
        </p:spPr>
        <p:txBody>
          <a:bodyPr rtlCol="0"/>
          <a:lstStyle/>
          <a:p>
            <a:pPr rtl="0"/>
            <a:r>
              <a:rPr lang="en-GB" dirty="0"/>
              <a:t>Understanding and Evolving</a:t>
            </a:r>
          </a:p>
        </p:txBody>
      </p:sp>
      <p:sp>
        <p:nvSpPr>
          <p:cNvPr id="40" name="Slide Number Placeholder 49">
            <a:extLst>
              <a:ext uri="{FF2B5EF4-FFF2-40B4-BE49-F238E27FC236}">
                <a16:creationId xmlns:a16="http://schemas.microsoft.com/office/drawing/2014/main" id="{10BF64B1-224D-4CB5-B4AF-D944A4C4745A}"/>
              </a:ext>
            </a:extLst>
          </p:cNvPr>
          <p:cNvSpPr>
            <a:spLocks noGrp="1"/>
          </p:cNvSpPr>
          <p:nvPr>
            <p:ph type="sldNum" sz="quarter" idx="12"/>
          </p:nvPr>
        </p:nvSpPr>
        <p:spPr>
          <a:xfrm>
            <a:off x="9982800" y="6357600"/>
            <a:ext cx="1760150" cy="460800"/>
          </a:xfrm>
        </p:spPr>
        <p:txBody>
          <a:bodyPr rtlCol="0"/>
          <a:lstStyle/>
          <a:p>
            <a:pPr rtl="0"/>
            <a:fld id="{D39607A7-8386-47DB-8578-DDEDD194E5D4}" type="slidenum">
              <a:rPr lang="en-GB" smtClean="0"/>
              <a:pPr rtl="0"/>
              <a:t>8</a:t>
            </a:fld>
            <a:endParaRPr lang="en-GB"/>
          </a:p>
        </p:txBody>
      </p:sp>
      <p:sp>
        <p:nvSpPr>
          <p:cNvPr id="14" name="Content Placeholder 13">
            <a:extLst>
              <a:ext uri="{FF2B5EF4-FFF2-40B4-BE49-F238E27FC236}">
                <a16:creationId xmlns:a16="http://schemas.microsoft.com/office/drawing/2014/main" id="{DC7099E4-AD0A-C1B1-BB4B-B12EC0E9F756}"/>
              </a:ext>
            </a:extLst>
          </p:cNvPr>
          <p:cNvSpPr>
            <a:spLocks noGrp="1"/>
          </p:cNvSpPr>
          <p:nvPr>
            <p:ph sz="half" idx="2"/>
          </p:nvPr>
        </p:nvSpPr>
        <p:spPr>
          <a:xfrm>
            <a:off x="2721381" y="2450550"/>
            <a:ext cx="2971400" cy="3632750"/>
          </a:xfrm>
        </p:spPr>
        <p:txBody>
          <a:bodyPr/>
          <a:lstStyle/>
          <a:p>
            <a:pPr marL="0" indent="0">
              <a:buNone/>
            </a:pPr>
            <a:r>
              <a:rPr lang="en-GB" dirty="0"/>
              <a:t>From Melancholy to Depression, society - as well as professionals - have a much better understanding of how mental illnesses affect an individual on a deeper level, and the benefits of correct counselling, medication and treatments</a:t>
            </a:r>
          </a:p>
        </p:txBody>
      </p:sp>
      <p:pic>
        <p:nvPicPr>
          <p:cNvPr id="4102" name="Picture 6" descr="Flow of grass flowers in early morning sky background. Quiet and calm image  in zen mood. Spring and summer aesthetic background. Stock Photo | Adobe  Stock">
            <a:extLst>
              <a:ext uri="{FF2B5EF4-FFF2-40B4-BE49-F238E27FC236}">
                <a16:creationId xmlns:a16="http://schemas.microsoft.com/office/drawing/2014/main" id="{C065BF05-1FFB-43D9-0287-1A294B8407CC}"/>
              </a:ext>
            </a:extLst>
          </p:cNvPr>
          <p:cNvPicPr>
            <a:picLocks noGrp="1" noChangeAspect="1" noChangeArrowheads="1"/>
          </p:cNvPicPr>
          <p:nvPr>
            <p:ph sz="quarter" idx="14"/>
          </p:nvPr>
        </p:nvPicPr>
        <p:blipFill>
          <a:blip r:embed="rId3">
            <a:extLst>
              <a:ext uri="{28A0092B-C50C-407E-A947-70E740481C1C}">
                <a14:useLocalDpi xmlns:a14="http://schemas.microsoft.com/office/drawing/2010/main" val="0"/>
              </a:ext>
            </a:extLst>
          </a:blip>
          <a:srcRect/>
          <a:stretch>
            <a:fillRect/>
          </a:stretch>
        </p:blipFill>
        <p:spPr bwMode="auto">
          <a:xfrm>
            <a:off x="7154043" y="2015490"/>
            <a:ext cx="4225166" cy="282702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15085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60BD9-0F64-8EA4-38A4-25766E43D15E}"/>
              </a:ext>
            </a:extLst>
          </p:cNvPr>
          <p:cNvSpPr>
            <a:spLocks noGrp="1"/>
          </p:cNvSpPr>
          <p:nvPr>
            <p:ph type="title"/>
          </p:nvPr>
        </p:nvSpPr>
        <p:spPr>
          <a:xfrm>
            <a:off x="123768" y="161544"/>
            <a:ext cx="10213200" cy="557149"/>
          </a:xfrm>
        </p:spPr>
        <p:txBody>
          <a:bodyPr>
            <a:normAutofit fontScale="90000"/>
          </a:bodyPr>
          <a:lstStyle/>
          <a:p>
            <a:r>
              <a:rPr lang="en-GB" dirty="0"/>
              <a:t>Notes</a:t>
            </a:r>
          </a:p>
        </p:txBody>
      </p:sp>
      <p:sp>
        <p:nvSpPr>
          <p:cNvPr id="3" name="Content Placeholder 2">
            <a:extLst>
              <a:ext uri="{FF2B5EF4-FFF2-40B4-BE49-F238E27FC236}">
                <a16:creationId xmlns:a16="http://schemas.microsoft.com/office/drawing/2014/main" id="{9ADB71FF-1EB9-E504-64AB-D7355C05E684}"/>
              </a:ext>
            </a:extLst>
          </p:cNvPr>
          <p:cNvSpPr>
            <a:spLocks noGrp="1"/>
          </p:cNvSpPr>
          <p:nvPr>
            <p:ph idx="1"/>
          </p:nvPr>
        </p:nvSpPr>
        <p:spPr>
          <a:xfrm>
            <a:off x="123768" y="722376"/>
            <a:ext cx="11230032" cy="5974080"/>
          </a:xfrm>
        </p:spPr>
        <p:txBody>
          <a:bodyPr>
            <a:normAutofit fontScale="85000" lnSpcReduction="20000"/>
          </a:bodyPr>
          <a:lstStyle/>
          <a:p>
            <a:pPr marL="0" indent="0">
              <a:buNone/>
            </a:pPr>
            <a:r>
              <a:rPr lang="en-GB" sz="1400" dirty="0"/>
              <a:t>Societal Views on melancholy – some people were seen as a more creative or artsy type could be described as melancholic by society, however, they were mainly deemed as nuisances by society’s standards, people were afraid - there was no understanding of mental health, an overall negative outlook on people suffering from mental health illnesses, considered mad or dangerous and society as a whole felt safer if they were taken off the streets and into places where they could be given medication or treatments to help them. Isolation was used as they believed quietness and solitude would help calm the mind. Bloodletting and purging used as treatments for some disorders due to the understandings of the four Humours; black bile, yellow bile, blood and phlegm, originating from a different bodily organ and it was believed that illness occurred when there was an imbalance </a:t>
            </a:r>
            <a:r>
              <a:rPr lang="en-GB" sz="1400" dirty="0">
                <a:effectLst/>
              </a:rPr>
              <a:t>(Prabhu, 2022)</a:t>
            </a:r>
            <a:r>
              <a:rPr lang="en-GB" sz="1400" dirty="0"/>
              <a:t>. Rotational therapy </a:t>
            </a:r>
            <a:r>
              <a:rPr lang="en-GB" sz="1400" dirty="0">
                <a:effectLst/>
              </a:rPr>
              <a:t>(admin, 2017) </a:t>
            </a:r>
            <a:r>
              <a:rPr lang="en-GB" sz="1400" dirty="0"/>
              <a:t>was a practice doctors used, believing being spun around in a chair for long periods would change a person's mood. Therapeutic horseback riding - having a connection with an animal and outdoor activities were deemed beneficial but wasn’t formalized as a legitimate therapeutic method until the 20</a:t>
            </a:r>
            <a:r>
              <a:rPr lang="en-GB" sz="1400" baseline="30000" dirty="0"/>
              <a:t>th</a:t>
            </a:r>
            <a:r>
              <a:rPr lang="en-GB" sz="1400" dirty="0"/>
              <a:t> century. Tranquiliser chairs </a:t>
            </a:r>
            <a:r>
              <a:rPr lang="en-GB" sz="1400" dirty="0">
                <a:effectLst/>
              </a:rPr>
              <a:t>(Trent, 2014)</a:t>
            </a:r>
            <a:r>
              <a:rPr lang="en-GB" sz="1400" dirty="0"/>
              <a:t> were used in asylums to calm patients - limiting movement and sensory input, various restraints and a hood to cover the eyes. Therapeutic gases </a:t>
            </a:r>
            <a:r>
              <a:rPr lang="en-GB" sz="1400" dirty="0">
                <a:effectLst/>
              </a:rPr>
              <a:t>(Stein &amp; Thiel, 2017)</a:t>
            </a:r>
            <a:r>
              <a:rPr lang="en-GB" sz="1400" dirty="0"/>
              <a:t> were different gases that were inhaled to alter moods. Moral treatment was introduced more during the 19th century - a more peaceful and supportive environment was formed, asylums began to turn into Retreats with better principles and regulations. Societal Views of depression – in the 1950’s depression wasn’t spoken about as openly, seen as a sign of weakness not fully understood by society.  as society evolves over the last 70 years, more people openly talk about mental health, seen as a true medical condition, which in turn leads to more research, society evolves, we learn more, become more accepting towards depression being a disorder, which leads to the development of treatment options. Counselling provides a safe space, develop strategies to help a person cope with their thoughts and emotions, a supportive environment with no judgement. CBT focuses on connections between thoughts, feelings and behaviours, identifying negative or distorted thoughts, and developing healthier thinking patterns </a:t>
            </a:r>
            <a:r>
              <a:rPr lang="en-GB" sz="1400" dirty="0">
                <a:effectLst/>
              </a:rPr>
              <a:t>(Fenn &amp; Byrne, 2013) </a:t>
            </a:r>
            <a:r>
              <a:rPr lang="en-GB" sz="1400" dirty="0"/>
              <a:t>A professional relationship between a therapist and client, structured and goal orientated developing problem-solving skills and coping strategies. Recognizing unhelpful thoughts and working to reprogram thought processes. IPT - developing healthier communication skills, resolving conflicts, addressing specific problems in interpersonal relationships, recognising interactions with others affect us and work to fix aspects of those relationships </a:t>
            </a:r>
            <a:r>
              <a:rPr lang="en-GB" sz="1400" dirty="0">
                <a:effectLst/>
              </a:rPr>
              <a:t>(Stuart &amp; Robertson, 2002) </a:t>
            </a:r>
            <a:r>
              <a:rPr lang="en-GB" sz="1400" dirty="0"/>
              <a:t>Antidepressants are used as a medication to help balance chemicals in the brain (neurotransmitters), helping to lessen symptoms such as sadness, low mood/energy, lack of sleep/appetite. </a:t>
            </a:r>
          </a:p>
          <a:p>
            <a:pPr marL="0" indent="0" rtl="0">
              <a:buNone/>
            </a:pPr>
            <a:endParaRPr lang="en-GB" sz="1200" dirty="0"/>
          </a:p>
          <a:p>
            <a:pPr marL="0" indent="0">
              <a:buNone/>
            </a:pPr>
            <a:endParaRPr lang="en-GB" sz="1200" dirty="0"/>
          </a:p>
          <a:p>
            <a:pPr marL="0" indent="0">
              <a:buNone/>
            </a:pPr>
            <a:endParaRPr lang="en-GB" sz="1200" dirty="0"/>
          </a:p>
          <a:p>
            <a:pPr marL="0" indent="0">
              <a:buNone/>
            </a:pPr>
            <a:endParaRPr lang="en-GB" dirty="0"/>
          </a:p>
        </p:txBody>
      </p:sp>
    </p:spTree>
    <p:extLst>
      <p:ext uri="{BB962C8B-B14F-4D97-AF65-F5344CB8AC3E}">
        <p14:creationId xmlns:p14="http://schemas.microsoft.com/office/powerpoint/2010/main" val="14413426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4306E-16C4-EEB5-28A8-5AF9475BE9A1}"/>
              </a:ext>
            </a:extLst>
          </p:cNvPr>
          <p:cNvSpPr>
            <a:spLocks noGrp="1"/>
          </p:cNvSpPr>
          <p:nvPr>
            <p:ph type="title"/>
          </p:nvPr>
        </p:nvSpPr>
        <p:spPr>
          <a:xfrm>
            <a:off x="-805180" y="-910414"/>
            <a:ext cx="3856679" cy="1453003"/>
          </a:xfrm>
        </p:spPr>
        <p:txBody>
          <a:bodyPr/>
          <a:lstStyle/>
          <a:p>
            <a:r>
              <a:rPr lang="en-GB" dirty="0"/>
              <a:t>References</a:t>
            </a:r>
          </a:p>
        </p:txBody>
      </p:sp>
      <p:sp>
        <p:nvSpPr>
          <p:cNvPr id="3" name="Text Placeholder 2">
            <a:extLst>
              <a:ext uri="{FF2B5EF4-FFF2-40B4-BE49-F238E27FC236}">
                <a16:creationId xmlns:a16="http://schemas.microsoft.com/office/drawing/2014/main" id="{46D5DE92-6F85-CA03-0041-8AC64A4ED10F}"/>
              </a:ext>
            </a:extLst>
          </p:cNvPr>
          <p:cNvSpPr>
            <a:spLocks noGrp="1"/>
          </p:cNvSpPr>
          <p:nvPr>
            <p:ph type="body" sz="quarter" idx="14"/>
          </p:nvPr>
        </p:nvSpPr>
        <p:spPr>
          <a:xfrm>
            <a:off x="72189" y="542589"/>
            <a:ext cx="12047621" cy="6150819"/>
          </a:xfrm>
        </p:spPr>
        <p:txBody>
          <a:bodyPr>
            <a:normAutofit/>
          </a:bodyPr>
          <a:lstStyle/>
          <a:p>
            <a:r>
              <a:rPr lang="en-GB" sz="1200" dirty="0">
                <a:effectLst/>
                <a:latin typeface="Times New Roman" panose="02020603050405020304" pitchFamily="18" charset="0"/>
              </a:rPr>
              <a:t>Sinclair, A. (2023, June 14). </a:t>
            </a:r>
            <a:r>
              <a:rPr lang="en-GB" sz="1200" i="1" dirty="0">
                <a:effectLst/>
                <a:latin typeface="Times New Roman" panose="02020603050405020304" pitchFamily="18" charset="0"/>
              </a:rPr>
              <a:t>A Journey Through Time: The Evolution of Counselling Psychology</a:t>
            </a:r>
            <a:r>
              <a:rPr lang="en-GB" sz="1200" dirty="0">
                <a:effectLst/>
                <a:latin typeface="Times New Roman" panose="02020603050405020304" pitchFamily="18" charset="0"/>
              </a:rPr>
              <a:t>. </a:t>
            </a:r>
            <a:r>
              <a:rPr lang="en-GB" sz="1200" dirty="0" err="1">
                <a:effectLst/>
                <a:latin typeface="Times New Roman" panose="02020603050405020304" pitchFamily="18" charset="0"/>
              </a:rPr>
              <a:t>Achology</a:t>
            </a:r>
            <a:r>
              <a:rPr lang="en-GB" sz="1200" dirty="0">
                <a:effectLst/>
                <a:latin typeface="Times New Roman" panose="02020603050405020304" pitchFamily="18" charset="0"/>
              </a:rPr>
              <a:t>. </a:t>
            </a:r>
            <a:r>
              <a:rPr lang="en-GB" sz="1200" dirty="0">
                <a:effectLst/>
                <a:latin typeface="Times New Roman" panose="02020603050405020304" pitchFamily="18" charset="0"/>
                <a:hlinkClick r:id="rId2"/>
              </a:rPr>
              <a:t>https://achology.com/psychology/history-and-timeline-of-counselling-psychology/#:~:text=1970s%3A%20Feminist%20therapy%20emerges%2C%20critiquing</a:t>
            </a:r>
            <a:endParaRPr lang="en-GB" sz="1200" dirty="0">
              <a:effectLst/>
              <a:latin typeface="Times New Roman" panose="02020603050405020304" pitchFamily="18" charset="0"/>
            </a:endParaRPr>
          </a:p>
          <a:p>
            <a:r>
              <a:rPr lang="en-GB" sz="1200" dirty="0">
                <a:effectLst/>
                <a:latin typeface="Times New Roman" panose="02020603050405020304" pitchFamily="18" charset="0"/>
              </a:rPr>
              <a:t>Prabhu, M. (2022, August 4). </a:t>
            </a:r>
            <a:r>
              <a:rPr lang="en-GB" sz="1200" i="1" dirty="0">
                <a:effectLst/>
                <a:latin typeface="Times New Roman" panose="02020603050405020304" pitchFamily="18" charset="0"/>
              </a:rPr>
              <a:t>Funny medicine: Hippocrates and the four humours</a:t>
            </a:r>
            <a:r>
              <a:rPr lang="en-GB" sz="1200" dirty="0">
                <a:effectLst/>
                <a:latin typeface="Times New Roman" panose="02020603050405020304" pitchFamily="18" charset="0"/>
              </a:rPr>
              <a:t>. Www.gavi.org. https://www.gavi.org/vaccineswork/funny-science-hippocratic-medicine-and-four-humours</a:t>
            </a:r>
          </a:p>
          <a:p>
            <a:r>
              <a:rPr lang="en-GB" sz="1200" dirty="0" err="1">
                <a:effectLst/>
                <a:latin typeface="Times New Roman" panose="02020603050405020304" pitchFamily="18" charset="0"/>
              </a:rPr>
              <a:t>Haenel</a:t>
            </a:r>
            <a:r>
              <a:rPr lang="en-GB" sz="1200" dirty="0">
                <a:effectLst/>
                <a:latin typeface="Times New Roman" panose="02020603050405020304" pitchFamily="18" charset="0"/>
              </a:rPr>
              <a:t>, T. (1986). [Historical notes on the therapy of depression]. </a:t>
            </a:r>
            <a:r>
              <a:rPr lang="en-GB" sz="1200" i="1" dirty="0" err="1">
                <a:effectLst/>
                <a:latin typeface="Times New Roman" panose="02020603050405020304" pitchFamily="18" charset="0"/>
              </a:rPr>
              <a:t>Schweizerische</a:t>
            </a:r>
            <a:r>
              <a:rPr lang="en-GB" sz="1200" i="1" dirty="0">
                <a:effectLst/>
                <a:latin typeface="Times New Roman" panose="02020603050405020304" pitchFamily="18" charset="0"/>
              </a:rPr>
              <a:t> </a:t>
            </a:r>
            <a:r>
              <a:rPr lang="en-GB" sz="1200" i="1" dirty="0" err="1">
                <a:effectLst/>
                <a:latin typeface="Times New Roman" panose="02020603050405020304" pitchFamily="18" charset="0"/>
              </a:rPr>
              <a:t>Medizinische</a:t>
            </a:r>
            <a:r>
              <a:rPr lang="en-GB" sz="1200" i="1" dirty="0">
                <a:effectLst/>
                <a:latin typeface="Times New Roman" panose="02020603050405020304" pitchFamily="18" charset="0"/>
              </a:rPr>
              <a:t> </a:t>
            </a:r>
            <a:r>
              <a:rPr lang="en-GB" sz="1200" i="1" dirty="0" err="1">
                <a:effectLst/>
                <a:latin typeface="Times New Roman" panose="02020603050405020304" pitchFamily="18" charset="0"/>
              </a:rPr>
              <a:t>Wochenschrift</a:t>
            </a:r>
            <a:r>
              <a:rPr lang="en-GB" sz="1200" dirty="0">
                <a:effectLst/>
                <a:latin typeface="Times New Roman" panose="02020603050405020304" pitchFamily="18" charset="0"/>
              </a:rPr>
              <a:t>, </a:t>
            </a:r>
            <a:r>
              <a:rPr lang="en-GB" sz="1200" i="1" dirty="0">
                <a:effectLst/>
                <a:latin typeface="Times New Roman" panose="02020603050405020304" pitchFamily="18" charset="0"/>
              </a:rPr>
              <a:t>116</a:t>
            </a:r>
            <a:r>
              <a:rPr lang="en-GB" sz="1200" dirty="0">
                <a:effectLst/>
                <a:latin typeface="Times New Roman" panose="02020603050405020304" pitchFamily="18" charset="0"/>
              </a:rPr>
              <a:t>(47), 1652–1659. </a:t>
            </a:r>
            <a:r>
              <a:rPr lang="en-GB" sz="1200" dirty="0">
                <a:effectLst/>
                <a:latin typeface="Times New Roman" panose="02020603050405020304" pitchFamily="18" charset="0"/>
                <a:hlinkClick r:id="rId3"/>
              </a:rPr>
              <a:t>https://pubmed.ncbi.nlm.nih.gov/3541174/#:~:text=In%20the%2019th%20century%20opium</a:t>
            </a:r>
            <a:endParaRPr lang="en-GB" sz="1200" dirty="0">
              <a:effectLst/>
              <a:latin typeface="Times New Roman" panose="02020603050405020304" pitchFamily="18" charset="0"/>
            </a:endParaRPr>
          </a:p>
          <a:p>
            <a:r>
              <a:rPr lang="en-GB" sz="1200" dirty="0">
                <a:latin typeface="Times New Roman" panose="02020603050405020304" pitchFamily="18" charset="0"/>
              </a:rPr>
              <a:t>A</a:t>
            </a:r>
            <a:r>
              <a:rPr lang="en-GB" sz="1200" dirty="0">
                <a:effectLst/>
                <a:latin typeface="Times New Roman" panose="02020603050405020304" pitchFamily="18" charset="0"/>
              </a:rPr>
              <a:t>dmin. (2017, November 22). </a:t>
            </a:r>
            <a:r>
              <a:rPr lang="en-GB" sz="1200" i="1" dirty="0">
                <a:effectLst/>
                <a:latin typeface="Times New Roman" panose="02020603050405020304" pitchFamily="18" charset="0"/>
              </a:rPr>
              <a:t>Psychiatric Treatments Throughout History | Delray Beach Psychiatrist</a:t>
            </a:r>
            <a:r>
              <a:rPr lang="en-GB" sz="1200" dirty="0">
                <a:effectLst/>
                <a:latin typeface="Times New Roman" panose="02020603050405020304" pitchFamily="18" charset="0"/>
              </a:rPr>
              <a:t>. </a:t>
            </a:r>
            <a:r>
              <a:rPr lang="en-GB" sz="1200" dirty="0" err="1">
                <a:effectLst/>
                <a:latin typeface="Times New Roman" panose="02020603050405020304" pitchFamily="18" charset="0"/>
              </a:rPr>
              <a:t>Dr.</a:t>
            </a:r>
            <a:r>
              <a:rPr lang="en-GB" sz="1200" dirty="0">
                <a:effectLst/>
                <a:latin typeface="Times New Roman" panose="02020603050405020304" pitchFamily="18" charset="0"/>
              </a:rPr>
              <a:t> Raul J. Rodriguez. </a:t>
            </a:r>
            <a:r>
              <a:rPr lang="en-GB" sz="1200" dirty="0">
                <a:effectLst/>
                <a:latin typeface="Times New Roman" panose="02020603050405020304" pitchFamily="18" charset="0"/>
                <a:hlinkClick r:id="rId4"/>
              </a:rPr>
              <a:t>https://www.delraybeachpsychiatrist.com/humorous-horrific-psychiatric-treatments-history/</a:t>
            </a:r>
            <a:endParaRPr lang="en-GB" sz="1200" dirty="0">
              <a:effectLst/>
              <a:latin typeface="Times New Roman" panose="02020603050405020304" pitchFamily="18" charset="0"/>
            </a:endParaRPr>
          </a:p>
          <a:p>
            <a:r>
              <a:rPr lang="en-GB" sz="1200" dirty="0">
                <a:effectLst/>
                <a:latin typeface="Times New Roman" panose="02020603050405020304" pitchFamily="18" charset="0"/>
              </a:rPr>
              <a:t>Stein, S. W., &amp; Thiel, C. G. (2017). The History of Therapeutic Aerosols: A Chronological Review. </a:t>
            </a:r>
            <a:r>
              <a:rPr lang="en-GB" sz="1200" i="1" dirty="0">
                <a:effectLst/>
                <a:latin typeface="Times New Roman" panose="02020603050405020304" pitchFamily="18" charset="0"/>
              </a:rPr>
              <a:t>Journal of Aerosol Medicine and Pulmonary Drug Delivery</a:t>
            </a:r>
            <a:r>
              <a:rPr lang="en-GB" sz="1200" dirty="0">
                <a:effectLst/>
                <a:latin typeface="Times New Roman" panose="02020603050405020304" pitchFamily="18" charset="0"/>
              </a:rPr>
              <a:t>, </a:t>
            </a:r>
            <a:r>
              <a:rPr lang="en-GB" sz="1200" i="1" dirty="0">
                <a:effectLst/>
                <a:latin typeface="Times New Roman" panose="02020603050405020304" pitchFamily="18" charset="0"/>
              </a:rPr>
              <a:t>30</a:t>
            </a:r>
            <a:r>
              <a:rPr lang="en-GB" sz="1200" dirty="0">
                <a:effectLst/>
                <a:latin typeface="Times New Roman" panose="02020603050405020304" pitchFamily="18" charset="0"/>
              </a:rPr>
              <a:t>(1), 20–41. https://doi.org/10.1089/jamp.2016.1297</a:t>
            </a:r>
          </a:p>
          <a:p>
            <a:r>
              <a:rPr lang="en-GB" sz="1200" dirty="0">
                <a:effectLst/>
                <a:latin typeface="Times New Roman" panose="02020603050405020304" pitchFamily="18" charset="0"/>
              </a:rPr>
              <a:t>Lopez-Munoz, F., &amp; Alamo, C. (2009). Monoaminergic Neurotransmission: The History of the Discovery of Antidepressants from 1950s Until Today. </a:t>
            </a:r>
            <a:r>
              <a:rPr lang="en-GB" sz="1200" i="1" dirty="0">
                <a:effectLst/>
                <a:latin typeface="Times New Roman" panose="02020603050405020304" pitchFamily="18" charset="0"/>
              </a:rPr>
              <a:t>Current Pharmaceutical Design</a:t>
            </a:r>
            <a:r>
              <a:rPr lang="en-GB" sz="1200" dirty="0">
                <a:effectLst/>
                <a:latin typeface="Times New Roman" panose="02020603050405020304" pitchFamily="18" charset="0"/>
              </a:rPr>
              <a:t>, </a:t>
            </a:r>
            <a:r>
              <a:rPr lang="en-GB" sz="1200" i="1" dirty="0">
                <a:effectLst/>
                <a:latin typeface="Times New Roman" panose="02020603050405020304" pitchFamily="18" charset="0"/>
              </a:rPr>
              <a:t>15</a:t>
            </a:r>
            <a:r>
              <a:rPr lang="en-GB" sz="1200" dirty="0">
                <a:effectLst/>
                <a:latin typeface="Times New Roman" panose="02020603050405020304" pitchFamily="18" charset="0"/>
              </a:rPr>
              <a:t>(14), 1563–1586.</a:t>
            </a:r>
          </a:p>
          <a:p>
            <a:r>
              <a:rPr lang="en-GB" sz="1200" dirty="0">
                <a:effectLst/>
                <a:latin typeface="Times New Roman" panose="02020603050405020304" pitchFamily="18" charset="0"/>
              </a:rPr>
              <a:t>Fenn, K., &amp; Byrne, M. (2013). The key principles of cognitive behavioural therapy. </a:t>
            </a:r>
            <a:r>
              <a:rPr lang="en-GB" sz="1200" i="1" dirty="0">
                <a:effectLst/>
                <a:latin typeface="Times New Roman" panose="02020603050405020304" pitchFamily="18" charset="0"/>
              </a:rPr>
              <a:t>InnovAiT: Education and Inspiration for General Practice</a:t>
            </a:r>
            <a:r>
              <a:rPr lang="en-GB" sz="1200" dirty="0">
                <a:effectLst/>
                <a:latin typeface="Times New Roman" panose="02020603050405020304" pitchFamily="18" charset="0"/>
              </a:rPr>
              <a:t>, </a:t>
            </a:r>
            <a:r>
              <a:rPr lang="en-GB" sz="1200" i="1" dirty="0">
                <a:effectLst/>
                <a:latin typeface="Times New Roman" panose="02020603050405020304" pitchFamily="18" charset="0"/>
              </a:rPr>
              <a:t>6</a:t>
            </a:r>
            <a:r>
              <a:rPr lang="en-GB" sz="1200" dirty="0">
                <a:effectLst/>
                <a:latin typeface="Times New Roman" panose="02020603050405020304" pitchFamily="18" charset="0"/>
              </a:rPr>
              <a:t>(9), 579–585. https://doi.org/10.1177/1755738012471029</a:t>
            </a:r>
          </a:p>
          <a:p>
            <a:r>
              <a:rPr lang="en-GB" sz="1200" dirty="0">
                <a:effectLst/>
                <a:latin typeface="Times New Roman" panose="02020603050405020304" pitchFamily="18" charset="0"/>
              </a:rPr>
              <a:t>Stuart, S., &amp; Robertson, M. (2002). </a:t>
            </a:r>
            <a:r>
              <a:rPr lang="en-GB" sz="1200" i="1" dirty="0">
                <a:effectLst/>
                <a:latin typeface="Times New Roman" panose="02020603050405020304" pitchFamily="18" charset="0"/>
              </a:rPr>
              <a:t>Interpersonal psychotherapy</a:t>
            </a:r>
            <a:r>
              <a:rPr lang="en-GB" sz="1200" dirty="0">
                <a:effectLst/>
                <a:latin typeface="Times New Roman" panose="02020603050405020304" pitchFamily="18" charset="0"/>
              </a:rPr>
              <a:t>. Arnold.</a:t>
            </a:r>
          </a:p>
          <a:p>
            <a:r>
              <a:rPr lang="en-GB" sz="1200" dirty="0">
                <a:latin typeface="Times New Roman" panose="02020603050405020304" pitchFamily="18" charset="0"/>
              </a:rPr>
              <a:t>Images 1-6 retrieved on January 08, 2024, from Google Images</a:t>
            </a:r>
            <a:endParaRPr lang="en-GB" sz="1200" dirty="0">
              <a:effectLst/>
              <a:latin typeface="Times New Roman" panose="02020603050405020304" pitchFamily="18" charset="0"/>
            </a:endParaRPr>
          </a:p>
          <a:p>
            <a:endParaRPr lang="en-GB" sz="1400" dirty="0">
              <a:effectLst/>
              <a:latin typeface="Times New Roman" panose="02020603050405020304" pitchFamily="18" charset="0"/>
            </a:endParaRPr>
          </a:p>
          <a:p>
            <a:endParaRPr lang="en-GB" sz="1400" dirty="0">
              <a:effectLst/>
              <a:latin typeface="Times New Roman" panose="02020603050405020304" pitchFamily="18" charset="0"/>
            </a:endParaRPr>
          </a:p>
          <a:p>
            <a:endParaRPr lang="en-GB" sz="1500" dirty="0">
              <a:effectLst/>
              <a:latin typeface="Times New Roman" panose="02020603050405020304" pitchFamily="18" charset="0"/>
            </a:endParaRPr>
          </a:p>
          <a:p>
            <a:endParaRPr lang="en-GB" sz="1500" dirty="0">
              <a:effectLst/>
              <a:latin typeface="Times New Roman" panose="02020603050405020304" pitchFamily="18" charset="0"/>
            </a:endParaRPr>
          </a:p>
          <a:p>
            <a:endParaRPr lang="en-GB" dirty="0"/>
          </a:p>
        </p:txBody>
      </p:sp>
    </p:spTree>
    <p:extLst>
      <p:ext uri="{BB962C8B-B14F-4D97-AF65-F5344CB8AC3E}">
        <p14:creationId xmlns:p14="http://schemas.microsoft.com/office/powerpoint/2010/main" val="2095232287"/>
      </p:ext>
    </p:extLst>
  </p:cSld>
  <p:clrMapOvr>
    <a:masterClrMapping/>
  </p:clrMapOvr>
</p:sld>
</file>

<file path=ppt/theme/theme1.xml><?xml version="1.0" encoding="utf-8"?>
<a:theme xmlns:a="http://schemas.openxmlformats.org/drawingml/2006/main" name="FrostyVTI">
  <a:themeElements>
    <a:clrScheme name="Frosty">
      <a:dk1>
        <a:sysClr val="windowText" lastClr="000000"/>
      </a:dk1>
      <a:lt1>
        <a:sysClr val="window" lastClr="FFFFFF"/>
      </a:lt1>
      <a:dk2>
        <a:srgbClr val="0B2827"/>
      </a:dk2>
      <a:lt2>
        <a:srgbClr val="DAE3E3"/>
      </a:lt2>
      <a:accent1>
        <a:srgbClr val="767E37"/>
      </a:accent1>
      <a:accent2>
        <a:srgbClr val="B495C2"/>
      </a:accent2>
      <a:accent3>
        <a:srgbClr val="8FA3A3"/>
      </a:accent3>
      <a:accent4>
        <a:srgbClr val="CE7F01"/>
      </a:accent4>
      <a:accent5>
        <a:srgbClr val="D15A29"/>
      </a:accent5>
      <a:accent6>
        <a:srgbClr val="B88470"/>
      </a:accent6>
      <a:hlink>
        <a:srgbClr val="B57001"/>
      </a:hlink>
      <a:folHlink>
        <a:srgbClr val="996209"/>
      </a:folHlink>
    </a:clrScheme>
    <a:fontScheme name="Frosted Leaf">
      <a:majorFont>
        <a:latin typeface="Goudy Old Style"/>
        <a:ea typeface=""/>
        <a:cs typeface=""/>
      </a:majorFont>
      <a:minorFont>
        <a:latin typeface="Avenir Next LT Pro"/>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2848878_TF11158769_Win32" id="{F3F8FE87-2361-4B19-BDA6-013BEA194ACE}" vid="{B1F7F5A5-1557-4D8C-AB94-3B1042AF8D9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1309999-888E-44BA-A188-888AF21B1F1C}">
  <ds:schemaRefs>
    <ds:schemaRef ds:uri="http://schemas.microsoft.com/sharepoint/v3/contenttype/forms"/>
  </ds:schemaRefs>
</ds:datastoreItem>
</file>

<file path=customXml/itemProps2.xml><?xml version="1.0" encoding="utf-8"?>
<ds:datastoreItem xmlns:ds="http://schemas.openxmlformats.org/officeDocument/2006/customXml" ds:itemID="{61CF82A0-F4E3-45B7-AF6D-1D89198889C4}">
  <ds:schemaRefs>
    <ds:schemaRef ds:uri="http://schemas.openxmlformats.org/package/2006/metadata/core-properties"/>
    <ds:schemaRef ds:uri="http://www.w3.org/XML/1998/namespace"/>
    <ds:schemaRef ds:uri="http://schemas.microsoft.com/sharepoint/v3"/>
    <ds:schemaRef ds:uri="http://schemas.microsoft.com/office/2006/documentManagement/types"/>
    <ds:schemaRef ds:uri="http://schemas.microsoft.com/office/2006/metadata/properties"/>
    <ds:schemaRef ds:uri="http://purl.org/dc/terms/"/>
    <ds:schemaRef ds:uri="71af3243-3dd4-4a8d-8c0d-dd76da1f02a5"/>
    <ds:schemaRef ds:uri="http://schemas.microsoft.com/office/infopath/2007/PartnerControls"/>
    <ds:schemaRef ds:uri="230e9df3-be65-4c73-a93b-d1236ebd677e"/>
    <ds:schemaRef ds:uri="16c05727-aa75-4e4a-9b5f-8a80a1165891"/>
    <ds:schemaRef ds:uri="http://purl.org/dc/dcmitype/"/>
    <ds:schemaRef ds:uri="http://purl.org/dc/elements/1.1/"/>
  </ds:schemaRefs>
</ds:datastoreItem>
</file>

<file path=customXml/itemProps3.xml><?xml version="1.0" encoding="utf-8"?>
<ds:datastoreItem xmlns:ds="http://schemas.openxmlformats.org/officeDocument/2006/customXml" ds:itemID="{2579673F-CE33-48F3-A011-3563BBD9464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{8A09373C-929A-4C8A-B191-2BF5312A72A8}tf11158769_win32</Template>
  <TotalTime>6339</TotalTime>
  <Words>1252</Words>
  <Application>Microsoft Office PowerPoint</Application>
  <PresentationFormat>Widescreen</PresentationFormat>
  <Paragraphs>66</Paragraphs>
  <Slides>10</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Avenir Next LT Pro</vt:lpstr>
      <vt:lpstr>Calibri</vt:lpstr>
      <vt:lpstr>Goudy Old Style</vt:lpstr>
      <vt:lpstr>Times New Roman</vt:lpstr>
      <vt:lpstr>Wingdings</vt:lpstr>
      <vt:lpstr>FrostyVTI</vt:lpstr>
      <vt:lpstr>Melancholy/Depression</vt:lpstr>
      <vt:lpstr>Agenda</vt:lpstr>
      <vt:lpstr>Introduction</vt:lpstr>
      <vt:lpstr>Melancholy in the 18th/19th Century </vt:lpstr>
      <vt:lpstr>Treatment for Melancholia in the 18th/19th Century</vt:lpstr>
      <vt:lpstr>Depression in the Modern Day</vt:lpstr>
      <vt:lpstr>Treatment for Depression in the Modern Day</vt:lpstr>
      <vt:lpstr>Understanding and Evolving</vt:lpstr>
      <vt:lpstr>Notes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Melancholy/Depression</dc:title>
  <dc:creator>Jessica Hazelden (2106538)</dc:creator>
  <cp:lastModifiedBy>Jessica Hazelden (2106538)</cp:lastModifiedBy>
  <cp:revision>14</cp:revision>
  <dcterms:created xsi:type="dcterms:W3CDTF">2024-01-06T12:51:52Z</dcterms:created>
  <dcterms:modified xsi:type="dcterms:W3CDTF">2024-01-10T22:31:04Z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